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9" r:id="rId4"/>
    <p:sldId id="263" r:id="rId5"/>
    <p:sldId id="264" r:id="rId6"/>
    <p:sldId id="265" r:id="rId7"/>
    <p:sldId id="266" r:id="rId8"/>
    <p:sldId id="260" r:id="rId9"/>
    <p:sldId id="267" r:id="rId10"/>
    <p:sldId id="268" r:id="rId11"/>
    <p:sldId id="269" r:id="rId12"/>
    <p:sldId id="270" r:id="rId13"/>
    <p:sldId id="261" r:id="rId14"/>
    <p:sldId id="271" r:id="rId15"/>
    <p:sldId id="272" r:id="rId16"/>
    <p:sldId id="273" r:id="rId17"/>
    <p:sldId id="274" r:id="rId18"/>
    <p:sldId id="275" r:id="rId19"/>
    <p:sldId id="276" r:id="rId20"/>
    <p:sldId id="262" r:id="rId21"/>
    <p:sldId id="277" r:id="rId22"/>
    <p:sldId id="257" r:id="rId23"/>
    <p:sldId id="278" r:id="rId24"/>
    <p:sldId id="279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4" pos="551" userDrawn="1">
          <p15:clr>
            <a:srgbClr val="A4A3A4"/>
          </p15:clr>
        </p15:guide>
        <p15:guide id="15" orient="horz" pos="21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A68D"/>
    <a:srgbClr val="F7F8FA"/>
    <a:srgbClr val="FDFDFE"/>
    <a:srgbClr val="FAFBFC"/>
    <a:srgbClr val="F8F9FB"/>
    <a:srgbClr val="0071FA"/>
    <a:srgbClr val="F27900"/>
    <a:srgbClr val="FAFAF3"/>
    <a:srgbClr val="FAFAF9"/>
    <a:srgbClr val="F3F4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19" autoAdjust="0"/>
    <p:restoredTop sz="95799" autoAdjust="0"/>
  </p:normalViewPr>
  <p:slideViewPr>
    <p:cSldViewPr snapToGrid="0" showGuides="1">
      <p:cViewPr>
        <p:scale>
          <a:sx n="75" d="100"/>
          <a:sy n="75" d="100"/>
        </p:scale>
        <p:origin x="804" y="594"/>
      </p:cViewPr>
      <p:guideLst>
        <p:guide pos="551"/>
        <p:guide orient="horz" pos="2183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40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FEECB-D083-4523-B10F-023CE357BB11}" type="datetimeFigureOut">
              <a:rPr lang="zh-CN" altLang="en-US" smtClean="0"/>
              <a:t>2023/1/9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7FAFE-CDAF-403B-A73D-03F099EBF44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423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97FAFE-CDAF-403B-A73D-03F099EBF44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1514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97FAFE-CDAF-403B-A73D-03F099EBF44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201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EDACBA-C41F-D914-6A30-7A86DA45D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35150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3198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7F8FA"/>
            </a:gs>
            <a:gs pos="25000">
              <a:srgbClr val="F7F8FA"/>
            </a:gs>
            <a:gs pos="75000">
              <a:srgbClr val="F7F8FA"/>
            </a:gs>
            <a:gs pos="50000">
              <a:schemeClr val="bg1">
                <a:alpha val="0"/>
              </a:schemeClr>
            </a:gs>
            <a:gs pos="100000">
              <a:srgbClr val="F7F8FA">
                <a:alpha val="73725"/>
              </a:srgb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1476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>
          <p15:clr>
            <a:srgbClr val="F26B43"/>
          </p15:clr>
        </p15:guide>
        <p15:guide id="2" pos="7256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12">
          <p15:clr>
            <a:srgbClr val="F26B43"/>
          </p15:clr>
        </p15:guide>
        <p15:guide id="5" orient="horz" pos="3928">
          <p15:clr>
            <a:srgbClr val="F26B43"/>
          </p15:clr>
        </p15:guide>
        <p15:guide id="6" orient="horz" pos="3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grpSp>
        <p:nvGrpSpPr>
          <p:cNvPr id="16" name="爱设计-2">
            <a:extLst>
              <a:ext uri="{FF2B5EF4-FFF2-40B4-BE49-F238E27FC236}">
                <a16:creationId xmlns:a16="http://schemas.microsoft.com/office/drawing/2014/main" id="{BE78A1B5-2A70-F1E4-1ED3-10FA5C5D5DFD}"/>
              </a:ext>
            </a:extLst>
          </p:cNvPr>
          <p:cNvGrpSpPr/>
          <p:nvPr/>
        </p:nvGrpSpPr>
        <p:grpSpPr>
          <a:xfrm>
            <a:off x="527962" y="732883"/>
            <a:ext cx="11828807" cy="5681501"/>
            <a:chOff x="527962" y="732883"/>
            <a:chExt cx="11828807" cy="5681501"/>
          </a:xfrm>
        </p:grpSpPr>
        <p:grpSp>
          <p:nvGrpSpPr>
            <p:cNvPr id="8" name="爱设计-2">
              <a:extLst>
                <a:ext uri="{FF2B5EF4-FFF2-40B4-BE49-F238E27FC236}">
                  <a16:creationId xmlns:a16="http://schemas.microsoft.com/office/drawing/2014/main" id="{25DF8201-2CF5-6719-F504-7E73A36F6414}"/>
                </a:ext>
              </a:extLst>
            </p:cNvPr>
            <p:cNvGrpSpPr/>
            <p:nvPr/>
          </p:nvGrpSpPr>
          <p:grpSpPr>
            <a:xfrm>
              <a:off x="11271880" y="786588"/>
              <a:ext cx="247020" cy="242112"/>
              <a:chOff x="11003435" y="660400"/>
              <a:chExt cx="375765" cy="368300"/>
            </a:xfrm>
          </p:grpSpPr>
          <p:sp>
            <p:nvSpPr>
              <p:cNvPr id="4" name="爱设计-2-1">
                <a:extLst>
                  <a:ext uri="{FF2B5EF4-FFF2-40B4-BE49-F238E27FC236}">
                    <a16:creationId xmlns:a16="http://schemas.microsoft.com/office/drawing/2014/main" id="{B764528B-3B52-35ED-61DF-9CA624C85E72}"/>
                  </a:ext>
                </a:extLst>
              </p:cNvPr>
              <p:cNvSpPr/>
              <p:nvPr/>
            </p:nvSpPr>
            <p:spPr>
              <a:xfrm>
                <a:off x="11226800" y="6604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爱设计-2-2">
                <a:extLst>
                  <a:ext uri="{FF2B5EF4-FFF2-40B4-BE49-F238E27FC236}">
                    <a16:creationId xmlns:a16="http://schemas.microsoft.com/office/drawing/2014/main" id="{81065EFC-BBB7-9ED5-EA9D-0CB91BDD06E3}"/>
                  </a:ext>
                </a:extLst>
              </p:cNvPr>
              <p:cNvSpPr/>
              <p:nvPr/>
            </p:nvSpPr>
            <p:spPr>
              <a:xfrm>
                <a:off x="11003435" y="6604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爱设计-2-3">
                <a:extLst>
                  <a:ext uri="{FF2B5EF4-FFF2-40B4-BE49-F238E27FC236}">
                    <a16:creationId xmlns:a16="http://schemas.microsoft.com/office/drawing/2014/main" id="{D11814B0-6647-745A-2462-94B14CB9F85F}"/>
                  </a:ext>
                </a:extLst>
              </p:cNvPr>
              <p:cNvSpPr/>
              <p:nvPr/>
            </p:nvSpPr>
            <p:spPr>
              <a:xfrm>
                <a:off x="11226800" y="8763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爱设计-2-4">
              <a:extLst>
                <a:ext uri="{FF2B5EF4-FFF2-40B4-BE49-F238E27FC236}">
                  <a16:creationId xmlns:a16="http://schemas.microsoft.com/office/drawing/2014/main" id="{C20A0D20-39FE-CFB1-3DAA-1C42B86C0A36}"/>
                </a:ext>
              </a:extLst>
            </p:cNvPr>
            <p:cNvSpPr txBox="1"/>
            <p:nvPr/>
          </p:nvSpPr>
          <p:spPr>
            <a:xfrm>
              <a:off x="742249" y="732883"/>
              <a:ext cx="32907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20XX-20XX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运营计划总结</a:t>
              </a:r>
            </a:p>
          </p:txBody>
        </p:sp>
        <p:grpSp>
          <p:nvGrpSpPr>
            <p:cNvPr id="44" name="爱设计-8">
              <a:extLst>
                <a:ext uri="{FF2B5EF4-FFF2-40B4-BE49-F238E27FC236}">
                  <a16:creationId xmlns:a16="http://schemas.microsoft.com/office/drawing/2014/main" id="{5C386DF2-9FEF-FD31-677D-1653E162470E}"/>
                </a:ext>
              </a:extLst>
            </p:cNvPr>
            <p:cNvGrpSpPr/>
            <p:nvPr/>
          </p:nvGrpSpPr>
          <p:grpSpPr>
            <a:xfrm>
              <a:off x="556615" y="780506"/>
              <a:ext cx="207569" cy="178510"/>
              <a:chOff x="500599" y="780506"/>
              <a:chExt cx="207569" cy="178510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A36FA90E-966C-182B-535F-8EC7A0917A56}"/>
                  </a:ext>
                </a:extLst>
              </p:cNvPr>
              <p:cNvGrpSpPr/>
              <p:nvPr/>
            </p:nvGrpSpPr>
            <p:grpSpPr>
              <a:xfrm>
                <a:off x="500599" y="780506"/>
                <a:ext cx="48574" cy="178510"/>
                <a:chOff x="500599" y="780506"/>
                <a:chExt cx="48574" cy="178510"/>
              </a:xfrm>
            </p:grpSpPr>
            <p:sp>
              <p:nvSpPr>
                <p:cNvPr id="26" name="爱设计-2-5">
                  <a:extLst>
                    <a:ext uri="{FF2B5EF4-FFF2-40B4-BE49-F238E27FC236}">
                      <a16:creationId xmlns:a16="http://schemas.microsoft.com/office/drawing/2014/main" id="{9CB916C1-4091-55FA-EAA2-F22FAB0A30FF}"/>
                    </a:ext>
                  </a:extLst>
                </p:cNvPr>
                <p:cNvSpPr/>
                <p:nvPr/>
              </p:nvSpPr>
              <p:spPr>
                <a:xfrm>
                  <a:off x="500599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爱设计-2-6">
                  <a:extLst>
                    <a:ext uri="{FF2B5EF4-FFF2-40B4-BE49-F238E27FC236}">
                      <a16:creationId xmlns:a16="http://schemas.microsoft.com/office/drawing/2014/main" id="{59C91FD9-BA7E-D444-A5EE-4E64F88278C1}"/>
                    </a:ext>
                  </a:extLst>
                </p:cNvPr>
                <p:cNvSpPr/>
                <p:nvPr/>
              </p:nvSpPr>
              <p:spPr>
                <a:xfrm>
                  <a:off x="500599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爱设计-2-7">
                  <a:extLst>
                    <a:ext uri="{FF2B5EF4-FFF2-40B4-BE49-F238E27FC236}">
                      <a16:creationId xmlns:a16="http://schemas.microsoft.com/office/drawing/2014/main" id="{0CC41878-5D61-3FFF-FEC9-618B9579DC9B}"/>
                    </a:ext>
                  </a:extLst>
                </p:cNvPr>
                <p:cNvSpPr/>
                <p:nvPr/>
              </p:nvSpPr>
              <p:spPr>
                <a:xfrm>
                  <a:off x="500599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4280BEF1-76C8-E0C6-8F3E-CB1DED8496D4}"/>
                  </a:ext>
                </a:extLst>
              </p:cNvPr>
              <p:cNvGrpSpPr/>
              <p:nvPr/>
            </p:nvGrpSpPr>
            <p:grpSpPr>
              <a:xfrm>
                <a:off x="580096" y="780506"/>
                <a:ext cx="48574" cy="178510"/>
                <a:chOff x="601979" y="780506"/>
                <a:chExt cx="48574" cy="178510"/>
              </a:xfrm>
            </p:grpSpPr>
            <p:sp>
              <p:nvSpPr>
                <p:cNvPr id="27" name="爱设计-2-8">
                  <a:extLst>
                    <a:ext uri="{FF2B5EF4-FFF2-40B4-BE49-F238E27FC236}">
                      <a16:creationId xmlns:a16="http://schemas.microsoft.com/office/drawing/2014/main" id="{80D2FCAE-07A0-DA87-5015-A876417A8089}"/>
                    </a:ext>
                  </a:extLst>
                </p:cNvPr>
                <p:cNvSpPr/>
                <p:nvPr/>
              </p:nvSpPr>
              <p:spPr>
                <a:xfrm>
                  <a:off x="601979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爱设计-2-9">
                  <a:extLst>
                    <a:ext uri="{FF2B5EF4-FFF2-40B4-BE49-F238E27FC236}">
                      <a16:creationId xmlns:a16="http://schemas.microsoft.com/office/drawing/2014/main" id="{127B8A4F-08EF-DFAA-A39C-C8E8BF22F46D}"/>
                    </a:ext>
                  </a:extLst>
                </p:cNvPr>
                <p:cNvSpPr/>
                <p:nvPr/>
              </p:nvSpPr>
              <p:spPr>
                <a:xfrm>
                  <a:off x="601979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爱设计-2-10">
                  <a:extLst>
                    <a:ext uri="{FF2B5EF4-FFF2-40B4-BE49-F238E27FC236}">
                      <a16:creationId xmlns:a16="http://schemas.microsoft.com/office/drawing/2014/main" id="{12A276D1-C4D1-4806-73E3-B4A841FFD902}"/>
                    </a:ext>
                  </a:extLst>
                </p:cNvPr>
                <p:cNvSpPr/>
                <p:nvPr/>
              </p:nvSpPr>
              <p:spPr>
                <a:xfrm>
                  <a:off x="601979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D019861F-7BF4-858D-C9FA-F22EA49095DC}"/>
                  </a:ext>
                </a:extLst>
              </p:cNvPr>
              <p:cNvGrpSpPr/>
              <p:nvPr/>
            </p:nvGrpSpPr>
            <p:grpSpPr>
              <a:xfrm>
                <a:off x="659594" y="780506"/>
                <a:ext cx="48574" cy="178510"/>
                <a:chOff x="693675" y="780506"/>
                <a:chExt cx="48574" cy="178510"/>
              </a:xfrm>
            </p:grpSpPr>
            <p:sp>
              <p:nvSpPr>
                <p:cNvPr id="28" name="爱设计-2-11">
                  <a:extLst>
                    <a:ext uri="{FF2B5EF4-FFF2-40B4-BE49-F238E27FC236}">
                      <a16:creationId xmlns:a16="http://schemas.microsoft.com/office/drawing/2014/main" id="{0F7743AD-4F60-FA12-6034-A24048755E48}"/>
                    </a:ext>
                  </a:extLst>
                </p:cNvPr>
                <p:cNvSpPr/>
                <p:nvPr/>
              </p:nvSpPr>
              <p:spPr>
                <a:xfrm>
                  <a:off x="693675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爱设计-2-12">
                  <a:extLst>
                    <a:ext uri="{FF2B5EF4-FFF2-40B4-BE49-F238E27FC236}">
                      <a16:creationId xmlns:a16="http://schemas.microsoft.com/office/drawing/2014/main" id="{99AE9CDB-EAA2-7087-B5C0-6425376AF680}"/>
                    </a:ext>
                  </a:extLst>
                </p:cNvPr>
                <p:cNvSpPr/>
                <p:nvPr/>
              </p:nvSpPr>
              <p:spPr>
                <a:xfrm>
                  <a:off x="693675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爱设计-2-13">
                  <a:extLst>
                    <a:ext uri="{FF2B5EF4-FFF2-40B4-BE49-F238E27FC236}">
                      <a16:creationId xmlns:a16="http://schemas.microsoft.com/office/drawing/2014/main" id="{ECA509C1-3FE0-1984-0552-935875BAEEBE}"/>
                    </a:ext>
                  </a:extLst>
                </p:cNvPr>
                <p:cNvSpPr/>
                <p:nvPr/>
              </p:nvSpPr>
              <p:spPr>
                <a:xfrm>
                  <a:off x="693675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0" name="爱设计-2-14">
              <a:extLst>
                <a:ext uri="{FF2B5EF4-FFF2-40B4-BE49-F238E27FC236}">
                  <a16:creationId xmlns:a16="http://schemas.microsoft.com/office/drawing/2014/main" id="{BD039E3B-C457-EC53-2CC9-8A4C1965844E}"/>
                </a:ext>
              </a:extLst>
            </p:cNvPr>
            <p:cNvSpPr txBox="1"/>
            <p:nvPr/>
          </p:nvSpPr>
          <p:spPr>
            <a:xfrm>
              <a:off x="9640859" y="5998886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Aisheji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Powerpoint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Design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2" name="爱设计-2-15">
              <a:extLst>
                <a:ext uri="{FF2B5EF4-FFF2-40B4-BE49-F238E27FC236}">
                  <a16:creationId xmlns:a16="http://schemas.microsoft.com/office/drawing/2014/main" id="{0809DF9D-129E-DB84-491E-DBDA66830525}"/>
                </a:ext>
              </a:extLst>
            </p:cNvPr>
            <p:cNvSpPr txBox="1"/>
            <p:nvPr/>
          </p:nvSpPr>
          <p:spPr>
            <a:xfrm>
              <a:off x="527962" y="6137385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Annual Operation Plan Summary</a:t>
              </a:r>
            </a:p>
          </p:txBody>
        </p:sp>
      </p:grpSp>
      <p:grpSp>
        <p:nvGrpSpPr>
          <p:cNvPr id="205" name="爱设计-3">
            <a:extLst>
              <a:ext uri="{FF2B5EF4-FFF2-40B4-BE49-F238E27FC236}">
                <a16:creationId xmlns:a16="http://schemas.microsoft.com/office/drawing/2014/main" id="{6D6CA653-E522-1722-9E25-D6E1E37027FD}"/>
              </a:ext>
            </a:extLst>
          </p:cNvPr>
          <p:cNvGrpSpPr/>
          <p:nvPr/>
        </p:nvGrpSpPr>
        <p:grpSpPr>
          <a:xfrm>
            <a:off x="5973152" y="1700133"/>
            <a:ext cx="5545748" cy="3760520"/>
            <a:chOff x="5619042" y="1561960"/>
            <a:chExt cx="5899858" cy="4000639"/>
          </a:xfrm>
        </p:grpSpPr>
        <p:pic>
          <p:nvPicPr>
            <p:cNvPr id="30" name="爱设计-3-1">
              <a:extLst>
                <a:ext uri="{FF2B5EF4-FFF2-40B4-BE49-F238E27FC236}">
                  <a16:creationId xmlns:a16="http://schemas.microsoft.com/office/drawing/2014/main" id="{507591C8-3DB6-37F1-CA3D-1C2D6056B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9042" y="1561960"/>
              <a:ext cx="5899858" cy="4000639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grpSp>
          <p:nvGrpSpPr>
            <p:cNvPr id="53" name="图形 19">
              <a:extLst>
                <a:ext uri="{FF2B5EF4-FFF2-40B4-BE49-F238E27FC236}">
                  <a16:creationId xmlns:a16="http://schemas.microsoft.com/office/drawing/2014/main" id="{1B4E189E-A560-1CAF-BEF2-75D834BBD802}"/>
                </a:ext>
              </a:extLst>
            </p:cNvPr>
            <p:cNvGrpSpPr/>
            <p:nvPr/>
          </p:nvGrpSpPr>
          <p:grpSpPr>
            <a:xfrm>
              <a:off x="5848128" y="1753494"/>
              <a:ext cx="5441891" cy="3617795"/>
              <a:chOff x="5848128" y="1753494"/>
              <a:chExt cx="5441891" cy="3617795"/>
            </a:xfrm>
          </p:grpSpPr>
          <p:grpSp>
            <p:nvGrpSpPr>
              <p:cNvPr id="54" name="图形 19">
                <a:extLst>
                  <a:ext uri="{FF2B5EF4-FFF2-40B4-BE49-F238E27FC236}">
                    <a16:creationId xmlns:a16="http://schemas.microsoft.com/office/drawing/2014/main" id="{FAD608E9-2B0D-0C91-7CD5-C87EDE64CFE8}"/>
                  </a:ext>
                </a:extLst>
              </p:cNvPr>
              <p:cNvGrpSpPr/>
              <p:nvPr/>
            </p:nvGrpSpPr>
            <p:grpSpPr>
              <a:xfrm>
                <a:off x="6102541" y="1753494"/>
                <a:ext cx="5187478" cy="3617795"/>
                <a:chOff x="6102541" y="1753494"/>
                <a:chExt cx="5187478" cy="3617795"/>
              </a:xfrm>
              <a:solidFill>
                <a:srgbClr val="A9EAAB"/>
              </a:solidFill>
            </p:grpSpPr>
            <p:sp>
              <p:nvSpPr>
                <p:cNvPr id="55" name="爱设计-3-2">
                  <a:extLst>
                    <a:ext uri="{FF2B5EF4-FFF2-40B4-BE49-F238E27FC236}">
                      <a16:creationId xmlns:a16="http://schemas.microsoft.com/office/drawing/2014/main" id="{A00F0311-05FF-9E26-56E1-89A1E638A330}"/>
                    </a:ext>
                  </a:extLst>
                </p:cNvPr>
                <p:cNvSpPr/>
                <p:nvPr/>
              </p:nvSpPr>
              <p:spPr>
                <a:xfrm>
                  <a:off x="6102541" y="1753494"/>
                  <a:ext cx="5187478" cy="3617795"/>
                </a:xfrm>
                <a:custGeom>
                  <a:avLst/>
                  <a:gdLst>
                    <a:gd name="connsiteX0" fmla="*/ 2569668 w 5187478"/>
                    <a:gd name="connsiteY0" fmla="*/ 350312 h 3617795"/>
                    <a:gd name="connsiteX1" fmla="*/ 3779374 w 5187478"/>
                    <a:gd name="connsiteY1" fmla="*/ 671109 h 3617795"/>
                    <a:gd name="connsiteX2" fmla="*/ 5177380 w 5187478"/>
                    <a:gd name="connsiteY2" fmla="*/ 1923853 h 3617795"/>
                    <a:gd name="connsiteX3" fmla="*/ 3298068 w 5187478"/>
                    <a:gd name="connsiteY3" fmla="*/ 3614831 h 3617795"/>
                    <a:gd name="connsiteX4" fmla="*/ 156849 w 5187478"/>
                    <a:gd name="connsiteY4" fmla="*/ 2356846 h 3617795"/>
                    <a:gd name="connsiteX5" fmla="*/ 1208751 w 5187478"/>
                    <a:gd name="connsiteY5" fmla="*/ 41010 h 3617795"/>
                    <a:gd name="connsiteX6" fmla="*/ 2569668 w 5187478"/>
                    <a:gd name="connsiteY6" fmla="*/ 350312 h 3617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187478" h="3617795">
                      <a:moveTo>
                        <a:pt x="2569668" y="350312"/>
                      </a:moveTo>
                      <a:cubicBezTo>
                        <a:pt x="3029472" y="731797"/>
                        <a:pt x="3442703" y="647037"/>
                        <a:pt x="3779374" y="671109"/>
                      </a:cubicBezTo>
                      <a:cubicBezTo>
                        <a:pt x="4490159" y="721941"/>
                        <a:pt x="5099754" y="1040473"/>
                        <a:pt x="5177380" y="1923853"/>
                      </a:cubicBezTo>
                      <a:cubicBezTo>
                        <a:pt x="5261903" y="2886600"/>
                        <a:pt x="4703393" y="3588815"/>
                        <a:pt x="3298068" y="3614831"/>
                      </a:cubicBezTo>
                      <a:cubicBezTo>
                        <a:pt x="1883158" y="3641016"/>
                        <a:pt x="612071" y="3464888"/>
                        <a:pt x="156849" y="2356846"/>
                      </a:cubicBezTo>
                      <a:cubicBezTo>
                        <a:pt x="-298374" y="1248805"/>
                        <a:pt x="279457" y="225709"/>
                        <a:pt x="1208751" y="41010"/>
                      </a:cubicBezTo>
                      <a:cubicBezTo>
                        <a:pt x="1833526" y="-83171"/>
                        <a:pt x="2250443" y="85502"/>
                        <a:pt x="2569668" y="35031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爱设计-3-3">
                  <a:extLst>
                    <a:ext uri="{FF2B5EF4-FFF2-40B4-BE49-F238E27FC236}">
                      <a16:creationId xmlns:a16="http://schemas.microsoft.com/office/drawing/2014/main" id="{6AD19F4B-75F2-7953-F7DE-FE3285D26F28}"/>
                    </a:ext>
                  </a:extLst>
                </p:cNvPr>
                <p:cNvSpPr/>
                <p:nvPr/>
              </p:nvSpPr>
              <p:spPr>
                <a:xfrm>
                  <a:off x="7892703" y="1775417"/>
                  <a:ext cx="2485676" cy="750412"/>
                </a:xfrm>
                <a:custGeom>
                  <a:avLst/>
                  <a:gdLst>
                    <a:gd name="connsiteX0" fmla="*/ 2480120 w 2485676"/>
                    <a:gd name="connsiteY0" fmla="*/ 749820 h 750412"/>
                    <a:gd name="connsiteX1" fmla="*/ 2478699 w 2485676"/>
                    <a:gd name="connsiteY1" fmla="*/ 749532 h 750412"/>
                    <a:gd name="connsiteX2" fmla="*/ 1821958 w 2485676"/>
                    <a:gd name="connsiteY2" fmla="*/ 621159 h 750412"/>
                    <a:gd name="connsiteX3" fmla="*/ 1234356 w 2485676"/>
                    <a:gd name="connsiteY3" fmla="*/ 514137 h 750412"/>
                    <a:gd name="connsiteX4" fmla="*/ 894169 w 2485676"/>
                    <a:gd name="connsiteY4" fmla="*/ 339141 h 750412"/>
                    <a:gd name="connsiteX5" fmla="*/ 1778 w 2485676"/>
                    <a:gd name="connsiteY5" fmla="*/ 6832 h 750412"/>
                    <a:gd name="connsiteX6" fmla="*/ -1823 w 2485676"/>
                    <a:gd name="connsiteY6" fmla="*/ 2994 h 750412"/>
                    <a:gd name="connsiteX7" fmla="*/ 1964 w 2485676"/>
                    <a:gd name="connsiteY7" fmla="*/ -591 h 750412"/>
                    <a:gd name="connsiteX8" fmla="*/ 1998 w 2485676"/>
                    <a:gd name="connsiteY8" fmla="*/ -590 h 750412"/>
                    <a:gd name="connsiteX9" fmla="*/ 486533 w 2485676"/>
                    <a:gd name="connsiteY9" fmla="*/ 115139 h 750412"/>
                    <a:gd name="connsiteX10" fmla="*/ 897922 w 2485676"/>
                    <a:gd name="connsiteY10" fmla="*/ 332734 h 750412"/>
                    <a:gd name="connsiteX11" fmla="*/ 1236740 w 2485676"/>
                    <a:gd name="connsiteY11" fmla="*/ 507104 h 750412"/>
                    <a:gd name="connsiteX12" fmla="*/ 1822938 w 2485676"/>
                    <a:gd name="connsiteY12" fmla="*/ 613789 h 750412"/>
                    <a:gd name="connsiteX13" fmla="*/ 2481539 w 2485676"/>
                    <a:gd name="connsiteY13" fmla="*/ 742686 h 750412"/>
                    <a:gd name="connsiteX14" fmla="*/ 2483585 w 2485676"/>
                    <a:gd name="connsiteY14" fmla="*/ 747504 h 750412"/>
                    <a:gd name="connsiteX15" fmla="*/ 2480120 w 2485676"/>
                    <a:gd name="connsiteY15" fmla="*/ 749820 h 750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85676" h="750412">
                      <a:moveTo>
                        <a:pt x="2480120" y="749820"/>
                      </a:moveTo>
                      <a:cubicBezTo>
                        <a:pt x="2479629" y="749820"/>
                        <a:pt x="2479156" y="749718"/>
                        <a:pt x="2478699" y="749532"/>
                      </a:cubicBezTo>
                      <a:cubicBezTo>
                        <a:pt x="2330481" y="688338"/>
                        <a:pt x="2071959" y="654191"/>
                        <a:pt x="1821958" y="621159"/>
                      </a:cubicBezTo>
                      <a:cubicBezTo>
                        <a:pt x="1592293" y="590731"/>
                        <a:pt x="1375357" y="562146"/>
                        <a:pt x="1234356" y="514137"/>
                      </a:cubicBezTo>
                      <a:cubicBezTo>
                        <a:pt x="1133707" y="479871"/>
                        <a:pt x="1022694" y="414653"/>
                        <a:pt x="894169" y="339141"/>
                      </a:cubicBezTo>
                      <a:cubicBezTo>
                        <a:pt x="650186" y="195807"/>
                        <a:pt x="346462" y="17414"/>
                        <a:pt x="1778" y="6832"/>
                      </a:cubicBezTo>
                      <a:cubicBezTo>
                        <a:pt x="-267" y="6759"/>
                        <a:pt x="-1873" y="5045"/>
                        <a:pt x="-1823" y="2994"/>
                      </a:cubicBezTo>
                      <a:cubicBezTo>
                        <a:pt x="-1772" y="959"/>
                        <a:pt x="-81" y="-645"/>
                        <a:pt x="1964" y="-591"/>
                      </a:cubicBezTo>
                      <a:cubicBezTo>
                        <a:pt x="1981" y="-591"/>
                        <a:pt x="1981" y="-590"/>
                        <a:pt x="1998" y="-590"/>
                      </a:cubicBezTo>
                      <a:cubicBezTo>
                        <a:pt x="156438" y="4144"/>
                        <a:pt x="314918" y="42010"/>
                        <a:pt x="486533" y="115139"/>
                      </a:cubicBezTo>
                      <a:cubicBezTo>
                        <a:pt x="635901" y="178801"/>
                        <a:pt x="775110" y="260518"/>
                        <a:pt x="897922" y="332734"/>
                      </a:cubicBezTo>
                      <a:cubicBezTo>
                        <a:pt x="1026109" y="408044"/>
                        <a:pt x="1136817" y="473042"/>
                        <a:pt x="1236740" y="507104"/>
                      </a:cubicBezTo>
                      <a:cubicBezTo>
                        <a:pt x="1377047" y="554877"/>
                        <a:pt x="1593628" y="583496"/>
                        <a:pt x="1822938" y="613789"/>
                      </a:cubicBezTo>
                      <a:cubicBezTo>
                        <a:pt x="2073413" y="646888"/>
                        <a:pt x="2332424" y="681103"/>
                        <a:pt x="2481539" y="742686"/>
                      </a:cubicBezTo>
                      <a:cubicBezTo>
                        <a:pt x="2483433" y="743447"/>
                        <a:pt x="2484346" y="745610"/>
                        <a:pt x="2483585" y="747504"/>
                      </a:cubicBezTo>
                      <a:cubicBezTo>
                        <a:pt x="2483010" y="748907"/>
                        <a:pt x="2481641" y="749837"/>
                        <a:pt x="2480120" y="749820"/>
                      </a:cubicBezTo>
                      <a:close/>
                    </a:path>
                  </a:pathLst>
                </a:custGeom>
                <a:solidFill>
                  <a:srgbClr val="A9EAAB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" name="图形 19">
                <a:extLst>
                  <a:ext uri="{FF2B5EF4-FFF2-40B4-BE49-F238E27FC236}">
                    <a16:creationId xmlns:a16="http://schemas.microsoft.com/office/drawing/2014/main" id="{2D3F5A40-E619-94DF-BA0B-F07A280BA8A7}"/>
                  </a:ext>
                </a:extLst>
              </p:cNvPr>
              <p:cNvGrpSpPr/>
              <p:nvPr/>
            </p:nvGrpSpPr>
            <p:grpSpPr>
              <a:xfrm>
                <a:off x="6725141" y="2703698"/>
                <a:ext cx="3084217" cy="2351556"/>
                <a:chOff x="6725141" y="2703698"/>
                <a:chExt cx="3084217" cy="2351556"/>
              </a:xfrm>
            </p:grpSpPr>
            <p:sp>
              <p:nvSpPr>
                <p:cNvPr id="58" name="爱设计-3-4">
                  <a:extLst>
                    <a:ext uri="{FF2B5EF4-FFF2-40B4-BE49-F238E27FC236}">
                      <a16:creationId xmlns:a16="http://schemas.microsoft.com/office/drawing/2014/main" id="{125F64A2-9E97-3217-9925-110A4D32BE86}"/>
                    </a:ext>
                  </a:extLst>
                </p:cNvPr>
                <p:cNvSpPr/>
                <p:nvPr/>
              </p:nvSpPr>
              <p:spPr>
                <a:xfrm>
                  <a:off x="8491493" y="2707752"/>
                  <a:ext cx="776896" cy="940342"/>
                </a:xfrm>
                <a:custGeom>
                  <a:avLst/>
                  <a:gdLst>
                    <a:gd name="connsiteX0" fmla="*/ 109632 w 776896"/>
                    <a:gd name="connsiteY0" fmla="*/ 384192 h 940342"/>
                    <a:gd name="connsiteX1" fmla="*/ 49316 w 776896"/>
                    <a:gd name="connsiteY1" fmla="*/ 487310 h 940342"/>
                    <a:gd name="connsiteX2" fmla="*/ 34457 w 776896"/>
                    <a:gd name="connsiteY2" fmla="*/ 304639 h 940342"/>
                    <a:gd name="connsiteX3" fmla="*/ 105456 w 776896"/>
                    <a:gd name="connsiteY3" fmla="*/ 145939 h 940342"/>
                    <a:gd name="connsiteX4" fmla="*/ 267402 w 776896"/>
                    <a:gd name="connsiteY4" fmla="*/ 59067 h 940342"/>
                    <a:gd name="connsiteX5" fmla="*/ 445914 w 776896"/>
                    <a:gd name="connsiteY5" fmla="*/ 69210 h 940342"/>
                    <a:gd name="connsiteX6" fmla="*/ 585342 w 776896"/>
                    <a:gd name="connsiteY6" fmla="*/ 137386 h 940342"/>
                    <a:gd name="connsiteX7" fmla="*/ 671387 w 776896"/>
                    <a:gd name="connsiteY7" fmla="*/ 250494 h 940342"/>
                    <a:gd name="connsiteX8" fmla="*/ 700614 w 776896"/>
                    <a:gd name="connsiteY8" fmla="*/ 394994 h 940342"/>
                    <a:gd name="connsiteX9" fmla="*/ 721999 w 776896"/>
                    <a:gd name="connsiteY9" fmla="*/ 532445 h 940342"/>
                    <a:gd name="connsiteX10" fmla="*/ 736875 w 776896"/>
                    <a:gd name="connsiteY10" fmla="*/ 694542 h 940342"/>
                    <a:gd name="connsiteX11" fmla="*/ 716302 w 776896"/>
                    <a:gd name="connsiteY11" fmla="*/ 845635 h 940342"/>
                    <a:gd name="connsiteX12" fmla="*/ 559647 w 776896"/>
                    <a:gd name="connsiteY12" fmla="*/ 915975 h 940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76896" h="940342">
                      <a:moveTo>
                        <a:pt x="109632" y="384192"/>
                      </a:moveTo>
                      <a:cubicBezTo>
                        <a:pt x="93640" y="385426"/>
                        <a:pt x="44194" y="446739"/>
                        <a:pt x="49316" y="487310"/>
                      </a:cubicBezTo>
                      <a:cubicBezTo>
                        <a:pt x="-9849" y="457118"/>
                        <a:pt x="-21429" y="352445"/>
                        <a:pt x="34457" y="304639"/>
                      </a:cubicBezTo>
                      <a:cubicBezTo>
                        <a:pt x="-20736" y="239472"/>
                        <a:pt x="18939" y="148103"/>
                        <a:pt x="105456" y="145939"/>
                      </a:cubicBezTo>
                      <a:cubicBezTo>
                        <a:pt x="71951" y="51764"/>
                        <a:pt x="177233" y="3941"/>
                        <a:pt x="267402" y="59067"/>
                      </a:cubicBezTo>
                      <a:cubicBezTo>
                        <a:pt x="283360" y="-25456"/>
                        <a:pt x="426305" y="-18457"/>
                        <a:pt x="445914" y="69210"/>
                      </a:cubicBezTo>
                      <a:cubicBezTo>
                        <a:pt x="509238" y="29163"/>
                        <a:pt x="590752" y="76783"/>
                        <a:pt x="585342" y="137386"/>
                      </a:cubicBezTo>
                      <a:cubicBezTo>
                        <a:pt x="670305" y="122780"/>
                        <a:pt x="698451" y="204497"/>
                        <a:pt x="671387" y="250494"/>
                      </a:cubicBezTo>
                      <a:cubicBezTo>
                        <a:pt x="741743" y="272149"/>
                        <a:pt x="740120" y="370634"/>
                        <a:pt x="700614" y="394994"/>
                      </a:cubicBezTo>
                      <a:cubicBezTo>
                        <a:pt x="766102" y="424763"/>
                        <a:pt x="762857" y="498365"/>
                        <a:pt x="721999" y="532445"/>
                      </a:cubicBezTo>
                      <a:cubicBezTo>
                        <a:pt x="787740" y="564918"/>
                        <a:pt x="792068" y="650962"/>
                        <a:pt x="736875" y="694542"/>
                      </a:cubicBezTo>
                      <a:cubicBezTo>
                        <a:pt x="785036" y="736804"/>
                        <a:pt x="781790" y="819281"/>
                        <a:pt x="716302" y="845635"/>
                      </a:cubicBezTo>
                      <a:cubicBezTo>
                        <a:pt x="728761" y="920471"/>
                        <a:pt x="628635" y="972250"/>
                        <a:pt x="559647" y="91597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爱设计-3-5">
                  <a:extLst>
                    <a:ext uri="{FF2B5EF4-FFF2-40B4-BE49-F238E27FC236}">
                      <a16:creationId xmlns:a16="http://schemas.microsoft.com/office/drawing/2014/main" id="{610471AD-85B3-4925-82D6-11B2DEA8738A}"/>
                    </a:ext>
                  </a:extLst>
                </p:cNvPr>
                <p:cNvSpPr/>
                <p:nvPr/>
              </p:nvSpPr>
              <p:spPr>
                <a:xfrm>
                  <a:off x="8761614" y="2712724"/>
                  <a:ext cx="134678" cy="71524"/>
                </a:xfrm>
                <a:custGeom>
                  <a:avLst/>
                  <a:gdLst>
                    <a:gd name="connsiteX0" fmla="*/ 30870 w 134678"/>
                    <a:gd name="connsiteY0" fmla="*/ 70932 h 71524"/>
                    <a:gd name="connsiteX1" fmla="*/ 132855 w 134678"/>
                    <a:gd name="connsiteY1" fmla="*/ 13085 h 71524"/>
                    <a:gd name="connsiteX2" fmla="*/ -1824 w 134678"/>
                    <a:gd name="connsiteY2" fmla="*/ 55498 h 71524"/>
                    <a:gd name="connsiteX3" fmla="*/ 30870 w 134678"/>
                    <a:gd name="connsiteY3" fmla="*/ 70932 h 7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4678" h="71524">
                      <a:moveTo>
                        <a:pt x="30870" y="70932"/>
                      </a:moveTo>
                      <a:cubicBezTo>
                        <a:pt x="39779" y="23599"/>
                        <a:pt x="88345" y="5004"/>
                        <a:pt x="132855" y="13085"/>
                      </a:cubicBezTo>
                      <a:cubicBezTo>
                        <a:pt x="84102" y="-14098"/>
                        <a:pt x="11700" y="-1166"/>
                        <a:pt x="-1824" y="55498"/>
                      </a:cubicBezTo>
                      <a:cubicBezTo>
                        <a:pt x="9604" y="59437"/>
                        <a:pt x="20575" y="64610"/>
                        <a:pt x="30870" y="709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爱设计-3-6">
                  <a:extLst>
                    <a:ext uri="{FF2B5EF4-FFF2-40B4-BE49-F238E27FC236}">
                      <a16:creationId xmlns:a16="http://schemas.microsoft.com/office/drawing/2014/main" id="{D522BFB8-072A-2EF7-8BA8-7E264038BFD9}"/>
                    </a:ext>
                  </a:extLst>
                </p:cNvPr>
                <p:cNvSpPr/>
                <p:nvPr/>
              </p:nvSpPr>
              <p:spPr>
                <a:xfrm>
                  <a:off x="8491510" y="2749045"/>
                  <a:ext cx="254721" cy="451511"/>
                </a:xfrm>
                <a:custGeom>
                  <a:avLst/>
                  <a:gdLst>
                    <a:gd name="connsiteX0" fmla="*/ 50246 w 254721"/>
                    <a:gd name="connsiteY0" fmla="*/ 432358 h 451511"/>
                    <a:gd name="connsiteX1" fmla="*/ 67996 w 254721"/>
                    <a:gd name="connsiteY1" fmla="*/ 280217 h 451511"/>
                    <a:gd name="connsiteX2" fmla="*/ 138995 w 254721"/>
                    <a:gd name="connsiteY2" fmla="*/ 121517 h 451511"/>
                    <a:gd name="connsiteX3" fmla="*/ 252898 w 254721"/>
                    <a:gd name="connsiteY3" fmla="*/ 14883 h 451511"/>
                    <a:gd name="connsiteX4" fmla="*/ 105440 w 254721"/>
                    <a:gd name="connsiteY4" fmla="*/ 109548 h 451511"/>
                    <a:gd name="connsiteX5" fmla="*/ 34441 w 254721"/>
                    <a:gd name="connsiteY5" fmla="*/ 268248 h 451511"/>
                    <a:gd name="connsiteX6" fmla="*/ 49300 w 254721"/>
                    <a:gd name="connsiteY6" fmla="*/ 450919 h 451511"/>
                    <a:gd name="connsiteX7" fmla="*/ 50246 w 254721"/>
                    <a:gd name="connsiteY7" fmla="*/ 432358 h 451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721" h="451511">
                      <a:moveTo>
                        <a:pt x="50246" y="432358"/>
                      </a:moveTo>
                      <a:cubicBezTo>
                        <a:pt x="21965" y="388118"/>
                        <a:pt x="24771" y="317136"/>
                        <a:pt x="67996" y="280217"/>
                      </a:cubicBezTo>
                      <a:cubicBezTo>
                        <a:pt x="12786" y="215050"/>
                        <a:pt x="52478" y="123681"/>
                        <a:pt x="138995" y="121517"/>
                      </a:cubicBezTo>
                      <a:cubicBezTo>
                        <a:pt x="111373" y="43891"/>
                        <a:pt x="178096" y="-2241"/>
                        <a:pt x="252898" y="14883"/>
                      </a:cubicBezTo>
                      <a:cubicBezTo>
                        <a:pt x="166414" y="-27159"/>
                        <a:pt x="73710" y="20445"/>
                        <a:pt x="105440" y="109548"/>
                      </a:cubicBezTo>
                      <a:cubicBezTo>
                        <a:pt x="18889" y="111712"/>
                        <a:pt x="-20787" y="203081"/>
                        <a:pt x="34441" y="268248"/>
                      </a:cubicBezTo>
                      <a:cubicBezTo>
                        <a:pt x="-21446" y="316054"/>
                        <a:pt x="-9816" y="420727"/>
                        <a:pt x="49300" y="450919"/>
                      </a:cubicBezTo>
                      <a:cubicBezTo>
                        <a:pt x="48623" y="444715"/>
                        <a:pt x="48945" y="438460"/>
                        <a:pt x="50246" y="43235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爱设计-3-7">
                  <a:extLst>
                    <a:ext uri="{FF2B5EF4-FFF2-40B4-BE49-F238E27FC236}">
                      <a16:creationId xmlns:a16="http://schemas.microsoft.com/office/drawing/2014/main" id="{CEF1C517-4091-B5F1-838C-8A11E6025116}"/>
                    </a:ext>
                  </a:extLst>
                </p:cNvPr>
                <p:cNvSpPr/>
                <p:nvPr/>
              </p:nvSpPr>
              <p:spPr>
                <a:xfrm>
                  <a:off x="8553136" y="3415667"/>
                  <a:ext cx="303719" cy="251071"/>
                </a:xfrm>
                <a:custGeom>
                  <a:avLst/>
                  <a:gdLst>
                    <a:gd name="connsiteX0" fmla="*/ 24796 w 303719"/>
                    <a:gd name="connsiteY0" fmla="*/ -593 h 251071"/>
                    <a:gd name="connsiteX1" fmla="*/ 69424 w 303719"/>
                    <a:gd name="connsiteY1" fmla="*/ 172307 h 251071"/>
                    <a:gd name="connsiteX2" fmla="*/ 301895 w 303719"/>
                    <a:gd name="connsiteY2" fmla="*/ 238066 h 251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3719" h="251071">
                      <a:moveTo>
                        <a:pt x="24796" y="-593"/>
                      </a:moveTo>
                      <a:cubicBezTo>
                        <a:pt x="-34488" y="100835"/>
                        <a:pt x="16344" y="167168"/>
                        <a:pt x="69424" y="172307"/>
                      </a:cubicBezTo>
                      <a:cubicBezTo>
                        <a:pt x="78586" y="231355"/>
                        <a:pt x="178188" y="272162"/>
                        <a:pt x="301895" y="23806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爱设计-3-8">
                  <a:extLst>
                    <a:ext uri="{FF2B5EF4-FFF2-40B4-BE49-F238E27FC236}">
                      <a16:creationId xmlns:a16="http://schemas.microsoft.com/office/drawing/2014/main" id="{0F6F20DB-1706-62DF-5A11-8F70CD58B7B3}"/>
                    </a:ext>
                  </a:extLst>
                </p:cNvPr>
                <p:cNvSpPr/>
                <p:nvPr/>
              </p:nvSpPr>
              <p:spPr>
                <a:xfrm>
                  <a:off x="8557953" y="3415667"/>
                  <a:ext cx="227581" cy="251061"/>
                </a:xfrm>
                <a:custGeom>
                  <a:avLst/>
                  <a:gdLst>
                    <a:gd name="connsiteX0" fmla="*/ 92145 w 227581"/>
                    <a:gd name="connsiteY0" fmla="*/ 172307 h 251061"/>
                    <a:gd name="connsiteX1" fmla="*/ 40298 w 227581"/>
                    <a:gd name="connsiteY1" fmla="*/ 12762 h 251061"/>
                    <a:gd name="connsiteX2" fmla="*/ 24797 w 227581"/>
                    <a:gd name="connsiteY2" fmla="*/ -593 h 251061"/>
                    <a:gd name="connsiteX3" fmla="*/ 69408 w 227581"/>
                    <a:gd name="connsiteY3" fmla="*/ 172307 h 251061"/>
                    <a:gd name="connsiteX4" fmla="*/ 225758 w 227581"/>
                    <a:gd name="connsiteY4" fmla="*/ 250237 h 251061"/>
                    <a:gd name="connsiteX5" fmla="*/ 92145 w 227581"/>
                    <a:gd name="connsiteY5" fmla="*/ 172307 h 251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7581" h="251061">
                      <a:moveTo>
                        <a:pt x="92145" y="172307"/>
                      </a:moveTo>
                      <a:cubicBezTo>
                        <a:pt x="41431" y="167405"/>
                        <a:pt x="-7136" y="106650"/>
                        <a:pt x="40298" y="12762"/>
                      </a:cubicBezTo>
                      <a:lnTo>
                        <a:pt x="24797" y="-593"/>
                      </a:lnTo>
                      <a:cubicBezTo>
                        <a:pt x="-34487" y="100835"/>
                        <a:pt x="16344" y="167168"/>
                        <a:pt x="69408" y="172307"/>
                      </a:cubicBezTo>
                      <a:cubicBezTo>
                        <a:pt x="76592" y="218592"/>
                        <a:pt x="139376" y="253668"/>
                        <a:pt x="225758" y="250237"/>
                      </a:cubicBezTo>
                      <a:cubicBezTo>
                        <a:pt x="151260" y="247245"/>
                        <a:pt x="98686" y="214450"/>
                        <a:pt x="92145" y="17230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爱设计-3-9">
                  <a:extLst>
                    <a:ext uri="{FF2B5EF4-FFF2-40B4-BE49-F238E27FC236}">
                      <a16:creationId xmlns:a16="http://schemas.microsoft.com/office/drawing/2014/main" id="{84EEB4B9-1542-0A63-7059-6B1911B717C3}"/>
                    </a:ext>
                  </a:extLst>
                </p:cNvPr>
                <p:cNvSpPr/>
                <p:nvPr/>
              </p:nvSpPr>
              <p:spPr>
                <a:xfrm>
                  <a:off x="8487378" y="2703698"/>
                  <a:ext cx="784971" cy="948564"/>
                </a:xfrm>
                <a:custGeom>
                  <a:avLst/>
                  <a:gdLst>
                    <a:gd name="connsiteX0" fmla="*/ 629522 w 784971"/>
                    <a:gd name="connsiteY0" fmla="*/ 947972 h 948564"/>
                    <a:gd name="connsiteX1" fmla="*/ 561227 w 784971"/>
                    <a:gd name="connsiteY1" fmla="*/ 923206 h 948564"/>
                    <a:gd name="connsiteX2" fmla="*/ 560399 w 784971"/>
                    <a:gd name="connsiteY2" fmla="*/ 917577 h 948564"/>
                    <a:gd name="connsiteX3" fmla="*/ 566028 w 784971"/>
                    <a:gd name="connsiteY3" fmla="*/ 916749 h 948564"/>
                    <a:gd name="connsiteX4" fmla="*/ 566299 w 784971"/>
                    <a:gd name="connsiteY4" fmla="*/ 916969 h 948564"/>
                    <a:gd name="connsiteX5" fmla="*/ 677666 w 784971"/>
                    <a:gd name="connsiteY5" fmla="*/ 926875 h 948564"/>
                    <a:gd name="connsiteX6" fmla="*/ 716428 w 784971"/>
                    <a:gd name="connsiteY6" fmla="*/ 850416 h 948564"/>
                    <a:gd name="connsiteX7" fmla="*/ 715904 w 784971"/>
                    <a:gd name="connsiteY7" fmla="*/ 847221 h 948564"/>
                    <a:gd name="connsiteX8" fmla="*/ 718896 w 784971"/>
                    <a:gd name="connsiteY8" fmla="*/ 846004 h 948564"/>
                    <a:gd name="connsiteX9" fmla="*/ 768528 w 784971"/>
                    <a:gd name="connsiteY9" fmla="*/ 785451 h 948564"/>
                    <a:gd name="connsiteX10" fmla="*/ 738319 w 784971"/>
                    <a:gd name="connsiteY10" fmla="*/ 701690 h 948564"/>
                    <a:gd name="connsiteX11" fmla="*/ 734668 w 784971"/>
                    <a:gd name="connsiteY11" fmla="*/ 698495 h 948564"/>
                    <a:gd name="connsiteX12" fmla="*/ 738472 w 784971"/>
                    <a:gd name="connsiteY12" fmla="*/ 695502 h 948564"/>
                    <a:gd name="connsiteX13" fmla="*/ 774647 w 784971"/>
                    <a:gd name="connsiteY13" fmla="*/ 611267 h 948564"/>
                    <a:gd name="connsiteX14" fmla="*/ 724305 w 784971"/>
                    <a:gd name="connsiteY14" fmla="*/ 540268 h 948564"/>
                    <a:gd name="connsiteX15" fmla="*/ 718744 w 784971"/>
                    <a:gd name="connsiteY15" fmla="*/ 537529 h 948564"/>
                    <a:gd name="connsiteX16" fmla="*/ 723511 w 784971"/>
                    <a:gd name="connsiteY16" fmla="*/ 533557 h 948564"/>
                    <a:gd name="connsiteX17" fmla="*/ 750862 w 784971"/>
                    <a:gd name="connsiteY17" fmla="*/ 463031 h 948564"/>
                    <a:gd name="connsiteX18" fmla="*/ 703039 w 784971"/>
                    <a:gd name="connsiteY18" fmla="*/ 402868 h 948564"/>
                    <a:gd name="connsiteX19" fmla="*/ 696160 w 784971"/>
                    <a:gd name="connsiteY19" fmla="*/ 399741 h 948564"/>
                    <a:gd name="connsiteX20" fmla="*/ 702600 w 784971"/>
                    <a:gd name="connsiteY20" fmla="*/ 395768 h 948564"/>
                    <a:gd name="connsiteX21" fmla="*/ 727128 w 784971"/>
                    <a:gd name="connsiteY21" fmla="*/ 325040 h 948564"/>
                    <a:gd name="connsiteX22" fmla="*/ 674302 w 784971"/>
                    <a:gd name="connsiteY22" fmla="*/ 258554 h 948564"/>
                    <a:gd name="connsiteX23" fmla="*/ 669416 w 784971"/>
                    <a:gd name="connsiteY23" fmla="*/ 256999 h 948564"/>
                    <a:gd name="connsiteX24" fmla="*/ 672003 w 784971"/>
                    <a:gd name="connsiteY24" fmla="*/ 252604 h 948564"/>
                    <a:gd name="connsiteX25" fmla="*/ 668182 w 784971"/>
                    <a:gd name="connsiteY25" fmla="*/ 173000 h 948564"/>
                    <a:gd name="connsiteX26" fmla="*/ 590117 w 784971"/>
                    <a:gd name="connsiteY26" fmla="*/ 145513 h 948564"/>
                    <a:gd name="connsiteX27" fmla="*/ 584944 w 784971"/>
                    <a:gd name="connsiteY27" fmla="*/ 146409 h 948564"/>
                    <a:gd name="connsiteX28" fmla="*/ 585418 w 784971"/>
                    <a:gd name="connsiteY28" fmla="*/ 141186 h 948564"/>
                    <a:gd name="connsiteX29" fmla="*/ 548802 w 784971"/>
                    <a:gd name="connsiteY29" fmla="*/ 76222 h 948564"/>
                    <a:gd name="connsiteX30" fmla="*/ 452159 w 784971"/>
                    <a:gd name="connsiteY30" fmla="*/ 76763 h 948564"/>
                    <a:gd name="connsiteX31" fmla="*/ 447308 w 784971"/>
                    <a:gd name="connsiteY31" fmla="*/ 79822 h 948564"/>
                    <a:gd name="connsiteX32" fmla="*/ 446057 w 784971"/>
                    <a:gd name="connsiteY32" fmla="*/ 74244 h 948564"/>
                    <a:gd name="connsiteX33" fmla="*/ 351560 w 784971"/>
                    <a:gd name="connsiteY33" fmla="*/ 7589 h 948564"/>
                    <a:gd name="connsiteX34" fmla="*/ 275490 w 784971"/>
                    <a:gd name="connsiteY34" fmla="*/ 63966 h 948564"/>
                    <a:gd name="connsiteX35" fmla="*/ 274408 w 784971"/>
                    <a:gd name="connsiteY35" fmla="*/ 69696 h 948564"/>
                    <a:gd name="connsiteX36" fmla="*/ 269337 w 784971"/>
                    <a:gd name="connsiteY36" fmla="*/ 66654 h 948564"/>
                    <a:gd name="connsiteX37" fmla="*/ 131801 w 784971"/>
                    <a:gd name="connsiteY37" fmla="*/ 63273 h 948564"/>
                    <a:gd name="connsiteX38" fmla="*/ 113308 w 784971"/>
                    <a:gd name="connsiteY38" fmla="*/ 148692 h 948564"/>
                    <a:gd name="connsiteX39" fmla="*/ 115167 w 784971"/>
                    <a:gd name="connsiteY39" fmla="*/ 153932 h 948564"/>
                    <a:gd name="connsiteX40" fmla="*/ 109606 w 784971"/>
                    <a:gd name="connsiteY40" fmla="*/ 154067 h 948564"/>
                    <a:gd name="connsiteX41" fmla="*/ 24677 w 784971"/>
                    <a:gd name="connsiteY41" fmla="*/ 207029 h 948564"/>
                    <a:gd name="connsiteX42" fmla="*/ 41582 w 784971"/>
                    <a:gd name="connsiteY42" fmla="*/ 306140 h 948564"/>
                    <a:gd name="connsiteX43" fmla="*/ 44185 w 784971"/>
                    <a:gd name="connsiteY43" fmla="*/ 309200 h 948564"/>
                    <a:gd name="connsiteX44" fmla="*/ 41125 w 784971"/>
                    <a:gd name="connsiteY44" fmla="*/ 311803 h 948564"/>
                    <a:gd name="connsiteX45" fmla="*/ 15566 w 784971"/>
                    <a:gd name="connsiteY45" fmla="*/ 442289 h 948564"/>
                    <a:gd name="connsiteX46" fmla="*/ 95372 w 784971"/>
                    <a:gd name="connsiteY46" fmla="*/ 495420 h 948564"/>
                    <a:gd name="connsiteX47" fmla="*/ 99530 w 784971"/>
                    <a:gd name="connsiteY47" fmla="*/ 499342 h 948564"/>
                    <a:gd name="connsiteX48" fmla="*/ 95998 w 784971"/>
                    <a:gd name="connsiteY48" fmla="*/ 503467 h 948564"/>
                    <a:gd name="connsiteX49" fmla="*/ 8094 w 784971"/>
                    <a:gd name="connsiteY49" fmla="*/ 445383 h 948564"/>
                    <a:gd name="connsiteX50" fmla="*/ 32893 w 784971"/>
                    <a:gd name="connsiteY50" fmla="*/ 308304 h 948564"/>
                    <a:gd name="connsiteX51" fmla="*/ 17324 w 784971"/>
                    <a:gd name="connsiteY51" fmla="*/ 203716 h 948564"/>
                    <a:gd name="connsiteX52" fmla="*/ 103993 w 784971"/>
                    <a:gd name="connsiteY52" fmla="*/ 146240 h 948564"/>
                    <a:gd name="connsiteX53" fmla="*/ 126713 w 784971"/>
                    <a:gd name="connsiteY53" fmla="*/ 57001 h 948564"/>
                    <a:gd name="connsiteX54" fmla="*/ 268711 w 784971"/>
                    <a:gd name="connsiteY54" fmla="*/ 56883 h 948564"/>
                    <a:gd name="connsiteX55" fmla="*/ 351358 w 784971"/>
                    <a:gd name="connsiteY55" fmla="*/ -593 h 948564"/>
                    <a:gd name="connsiteX56" fmla="*/ 353217 w 784971"/>
                    <a:gd name="connsiteY56" fmla="*/ -593 h 948564"/>
                    <a:gd name="connsiteX57" fmla="*/ 452497 w 784971"/>
                    <a:gd name="connsiteY57" fmla="*/ 67026 h 948564"/>
                    <a:gd name="connsiteX58" fmla="*/ 552944 w 784971"/>
                    <a:gd name="connsiteY58" fmla="*/ 69223 h 948564"/>
                    <a:gd name="connsiteX59" fmla="*/ 593633 w 784971"/>
                    <a:gd name="connsiteY59" fmla="*/ 136689 h 948564"/>
                    <a:gd name="connsiteX60" fmla="*/ 674775 w 784971"/>
                    <a:gd name="connsiteY60" fmla="*/ 168301 h 948564"/>
                    <a:gd name="connsiteX61" fmla="*/ 681250 w 784971"/>
                    <a:gd name="connsiteY61" fmla="*/ 252248 h 948564"/>
                    <a:gd name="connsiteX62" fmla="*/ 735074 w 784971"/>
                    <a:gd name="connsiteY62" fmla="*/ 323856 h 948564"/>
                    <a:gd name="connsiteX63" fmla="*/ 712405 w 784971"/>
                    <a:gd name="connsiteY63" fmla="*/ 398338 h 948564"/>
                    <a:gd name="connsiteX64" fmla="*/ 758807 w 784971"/>
                    <a:gd name="connsiteY64" fmla="*/ 461780 h 948564"/>
                    <a:gd name="connsiteX65" fmla="*/ 733045 w 784971"/>
                    <a:gd name="connsiteY65" fmla="*/ 535619 h 948564"/>
                    <a:gd name="connsiteX66" fmla="*/ 782609 w 784971"/>
                    <a:gd name="connsiteY66" fmla="*/ 610337 h 948564"/>
                    <a:gd name="connsiteX67" fmla="*/ 747110 w 784971"/>
                    <a:gd name="connsiteY67" fmla="*/ 698748 h 948564"/>
                    <a:gd name="connsiteX68" fmla="*/ 776473 w 784971"/>
                    <a:gd name="connsiteY68" fmla="*/ 786652 h 948564"/>
                    <a:gd name="connsiteX69" fmla="*/ 724846 w 784971"/>
                    <a:gd name="connsiteY69" fmla="*/ 852106 h 948564"/>
                    <a:gd name="connsiteX70" fmla="*/ 681706 w 784971"/>
                    <a:gd name="connsiteY70" fmla="*/ 933704 h 948564"/>
                    <a:gd name="connsiteX71" fmla="*/ 629522 w 784971"/>
                    <a:gd name="connsiteY71" fmla="*/ 947972 h 948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784971" h="948564">
                      <a:moveTo>
                        <a:pt x="629522" y="947972"/>
                      </a:moveTo>
                      <a:cubicBezTo>
                        <a:pt x="604570" y="947853"/>
                        <a:pt x="580448" y="939114"/>
                        <a:pt x="561227" y="923206"/>
                      </a:cubicBezTo>
                      <a:cubicBezTo>
                        <a:pt x="559452" y="921888"/>
                        <a:pt x="559080" y="919352"/>
                        <a:pt x="560399" y="917577"/>
                      </a:cubicBezTo>
                      <a:cubicBezTo>
                        <a:pt x="561735" y="915802"/>
                        <a:pt x="564253" y="915430"/>
                        <a:pt x="566028" y="916749"/>
                      </a:cubicBezTo>
                      <a:cubicBezTo>
                        <a:pt x="566130" y="916816"/>
                        <a:pt x="566214" y="916884"/>
                        <a:pt x="566299" y="916969"/>
                      </a:cubicBezTo>
                      <a:cubicBezTo>
                        <a:pt x="598722" y="943424"/>
                        <a:pt x="642369" y="947312"/>
                        <a:pt x="677666" y="926875"/>
                      </a:cubicBezTo>
                      <a:cubicBezTo>
                        <a:pt x="706623" y="910088"/>
                        <a:pt x="721482" y="880776"/>
                        <a:pt x="716428" y="850416"/>
                      </a:cubicBezTo>
                      <a:lnTo>
                        <a:pt x="715904" y="847221"/>
                      </a:lnTo>
                      <a:lnTo>
                        <a:pt x="718896" y="846004"/>
                      </a:lnTo>
                      <a:cubicBezTo>
                        <a:pt x="745723" y="835218"/>
                        <a:pt x="763795" y="813141"/>
                        <a:pt x="768528" y="785451"/>
                      </a:cubicBezTo>
                      <a:cubicBezTo>
                        <a:pt x="773565" y="754195"/>
                        <a:pt x="762155" y="722533"/>
                        <a:pt x="738319" y="701690"/>
                      </a:cubicBezTo>
                      <a:lnTo>
                        <a:pt x="734668" y="698495"/>
                      </a:lnTo>
                      <a:lnTo>
                        <a:pt x="738472" y="695502"/>
                      </a:lnTo>
                      <a:cubicBezTo>
                        <a:pt x="764251" y="675538"/>
                        <a:pt x="777927" y="643707"/>
                        <a:pt x="774647" y="611267"/>
                      </a:cubicBezTo>
                      <a:cubicBezTo>
                        <a:pt x="771385" y="580281"/>
                        <a:pt x="753043" y="554383"/>
                        <a:pt x="724305" y="540268"/>
                      </a:cubicBezTo>
                      <a:lnTo>
                        <a:pt x="718744" y="537529"/>
                      </a:lnTo>
                      <a:lnTo>
                        <a:pt x="723511" y="533557"/>
                      </a:lnTo>
                      <a:cubicBezTo>
                        <a:pt x="744050" y="516247"/>
                        <a:pt x="754362" y="489656"/>
                        <a:pt x="750862" y="463031"/>
                      </a:cubicBezTo>
                      <a:cubicBezTo>
                        <a:pt x="747296" y="436626"/>
                        <a:pt x="730307" y="415259"/>
                        <a:pt x="703039" y="402868"/>
                      </a:cubicBezTo>
                      <a:lnTo>
                        <a:pt x="696160" y="399741"/>
                      </a:lnTo>
                      <a:lnTo>
                        <a:pt x="702600" y="395768"/>
                      </a:lnTo>
                      <a:cubicBezTo>
                        <a:pt x="720620" y="384662"/>
                        <a:pt x="730949" y="354910"/>
                        <a:pt x="727128" y="325040"/>
                      </a:cubicBezTo>
                      <a:cubicBezTo>
                        <a:pt x="725117" y="309318"/>
                        <a:pt x="715955" y="271368"/>
                        <a:pt x="674302" y="258554"/>
                      </a:cubicBezTo>
                      <a:lnTo>
                        <a:pt x="669416" y="256999"/>
                      </a:lnTo>
                      <a:lnTo>
                        <a:pt x="672003" y="252604"/>
                      </a:lnTo>
                      <a:cubicBezTo>
                        <a:pt x="685848" y="229056"/>
                        <a:pt x="684276" y="196311"/>
                        <a:pt x="668182" y="173000"/>
                      </a:cubicBezTo>
                      <a:cubicBezTo>
                        <a:pt x="651886" y="149435"/>
                        <a:pt x="624231" y="139664"/>
                        <a:pt x="590117" y="145513"/>
                      </a:cubicBezTo>
                      <a:lnTo>
                        <a:pt x="584944" y="146409"/>
                      </a:lnTo>
                      <a:lnTo>
                        <a:pt x="585418" y="141186"/>
                      </a:lnTo>
                      <a:cubicBezTo>
                        <a:pt x="587632" y="116252"/>
                        <a:pt x="573585" y="91351"/>
                        <a:pt x="548802" y="76222"/>
                      </a:cubicBezTo>
                      <a:cubicBezTo>
                        <a:pt x="525238" y="61836"/>
                        <a:pt x="487473" y="54432"/>
                        <a:pt x="452159" y="76763"/>
                      </a:cubicBezTo>
                      <a:lnTo>
                        <a:pt x="447308" y="79822"/>
                      </a:lnTo>
                      <a:lnTo>
                        <a:pt x="446057" y="74244"/>
                      </a:lnTo>
                      <a:cubicBezTo>
                        <a:pt x="435593" y="27520"/>
                        <a:pt x="389714" y="6913"/>
                        <a:pt x="351560" y="7589"/>
                      </a:cubicBezTo>
                      <a:cubicBezTo>
                        <a:pt x="321251" y="8096"/>
                        <a:pt x="283148" y="23175"/>
                        <a:pt x="275490" y="63966"/>
                      </a:cubicBezTo>
                      <a:lnTo>
                        <a:pt x="274408" y="69696"/>
                      </a:lnTo>
                      <a:lnTo>
                        <a:pt x="269337" y="66654"/>
                      </a:lnTo>
                      <a:cubicBezTo>
                        <a:pt x="221801" y="37544"/>
                        <a:pt x="165238" y="36226"/>
                        <a:pt x="131801" y="63273"/>
                      </a:cubicBezTo>
                      <a:cubicBezTo>
                        <a:pt x="107695" y="82831"/>
                        <a:pt x="100950" y="113986"/>
                        <a:pt x="113308" y="148692"/>
                      </a:cubicBezTo>
                      <a:lnTo>
                        <a:pt x="115167" y="153932"/>
                      </a:lnTo>
                      <a:lnTo>
                        <a:pt x="109606" y="154067"/>
                      </a:lnTo>
                      <a:cubicBezTo>
                        <a:pt x="70860" y="155031"/>
                        <a:pt x="39113" y="174826"/>
                        <a:pt x="24677" y="207029"/>
                      </a:cubicBezTo>
                      <a:cubicBezTo>
                        <a:pt x="10241" y="239232"/>
                        <a:pt x="16445" y="276507"/>
                        <a:pt x="41582" y="306140"/>
                      </a:cubicBezTo>
                      <a:lnTo>
                        <a:pt x="44185" y="309200"/>
                      </a:lnTo>
                      <a:lnTo>
                        <a:pt x="41125" y="311803"/>
                      </a:lnTo>
                      <a:cubicBezTo>
                        <a:pt x="2549" y="344801"/>
                        <a:pt x="-933" y="402429"/>
                        <a:pt x="15566" y="442289"/>
                      </a:cubicBezTo>
                      <a:cubicBezTo>
                        <a:pt x="30678" y="478803"/>
                        <a:pt x="59788" y="498176"/>
                        <a:pt x="95372" y="495420"/>
                      </a:cubicBezTo>
                      <a:cubicBezTo>
                        <a:pt x="97603" y="495353"/>
                        <a:pt x="99463" y="497111"/>
                        <a:pt x="99530" y="499342"/>
                      </a:cubicBezTo>
                      <a:cubicBezTo>
                        <a:pt x="99581" y="501421"/>
                        <a:pt x="98060" y="503213"/>
                        <a:pt x="95998" y="503467"/>
                      </a:cubicBezTo>
                      <a:cubicBezTo>
                        <a:pt x="57269" y="506476"/>
                        <a:pt x="24407" y="484737"/>
                        <a:pt x="8094" y="445383"/>
                      </a:cubicBezTo>
                      <a:cubicBezTo>
                        <a:pt x="-9098" y="403848"/>
                        <a:pt x="-5819" y="344142"/>
                        <a:pt x="32893" y="308304"/>
                      </a:cubicBezTo>
                      <a:cubicBezTo>
                        <a:pt x="7840" y="276760"/>
                        <a:pt x="1974" y="237947"/>
                        <a:pt x="17324" y="203716"/>
                      </a:cubicBezTo>
                      <a:cubicBezTo>
                        <a:pt x="32385" y="170160"/>
                        <a:pt x="64538" y="148945"/>
                        <a:pt x="103993" y="146240"/>
                      </a:cubicBezTo>
                      <a:cubicBezTo>
                        <a:pt x="92870" y="110166"/>
                        <a:pt x="101001" y="77861"/>
                        <a:pt x="126713" y="57001"/>
                      </a:cubicBezTo>
                      <a:cubicBezTo>
                        <a:pt x="161638" y="28669"/>
                        <a:pt x="219350" y="28821"/>
                        <a:pt x="268711" y="56883"/>
                      </a:cubicBezTo>
                      <a:cubicBezTo>
                        <a:pt x="277857" y="22516"/>
                        <a:pt x="309654" y="185"/>
                        <a:pt x="351358" y="-593"/>
                      </a:cubicBezTo>
                      <a:lnTo>
                        <a:pt x="353217" y="-593"/>
                      </a:lnTo>
                      <a:cubicBezTo>
                        <a:pt x="392706" y="-593"/>
                        <a:pt x="439092" y="20420"/>
                        <a:pt x="452497" y="67026"/>
                      </a:cubicBezTo>
                      <a:cubicBezTo>
                        <a:pt x="483889" y="49462"/>
                        <a:pt x="522347" y="50290"/>
                        <a:pt x="552944" y="69223"/>
                      </a:cubicBezTo>
                      <a:cubicBezTo>
                        <a:pt x="578724" y="84944"/>
                        <a:pt x="593955" y="110437"/>
                        <a:pt x="593633" y="136689"/>
                      </a:cubicBezTo>
                      <a:cubicBezTo>
                        <a:pt x="640696" y="130401"/>
                        <a:pt x="664632" y="153594"/>
                        <a:pt x="674775" y="168301"/>
                      </a:cubicBezTo>
                      <a:cubicBezTo>
                        <a:pt x="691680" y="192711"/>
                        <a:pt x="694080" y="226520"/>
                        <a:pt x="681250" y="252248"/>
                      </a:cubicBezTo>
                      <a:cubicBezTo>
                        <a:pt x="710731" y="263236"/>
                        <a:pt x="730712" y="289642"/>
                        <a:pt x="735074" y="323856"/>
                      </a:cubicBezTo>
                      <a:cubicBezTo>
                        <a:pt x="738945" y="354115"/>
                        <a:pt x="729749" y="383495"/>
                        <a:pt x="712405" y="398338"/>
                      </a:cubicBezTo>
                      <a:cubicBezTo>
                        <a:pt x="738742" y="412250"/>
                        <a:pt x="755122" y="434564"/>
                        <a:pt x="758807" y="461780"/>
                      </a:cubicBezTo>
                      <a:cubicBezTo>
                        <a:pt x="762374" y="489081"/>
                        <a:pt x="752824" y="516466"/>
                        <a:pt x="733045" y="535619"/>
                      </a:cubicBezTo>
                      <a:cubicBezTo>
                        <a:pt x="761310" y="551543"/>
                        <a:pt x="779262" y="578472"/>
                        <a:pt x="782609" y="610337"/>
                      </a:cubicBezTo>
                      <a:cubicBezTo>
                        <a:pt x="786058" y="643859"/>
                        <a:pt x="772788" y="676924"/>
                        <a:pt x="747110" y="698748"/>
                      </a:cubicBezTo>
                      <a:cubicBezTo>
                        <a:pt x="770725" y="721468"/>
                        <a:pt x="781696" y="754313"/>
                        <a:pt x="776473" y="786652"/>
                      </a:cubicBezTo>
                      <a:cubicBezTo>
                        <a:pt x="771402" y="816150"/>
                        <a:pt x="752705" y="839850"/>
                        <a:pt x="724846" y="852106"/>
                      </a:cubicBezTo>
                      <a:cubicBezTo>
                        <a:pt x="728954" y="884715"/>
                        <a:pt x="712641" y="915751"/>
                        <a:pt x="681706" y="933704"/>
                      </a:cubicBezTo>
                      <a:cubicBezTo>
                        <a:pt x="665883" y="942985"/>
                        <a:pt x="647863" y="947904"/>
                        <a:pt x="629522" y="94797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爱设计-3-10">
                  <a:extLst>
                    <a:ext uri="{FF2B5EF4-FFF2-40B4-BE49-F238E27FC236}">
                      <a16:creationId xmlns:a16="http://schemas.microsoft.com/office/drawing/2014/main" id="{6B9CB748-277A-85FC-6963-8F658D422775}"/>
                    </a:ext>
                  </a:extLst>
                </p:cNvPr>
                <p:cNvSpPr/>
                <p:nvPr/>
              </p:nvSpPr>
              <p:spPr>
                <a:xfrm>
                  <a:off x="7458139" y="3616611"/>
                  <a:ext cx="2343097" cy="1435701"/>
                </a:xfrm>
                <a:custGeom>
                  <a:avLst/>
                  <a:gdLst>
                    <a:gd name="connsiteX0" fmla="*/ 1268925 w 2343097"/>
                    <a:gd name="connsiteY0" fmla="*/ 98028 h 1435701"/>
                    <a:gd name="connsiteX1" fmla="*/ 1245545 w 2343097"/>
                    <a:gd name="connsiteY1" fmla="*/ 93211 h 1435701"/>
                    <a:gd name="connsiteX2" fmla="*/ 1057584 w 2343097"/>
                    <a:gd name="connsiteY2" fmla="*/ 166052 h 1435701"/>
                    <a:gd name="connsiteX3" fmla="*/ 892274 w 2343097"/>
                    <a:gd name="connsiteY3" fmla="*/ 262814 h 1435701"/>
                    <a:gd name="connsiteX4" fmla="*/ 725579 w 2343097"/>
                    <a:gd name="connsiteY4" fmla="*/ 372355 h 1435701"/>
                    <a:gd name="connsiteX5" fmla="*/ 620585 w 2343097"/>
                    <a:gd name="connsiteY5" fmla="*/ 441664 h 1435701"/>
                    <a:gd name="connsiteX6" fmla="*/ 577765 w 2343097"/>
                    <a:gd name="connsiteY6" fmla="*/ 464164 h 1435701"/>
                    <a:gd name="connsiteX7" fmla="*/ 446485 w 2343097"/>
                    <a:gd name="connsiteY7" fmla="*/ 233620 h 1435701"/>
                    <a:gd name="connsiteX8" fmla="*/ 317199 w 2343097"/>
                    <a:gd name="connsiteY8" fmla="*/ -593 h 1435701"/>
                    <a:gd name="connsiteX9" fmla="*/ -1824 w 2343097"/>
                    <a:gd name="connsiteY9" fmla="*/ 126462 h 1435701"/>
                    <a:gd name="connsiteX10" fmla="*/ 156927 w 2343097"/>
                    <a:gd name="connsiteY10" fmla="*/ 507777 h 1435701"/>
                    <a:gd name="connsiteX11" fmla="*/ 313480 w 2343097"/>
                    <a:gd name="connsiteY11" fmla="*/ 817959 h 1435701"/>
                    <a:gd name="connsiteX12" fmla="*/ 406336 w 2343097"/>
                    <a:gd name="connsiteY12" fmla="*/ 900098 h 1435701"/>
                    <a:gd name="connsiteX13" fmla="*/ 539629 w 2343097"/>
                    <a:gd name="connsiteY13" fmla="*/ 920383 h 1435701"/>
                    <a:gd name="connsiteX14" fmla="*/ 719831 w 2343097"/>
                    <a:gd name="connsiteY14" fmla="*/ 871191 h 1435701"/>
                    <a:gd name="connsiteX15" fmla="*/ 902535 w 2343097"/>
                    <a:gd name="connsiteY15" fmla="*/ 800192 h 1435701"/>
                    <a:gd name="connsiteX16" fmla="*/ 915738 w 2343097"/>
                    <a:gd name="connsiteY16" fmla="*/ 928869 h 1435701"/>
                    <a:gd name="connsiteX17" fmla="*/ 987717 w 2343097"/>
                    <a:gd name="connsiteY17" fmla="*/ 1093080 h 1435701"/>
                    <a:gd name="connsiteX18" fmla="*/ 1058074 w 2343097"/>
                    <a:gd name="connsiteY18" fmla="*/ 1399931 h 1435701"/>
                    <a:gd name="connsiteX19" fmla="*/ 1112169 w 2343097"/>
                    <a:gd name="connsiteY19" fmla="*/ 1435109 h 1435701"/>
                    <a:gd name="connsiteX20" fmla="*/ 1871977 w 2343097"/>
                    <a:gd name="connsiteY20" fmla="*/ 1429751 h 1435701"/>
                    <a:gd name="connsiteX21" fmla="*/ 2198793 w 2343097"/>
                    <a:gd name="connsiteY21" fmla="*/ 1421079 h 1435701"/>
                    <a:gd name="connsiteX22" fmla="*/ 2330648 w 2343097"/>
                    <a:gd name="connsiteY22" fmla="*/ 1277086 h 1435701"/>
                    <a:gd name="connsiteX23" fmla="*/ 2336379 w 2343097"/>
                    <a:gd name="connsiteY23" fmla="*/ 1064089 h 1435701"/>
                    <a:gd name="connsiteX24" fmla="*/ 2275658 w 2343097"/>
                    <a:gd name="connsiteY24" fmla="*/ 795087 h 1435701"/>
                    <a:gd name="connsiteX25" fmla="*/ 2157749 w 2343097"/>
                    <a:gd name="connsiteY25" fmla="*/ 507456 h 1435701"/>
                    <a:gd name="connsiteX26" fmla="*/ 2010797 w 2343097"/>
                    <a:gd name="connsiteY26" fmla="*/ 289844 h 1435701"/>
                    <a:gd name="connsiteX27" fmla="*/ 1811087 w 2343097"/>
                    <a:gd name="connsiteY27" fmla="*/ 148742 h 1435701"/>
                    <a:gd name="connsiteX28" fmla="*/ 1616938 w 2343097"/>
                    <a:gd name="connsiteY28" fmla="*/ 67330 h 1435701"/>
                    <a:gd name="connsiteX29" fmla="*/ 1417955 w 2343097"/>
                    <a:gd name="connsiteY29" fmla="*/ 139462 h 1435701"/>
                    <a:gd name="connsiteX30" fmla="*/ 1311879 w 2343097"/>
                    <a:gd name="connsiteY30" fmla="*/ 122134 h 1435701"/>
                    <a:gd name="connsiteX31" fmla="*/ 1268925 w 2343097"/>
                    <a:gd name="connsiteY31" fmla="*/ 98028 h 1435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343097" h="1435701">
                      <a:moveTo>
                        <a:pt x="1268925" y="98028"/>
                      </a:moveTo>
                      <a:cubicBezTo>
                        <a:pt x="1261689" y="94377"/>
                        <a:pt x="1253626" y="92720"/>
                        <a:pt x="1245545" y="93211"/>
                      </a:cubicBezTo>
                      <a:cubicBezTo>
                        <a:pt x="1231785" y="93954"/>
                        <a:pt x="1109058" y="144516"/>
                        <a:pt x="1057584" y="166052"/>
                      </a:cubicBezTo>
                      <a:cubicBezTo>
                        <a:pt x="1006110" y="187589"/>
                        <a:pt x="898208" y="259027"/>
                        <a:pt x="892274" y="262814"/>
                      </a:cubicBezTo>
                      <a:cubicBezTo>
                        <a:pt x="886341" y="266600"/>
                        <a:pt x="725579" y="372355"/>
                        <a:pt x="725579" y="372355"/>
                      </a:cubicBezTo>
                      <a:lnTo>
                        <a:pt x="620585" y="441664"/>
                      </a:lnTo>
                      <a:lnTo>
                        <a:pt x="577765" y="464164"/>
                      </a:lnTo>
                      <a:lnTo>
                        <a:pt x="446485" y="233620"/>
                      </a:lnTo>
                      <a:lnTo>
                        <a:pt x="317199" y="-593"/>
                      </a:lnTo>
                      <a:lnTo>
                        <a:pt x="-1824" y="126462"/>
                      </a:lnTo>
                      <a:cubicBezTo>
                        <a:pt x="-1824" y="126462"/>
                        <a:pt x="121495" y="410458"/>
                        <a:pt x="156927" y="507777"/>
                      </a:cubicBezTo>
                      <a:cubicBezTo>
                        <a:pt x="181742" y="575970"/>
                        <a:pt x="269038" y="763441"/>
                        <a:pt x="313480" y="817959"/>
                      </a:cubicBezTo>
                      <a:cubicBezTo>
                        <a:pt x="351464" y="864548"/>
                        <a:pt x="375384" y="889786"/>
                        <a:pt x="406336" y="900098"/>
                      </a:cubicBezTo>
                      <a:cubicBezTo>
                        <a:pt x="437289" y="910410"/>
                        <a:pt x="512024" y="920248"/>
                        <a:pt x="539629" y="920383"/>
                      </a:cubicBezTo>
                      <a:cubicBezTo>
                        <a:pt x="567234" y="920519"/>
                        <a:pt x="703163" y="873896"/>
                        <a:pt x="719831" y="871191"/>
                      </a:cubicBezTo>
                      <a:cubicBezTo>
                        <a:pt x="736499" y="868486"/>
                        <a:pt x="902535" y="800192"/>
                        <a:pt x="902535" y="800192"/>
                      </a:cubicBezTo>
                      <a:cubicBezTo>
                        <a:pt x="902535" y="800192"/>
                        <a:pt x="905646" y="897359"/>
                        <a:pt x="915738" y="928869"/>
                      </a:cubicBezTo>
                      <a:cubicBezTo>
                        <a:pt x="925830" y="960379"/>
                        <a:pt x="976899" y="1068721"/>
                        <a:pt x="987717" y="1093080"/>
                      </a:cubicBezTo>
                      <a:cubicBezTo>
                        <a:pt x="998536" y="1117440"/>
                        <a:pt x="1058074" y="1399931"/>
                        <a:pt x="1058074" y="1399931"/>
                      </a:cubicBezTo>
                      <a:lnTo>
                        <a:pt x="1112169" y="1435109"/>
                      </a:lnTo>
                      <a:lnTo>
                        <a:pt x="1871977" y="1429751"/>
                      </a:lnTo>
                      <a:cubicBezTo>
                        <a:pt x="1871977" y="1429751"/>
                        <a:pt x="2143278" y="1433571"/>
                        <a:pt x="2198793" y="1421079"/>
                      </a:cubicBezTo>
                      <a:cubicBezTo>
                        <a:pt x="2254308" y="1408586"/>
                        <a:pt x="2320083" y="1353460"/>
                        <a:pt x="2330648" y="1277086"/>
                      </a:cubicBezTo>
                      <a:cubicBezTo>
                        <a:pt x="2341213" y="1200711"/>
                        <a:pt x="2345304" y="1118775"/>
                        <a:pt x="2336379" y="1064089"/>
                      </a:cubicBezTo>
                      <a:cubicBezTo>
                        <a:pt x="2327453" y="1009402"/>
                        <a:pt x="2287559" y="833934"/>
                        <a:pt x="2275658" y="795087"/>
                      </a:cubicBezTo>
                      <a:cubicBezTo>
                        <a:pt x="2263757" y="756240"/>
                        <a:pt x="2195902" y="574026"/>
                        <a:pt x="2157749" y="507456"/>
                      </a:cubicBezTo>
                      <a:cubicBezTo>
                        <a:pt x="2119595" y="440886"/>
                        <a:pt x="2050235" y="327119"/>
                        <a:pt x="2010797" y="289844"/>
                      </a:cubicBezTo>
                      <a:cubicBezTo>
                        <a:pt x="1971359" y="252570"/>
                        <a:pt x="1846603" y="166187"/>
                        <a:pt x="1811087" y="148742"/>
                      </a:cubicBezTo>
                      <a:cubicBezTo>
                        <a:pt x="1775570" y="131297"/>
                        <a:pt x="1616938" y="67330"/>
                        <a:pt x="1616938" y="67330"/>
                      </a:cubicBezTo>
                      <a:cubicBezTo>
                        <a:pt x="1524724" y="114544"/>
                        <a:pt x="1482902" y="140543"/>
                        <a:pt x="1417955" y="139462"/>
                      </a:cubicBezTo>
                      <a:cubicBezTo>
                        <a:pt x="1353008" y="138380"/>
                        <a:pt x="1345435" y="133494"/>
                        <a:pt x="1311879" y="122134"/>
                      </a:cubicBezTo>
                      <a:cubicBezTo>
                        <a:pt x="1278324" y="110775"/>
                        <a:pt x="1268925" y="98028"/>
                        <a:pt x="1268925" y="9802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爱设计-3-11">
                  <a:extLst>
                    <a:ext uri="{FF2B5EF4-FFF2-40B4-BE49-F238E27FC236}">
                      <a16:creationId xmlns:a16="http://schemas.microsoft.com/office/drawing/2014/main" id="{0F7ACA04-35C5-895B-F5EC-5E36C95403FD}"/>
                    </a:ext>
                  </a:extLst>
                </p:cNvPr>
                <p:cNvSpPr/>
                <p:nvPr/>
              </p:nvSpPr>
              <p:spPr>
                <a:xfrm>
                  <a:off x="7457074" y="3727285"/>
                  <a:ext cx="560639" cy="810251"/>
                </a:xfrm>
                <a:custGeom>
                  <a:avLst/>
                  <a:gdLst>
                    <a:gd name="connsiteX0" fmla="*/ 464471 w 560639"/>
                    <a:gd name="connsiteY0" fmla="*/ 789373 h 810251"/>
                    <a:gd name="connsiteX1" fmla="*/ 371615 w 560639"/>
                    <a:gd name="connsiteY1" fmla="*/ 707234 h 810251"/>
                    <a:gd name="connsiteX2" fmla="*/ 237359 w 560639"/>
                    <a:gd name="connsiteY2" fmla="*/ 454359 h 810251"/>
                    <a:gd name="connsiteX3" fmla="*/ 39170 w 560639"/>
                    <a:gd name="connsiteY3" fmla="*/ -593 h 810251"/>
                    <a:gd name="connsiteX4" fmla="*/ -1824 w 560639"/>
                    <a:gd name="connsiteY4" fmla="*/ 15737 h 810251"/>
                    <a:gd name="connsiteX5" fmla="*/ 156927 w 560639"/>
                    <a:gd name="connsiteY5" fmla="*/ 397053 h 810251"/>
                    <a:gd name="connsiteX6" fmla="*/ 313480 w 560639"/>
                    <a:gd name="connsiteY6" fmla="*/ 707234 h 810251"/>
                    <a:gd name="connsiteX7" fmla="*/ 406336 w 560639"/>
                    <a:gd name="connsiteY7" fmla="*/ 789373 h 810251"/>
                    <a:gd name="connsiteX8" fmla="*/ 539612 w 560639"/>
                    <a:gd name="connsiteY8" fmla="*/ 809659 h 810251"/>
                    <a:gd name="connsiteX9" fmla="*/ 558816 w 560639"/>
                    <a:gd name="connsiteY9" fmla="*/ 806785 h 810251"/>
                    <a:gd name="connsiteX10" fmla="*/ 464471 w 560639"/>
                    <a:gd name="connsiteY10" fmla="*/ 789373 h 810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60639" h="810251">
                      <a:moveTo>
                        <a:pt x="464471" y="789373"/>
                      </a:moveTo>
                      <a:cubicBezTo>
                        <a:pt x="433519" y="779062"/>
                        <a:pt x="409599" y="753874"/>
                        <a:pt x="371615" y="707234"/>
                      </a:cubicBezTo>
                      <a:cubicBezTo>
                        <a:pt x="327173" y="652717"/>
                        <a:pt x="267787" y="520253"/>
                        <a:pt x="237359" y="454359"/>
                      </a:cubicBezTo>
                      <a:cubicBezTo>
                        <a:pt x="194979" y="362584"/>
                        <a:pt x="84305" y="96828"/>
                        <a:pt x="39170" y="-593"/>
                      </a:cubicBezTo>
                      <a:lnTo>
                        <a:pt x="-1824" y="15737"/>
                      </a:lnTo>
                      <a:cubicBezTo>
                        <a:pt x="-1824" y="15737"/>
                        <a:pt x="121495" y="299733"/>
                        <a:pt x="156927" y="397053"/>
                      </a:cubicBezTo>
                      <a:cubicBezTo>
                        <a:pt x="181743" y="465246"/>
                        <a:pt x="269038" y="652717"/>
                        <a:pt x="313480" y="707234"/>
                      </a:cubicBezTo>
                      <a:cubicBezTo>
                        <a:pt x="351464" y="753823"/>
                        <a:pt x="375385" y="779062"/>
                        <a:pt x="406336" y="789373"/>
                      </a:cubicBezTo>
                      <a:cubicBezTo>
                        <a:pt x="437289" y="799685"/>
                        <a:pt x="512024" y="809524"/>
                        <a:pt x="539612" y="809659"/>
                      </a:cubicBezTo>
                      <a:cubicBezTo>
                        <a:pt x="546087" y="809304"/>
                        <a:pt x="552510" y="808340"/>
                        <a:pt x="558816" y="806785"/>
                      </a:cubicBezTo>
                      <a:cubicBezTo>
                        <a:pt x="526021" y="803049"/>
                        <a:pt x="485332" y="796321"/>
                        <a:pt x="464471" y="7893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爱设计-3-12">
                  <a:extLst>
                    <a:ext uri="{FF2B5EF4-FFF2-40B4-BE49-F238E27FC236}">
                      <a16:creationId xmlns:a16="http://schemas.microsoft.com/office/drawing/2014/main" id="{3B0CB6C5-C8DE-2877-F22E-B4A0666CACFA}"/>
                    </a:ext>
                  </a:extLst>
                </p:cNvPr>
                <p:cNvSpPr/>
                <p:nvPr/>
              </p:nvSpPr>
              <p:spPr>
                <a:xfrm>
                  <a:off x="8361351" y="4187815"/>
                  <a:ext cx="196026" cy="835128"/>
                </a:xfrm>
                <a:custGeom>
                  <a:avLst/>
                  <a:gdLst>
                    <a:gd name="connsiteX0" fmla="*/ 192746 w 196026"/>
                    <a:gd name="connsiteY0" fmla="*/ 827527 h 835128"/>
                    <a:gd name="connsiteX1" fmla="*/ 127258 w 196026"/>
                    <a:gd name="connsiteY1" fmla="*/ 530142 h 835128"/>
                    <a:gd name="connsiteX2" fmla="*/ 60688 w 196026"/>
                    <a:gd name="connsiteY2" fmla="*/ 357716 h 835128"/>
                    <a:gd name="connsiteX3" fmla="*/ 39591 w 196026"/>
                    <a:gd name="connsiteY3" fmla="*/ 227281 h 835128"/>
                    <a:gd name="connsiteX4" fmla="*/ 57172 w 196026"/>
                    <a:gd name="connsiteY4" fmla="*/ -593 h 835128"/>
                    <a:gd name="connsiteX5" fmla="*/ 4970 w 196026"/>
                    <a:gd name="connsiteY5" fmla="*/ 357479 h 835128"/>
                    <a:gd name="connsiteX6" fmla="*/ 70475 w 196026"/>
                    <a:gd name="connsiteY6" fmla="*/ 522586 h 835128"/>
                    <a:gd name="connsiteX7" fmla="*/ 147307 w 196026"/>
                    <a:gd name="connsiteY7" fmla="*/ 828558 h 835128"/>
                    <a:gd name="connsiteX8" fmla="*/ 192746 w 196026"/>
                    <a:gd name="connsiteY8" fmla="*/ 827527 h 835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6026" h="835128">
                      <a:moveTo>
                        <a:pt x="192746" y="827527"/>
                      </a:moveTo>
                      <a:cubicBezTo>
                        <a:pt x="179341" y="737003"/>
                        <a:pt x="146766" y="595258"/>
                        <a:pt x="127258" y="530142"/>
                      </a:cubicBezTo>
                      <a:cubicBezTo>
                        <a:pt x="111858" y="478736"/>
                        <a:pt x="79655" y="420516"/>
                        <a:pt x="60688" y="357716"/>
                      </a:cubicBezTo>
                      <a:cubicBezTo>
                        <a:pt x="51120" y="326037"/>
                        <a:pt x="40402" y="260346"/>
                        <a:pt x="39591" y="227281"/>
                      </a:cubicBezTo>
                      <a:cubicBezTo>
                        <a:pt x="36886" y="120681"/>
                        <a:pt x="65607" y="16346"/>
                        <a:pt x="57172" y="-593"/>
                      </a:cubicBezTo>
                      <a:cubicBezTo>
                        <a:pt x="-19626" y="226232"/>
                        <a:pt x="-1994" y="335808"/>
                        <a:pt x="4970" y="357479"/>
                      </a:cubicBezTo>
                      <a:cubicBezTo>
                        <a:pt x="15113" y="389006"/>
                        <a:pt x="60333" y="497956"/>
                        <a:pt x="70475" y="522586"/>
                      </a:cubicBezTo>
                      <a:cubicBezTo>
                        <a:pt x="107936" y="613650"/>
                        <a:pt x="147307" y="828558"/>
                        <a:pt x="147307" y="828558"/>
                      </a:cubicBezTo>
                      <a:cubicBezTo>
                        <a:pt x="147307" y="828558"/>
                        <a:pt x="203903" y="842673"/>
                        <a:pt x="192746" y="8275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爱设计-3-13">
                  <a:extLst>
                    <a:ext uri="{FF2B5EF4-FFF2-40B4-BE49-F238E27FC236}">
                      <a16:creationId xmlns:a16="http://schemas.microsoft.com/office/drawing/2014/main" id="{7D767D6F-3A32-51A5-2919-D1402EE6FB5A}"/>
                    </a:ext>
                  </a:extLst>
                </p:cNvPr>
                <p:cNvSpPr/>
                <p:nvPr/>
              </p:nvSpPr>
              <p:spPr>
                <a:xfrm>
                  <a:off x="8575215" y="2957503"/>
                  <a:ext cx="563135" cy="789319"/>
                </a:xfrm>
                <a:custGeom>
                  <a:avLst/>
                  <a:gdLst>
                    <a:gd name="connsiteX0" fmla="*/ 34345 w 563135"/>
                    <a:gd name="connsiteY0" fmla="*/ 70812 h 789319"/>
                    <a:gd name="connsiteX1" fmla="*/ 10053 w 563135"/>
                    <a:gd name="connsiteY1" fmla="*/ 227162 h 789319"/>
                    <a:gd name="connsiteX2" fmla="*/ -1408 w 563135"/>
                    <a:gd name="connsiteY2" fmla="*/ 431470 h 789319"/>
                    <a:gd name="connsiteX3" fmla="*/ 75829 w 563135"/>
                    <a:gd name="connsiteY3" fmla="*/ 565473 h 789319"/>
                    <a:gd name="connsiteX4" fmla="*/ 157748 w 563135"/>
                    <a:gd name="connsiteY4" fmla="*/ 600414 h 789319"/>
                    <a:gd name="connsiteX5" fmla="*/ 159439 w 563135"/>
                    <a:gd name="connsiteY5" fmla="*/ 686458 h 789319"/>
                    <a:gd name="connsiteX6" fmla="*/ 148806 w 563135"/>
                    <a:gd name="connsiteY6" fmla="*/ 753806 h 789319"/>
                    <a:gd name="connsiteX7" fmla="*/ 250503 w 563135"/>
                    <a:gd name="connsiteY7" fmla="*/ 788190 h 789319"/>
                    <a:gd name="connsiteX8" fmla="*/ 407598 w 563135"/>
                    <a:gd name="connsiteY8" fmla="*/ 773567 h 789319"/>
                    <a:gd name="connsiteX9" fmla="*/ 468048 w 563135"/>
                    <a:gd name="connsiteY9" fmla="*/ 757086 h 789319"/>
                    <a:gd name="connsiteX10" fmla="*/ 503767 w 563135"/>
                    <a:gd name="connsiteY10" fmla="*/ 722533 h 789319"/>
                    <a:gd name="connsiteX11" fmla="*/ 462638 w 563135"/>
                    <a:gd name="connsiteY11" fmla="*/ 632939 h 789319"/>
                    <a:gd name="connsiteX12" fmla="*/ 449115 w 563135"/>
                    <a:gd name="connsiteY12" fmla="*/ 478127 h 789319"/>
                    <a:gd name="connsiteX13" fmla="*/ 454778 w 563135"/>
                    <a:gd name="connsiteY13" fmla="*/ 408818 h 789319"/>
                    <a:gd name="connsiteX14" fmla="*/ 524628 w 563135"/>
                    <a:gd name="connsiteY14" fmla="*/ 405793 h 789319"/>
                    <a:gd name="connsiteX15" fmla="*/ 561057 w 563135"/>
                    <a:gd name="connsiteY15" fmla="*/ 338462 h 789319"/>
                    <a:gd name="connsiteX16" fmla="*/ 530865 w 563135"/>
                    <a:gd name="connsiteY16" fmla="*/ 282220 h 789319"/>
                    <a:gd name="connsiteX17" fmla="*/ 462149 w 563135"/>
                    <a:gd name="connsiteY17" fmla="*/ 273176 h 789319"/>
                    <a:gd name="connsiteX18" fmla="*/ 403067 w 563135"/>
                    <a:gd name="connsiteY18" fmla="*/ 156637 h 789319"/>
                    <a:gd name="connsiteX19" fmla="*/ 313473 w 563135"/>
                    <a:gd name="connsiteY19" fmla="*/ 46216 h 789319"/>
                    <a:gd name="connsiteX20" fmla="*/ 137328 w 563135"/>
                    <a:gd name="connsiteY20" fmla="*/ -593 h 789319"/>
                    <a:gd name="connsiteX21" fmla="*/ 34345 w 563135"/>
                    <a:gd name="connsiteY21" fmla="*/ 70812 h 789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63135" h="789319">
                      <a:moveTo>
                        <a:pt x="34345" y="70812"/>
                      </a:moveTo>
                      <a:lnTo>
                        <a:pt x="10053" y="227162"/>
                      </a:lnTo>
                      <a:cubicBezTo>
                        <a:pt x="10053" y="227162"/>
                        <a:pt x="-4434" y="396749"/>
                        <a:pt x="-1408" y="431470"/>
                      </a:cubicBezTo>
                      <a:cubicBezTo>
                        <a:pt x="1618" y="466192"/>
                        <a:pt x="26129" y="539744"/>
                        <a:pt x="75829" y="565473"/>
                      </a:cubicBezTo>
                      <a:cubicBezTo>
                        <a:pt x="125528" y="591201"/>
                        <a:pt x="157748" y="600414"/>
                        <a:pt x="157748" y="600414"/>
                      </a:cubicBezTo>
                      <a:cubicBezTo>
                        <a:pt x="157748" y="600414"/>
                        <a:pt x="163276" y="661660"/>
                        <a:pt x="159439" y="686458"/>
                      </a:cubicBezTo>
                      <a:cubicBezTo>
                        <a:pt x="155601" y="711257"/>
                        <a:pt x="148806" y="753806"/>
                        <a:pt x="148806" y="753806"/>
                      </a:cubicBezTo>
                      <a:cubicBezTo>
                        <a:pt x="148806" y="753806"/>
                        <a:pt x="187686" y="786111"/>
                        <a:pt x="250503" y="788190"/>
                      </a:cubicBezTo>
                      <a:cubicBezTo>
                        <a:pt x="313321" y="790269"/>
                        <a:pt x="369647" y="786499"/>
                        <a:pt x="407598" y="773567"/>
                      </a:cubicBezTo>
                      <a:cubicBezTo>
                        <a:pt x="445548" y="760635"/>
                        <a:pt x="468048" y="757086"/>
                        <a:pt x="468048" y="757086"/>
                      </a:cubicBezTo>
                      <a:lnTo>
                        <a:pt x="503767" y="722533"/>
                      </a:lnTo>
                      <a:cubicBezTo>
                        <a:pt x="503767" y="722533"/>
                        <a:pt x="466966" y="652362"/>
                        <a:pt x="462638" y="632939"/>
                      </a:cubicBezTo>
                      <a:cubicBezTo>
                        <a:pt x="458311" y="613515"/>
                        <a:pt x="447746" y="511666"/>
                        <a:pt x="449115" y="478127"/>
                      </a:cubicBezTo>
                      <a:cubicBezTo>
                        <a:pt x="450484" y="444588"/>
                        <a:pt x="454778" y="408818"/>
                        <a:pt x="454778" y="408818"/>
                      </a:cubicBezTo>
                      <a:cubicBezTo>
                        <a:pt x="454778" y="408818"/>
                        <a:pt x="505035" y="422612"/>
                        <a:pt x="524628" y="405793"/>
                      </a:cubicBezTo>
                      <a:cubicBezTo>
                        <a:pt x="544220" y="388972"/>
                        <a:pt x="563779" y="369853"/>
                        <a:pt x="561057" y="338462"/>
                      </a:cubicBezTo>
                      <a:cubicBezTo>
                        <a:pt x="558335" y="307070"/>
                        <a:pt x="555073" y="293986"/>
                        <a:pt x="530865" y="282220"/>
                      </a:cubicBezTo>
                      <a:cubicBezTo>
                        <a:pt x="506658" y="270455"/>
                        <a:pt x="489872" y="270658"/>
                        <a:pt x="462149" y="273176"/>
                      </a:cubicBezTo>
                      <a:cubicBezTo>
                        <a:pt x="394091" y="247820"/>
                        <a:pt x="398740" y="172882"/>
                        <a:pt x="403067" y="156637"/>
                      </a:cubicBezTo>
                      <a:cubicBezTo>
                        <a:pt x="360265" y="160677"/>
                        <a:pt x="327267" y="131533"/>
                        <a:pt x="313473" y="46216"/>
                      </a:cubicBezTo>
                      <a:cubicBezTo>
                        <a:pt x="268828" y="54347"/>
                        <a:pt x="202478" y="76374"/>
                        <a:pt x="137328" y="-593"/>
                      </a:cubicBezTo>
                      <a:cubicBezTo>
                        <a:pt x="117296" y="51828"/>
                        <a:pt x="86023" y="90557"/>
                        <a:pt x="34345" y="708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爱设计-3-14">
                  <a:extLst>
                    <a:ext uri="{FF2B5EF4-FFF2-40B4-BE49-F238E27FC236}">
                      <a16:creationId xmlns:a16="http://schemas.microsoft.com/office/drawing/2014/main" id="{89C9C63E-DED2-5FD2-C5EC-AE7F867101B1}"/>
                    </a:ext>
                  </a:extLst>
                </p:cNvPr>
                <p:cNvSpPr/>
                <p:nvPr/>
              </p:nvSpPr>
              <p:spPr>
                <a:xfrm>
                  <a:off x="6729249" y="2752603"/>
                  <a:ext cx="986109" cy="787971"/>
                </a:xfrm>
                <a:custGeom>
                  <a:avLst/>
                  <a:gdLst>
                    <a:gd name="connsiteX0" fmla="*/ 122526 w 986109"/>
                    <a:gd name="connsiteY0" fmla="*/ 787379 h 787971"/>
                    <a:gd name="connsiteX1" fmla="*/ 26170 w 986109"/>
                    <a:gd name="connsiteY1" fmla="*/ 787379 h 787971"/>
                    <a:gd name="connsiteX2" fmla="*/ -1824 w 986109"/>
                    <a:gd name="connsiteY2" fmla="*/ 759385 h 787971"/>
                    <a:gd name="connsiteX3" fmla="*/ -1824 w 986109"/>
                    <a:gd name="connsiteY3" fmla="*/ 759368 h 787971"/>
                    <a:gd name="connsiteX4" fmla="*/ -1824 w 986109"/>
                    <a:gd name="connsiteY4" fmla="*/ 27401 h 787971"/>
                    <a:gd name="connsiteX5" fmla="*/ 26137 w 986109"/>
                    <a:gd name="connsiteY5" fmla="*/ -593 h 787971"/>
                    <a:gd name="connsiteX6" fmla="*/ 26170 w 986109"/>
                    <a:gd name="connsiteY6" fmla="*/ -593 h 787971"/>
                    <a:gd name="connsiteX7" fmla="*/ 956292 w 986109"/>
                    <a:gd name="connsiteY7" fmla="*/ -593 h 787971"/>
                    <a:gd name="connsiteX8" fmla="*/ 984286 w 986109"/>
                    <a:gd name="connsiteY8" fmla="*/ 27367 h 787971"/>
                    <a:gd name="connsiteX9" fmla="*/ 984286 w 986109"/>
                    <a:gd name="connsiteY9" fmla="*/ 27401 h 787971"/>
                    <a:gd name="connsiteX10" fmla="*/ 984286 w 986109"/>
                    <a:gd name="connsiteY10" fmla="*/ 759368 h 787971"/>
                    <a:gd name="connsiteX11" fmla="*/ 956309 w 986109"/>
                    <a:gd name="connsiteY11" fmla="*/ 787379 h 787971"/>
                    <a:gd name="connsiteX12" fmla="*/ 956292 w 986109"/>
                    <a:gd name="connsiteY12" fmla="*/ 787379 h 787971"/>
                    <a:gd name="connsiteX13" fmla="*/ 122526 w 986109"/>
                    <a:gd name="connsiteY13" fmla="*/ 787379 h 787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86109" h="787971">
                      <a:moveTo>
                        <a:pt x="122526" y="787379"/>
                      </a:moveTo>
                      <a:lnTo>
                        <a:pt x="26170" y="787379"/>
                      </a:lnTo>
                      <a:cubicBezTo>
                        <a:pt x="10703" y="787379"/>
                        <a:pt x="-1824" y="774852"/>
                        <a:pt x="-1824" y="759385"/>
                      </a:cubicBezTo>
                      <a:cubicBezTo>
                        <a:pt x="-1824" y="759385"/>
                        <a:pt x="-1824" y="759368"/>
                        <a:pt x="-1824" y="759368"/>
                      </a:cubicBezTo>
                      <a:lnTo>
                        <a:pt x="-1824" y="27401"/>
                      </a:lnTo>
                      <a:cubicBezTo>
                        <a:pt x="-1841" y="11951"/>
                        <a:pt x="10686" y="-576"/>
                        <a:pt x="26137" y="-593"/>
                      </a:cubicBezTo>
                      <a:cubicBezTo>
                        <a:pt x="26153" y="-593"/>
                        <a:pt x="26153" y="-593"/>
                        <a:pt x="26170" y="-593"/>
                      </a:cubicBezTo>
                      <a:lnTo>
                        <a:pt x="956292" y="-593"/>
                      </a:lnTo>
                      <a:cubicBezTo>
                        <a:pt x="971743" y="-609"/>
                        <a:pt x="984269" y="11917"/>
                        <a:pt x="984286" y="27367"/>
                      </a:cubicBezTo>
                      <a:cubicBezTo>
                        <a:pt x="984286" y="27384"/>
                        <a:pt x="984286" y="27384"/>
                        <a:pt x="984286" y="27401"/>
                      </a:cubicBezTo>
                      <a:lnTo>
                        <a:pt x="984286" y="759368"/>
                      </a:lnTo>
                      <a:cubicBezTo>
                        <a:pt x="984303" y="774835"/>
                        <a:pt x="971777" y="787362"/>
                        <a:pt x="956309" y="787379"/>
                      </a:cubicBezTo>
                      <a:cubicBezTo>
                        <a:pt x="956309" y="787379"/>
                        <a:pt x="956292" y="787379"/>
                        <a:pt x="956292" y="787379"/>
                      </a:cubicBezTo>
                      <a:lnTo>
                        <a:pt x="122526" y="78737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爱设计-3-15">
                  <a:extLst>
                    <a:ext uri="{FF2B5EF4-FFF2-40B4-BE49-F238E27FC236}">
                      <a16:creationId xmlns:a16="http://schemas.microsoft.com/office/drawing/2014/main" id="{3F25D49F-0697-F34B-62C4-8C779B073A25}"/>
                    </a:ext>
                  </a:extLst>
                </p:cNvPr>
                <p:cNvSpPr/>
                <p:nvPr/>
              </p:nvSpPr>
              <p:spPr>
                <a:xfrm>
                  <a:off x="6725141" y="2748394"/>
                  <a:ext cx="994190" cy="796216"/>
                </a:xfrm>
                <a:custGeom>
                  <a:avLst/>
                  <a:gdLst>
                    <a:gd name="connsiteX0" fmla="*/ 960332 w 994190"/>
                    <a:gd name="connsiteY0" fmla="*/ 795611 h 796216"/>
                    <a:gd name="connsiteX1" fmla="*/ 290912 w 994190"/>
                    <a:gd name="connsiteY1" fmla="*/ 795611 h 796216"/>
                    <a:gd name="connsiteX2" fmla="*/ 286619 w 994190"/>
                    <a:gd name="connsiteY2" fmla="*/ 791841 h 796216"/>
                    <a:gd name="connsiteX3" fmla="*/ 290388 w 994190"/>
                    <a:gd name="connsiteY3" fmla="*/ 787548 h 796216"/>
                    <a:gd name="connsiteX4" fmla="*/ 290912 w 994190"/>
                    <a:gd name="connsiteY4" fmla="*/ 787548 h 796216"/>
                    <a:gd name="connsiteX5" fmla="*/ 960332 w 994190"/>
                    <a:gd name="connsiteY5" fmla="*/ 787548 h 796216"/>
                    <a:gd name="connsiteX6" fmla="*/ 984303 w 994190"/>
                    <a:gd name="connsiteY6" fmla="*/ 763577 h 796216"/>
                    <a:gd name="connsiteX7" fmla="*/ 984303 w 994190"/>
                    <a:gd name="connsiteY7" fmla="*/ 31610 h 796216"/>
                    <a:gd name="connsiteX8" fmla="*/ 960332 w 994190"/>
                    <a:gd name="connsiteY8" fmla="*/ 7640 h 796216"/>
                    <a:gd name="connsiteX9" fmla="*/ 30210 w 994190"/>
                    <a:gd name="connsiteY9" fmla="*/ 7640 h 796216"/>
                    <a:gd name="connsiteX10" fmla="*/ 6240 w 994190"/>
                    <a:gd name="connsiteY10" fmla="*/ 31610 h 796216"/>
                    <a:gd name="connsiteX11" fmla="*/ 6240 w 994190"/>
                    <a:gd name="connsiteY11" fmla="*/ 763577 h 796216"/>
                    <a:gd name="connsiteX12" fmla="*/ 30210 w 994190"/>
                    <a:gd name="connsiteY12" fmla="*/ 787548 h 796216"/>
                    <a:gd name="connsiteX13" fmla="*/ 126566 w 994190"/>
                    <a:gd name="connsiteY13" fmla="*/ 787548 h 796216"/>
                    <a:gd name="connsiteX14" fmla="*/ 130860 w 994190"/>
                    <a:gd name="connsiteY14" fmla="*/ 791317 h 796216"/>
                    <a:gd name="connsiteX15" fmla="*/ 127090 w 994190"/>
                    <a:gd name="connsiteY15" fmla="*/ 795611 h 796216"/>
                    <a:gd name="connsiteX16" fmla="*/ 126566 w 994190"/>
                    <a:gd name="connsiteY16" fmla="*/ 795611 h 796216"/>
                    <a:gd name="connsiteX17" fmla="*/ 30210 w 994190"/>
                    <a:gd name="connsiteY17" fmla="*/ 795611 h 796216"/>
                    <a:gd name="connsiteX18" fmla="*/ -1824 w 994190"/>
                    <a:gd name="connsiteY18" fmla="*/ 763492 h 796216"/>
                    <a:gd name="connsiteX19" fmla="*/ -1824 w 994190"/>
                    <a:gd name="connsiteY19" fmla="*/ 31526 h 796216"/>
                    <a:gd name="connsiteX20" fmla="*/ 30210 w 994190"/>
                    <a:gd name="connsiteY20" fmla="*/ -593 h 796216"/>
                    <a:gd name="connsiteX21" fmla="*/ 960332 w 994190"/>
                    <a:gd name="connsiteY21" fmla="*/ -593 h 796216"/>
                    <a:gd name="connsiteX22" fmla="*/ 992366 w 994190"/>
                    <a:gd name="connsiteY22" fmla="*/ 31526 h 796216"/>
                    <a:gd name="connsiteX23" fmla="*/ 992366 w 994190"/>
                    <a:gd name="connsiteY23" fmla="*/ 763492 h 796216"/>
                    <a:gd name="connsiteX24" fmla="*/ 960332 w 994190"/>
                    <a:gd name="connsiteY24" fmla="*/ 795611 h 79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994190" h="796216">
                      <a:moveTo>
                        <a:pt x="960332" y="795611"/>
                      </a:moveTo>
                      <a:lnTo>
                        <a:pt x="290912" y="795611"/>
                      </a:lnTo>
                      <a:cubicBezTo>
                        <a:pt x="288681" y="795763"/>
                        <a:pt x="286771" y="794073"/>
                        <a:pt x="286619" y="791841"/>
                      </a:cubicBezTo>
                      <a:cubicBezTo>
                        <a:pt x="286466" y="789610"/>
                        <a:pt x="288157" y="787700"/>
                        <a:pt x="290388" y="787548"/>
                      </a:cubicBezTo>
                      <a:cubicBezTo>
                        <a:pt x="290557" y="787531"/>
                        <a:pt x="290743" y="787531"/>
                        <a:pt x="290912" y="787548"/>
                      </a:cubicBezTo>
                      <a:lnTo>
                        <a:pt x="960332" y="787548"/>
                      </a:lnTo>
                      <a:cubicBezTo>
                        <a:pt x="973568" y="787531"/>
                        <a:pt x="984286" y="776813"/>
                        <a:pt x="984303" y="763577"/>
                      </a:cubicBezTo>
                      <a:lnTo>
                        <a:pt x="984303" y="31610"/>
                      </a:lnTo>
                      <a:cubicBezTo>
                        <a:pt x="984286" y="18374"/>
                        <a:pt x="973568" y="7657"/>
                        <a:pt x="960332" y="7640"/>
                      </a:cubicBezTo>
                      <a:lnTo>
                        <a:pt x="30210" y="7640"/>
                      </a:lnTo>
                      <a:cubicBezTo>
                        <a:pt x="16974" y="7657"/>
                        <a:pt x="6257" y="18374"/>
                        <a:pt x="6240" y="31610"/>
                      </a:cubicBezTo>
                      <a:lnTo>
                        <a:pt x="6240" y="763577"/>
                      </a:lnTo>
                      <a:cubicBezTo>
                        <a:pt x="6257" y="776813"/>
                        <a:pt x="16974" y="787531"/>
                        <a:pt x="30210" y="787548"/>
                      </a:cubicBezTo>
                      <a:lnTo>
                        <a:pt x="126566" y="787548"/>
                      </a:lnTo>
                      <a:cubicBezTo>
                        <a:pt x="128798" y="787395"/>
                        <a:pt x="130708" y="789086"/>
                        <a:pt x="130860" y="791317"/>
                      </a:cubicBezTo>
                      <a:cubicBezTo>
                        <a:pt x="130995" y="793548"/>
                        <a:pt x="129322" y="795459"/>
                        <a:pt x="127090" y="795611"/>
                      </a:cubicBezTo>
                      <a:cubicBezTo>
                        <a:pt x="126922" y="795628"/>
                        <a:pt x="126735" y="795628"/>
                        <a:pt x="126566" y="795611"/>
                      </a:cubicBezTo>
                      <a:lnTo>
                        <a:pt x="30210" y="795611"/>
                      </a:lnTo>
                      <a:cubicBezTo>
                        <a:pt x="12511" y="795560"/>
                        <a:pt x="-1824" y="781191"/>
                        <a:pt x="-1824" y="763492"/>
                      </a:cubicBezTo>
                      <a:lnTo>
                        <a:pt x="-1824" y="31526"/>
                      </a:lnTo>
                      <a:cubicBezTo>
                        <a:pt x="-1824" y="13827"/>
                        <a:pt x="12511" y="-542"/>
                        <a:pt x="30210" y="-593"/>
                      </a:cubicBezTo>
                      <a:lnTo>
                        <a:pt x="960332" y="-593"/>
                      </a:lnTo>
                      <a:cubicBezTo>
                        <a:pt x="978031" y="-542"/>
                        <a:pt x="992366" y="13827"/>
                        <a:pt x="992366" y="31526"/>
                      </a:cubicBezTo>
                      <a:lnTo>
                        <a:pt x="992366" y="763492"/>
                      </a:lnTo>
                      <a:cubicBezTo>
                        <a:pt x="992366" y="781191"/>
                        <a:pt x="978031" y="795560"/>
                        <a:pt x="960332" y="79561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爱设计-3-16">
                  <a:extLst>
                    <a:ext uri="{FF2B5EF4-FFF2-40B4-BE49-F238E27FC236}">
                      <a16:creationId xmlns:a16="http://schemas.microsoft.com/office/drawing/2014/main" id="{17DC62D1-9B9C-8FC1-5DB8-E3C7DD186C41}"/>
                    </a:ext>
                  </a:extLst>
                </p:cNvPr>
                <p:cNvSpPr/>
                <p:nvPr/>
              </p:nvSpPr>
              <p:spPr>
                <a:xfrm>
                  <a:off x="7307393" y="3160915"/>
                  <a:ext cx="491281" cy="571964"/>
                </a:xfrm>
                <a:custGeom>
                  <a:avLst/>
                  <a:gdLst>
                    <a:gd name="connsiteX0" fmla="*/ 174820 w 491281"/>
                    <a:gd name="connsiteY0" fmla="*/ 571372 h 571964"/>
                    <a:gd name="connsiteX1" fmla="*/ 141214 w 491281"/>
                    <a:gd name="connsiteY1" fmla="*/ 512207 h 571964"/>
                    <a:gd name="connsiteX2" fmla="*/ 77247 w 491281"/>
                    <a:gd name="connsiteY2" fmla="*/ 445214 h 571964"/>
                    <a:gd name="connsiteX3" fmla="*/ 19771 w 491281"/>
                    <a:gd name="connsiteY3" fmla="*/ 358443 h 571964"/>
                    <a:gd name="connsiteX4" fmla="*/ 6028 w 491281"/>
                    <a:gd name="connsiteY4" fmla="*/ 297468 h 571964"/>
                    <a:gd name="connsiteX5" fmla="*/ 49980 w 491281"/>
                    <a:gd name="connsiteY5" fmla="*/ 267530 h 571964"/>
                    <a:gd name="connsiteX6" fmla="*/ 71229 w 491281"/>
                    <a:gd name="connsiteY6" fmla="*/ 270404 h 571964"/>
                    <a:gd name="connsiteX7" fmla="*/ 104886 w 491281"/>
                    <a:gd name="connsiteY7" fmla="*/ 228278 h 571964"/>
                    <a:gd name="connsiteX8" fmla="*/ 150900 w 491281"/>
                    <a:gd name="connsiteY8" fmla="*/ 234144 h 571964"/>
                    <a:gd name="connsiteX9" fmla="*/ 183915 w 491281"/>
                    <a:gd name="connsiteY9" fmla="*/ 186524 h 571964"/>
                    <a:gd name="connsiteX10" fmla="*/ 244416 w 491281"/>
                    <a:gd name="connsiteY10" fmla="*/ 201586 h 571964"/>
                    <a:gd name="connsiteX11" fmla="*/ 207226 w 491281"/>
                    <a:gd name="connsiteY11" fmla="*/ 82240 h 571964"/>
                    <a:gd name="connsiteX12" fmla="*/ 228898 w 491281"/>
                    <a:gd name="connsiteY12" fmla="*/ 354 h 571964"/>
                    <a:gd name="connsiteX13" fmla="*/ 300607 w 491281"/>
                    <a:gd name="connsiteY13" fmla="*/ 60653 h 571964"/>
                    <a:gd name="connsiteX14" fmla="*/ 352267 w 491281"/>
                    <a:gd name="connsiteY14" fmla="*/ 204933 h 571964"/>
                    <a:gd name="connsiteX15" fmla="*/ 376491 w 491281"/>
                    <a:gd name="connsiteY15" fmla="*/ 271114 h 571964"/>
                    <a:gd name="connsiteX16" fmla="*/ 401510 w 491281"/>
                    <a:gd name="connsiteY16" fmla="*/ 188688 h 571964"/>
                    <a:gd name="connsiteX17" fmla="*/ 462806 w 491281"/>
                    <a:gd name="connsiteY17" fmla="*/ 146748 h 571964"/>
                    <a:gd name="connsiteX18" fmla="*/ 482770 w 491281"/>
                    <a:gd name="connsiteY18" fmla="*/ 249392 h 571964"/>
                    <a:gd name="connsiteX19" fmla="*/ 458343 w 491281"/>
                    <a:gd name="connsiteY19" fmla="*/ 390004 h 571964"/>
                    <a:gd name="connsiteX20" fmla="*/ 445343 w 491281"/>
                    <a:gd name="connsiteY20" fmla="*/ 468475 h 571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91281" h="571964">
                      <a:moveTo>
                        <a:pt x="174820" y="571372"/>
                      </a:moveTo>
                      <a:cubicBezTo>
                        <a:pt x="174820" y="571372"/>
                        <a:pt x="155566" y="531799"/>
                        <a:pt x="141214" y="512207"/>
                      </a:cubicBezTo>
                      <a:cubicBezTo>
                        <a:pt x="126862" y="492614"/>
                        <a:pt x="102198" y="469016"/>
                        <a:pt x="77247" y="445214"/>
                      </a:cubicBezTo>
                      <a:cubicBezTo>
                        <a:pt x="52296" y="421412"/>
                        <a:pt x="24995" y="384763"/>
                        <a:pt x="19771" y="358443"/>
                      </a:cubicBezTo>
                      <a:cubicBezTo>
                        <a:pt x="14548" y="332123"/>
                        <a:pt x="-15914" y="322943"/>
                        <a:pt x="6028" y="297468"/>
                      </a:cubicBezTo>
                      <a:cubicBezTo>
                        <a:pt x="27970" y="271993"/>
                        <a:pt x="37487" y="263659"/>
                        <a:pt x="49980" y="267530"/>
                      </a:cubicBezTo>
                      <a:cubicBezTo>
                        <a:pt x="56810" y="269830"/>
                        <a:pt x="64028" y="270793"/>
                        <a:pt x="71229" y="270404"/>
                      </a:cubicBezTo>
                      <a:cubicBezTo>
                        <a:pt x="71229" y="270404"/>
                        <a:pt x="77264" y="232690"/>
                        <a:pt x="104886" y="228278"/>
                      </a:cubicBezTo>
                      <a:cubicBezTo>
                        <a:pt x="132508" y="223866"/>
                        <a:pt x="150900" y="234144"/>
                        <a:pt x="150900" y="234144"/>
                      </a:cubicBezTo>
                      <a:cubicBezTo>
                        <a:pt x="150359" y="209260"/>
                        <a:pt x="162412" y="186101"/>
                        <a:pt x="183915" y="186524"/>
                      </a:cubicBezTo>
                      <a:cubicBezTo>
                        <a:pt x="205417" y="186947"/>
                        <a:pt x="244416" y="201586"/>
                        <a:pt x="244416" y="201586"/>
                      </a:cubicBezTo>
                      <a:cubicBezTo>
                        <a:pt x="218552" y="160559"/>
                        <a:pt x="212298" y="106718"/>
                        <a:pt x="207226" y="82240"/>
                      </a:cubicBezTo>
                      <a:cubicBezTo>
                        <a:pt x="202155" y="57762"/>
                        <a:pt x="189950" y="9009"/>
                        <a:pt x="228898" y="354"/>
                      </a:cubicBezTo>
                      <a:cubicBezTo>
                        <a:pt x="267846" y="-8301"/>
                        <a:pt x="294487" y="44813"/>
                        <a:pt x="300607" y="60653"/>
                      </a:cubicBezTo>
                      <a:cubicBezTo>
                        <a:pt x="306726" y="76492"/>
                        <a:pt x="352267" y="204933"/>
                        <a:pt x="352267" y="204933"/>
                      </a:cubicBezTo>
                      <a:lnTo>
                        <a:pt x="376491" y="271114"/>
                      </a:lnTo>
                      <a:lnTo>
                        <a:pt x="401510" y="188688"/>
                      </a:lnTo>
                      <a:cubicBezTo>
                        <a:pt x="401510" y="188688"/>
                        <a:pt x="424534" y="140510"/>
                        <a:pt x="462806" y="146748"/>
                      </a:cubicBezTo>
                      <a:cubicBezTo>
                        <a:pt x="501078" y="152985"/>
                        <a:pt x="488619" y="230560"/>
                        <a:pt x="482770" y="249392"/>
                      </a:cubicBezTo>
                      <a:cubicBezTo>
                        <a:pt x="476921" y="268224"/>
                        <a:pt x="458343" y="390004"/>
                        <a:pt x="458343" y="390004"/>
                      </a:cubicBezTo>
                      <a:lnTo>
                        <a:pt x="445343" y="4684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爱设计-3-17">
                  <a:extLst>
                    <a:ext uri="{FF2B5EF4-FFF2-40B4-BE49-F238E27FC236}">
                      <a16:creationId xmlns:a16="http://schemas.microsoft.com/office/drawing/2014/main" id="{1369721B-9097-D812-26AC-F1CC6675D83B}"/>
                    </a:ext>
                  </a:extLst>
                </p:cNvPr>
                <p:cNvSpPr/>
                <p:nvPr/>
              </p:nvSpPr>
              <p:spPr>
                <a:xfrm>
                  <a:off x="7311096" y="3424581"/>
                  <a:ext cx="199997" cy="302788"/>
                </a:xfrm>
                <a:custGeom>
                  <a:avLst/>
                  <a:gdLst>
                    <a:gd name="connsiteX0" fmla="*/ 162090 w 199997"/>
                    <a:gd name="connsiteY0" fmla="*/ 302196 h 302788"/>
                    <a:gd name="connsiteX1" fmla="*/ 158253 w 199997"/>
                    <a:gd name="connsiteY1" fmla="*/ 299390 h 302788"/>
                    <a:gd name="connsiteX2" fmla="*/ 99087 w 199997"/>
                    <a:gd name="connsiteY2" fmla="*/ 208765 h 302788"/>
                    <a:gd name="connsiteX3" fmla="*/ 6653 w 199997"/>
                    <a:gd name="connsiteY3" fmla="*/ 84550 h 302788"/>
                    <a:gd name="connsiteX4" fmla="*/ 22070 w 199997"/>
                    <a:gd name="connsiteY4" fmla="*/ 4862 h 302788"/>
                    <a:gd name="connsiteX5" fmla="*/ 50993 w 199997"/>
                    <a:gd name="connsiteY5" fmla="*/ 636 h 302788"/>
                    <a:gd name="connsiteX6" fmla="*/ 77686 w 199997"/>
                    <a:gd name="connsiteY6" fmla="*/ 19468 h 302788"/>
                    <a:gd name="connsiteX7" fmla="*/ 105950 w 199997"/>
                    <a:gd name="connsiteY7" fmla="*/ 71601 h 302788"/>
                    <a:gd name="connsiteX8" fmla="*/ 147450 w 199997"/>
                    <a:gd name="connsiteY8" fmla="*/ 106306 h 302788"/>
                    <a:gd name="connsiteX9" fmla="*/ 172621 w 199997"/>
                    <a:gd name="connsiteY9" fmla="*/ 102807 h 302788"/>
                    <a:gd name="connsiteX10" fmla="*/ 182967 w 199997"/>
                    <a:gd name="connsiteY10" fmla="*/ 47022 h 302788"/>
                    <a:gd name="connsiteX11" fmla="*/ 185283 w 199997"/>
                    <a:gd name="connsiteY11" fmla="*/ 41799 h 302788"/>
                    <a:gd name="connsiteX12" fmla="*/ 190287 w 199997"/>
                    <a:gd name="connsiteY12" fmla="*/ 43641 h 302788"/>
                    <a:gd name="connsiteX13" fmla="*/ 177084 w 199997"/>
                    <a:gd name="connsiteY13" fmla="*/ 109569 h 302788"/>
                    <a:gd name="connsiteX14" fmla="*/ 145591 w 199997"/>
                    <a:gd name="connsiteY14" fmla="*/ 114201 h 302788"/>
                    <a:gd name="connsiteX15" fmla="*/ 98884 w 199997"/>
                    <a:gd name="connsiteY15" fmla="*/ 75557 h 302788"/>
                    <a:gd name="connsiteX16" fmla="*/ 70721 w 199997"/>
                    <a:gd name="connsiteY16" fmla="*/ 23423 h 302788"/>
                    <a:gd name="connsiteX17" fmla="*/ 49151 w 199997"/>
                    <a:gd name="connsiteY17" fmla="*/ 8480 h 302788"/>
                    <a:gd name="connsiteX18" fmla="*/ 26431 w 199997"/>
                    <a:gd name="connsiteY18" fmla="*/ 11692 h 302788"/>
                    <a:gd name="connsiteX19" fmla="*/ 14124 w 199997"/>
                    <a:gd name="connsiteY19" fmla="*/ 81423 h 302788"/>
                    <a:gd name="connsiteX20" fmla="*/ 104665 w 199997"/>
                    <a:gd name="connsiteY20" fmla="*/ 202882 h 302788"/>
                    <a:gd name="connsiteX21" fmla="*/ 165995 w 199997"/>
                    <a:gd name="connsiteY21" fmla="*/ 296922 h 302788"/>
                    <a:gd name="connsiteX22" fmla="*/ 163392 w 199997"/>
                    <a:gd name="connsiteY22" fmla="*/ 301993 h 302788"/>
                    <a:gd name="connsiteX23" fmla="*/ 162090 w 199997"/>
                    <a:gd name="connsiteY23" fmla="*/ 302196 h 302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9997" h="302788">
                      <a:moveTo>
                        <a:pt x="162090" y="302196"/>
                      </a:moveTo>
                      <a:cubicBezTo>
                        <a:pt x="160332" y="302196"/>
                        <a:pt x="158794" y="301063"/>
                        <a:pt x="158253" y="299390"/>
                      </a:cubicBezTo>
                      <a:cubicBezTo>
                        <a:pt x="148296" y="268370"/>
                        <a:pt x="125627" y="233648"/>
                        <a:pt x="99087" y="208765"/>
                      </a:cubicBezTo>
                      <a:cubicBezTo>
                        <a:pt x="53850" y="166368"/>
                        <a:pt x="17184" y="109569"/>
                        <a:pt x="6653" y="84550"/>
                      </a:cubicBezTo>
                      <a:cubicBezTo>
                        <a:pt x="-8561" y="48408"/>
                        <a:pt x="-3220" y="20871"/>
                        <a:pt x="22070" y="4862"/>
                      </a:cubicBezTo>
                      <a:cubicBezTo>
                        <a:pt x="30742" y="-412"/>
                        <a:pt x="41172" y="-1950"/>
                        <a:pt x="50993" y="636"/>
                      </a:cubicBezTo>
                      <a:cubicBezTo>
                        <a:pt x="62235" y="3358"/>
                        <a:pt x="72462" y="10576"/>
                        <a:pt x="77686" y="19468"/>
                      </a:cubicBezTo>
                      <a:lnTo>
                        <a:pt x="105950" y="71601"/>
                      </a:lnTo>
                      <a:cubicBezTo>
                        <a:pt x="116329" y="89841"/>
                        <a:pt x="131476" y="102520"/>
                        <a:pt x="147450" y="106306"/>
                      </a:cubicBezTo>
                      <a:cubicBezTo>
                        <a:pt x="156934" y="108555"/>
                        <a:pt x="165860" y="107321"/>
                        <a:pt x="172621" y="102807"/>
                      </a:cubicBezTo>
                      <a:cubicBezTo>
                        <a:pt x="192264" y="89706"/>
                        <a:pt x="195256" y="73528"/>
                        <a:pt x="182967" y="47022"/>
                      </a:cubicBezTo>
                      <a:cubicBezTo>
                        <a:pt x="182172" y="44943"/>
                        <a:pt x="183204" y="42610"/>
                        <a:pt x="185283" y="41799"/>
                      </a:cubicBezTo>
                      <a:cubicBezTo>
                        <a:pt x="187176" y="41072"/>
                        <a:pt x="189323" y="41866"/>
                        <a:pt x="190287" y="43641"/>
                      </a:cubicBezTo>
                      <a:cubicBezTo>
                        <a:pt x="204064" y="73444"/>
                        <a:pt x="199871" y="94355"/>
                        <a:pt x="177084" y="109569"/>
                      </a:cubicBezTo>
                      <a:cubicBezTo>
                        <a:pt x="168463" y="115333"/>
                        <a:pt x="157272" y="116973"/>
                        <a:pt x="145591" y="114201"/>
                      </a:cubicBezTo>
                      <a:cubicBezTo>
                        <a:pt x="127436" y="109907"/>
                        <a:pt x="110430" y="95825"/>
                        <a:pt x="98884" y="75557"/>
                      </a:cubicBezTo>
                      <a:lnTo>
                        <a:pt x="70721" y="23423"/>
                      </a:lnTo>
                      <a:cubicBezTo>
                        <a:pt x="66630" y="16476"/>
                        <a:pt x="58347" y="10711"/>
                        <a:pt x="49151" y="8480"/>
                      </a:cubicBezTo>
                      <a:cubicBezTo>
                        <a:pt x="41459" y="6400"/>
                        <a:pt x="33244" y="7567"/>
                        <a:pt x="26431" y="11692"/>
                      </a:cubicBezTo>
                      <a:cubicBezTo>
                        <a:pt x="-752" y="28867"/>
                        <a:pt x="4742" y="59024"/>
                        <a:pt x="14124" y="81423"/>
                      </a:cubicBezTo>
                      <a:cubicBezTo>
                        <a:pt x="24403" y="105816"/>
                        <a:pt x="60274" y="161280"/>
                        <a:pt x="104665" y="202882"/>
                      </a:cubicBezTo>
                      <a:cubicBezTo>
                        <a:pt x="132152" y="228644"/>
                        <a:pt x="155649" y="264685"/>
                        <a:pt x="165995" y="296922"/>
                      </a:cubicBezTo>
                      <a:cubicBezTo>
                        <a:pt x="166671" y="299035"/>
                        <a:pt x="165505" y="301300"/>
                        <a:pt x="163392" y="301993"/>
                      </a:cubicBezTo>
                      <a:cubicBezTo>
                        <a:pt x="162969" y="302128"/>
                        <a:pt x="162529" y="302196"/>
                        <a:pt x="162090" y="30219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爱设计-3-18">
                  <a:extLst>
                    <a:ext uri="{FF2B5EF4-FFF2-40B4-BE49-F238E27FC236}">
                      <a16:creationId xmlns:a16="http://schemas.microsoft.com/office/drawing/2014/main" id="{F1FDDB79-5277-DB83-B0B8-669F9647BE2B}"/>
                    </a:ext>
                  </a:extLst>
                </p:cNvPr>
                <p:cNvSpPr/>
                <p:nvPr/>
              </p:nvSpPr>
              <p:spPr>
                <a:xfrm>
                  <a:off x="7382476" y="3156149"/>
                  <a:ext cx="421578" cy="464417"/>
                </a:xfrm>
                <a:custGeom>
                  <a:avLst/>
                  <a:gdLst>
                    <a:gd name="connsiteX0" fmla="*/ 372322 w 421578"/>
                    <a:gd name="connsiteY0" fmla="*/ 463824 h 464417"/>
                    <a:gd name="connsiteX1" fmla="*/ 371984 w 421578"/>
                    <a:gd name="connsiteY1" fmla="*/ 463824 h 464417"/>
                    <a:gd name="connsiteX2" fmla="*/ 368299 w 421578"/>
                    <a:gd name="connsiteY2" fmla="*/ 459480 h 464417"/>
                    <a:gd name="connsiteX3" fmla="*/ 401212 w 421578"/>
                    <a:gd name="connsiteY3" fmla="*/ 260885 h 464417"/>
                    <a:gd name="connsiteX4" fmla="*/ 399522 w 421578"/>
                    <a:gd name="connsiteY4" fmla="*/ 162163 h 464417"/>
                    <a:gd name="connsiteX5" fmla="*/ 367031 w 421578"/>
                    <a:gd name="connsiteY5" fmla="*/ 157447 h 464417"/>
                    <a:gd name="connsiteX6" fmla="*/ 323857 w 421578"/>
                    <a:gd name="connsiteY6" fmla="*/ 226755 h 464417"/>
                    <a:gd name="connsiteX7" fmla="*/ 307781 w 421578"/>
                    <a:gd name="connsiteY7" fmla="*/ 270707 h 464417"/>
                    <a:gd name="connsiteX8" fmla="*/ 305364 w 421578"/>
                    <a:gd name="connsiteY8" fmla="*/ 276438 h 464417"/>
                    <a:gd name="connsiteX9" fmla="*/ 299616 w 421578"/>
                    <a:gd name="connsiteY9" fmla="*/ 282659 h 464417"/>
                    <a:gd name="connsiteX10" fmla="*/ 299616 w 421578"/>
                    <a:gd name="connsiteY10" fmla="*/ 282659 h 464417"/>
                    <a:gd name="connsiteX11" fmla="*/ 292567 w 421578"/>
                    <a:gd name="connsiteY11" fmla="*/ 273919 h 464417"/>
                    <a:gd name="connsiteX12" fmla="*/ 247330 w 421578"/>
                    <a:gd name="connsiteY12" fmla="*/ 142909 h 464417"/>
                    <a:gd name="connsiteX13" fmla="*/ 215668 w 421578"/>
                    <a:gd name="connsiteY13" fmla="*/ 53163 h 464417"/>
                    <a:gd name="connsiteX14" fmla="*/ 176010 w 421578"/>
                    <a:gd name="connsiteY14" fmla="*/ 9397 h 464417"/>
                    <a:gd name="connsiteX15" fmla="*/ 149166 w 421578"/>
                    <a:gd name="connsiteY15" fmla="*/ 11189 h 464417"/>
                    <a:gd name="connsiteX16" fmla="*/ 138043 w 421578"/>
                    <a:gd name="connsiteY16" fmla="*/ 94663 h 464417"/>
                    <a:gd name="connsiteX17" fmla="*/ 164971 w 421578"/>
                    <a:gd name="connsiteY17" fmla="*/ 181434 h 464417"/>
                    <a:gd name="connsiteX18" fmla="*/ 175621 w 421578"/>
                    <a:gd name="connsiteY18" fmla="*/ 214787 h 464417"/>
                    <a:gd name="connsiteX19" fmla="*/ 172832 w 421578"/>
                    <a:gd name="connsiteY19" fmla="*/ 220737 h 464417"/>
                    <a:gd name="connsiteX20" fmla="*/ 167034 w 421578"/>
                    <a:gd name="connsiteY20" fmla="*/ 218168 h 464417"/>
                    <a:gd name="connsiteX21" fmla="*/ 111503 w 421578"/>
                    <a:gd name="connsiteY21" fmla="*/ 198001 h 464417"/>
                    <a:gd name="connsiteX22" fmla="*/ 84455 w 421578"/>
                    <a:gd name="connsiteY22" fmla="*/ 246753 h 464417"/>
                    <a:gd name="connsiteX23" fmla="*/ 80415 w 421578"/>
                    <a:gd name="connsiteY23" fmla="*/ 252670 h 464417"/>
                    <a:gd name="connsiteX24" fmla="*/ 75715 w 421578"/>
                    <a:gd name="connsiteY24" fmla="*/ 251098 h 464417"/>
                    <a:gd name="connsiteX25" fmla="*/ 27233 w 421578"/>
                    <a:gd name="connsiteY25" fmla="*/ 238284 h 464417"/>
                    <a:gd name="connsiteX26" fmla="*/ 6948 w 421578"/>
                    <a:gd name="connsiteY26" fmla="*/ 288220 h 464417"/>
                    <a:gd name="connsiteX27" fmla="*/ 3753 w 421578"/>
                    <a:gd name="connsiteY27" fmla="*/ 292970 h 464417"/>
                    <a:gd name="connsiteX28" fmla="*/ -980 w 421578"/>
                    <a:gd name="connsiteY28" fmla="*/ 289775 h 464417"/>
                    <a:gd name="connsiteX29" fmla="*/ -1048 w 421578"/>
                    <a:gd name="connsiteY29" fmla="*/ 289268 h 464417"/>
                    <a:gd name="connsiteX30" fmla="*/ 23768 w 421578"/>
                    <a:gd name="connsiteY30" fmla="*/ 230981 h 464417"/>
                    <a:gd name="connsiteX31" fmla="*/ 75445 w 421578"/>
                    <a:gd name="connsiteY31" fmla="*/ 239772 h 464417"/>
                    <a:gd name="connsiteX32" fmla="*/ 108324 w 421578"/>
                    <a:gd name="connsiteY32" fmla="*/ 190563 h 464417"/>
                    <a:gd name="connsiteX33" fmla="*/ 163687 w 421578"/>
                    <a:gd name="connsiteY33" fmla="*/ 202125 h 464417"/>
                    <a:gd name="connsiteX34" fmla="*/ 157347 w 421578"/>
                    <a:gd name="connsiteY34" fmla="*/ 184173 h 464417"/>
                    <a:gd name="connsiteX35" fmla="*/ 130131 w 421578"/>
                    <a:gd name="connsiteY35" fmla="*/ 96523 h 464417"/>
                    <a:gd name="connsiteX36" fmla="*/ 145464 w 421578"/>
                    <a:gd name="connsiteY36" fmla="*/ 4004 h 464417"/>
                    <a:gd name="connsiteX37" fmla="*/ 178563 w 421578"/>
                    <a:gd name="connsiteY37" fmla="*/ 1773 h 464417"/>
                    <a:gd name="connsiteX38" fmla="*/ 222920 w 421578"/>
                    <a:gd name="connsiteY38" fmla="*/ 49697 h 464417"/>
                    <a:gd name="connsiteX39" fmla="*/ 255039 w 421578"/>
                    <a:gd name="connsiteY39" fmla="*/ 140542 h 464417"/>
                    <a:gd name="connsiteX40" fmla="*/ 299498 w 421578"/>
                    <a:gd name="connsiteY40" fmla="*/ 269574 h 464417"/>
                    <a:gd name="connsiteX41" fmla="*/ 300512 w 421578"/>
                    <a:gd name="connsiteY41" fmla="*/ 267309 h 464417"/>
                    <a:gd name="connsiteX42" fmla="*/ 316216 w 421578"/>
                    <a:gd name="connsiteY42" fmla="*/ 224254 h 464417"/>
                    <a:gd name="connsiteX43" fmla="*/ 364597 w 421578"/>
                    <a:gd name="connsiteY43" fmla="*/ 149705 h 464417"/>
                    <a:gd name="connsiteX44" fmla="*/ 405286 w 421578"/>
                    <a:gd name="connsiteY44" fmla="*/ 156466 h 464417"/>
                    <a:gd name="connsiteX45" fmla="*/ 408938 w 421578"/>
                    <a:gd name="connsiteY45" fmla="*/ 263421 h 464417"/>
                    <a:gd name="connsiteX46" fmla="*/ 376414 w 421578"/>
                    <a:gd name="connsiteY46" fmla="*/ 460123 h 464417"/>
                    <a:gd name="connsiteX47" fmla="*/ 372322 w 421578"/>
                    <a:gd name="connsiteY47" fmla="*/ 463824 h 464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421578" h="464417">
                      <a:moveTo>
                        <a:pt x="372322" y="463824"/>
                      </a:moveTo>
                      <a:lnTo>
                        <a:pt x="371984" y="463824"/>
                      </a:lnTo>
                      <a:cubicBezTo>
                        <a:pt x="369770" y="463639"/>
                        <a:pt x="368130" y="461695"/>
                        <a:pt x="368299" y="459480"/>
                      </a:cubicBezTo>
                      <a:cubicBezTo>
                        <a:pt x="368418" y="458145"/>
                        <a:pt x="379541" y="325934"/>
                        <a:pt x="401212" y="260885"/>
                      </a:cubicBezTo>
                      <a:cubicBezTo>
                        <a:pt x="415683" y="217458"/>
                        <a:pt x="415006" y="177800"/>
                        <a:pt x="399522" y="162163"/>
                      </a:cubicBezTo>
                      <a:cubicBezTo>
                        <a:pt x="391898" y="154505"/>
                        <a:pt x="380927" y="152916"/>
                        <a:pt x="367031" y="157447"/>
                      </a:cubicBezTo>
                      <a:cubicBezTo>
                        <a:pt x="343484" y="165105"/>
                        <a:pt x="333949" y="195059"/>
                        <a:pt x="323857" y="226755"/>
                      </a:cubicBezTo>
                      <a:cubicBezTo>
                        <a:pt x="319158" y="241547"/>
                        <a:pt x="314289" y="256812"/>
                        <a:pt x="307781" y="270707"/>
                      </a:cubicBezTo>
                      <a:cubicBezTo>
                        <a:pt x="306716" y="272972"/>
                        <a:pt x="305972" y="274899"/>
                        <a:pt x="305364" y="276438"/>
                      </a:cubicBezTo>
                      <a:cubicBezTo>
                        <a:pt x="304062" y="279819"/>
                        <a:pt x="302947" y="282642"/>
                        <a:pt x="299616" y="282659"/>
                      </a:cubicBezTo>
                      <a:lnTo>
                        <a:pt x="299616" y="282659"/>
                      </a:lnTo>
                      <a:cubicBezTo>
                        <a:pt x="296134" y="282659"/>
                        <a:pt x="294951" y="279734"/>
                        <a:pt x="292567" y="273919"/>
                      </a:cubicBezTo>
                      <a:cubicBezTo>
                        <a:pt x="272281" y="224034"/>
                        <a:pt x="258995" y="180944"/>
                        <a:pt x="247330" y="142909"/>
                      </a:cubicBezTo>
                      <a:cubicBezTo>
                        <a:pt x="236647" y="108035"/>
                        <a:pt x="227417" y="77928"/>
                        <a:pt x="215668" y="53163"/>
                      </a:cubicBezTo>
                      <a:cubicBezTo>
                        <a:pt x="204342" y="29243"/>
                        <a:pt x="190988" y="14519"/>
                        <a:pt x="176010" y="9397"/>
                      </a:cubicBezTo>
                      <a:cubicBezTo>
                        <a:pt x="167186" y="6320"/>
                        <a:pt x="157500" y="6963"/>
                        <a:pt x="149166" y="11189"/>
                      </a:cubicBezTo>
                      <a:cubicBezTo>
                        <a:pt x="122659" y="24712"/>
                        <a:pt x="126344" y="45234"/>
                        <a:pt x="138043" y="94663"/>
                      </a:cubicBezTo>
                      <a:cubicBezTo>
                        <a:pt x="146393" y="130011"/>
                        <a:pt x="157128" y="159729"/>
                        <a:pt x="164971" y="181434"/>
                      </a:cubicBezTo>
                      <a:cubicBezTo>
                        <a:pt x="170448" y="196648"/>
                        <a:pt x="174421" y="207552"/>
                        <a:pt x="175621" y="214787"/>
                      </a:cubicBezTo>
                      <a:cubicBezTo>
                        <a:pt x="176331" y="219098"/>
                        <a:pt x="173677" y="220433"/>
                        <a:pt x="172832" y="220737"/>
                      </a:cubicBezTo>
                      <a:cubicBezTo>
                        <a:pt x="172257" y="220957"/>
                        <a:pt x="169231" y="221836"/>
                        <a:pt x="167034" y="218168"/>
                      </a:cubicBezTo>
                      <a:cubicBezTo>
                        <a:pt x="157483" y="202092"/>
                        <a:pt x="131145" y="189785"/>
                        <a:pt x="111503" y="198001"/>
                      </a:cubicBezTo>
                      <a:cubicBezTo>
                        <a:pt x="88850" y="207484"/>
                        <a:pt x="80246" y="222969"/>
                        <a:pt x="84455" y="246753"/>
                      </a:cubicBezTo>
                      <a:cubicBezTo>
                        <a:pt x="84979" y="249509"/>
                        <a:pt x="83154" y="252163"/>
                        <a:pt x="80415" y="252670"/>
                      </a:cubicBezTo>
                      <a:cubicBezTo>
                        <a:pt x="78674" y="252991"/>
                        <a:pt x="76899" y="252400"/>
                        <a:pt x="75715" y="251098"/>
                      </a:cubicBezTo>
                      <a:cubicBezTo>
                        <a:pt x="62192" y="236256"/>
                        <a:pt x="42633" y="231100"/>
                        <a:pt x="27233" y="238284"/>
                      </a:cubicBezTo>
                      <a:cubicBezTo>
                        <a:pt x="11427" y="245654"/>
                        <a:pt x="3871" y="264317"/>
                        <a:pt x="6948" y="288220"/>
                      </a:cubicBezTo>
                      <a:cubicBezTo>
                        <a:pt x="7370" y="290418"/>
                        <a:pt x="5950" y="292531"/>
                        <a:pt x="3753" y="292970"/>
                      </a:cubicBezTo>
                      <a:cubicBezTo>
                        <a:pt x="1572" y="293393"/>
                        <a:pt x="-558" y="291956"/>
                        <a:pt x="-980" y="289775"/>
                      </a:cubicBezTo>
                      <a:cubicBezTo>
                        <a:pt x="-1014" y="289606"/>
                        <a:pt x="-1031" y="289437"/>
                        <a:pt x="-1048" y="289268"/>
                      </a:cubicBezTo>
                      <a:cubicBezTo>
                        <a:pt x="-4682" y="261697"/>
                        <a:pt x="4598" y="239907"/>
                        <a:pt x="23768" y="230981"/>
                      </a:cubicBezTo>
                      <a:cubicBezTo>
                        <a:pt x="40098" y="223358"/>
                        <a:pt x="59994" y="226975"/>
                        <a:pt x="75445" y="239772"/>
                      </a:cubicBezTo>
                      <a:cubicBezTo>
                        <a:pt x="74059" y="216815"/>
                        <a:pt x="85097" y="200300"/>
                        <a:pt x="108324" y="190563"/>
                      </a:cubicBezTo>
                      <a:cubicBezTo>
                        <a:pt x="126700" y="182871"/>
                        <a:pt x="149199" y="189684"/>
                        <a:pt x="163687" y="202125"/>
                      </a:cubicBezTo>
                      <a:cubicBezTo>
                        <a:pt x="161996" y="196919"/>
                        <a:pt x="159765" y="190884"/>
                        <a:pt x="157347" y="184173"/>
                      </a:cubicBezTo>
                      <a:cubicBezTo>
                        <a:pt x="149436" y="162281"/>
                        <a:pt x="138600" y="132310"/>
                        <a:pt x="130131" y="96523"/>
                      </a:cubicBezTo>
                      <a:cubicBezTo>
                        <a:pt x="118991" y="49342"/>
                        <a:pt x="112246" y="20875"/>
                        <a:pt x="145464" y="4004"/>
                      </a:cubicBezTo>
                      <a:cubicBezTo>
                        <a:pt x="155725" y="-1219"/>
                        <a:pt x="167693" y="-2031"/>
                        <a:pt x="178563" y="1773"/>
                      </a:cubicBezTo>
                      <a:cubicBezTo>
                        <a:pt x="195687" y="7605"/>
                        <a:pt x="210681" y="23749"/>
                        <a:pt x="222920" y="49697"/>
                      </a:cubicBezTo>
                      <a:cubicBezTo>
                        <a:pt x="234906" y="75054"/>
                        <a:pt x="244220" y="105364"/>
                        <a:pt x="255039" y="140542"/>
                      </a:cubicBezTo>
                      <a:cubicBezTo>
                        <a:pt x="266551" y="178070"/>
                        <a:pt x="279584" y="220568"/>
                        <a:pt x="299498" y="269574"/>
                      </a:cubicBezTo>
                      <a:lnTo>
                        <a:pt x="300512" y="267309"/>
                      </a:lnTo>
                      <a:cubicBezTo>
                        <a:pt x="306817" y="253786"/>
                        <a:pt x="311601" y="238774"/>
                        <a:pt x="316216" y="224254"/>
                      </a:cubicBezTo>
                      <a:cubicBezTo>
                        <a:pt x="326968" y="190444"/>
                        <a:pt x="337094" y="158647"/>
                        <a:pt x="364597" y="149705"/>
                      </a:cubicBezTo>
                      <a:cubicBezTo>
                        <a:pt x="385863" y="142790"/>
                        <a:pt x="398406" y="149552"/>
                        <a:pt x="405286" y="156466"/>
                      </a:cubicBezTo>
                      <a:cubicBezTo>
                        <a:pt x="423154" y="174486"/>
                        <a:pt x="424592" y="216461"/>
                        <a:pt x="408938" y="263421"/>
                      </a:cubicBezTo>
                      <a:cubicBezTo>
                        <a:pt x="387570" y="327506"/>
                        <a:pt x="376515" y="458804"/>
                        <a:pt x="376414" y="460123"/>
                      </a:cubicBezTo>
                      <a:cubicBezTo>
                        <a:pt x="376244" y="462236"/>
                        <a:pt x="374452" y="463858"/>
                        <a:pt x="372322" y="46382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爱设计-3-19">
                  <a:extLst>
                    <a:ext uri="{FF2B5EF4-FFF2-40B4-BE49-F238E27FC236}">
                      <a16:creationId xmlns:a16="http://schemas.microsoft.com/office/drawing/2014/main" id="{8B48763A-F071-23F5-D502-2C24DEE6FA55}"/>
                    </a:ext>
                  </a:extLst>
                </p:cNvPr>
                <p:cNvSpPr/>
                <p:nvPr/>
              </p:nvSpPr>
              <p:spPr>
                <a:xfrm>
                  <a:off x="7460641" y="3369282"/>
                  <a:ext cx="122196" cy="140441"/>
                </a:xfrm>
                <a:custGeom>
                  <a:avLst/>
                  <a:gdLst>
                    <a:gd name="connsiteX0" fmla="*/ 82817 w 122196"/>
                    <a:gd name="connsiteY0" fmla="*/ 139849 h 140441"/>
                    <a:gd name="connsiteX1" fmla="*/ 23533 w 122196"/>
                    <a:gd name="connsiteY1" fmla="*/ 85146 h 140441"/>
                    <a:gd name="connsiteX2" fmla="*/ -1824 w 122196"/>
                    <a:gd name="connsiteY2" fmla="*/ 37407 h 140441"/>
                    <a:gd name="connsiteX3" fmla="*/ 5310 w 122196"/>
                    <a:gd name="connsiteY3" fmla="*/ 33621 h 140441"/>
                    <a:gd name="connsiteX4" fmla="*/ 30667 w 122196"/>
                    <a:gd name="connsiteY4" fmla="*/ 81376 h 140441"/>
                    <a:gd name="connsiteX5" fmla="*/ 95056 w 122196"/>
                    <a:gd name="connsiteY5" fmla="*/ 129723 h 140441"/>
                    <a:gd name="connsiteX6" fmla="*/ 107599 w 122196"/>
                    <a:gd name="connsiteY6" fmla="*/ 116960 h 140441"/>
                    <a:gd name="connsiteX7" fmla="*/ 90441 w 122196"/>
                    <a:gd name="connsiteY7" fmla="*/ 5137 h 140441"/>
                    <a:gd name="connsiteX8" fmla="*/ 92402 w 122196"/>
                    <a:gd name="connsiteY8" fmla="*/ -222 h 140441"/>
                    <a:gd name="connsiteX9" fmla="*/ 97761 w 122196"/>
                    <a:gd name="connsiteY9" fmla="*/ 1756 h 140441"/>
                    <a:gd name="connsiteX10" fmla="*/ 114986 w 122196"/>
                    <a:gd name="connsiteY10" fmla="*/ 120189 h 140441"/>
                    <a:gd name="connsiteX11" fmla="*/ 97490 w 122196"/>
                    <a:gd name="connsiteY11" fmla="*/ 137381 h 140441"/>
                    <a:gd name="connsiteX12" fmla="*/ 82817 w 122196"/>
                    <a:gd name="connsiteY12" fmla="*/ 139849 h 140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2196" h="140441">
                      <a:moveTo>
                        <a:pt x="82817" y="139849"/>
                      </a:moveTo>
                      <a:cubicBezTo>
                        <a:pt x="61484" y="139849"/>
                        <a:pt x="43497" y="122945"/>
                        <a:pt x="23533" y="85146"/>
                      </a:cubicBezTo>
                      <a:cubicBezTo>
                        <a:pt x="17211" y="73211"/>
                        <a:pt x="-1824" y="37407"/>
                        <a:pt x="-1824" y="37407"/>
                      </a:cubicBezTo>
                      <a:lnTo>
                        <a:pt x="5310" y="33621"/>
                      </a:lnTo>
                      <a:cubicBezTo>
                        <a:pt x="5310" y="33621"/>
                        <a:pt x="24328" y="69425"/>
                        <a:pt x="30667" y="81376"/>
                      </a:cubicBezTo>
                      <a:cubicBezTo>
                        <a:pt x="58052" y="133121"/>
                        <a:pt x="77796" y="135200"/>
                        <a:pt x="95056" y="129723"/>
                      </a:cubicBezTo>
                      <a:cubicBezTo>
                        <a:pt x="100381" y="128033"/>
                        <a:pt x="104607" y="123739"/>
                        <a:pt x="107599" y="116960"/>
                      </a:cubicBezTo>
                      <a:cubicBezTo>
                        <a:pt x="117742" y="94004"/>
                        <a:pt x="110980" y="50103"/>
                        <a:pt x="90441" y="5137"/>
                      </a:cubicBezTo>
                      <a:cubicBezTo>
                        <a:pt x="89512" y="3108"/>
                        <a:pt x="90391" y="725"/>
                        <a:pt x="92402" y="-222"/>
                      </a:cubicBezTo>
                      <a:cubicBezTo>
                        <a:pt x="94431" y="-1152"/>
                        <a:pt x="96831" y="-273"/>
                        <a:pt x="97761" y="1756"/>
                      </a:cubicBezTo>
                      <a:cubicBezTo>
                        <a:pt x="119618" y="49443"/>
                        <a:pt x="126211" y="94832"/>
                        <a:pt x="114986" y="120189"/>
                      </a:cubicBezTo>
                      <a:cubicBezTo>
                        <a:pt x="111048" y="129047"/>
                        <a:pt x="105013" y="134997"/>
                        <a:pt x="97490" y="137381"/>
                      </a:cubicBezTo>
                      <a:cubicBezTo>
                        <a:pt x="92757" y="138953"/>
                        <a:pt x="87804" y="139781"/>
                        <a:pt x="82817" y="13984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爱设计-3-20">
                  <a:extLst>
                    <a:ext uri="{FF2B5EF4-FFF2-40B4-BE49-F238E27FC236}">
                      <a16:creationId xmlns:a16="http://schemas.microsoft.com/office/drawing/2014/main" id="{6EAABA33-2B32-A13C-7787-E59E2A37E576}"/>
                    </a:ext>
                  </a:extLst>
                </p:cNvPr>
                <p:cNvSpPr/>
                <p:nvPr/>
              </p:nvSpPr>
              <p:spPr>
                <a:xfrm>
                  <a:off x="7334352" y="3475814"/>
                  <a:ext cx="92089" cy="100597"/>
                </a:xfrm>
                <a:custGeom>
                  <a:avLst/>
                  <a:gdLst>
                    <a:gd name="connsiteX0" fmla="*/ 52537 w 92089"/>
                    <a:gd name="connsiteY0" fmla="*/ 100005 h 100597"/>
                    <a:gd name="connsiteX1" fmla="*/ 50846 w 92089"/>
                    <a:gd name="connsiteY1" fmla="*/ 100005 h 100597"/>
                    <a:gd name="connsiteX2" fmla="*/ -1203 w 92089"/>
                    <a:gd name="connsiteY2" fmla="*/ 62207 h 100597"/>
                    <a:gd name="connsiteX3" fmla="*/ 48 w 92089"/>
                    <a:gd name="connsiteY3" fmla="*/ 56628 h 100597"/>
                    <a:gd name="connsiteX4" fmla="*/ 5407 w 92089"/>
                    <a:gd name="connsiteY4" fmla="*/ 57575 h 100597"/>
                    <a:gd name="connsiteX5" fmla="*/ 51218 w 92089"/>
                    <a:gd name="connsiteY5" fmla="*/ 91959 h 100597"/>
                    <a:gd name="connsiteX6" fmla="*/ 76423 w 92089"/>
                    <a:gd name="connsiteY6" fmla="*/ 79889 h 100597"/>
                    <a:gd name="connsiteX7" fmla="*/ 65164 w 92089"/>
                    <a:gd name="connsiteY7" fmla="*/ 5036 h 100597"/>
                    <a:gd name="connsiteX8" fmla="*/ 67294 w 92089"/>
                    <a:gd name="connsiteY8" fmla="*/ -272 h 100597"/>
                    <a:gd name="connsiteX9" fmla="*/ 72383 w 92089"/>
                    <a:gd name="connsiteY9" fmla="*/ 1435 h 100597"/>
                    <a:gd name="connsiteX10" fmla="*/ 82525 w 92089"/>
                    <a:gd name="connsiteY10" fmla="*/ 85112 h 100597"/>
                    <a:gd name="connsiteX11" fmla="*/ 52537 w 92089"/>
                    <a:gd name="connsiteY11" fmla="*/ 100005 h 100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2089" h="100597">
                      <a:moveTo>
                        <a:pt x="52537" y="100005"/>
                      </a:moveTo>
                      <a:lnTo>
                        <a:pt x="50846" y="100005"/>
                      </a:lnTo>
                      <a:cubicBezTo>
                        <a:pt x="38777" y="99448"/>
                        <a:pt x="19962" y="92449"/>
                        <a:pt x="-1203" y="62207"/>
                      </a:cubicBezTo>
                      <a:cubicBezTo>
                        <a:pt x="-2386" y="60314"/>
                        <a:pt x="-1828" y="57829"/>
                        <a:pt x="48" y="56628"/>
                      </a:cubicBezTo>
                      <a:cubicBezTo>
                        <a:pt x="1823" y="55529"/>
                        <a:pt x="4139" y="55935"/>
                        <a:pt x="5407" y="57575"/>
                      </a:cubicBezTo>
                      <a:cubicBezTo>
                        <a:pt x="20621" y="79382"/>
                        <a:pt x="36511" y="91283"/>
                        <a:pt x="51218" y="91959"/>
                      </a:cubicBezTo>
                      <a:cubicBezTo>
                        <a:pt x="63051" y="92517"/>
                        <a:pt x="71504" y="85704"/>
                        <a:pt x="76423" y="79889"/>
                      </a:cubicBezTo>
                      <a:cubicBezTo>
                        <a:pt x="82576" y="72637"/>
                        <a:pt x="89287" y="53247"/>
                        <a:pt x="65164" y="5036"/>
                      </a:cubicBezTo>
                      <a:cubicBezTo>
                        <a:pt x="64285" y="2990"/>
                        <a:pt x="65232" y="607"/>
                        <a:pt x="67294" y="-272"/>
                      </a:cubicBezTo>
                      <a:cubicBezTo>
                        <a:pt x="69171" y="-1067"/>
                        <a:pt x="71368" y="-340"/>
                        <a:pt x="72383" y="1435"/>
                      </a:cubicBezTo>
                      <a:cubicBezTo>
                        <a:pt x="97266" y="51168"/>
                        <a:pt x="91654" y="74378"/>
                        <a:pt x="82525" y="85112"/>
                      </a:cubicBezTo>
                      <a:cubicBezTo>
                        <a:pt x="74377" y="94731"/>
                        <a:pt x="63761" y="100005"/>
                        <a:pt x="52537" y="10000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爱设计-3-21">
                  <a:extLst>
                    <a:ext uri="{FF2B5EF4-FFF2-40B4-BE49-F238E27FC236}">
                      <a16:creationId xmlns:a16="http://schemas.microsoft.com/office/drawing/2014/main" id="{6E53DBEE-9032-4643-72EC-16BD5F88F6EB}"/>
                    </a:ext>
                  </a:extLst>
                </p:cNvPr>
                <p:cNvSpPr/>
                <p:nvPr/>
              </p:nvSpPr>
              <p:spPr>
                <a:xfrm>
                  <a:off x="7066022" y="2948510"/>
                  <a:ext cx="348004" cy="396186"/>
                </a:xfrm>
                <a:custGeom>
                  <a:avLst/>
                  <a:gdLst>
                    <a:gd name="connsiteX0" fmla="*/ -1824 w 348004"/>
                    <a:gd name="connsiteY0" fmla="*/ 197512 h 396186"/>
                    <a:gd name="connsiteX1" fmla="*/ -1824 w 348004"/>
                    <a:gd name="connsiteY1" fmla="*/ 17681 h 396186"/>
                    <a:gd name="connsiteX2" fmla="*/ 16450 w 348004"/>
                    <a:gd name="connsiteY2" fmla="*/ -593 h 396186"/>
                    <a:gd name="connsiteX3" fmla="*/ 25579 w 348004"/>
                    <a:gd name="connsiteY3" fmla="*/ 1859 h 396186"/>
                    <a:gd name="connsiteX4" fmla="*/ 181303 w 348004"/>
                    <a:gd name="connsiteY4" fmla="*/ 91774 h 396186"/>
                    <a:gd name="connsiteX5" fmla="*/ 337028 w 348004"/>
                    <a:gd name="connsiteY5" fmla="*/ 181689 h 396186"/>
                    <a:gd name="connsiteX6" fmla="*/ 343739 w 348004"/>
                    <a:gd name="connsiteY6" fmla="*/ 206623 h 396186"/>
                    <a:gd name="connsiteX7" fmla="*/ 337028 w 348004"/>
                    <a:gd name="connsiteY7" fmla="*/ 213334 h 396186"/>
                    <a:gd name="connsiteX8" fmla="*/ 181303 w 348004"/>
                    <a:gd name="connsiteY8" fmla="*/ 303233 h 396186"/>
                    <a:gd name="connsiteX9" fmla="*/ 25579 w 348004"/>
                    <a:gd name="connsiteY9" fmla="*/ 393148 h 396186"/>
                    <a:gd name="connsiteX10" fmla="*/ 627 w 348004"/>
                    <a:gd name="connsiteY10" fmla="*/ 386454 h 396186"/>
                    <a:gd name="connsiteX11" fmla="*/ -1824 w 348004"/>
                    <a:gd name="connsiteY11" fmla="*/ 377325 h 396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8004" h="396186">
                      <a:moveTo>
                        <a:pt x="-1824" y="197512"/>
                      </a:moveTo>
                      <a:lnTo>
                        <a:pt x="-1824" y="17681"/>
                      </a:lnTo>
                      <a:cubicBezTo>
                        <a:pt x="-1824" y="7589"/>
                        <a:pt x="6358" y="-593"/>
                        <a:pt x="16450" y="-593"/>
                      </a:cubicBezTo>
                      <a:cubicBezTo>
                        <a:pt x="19662" y="-576"/>
                        <a:pt x="22806" y="253"/>
                        <a:pt x="25579" y="1859"/>
                      </a:cubicBezTo>
                      <a:lnTo>
                        <a:pt x="181303" y="91774"/>
                      </a:lnTo>
                      <a:lnTo>
                        <a:pt x="337028" y="181689"/>
                      </a:lnTo>
                      <a:cubicBezTo>
                        <a:pt x="345767" y="186727"/>
                        <a:pt x="348776" y="197884"/>
                        <a:pt x="343739" y="206623"/>
                      </a:cubicBezTo>
                      <a:cubicBezTo>
                        <a:pt x="342133" y="209413"/>
                        <a:pt x="339817" y="211729"/>
                        <a:pt x="337028" y="213334"/>
                      </a:cubicBezTo>
                      <a:lnTo>
                        <a:pt x="181303" y="303233"/>
                      </a:lnTo>
                      <a:lnTo>
                        <a:pt x="25579" y="393148"/>
                      </a:lnTo>
                      <a:cubicBezTo>
                        <a:pt x="16839" y="398185"/>
                        <a:pt x="5665" y="395193"/>
                        <a:pt x="627" y="386454"/>
                      </a:cubicBezTo>
                      <a:cubicBezTo>
                        <a:pt x="-978" y="383665"/>
                        <a:pt x="-1824" y="380520"/>
                        <a:pt x="-1824" y="37732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爱设计-3-22">
                  <a:extLst>
                    <a:ext uri="{FF2B5EF4-FFF2-40B4-BE49-F238E27FC236}">
                      <a16:creationId xmlns:a16="http://schemas.microsoft.com/office/drawing/2014/main" id="{53A2ECC8-6E96-29EF-DAB0-043510068A4F}"/>
                    </a:ext>
                  </a:extLst>
                </p:cNvPr>
                <p:cNvSpPr/>
                <p:nvPr/>
              </p:nvSpPr>
              <p:spPr>
                <a:xfrm>
                  <a:off x="7065988" y="2945557"/>
                  <a:ext cx="345520" cy="396169"/>
                </a:xfrm>
                <a:custGeom>
                  <a:avLst/>
                  <a:gdLst>
                    <a:gd name="connsiteX0" fmla="*/ 29602 w 345520"/>
                    <a:gd name="connsiteY0" fmla="*/ 230944 h 396169"/>
                    <a:gd name="connsiteX1" fmla="*/ 29602 w 345520"/>
                    <a:gd name="connsiteY1" fmla="*/ 68660 h 396169"/>
                    <a:gd name="connsiteX2" fmla="*/ 47875 w 345520"/>
                    <a:gd name="connsiteY2" fmla="*/ 50386 h 396169"/>
                    <a:gd name="connsiteX3" fmla="*/ 57004 w 345520"/>
                    <a:gd name="connsiteY3" fmla="*/ 52838 h 396169"/>
                    <a:gd name="connsiteX4" fmla="*/ 342099 w 345520"/>
                    <a:gd name="connsiteY4" fmla="*/ 208359 h 396169"/>
                    <a:gd name="connsiteX5" fmla="*/ 337028 w 345520"/>
                    <a:gd name="connsiteY5" fmla="*/ 181667 h 396169"/>
                    <a:gd name="connsiteX6" fmla="*/ 181303 w 345520"/>
                    <a:gd name="connsiteY6" fmla="*/ 91752 h 396169"/>
                    <a:gd name="connsiteX7" fmla="*/ 25579 w 345520"/>
                    <a:gd name="connsiteY7" fmla="*/ 1853 h 396169"/>
                    <a:gd name="connsiteX8" fmla="*/ 627 w 345520"/>
                    <a:gd name="connsiteY8" fmla="*/ 8548 h 396169"/>
                    <a:gd name="connsiteX9" fmla="*/ -1824 w 345520"/>
                    <a:gd name="connsiteY9" fmla="*/ 17676 h 396169"/>
                    <a:gd name="connsiteX10" fmla="*/ -1824 w 345520"/>
                    <a:gd name="connsiteY10" fmla="*/ 377303 h 396169"/>
                    <a:gd name="connsiteX11" fmla="*/ 16450 w 345520"/>
                    <a:gd name="connsiteY11" fmla="*/ 395577 h 396169"/>
                    <a:gd name="connsiteX12" fmla="*/ 25579 w 345520"/>
                    <a:gd name="connsiteY12" fmla="*/ 393126 h 396169"/>
                    <a:gd name="connsiteX13" fmla="*/ 29568 w 345520"/>
                    <a:gd name="connsiteY13" fmla="*/ 390827 h 396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5520" h="396169">
                      <a:moveTo>
                        <a:pt x="29602" y="230944"/>
                      </a:moveTo>
                      <a:lnTo>
                        <a:pt x="29602" y="68660"/>
                      </a:lnTo>
                      <a:cubicBezTo>
                        <a:pt x="29602" y="58568"/>
                        <a:pt x="37784" y="50386"/>
                        <a:pt x="47875" y="50386"/>
                      </a:cubicBezTo>
                      <a:cubicBezTo>
                        <a:pt x="51087" y="50403"/>
                        <a:pt x="54232" y="51231"/>
                        <a:pt x="57004" y="52838"/>
                      </a:cubicBezTo>
                      <a:lnTo>
                        <a:pt x="342099" y="208359"/>
                      </a:lnTo>
                      <a:cubicBezTo>
                        <a:pt x="344567" y="200634"/>
                        <a:pt x="345057" y="186282"/>
                        <a:pt x="337028" y="181667"/>
                      </a:cubicBezTo>
                      <a:lnTo>
                        <a:pt x="181303" y="91752"/>
                      </a:lnTo>
                      <a:lnTo>
                        <a:pt x="25579" y="1853"/>
                      </a:lnTo>
                      <a:cubicBezTo>
                        <a:pt x="16839" y="-3184"/>
                        <a:pt x="5665" y="-192"/>
                        <a:pt x="627" y="8548"/>
                      </a:cubicBezTo>
                      <a:cubicBezTo>
                        <a:pt x="-978" y="11337"/>
                        <a:pt x="-1824" y="14481"/>
                        <a:pt x="-1824" y="17676"/>
                      </a:cubicBezTo>
                      <a:lnTo>
                        <a:pt x="-1824" y="377303"/>
                      </a:lnTo>
                      <a:cubicBezTo>
                        <a:pt x="-1824" y="387395"/>
                        <a:pt x="6358" y="395577"/>
                        <a:pt x="16450" y="395577"/>
                      </a:cubicBezTo>
                      <a:cubicBezTo>
                        <a:pt x="19662" y="395560"/>
                        <a:pt x="22806" y="394732"/>
                        <a:pt x="25579" y="393126"/>
                      </a:cubicBezTo>
                      <a:lnTo>
                        <a:pt x="29568" y="39082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爱设计-3-23">
                  <a:extLst>
                    <a:ext uri="{FF2B5EF4-FFF2-40B4-BE49-F238E27FC236}">
                      <a16:creationId xmlns:a16="http://schemas.microsoft.com/office/drawing/2014/main" id="{64E6ECE6-2995-EF4A-E525-56199FF755BD}"/>
                    </a:ext>
                  </a:extLst>
                </p:cNvPr>
                <p:cNvSpPr/>
                <p:nvPr/>
              </p:nvSpPr>
              <p:spPr>
                <a:xfrm>
                  <a:off x="7061997" y="2944487"/>
                  <a:ext cx="356047" cy="404271"/>
                </a:xfrm>
                <a:custGeom>
                  <a:avLst/>
                  <a:gdLst>
                    <a:gd name="connsiteX0" fmla="*/ 20474 w 356047"/>
                    <a:gd name="connsiteY0" fmla="*/ 403679 h 404271"/>
                    <a:gd name="connsiteX1" fmla="*/ 9317 w 356047"/>
                    <a:gd name="connsiteY1" fmla="*/ 400653 h 404271"/>
                    <a:gd name="connsiteX2" fmla="*/ -1823 w 356047"/>
                    <a:gd name="connsiteY2" fmla="*/ 381348 h 404271"/>
                    <a:gd name="connsiteX3" fmla="*/ -1823 w 356047"/>
                    <a:gd name="connsiteY3" fmla="*/ 21704 h 404271"/>
                    <a:gd name="connsiteX4" fmla="*/ 20474 w 356047"/>
                    <a:gd name="connsiteY4" fmla="*/ -593 h 404271"/>
                    <a:gd name="connsiteX5" fmla="*/ 31631 w 356047"/>
                    <a:gd name="connsiteY5" fmla="*/ 2399 h 404271"/>
                    <a:gd name="connsiteX6" fmla="*/ 343081 w 356047"/>
                    <a:gd name="connsiteY6" fmla="*/ 182213 h 404271"/>
                    <a:gd name="connsiteX7" fmla="*/ 351212 w 356047"/>
                    <a:gd name="connsiteY7" fmla="*/ 212709 h 404271"/>
                    <a:gd name="connsiteX8" fmla="*/ 343081 w 356047"/>
                    <a:gd name="connsiteY8" fmla="*/ 220840 h 404271"/>
                    <a:gd name="connsiteX9" fmla="*/ 31631 w 356047"/>
                    <a:gd name="connsiteY9" fmla="*/ 400653 h 404271"/>
                    <a:gd name="connsiteX10" fmla="*/ 20474 w 356047"/>
                    <a:gd name="connsiteY10" fmla="*/ 403679 h 404271"/>
                    <a:gd name="connsiteX11" fmla="*/ 20474 w 356047"/>
                    <a:gd name="connsiteY11" fmla="*/ 7454 h 404271"/>
                    <a:gd name="connsiteX12" fmla="*/ 6241 w 356047"/>
                    <a:gd name="connsiteY12" fmla="*/ 21704 h 404271"/>
                    <a:gd name="connsiteX13" fmla="*/ 6241 w 356047"/>
                    <a:gd name="connsiteY13" fmla="*/ 381348 h 404271"/>
                    <a:gd name="connsiteX14" fmla="*/ 20474 w 356047"/>
                    <a:gd name="connsiteY14" fmla="*/ 395582 h 404271"/>
                    <a:gd name="connsiteX15" fmla="*/ 27591 w 356047"/>
                    <a:gd name="connsiteY15" fmla="*/ 393672 h 404271"/>
                    <a:gd name="connsiteX16" fmla="*/ 339041 w 356047"/>
                    <a:gd name="connsiteY16" fmla="*/ 213858 h 404271"/>
                    <a:gd name="connsiteX17" fmla="*/ 344230 w 356047"/>
                    <a:gd name="connsiteY17" fmla="*/ 194384 h 404271"/>
                    <a:gd name="connsiteX18" fmla="*/ 339041 w 356047"/>
                    <a:gd name="connsiteY18" fmla="*/ 189195 h 404271"/>
                    <a:gd name="connsiteX19" fmla="*/ 27591 w 356047"/>
                    <a:gd name="connsiteY19" fmla="*/ 9449 h 404271"/>
                    <a:gd name="connsiteX20" fmla="*/ 20474 w 356047"/>
                    <a:gd name="connsiteY20" fmla="*/ 7454 h 4042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56047" h="404271">
                      <a:moveTo>
                        <a:pt x="20474" y="403679"/>
                      </a:moveTo>
                      <a:cubicBezTo>
                        <a:pt x="16553" y="403662"/>
                        <a:pt x="12698" y="402631"/>
                        <a:pt x="9317" y="400653"/>
                      </a:cubicBezTo>
                      <a:cubicBezTo>
                        <a:pt x="2369" y="396715"/>
                        <a:pt x="-1891" y="389327"/>
                        <a:pt x="-1823" y="381348"/>
                      </a:cubicBezTo>
                      <a:lnTo>
                        <a:pt x="-1823" y="21704"/>
                      </a:lnTo>
                      <a:cubicBezTo>
                        <a:pt x="-1823" y="9398"/>
                        <a:pt x="8168" y="-593"/>
                        <a:pt x="20474" y="-593"/>
                      </a:cubicBezTo>
                      <a:cubicBezTo>
                        <a:pt x="24396" y="-593"/>
                        <a:pt x="28233" y="439"/>
                        <a:pt x="31631" y="2399"/>
                      </a:cubicBezTo>
                      <a:lnTo>
                        <a:pt x="343081" y="182213"/>
                      </a:lnTo>
                      <a:cubicBezTo>
                        <a:pt x="353747" y="188383"/>
                        <a:pt x="357399" y="202042"/>
                        <a:pt x="351212" y="212709"/>
                      </a:cubicBezTo>
                      <a:cubicBezTo>
                        <a:pt x="349267" y="216073"/>
                        <a:pt x="346461" y="218879"/>
                        <a:pt x="343081" y="220840"/>
                      </a:cubicBezTo>
                      <a:lnTo>
                        <a:pt x="31631" y="400653"/>
                      </a:lnTo>
                      <a:cubicBezTo>
                        <a:pt x="28233" y="402614"/>
                        <a:pt x="24396" y="403662"/>
                        <a:pt x="20474" y="403679"/>
                      </a:cubicBezTo>
                      <a:close/>
                      <a:moveTo>
                        <a:pt x="20474" y="7454"/>
                      </a:moveTo>
                      <a:cubicBezTo>
                        <a:pt x="12614" y="7488"/>
                        <a:pt x="6258" y="13844"/>
                        <a:pt x="6241" y="21704"/>
                      </a:cubicBezTo>
                      <a:lnTo>
                        <a:pt x="6241" y="381348"/>
                      </a:lnTo>
                      <a:cubicBezTo>
                        <a:pt x="6241" y="389209"/>
                        <a:pt x="12614" y="395582"/>
                        <a:pt x="20474" y="395582"/>
                      </a:cubicBezTo>
                      <a:cubicBezTo>
                        <a:pt x="22976" y="395582"/>
                        <a:pt x="25427" y="394923"/>
                        <a:pt x="27591" y="393672"/>
                      </a:cubicBezTo>
                      <a:lnTo>
                        <a:pt x="339041" y="213858"/>
                      </a:lnTo>
                      <a:cubicBezTo>
                        <a:pt x="345853" y="209919"/>
                        <a:pt x="348169" y="201197"/>
                        <a:pt x="344230" y="194384"/>
                      </a:cubicBezTo>
                      <a:cubicBezTo>
                        <a:pt x="342979" y="192237"/>
                        <a:pt x="341187" y="190445"/>
                        <a:pt x="339041" y="189195"/>
                      </a:cubicBezTo>
                      <a:lnTo>
                        <a:pt x="27591" y="9449"/>
                      </a:lnTo>
                      <a:cubicBezTo>
                        <a:pt x="25427" y="8164"/>
                        <a:pt x="22976" y="7488"/>
                        <a:pt x="20474" y="745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爱设计-3-24">
                  <a:extLst>
                    <a:ext uri="{FF2B5EF4-FFF2-40B4-BE49-F238E27FC236}">
                      <a16:creationId xmlns:a16="http://schemas.microsoft.com/office/drawing/2014/main" id="{799325EB-0B66-25A7-AB13-042BB71C319D}"/>
                    </a:ext>
                  </a:extLst>
                </p:cNvPr>
                <p:cNvSpPr/>
                <p:nvPr/>
              </p:nvSpPr>
              <p:spPr>
                <a:xfrm>
                  <a:off x="7452983" y="3611522"/>
                  <a:ext cx="909594" cy="933401"/>
                </a:xfrm>
                <a:custGeom>
                  <a:avLst/>
                  <a:gdLst>
                    <a:gd name="connsiteX0" fmla="*/ 518109 w 909594"/>
                    <a:gd name="connsiteY0" fmla="*/ 932808 h 933401"/>
                    <a:gd name="connsiteX1" fmla="*/ 477809 w 909594"/>
                    <a:gd name="connsiteY1" fmla="*/ 929985 h 933401"/>
                    <a:gd name="connsiteX2" fmla="*/ 298350 w 909594"/>
                    <a:gd name="connsiteY2" fmla="*/ 795763 h 933401"/>
                    <a:gd name="connsiteX3" fmla="*/ -454 w 909594"/>
                    <a:gd name="connsiteY3" fmla="*/ 129099 h 933401"/>
                    <a:gd name="connsiteX4" fmla="*/ -1824 w 909594"/>
                    <a:gd name="connsiteY4" fmla="*/ 125380 h 933401"/>
                    <a:gd name="connsiteX5" fmla="*/ 324181 w 909594"/>
                    <a:gd name="connsiteY5" fmla="*/ -593 h 933401"/>
                    <a:gd name="connsiteX6" fmla="*/ 620568 w 909594"/>
                    <a:gd name="connsiteY6" fmla="*/ 538155 h 933401"/>
                    <a:gd name="connsiteX7" fmla="*/ 618641 w 909594"/>
                    <a:gd name="connsiteY7" fmla="*/ 543531 h 933401"/>
                    <a:gd name="connsiteX8" fmla="*/ 613502 w 909594"/>
                    <a:gd name="connsiteY8" fmla="*/ 542043 h 933401"/>
                    <a:gd name="connsiteX9" fmla="*/ 320512 w 909594"/>
                    <a:gd name="connsiteY9" fmla="*/ 9466 h 933401"/>
                    <a:gd name="connsiteX10" fmla="*/ 8488 w 909594"/>
                    <a:gd name="connsiteY10" fmla="*/ 130046 h 933401"/>
                    <a:gd name="connsiteX11" fmla="*/ 305518 w 909594"/>
                    <a:gd name="connsiteY11" fmla="*/ 792044 h 933401"/>
                    <a:gd name="connsiteX12" fmla="*/ 630897 w 909594"/>
                    <a:gd name="connsiteY12" fmla="*/ 906133 h 933401"/>
                    <a:gd name="connsiteX13" fmla="*/ 902164 w 909594"/>
                    <a:gd name="connsiteY13" fmla="*/ 806582 h 933401"/>
                    <a:gd name="connsiteX14" fmla="*/ 907455 w 909594"/>
                    <a:gd name="connsiteY14" fmla="*/ 808712 h 933401"/>
                    <a:gd name="connsiteX15" fmla="*/ 905308 w 909594"/>
                    <a:gd name="connsiteY15" fmla="*/ 814003 h 933401"/>
                    <a:gd name="connsiteX16" fmla="*/ 633263 w 909594"/>
                    <a:gd name="connsiteY16" fmla="*/ 913841 h 933401"/>
                    <a:gd name="connsiteX17" fmla="*/ 518109 w 909594"/>
                    <a:gd name="connsiteY17" fmla="*/ 932808 h 933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09594" h="933401">
                      <a:moveTo>
                        <a:pt x="518109" y="932808"/>
                      </a:moveTo>
                      <a:cubicBezTo>
                        <a:pt x="504620" y="932842"/>
                        <a:pt x="491163" y="931895"/>
                        <a:pt x="477809" y="929985"/>
                      </a:cubicBezTo>
                      <a:cubicBezTo>
                        <a:pt x="399034" y="918676"/>
                        <a:pt x="338667" y="873507"/>
                        <a:pt x="298350" y="795763"/>
                      </a:cubicBezTo>
                      <a:cubicBezTo>
                        <a:pt x="113516" y="439230"/>
                        <a:pt x="661" y="132159"/>
                        <a:pt x="-454" y="129099"/>
                      </a:cubicBezTo>
                      <a:lnTo>
                        <a:pt x="-1824" y="125380"/>
                      </a:lnTo>
                      <a:lnTo>
                        <a:pt x="324181" y="-593"/>
                      </a:lnTo>
                      <a:lnTo>
                        <a:pt x="620568" y="538155"/>
                      </a:lnTo>
                      <a:cubicBezTo>
                        <a:pt x="621514" y="540167"/>
                        <a:pt x="620652" y="542584"/>
                        <a:pt x="618641" y="543531"/>
                      </a:cubicBezTo>
                      <a:cubicBezTo>
                        <a:pt x="616798" y="544410"/>
                        <a:pt x="614600" y="543767"/>
                        <a:pt x="613502" y="542043"/>
                      </a:cubicBezTo>
                      <a:lnTo>
                        <a:pt x="320512" y="9466"/>
                      </a:lnTo>
                      <a:lnTo>
                        <a:pt x="8488" y="130046"/>
                      </a:lnTo>
                      <a:cubicBezTo>
                        <a:pt x="21893" y="166018"/>
                        <a:pt x="131891" y="457165"/>
                        <a:pt x="305518" y="792044"/>
                      </a:cubicBezTo>
                      <a:cubicBezTo>
                        <a:pt x="368065" y="912557"/>
                        <a:pt x="480514" y="952012"/>
                        <a:pt x="630897" y="906133"/>
                      </a:cubicBezTo>
                      <a:cubicBezTo>
                        <a:pt x="746625" y="870836"/>
                        <a:pt x="859108" y="824754"/>
                        <a:pt x="902164" y="806582"/>
                      </a:cubicBezTo>
                      <a:cubicBezTo>
                        <a:pt x="904209" y="805720"/>
                        <a:pt x="906575" y="806666"/>
                        <a:pt x="907455" y="808712"/>
                      </a:cubicBezTo>
                      <a:cubicBezTo>
                        <a:pt x="908317" y="810775"/>
                        <a:pt x="907353" y="813141"/>
                        <a:pt x="905308" y="814003"/>
                      </a:cubicBezTo>
                      <a:cubicBezTo>
                        <a:pt x="862168" y="832226"/>
                        <a:pt x="749330" y="878443"/>
                        <a:pt x="633263" y="913841"/>
                      </a:cubicBezTo>
                      <a:cubicBezTo>
                        <a:pt x="591678" y="926537"/>
                        <a:pt x="553660" y="932808"/>
                        <a:pt x="518109" y="93280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爱设计-3-25">
                  <a:extLst>
                    <a:ext uri="{FF2B5EF4-FFF2-40B4-BE49-F238E27FC236}">
                      <a16:creationId xmlns:a16="http://schemas.microsoft.com/office/drawing/2014/main" id="{7271CB49-9A97-2321-3BDD-9CFA05C386D0}"/>
                    </a:ext>
                  </a:extLst>
                </p:cNvPr>
                <p:cNvSpPr/>
                <p:nvPr/>
              </p:nvSpPr>
              <p:spPr>
                <a:xfrm>
                  <a:off x="8569304" y="3027874"/>
                  <a:ext cx="306192" cy="529914"/>
                </a:xfrm>
                <a:custGeom>
                  <a:avLst/>
                  <a:gdLst>
                    <a:gd name="connsiteX0" fmla="*/ 199294 w 306192"/>
                    <a:gd name="connsiteY0" fmla="*/ 529316 h 529914"/>
                    <a:gd name="connsiteX1" fmla="*/ 179770 w 306192"/>
                    <a:gd name="connsiteY1" fmla="*/ 528488 h 529914"/>
                    <a:gd name="connsiteX2" fmla="*/ 29454 w 306192"/>
                    <a:gd name="connsiteY2" fmla="*/ 450964 h 529914"/>
                    <a:gd name="connsiteX3" fmla="*/ -822 w 306192"/>
                    <a:gd name="connsiteY3" fmla="*/ 283913 h 529914"/>
                    <a:gd name="connsiteX4" fmla="*/ 28068 w 306192"/>
                    <a:gd name="connsiteY4" fmla="*/ 25646 h 529914"/>
                    <a:gd name="connsiteX5" fmla="*/ 31770 w 306192"/>
                    <a:gd name="connsiteY5" fmla="*/ 2301 h 529914"/>
                    <a:gd name="connsiteX6" fmla="*/ 36791 w 306192"/>
                    <a:gd name="connsiteY6" fmla="*/ -421 h 529914"/>
                    <a:gd name="connsiteX7" fmla="*/ 39648 w 306192"/>
                    <a:gd name="connsiteY7" fmla="*/ 3991 h 529914"/>
                    <a:gd name="connsiteX8" fmla="*/ 36081 w 306192"/>
                    <a:gd name="connsiteY8" fmla="*/ 26542 h 529914"/>
                    <a:gd name="connsiteX9" fmla="*/ 7225 w 306192"/>
                    <a:gd name="connsiteY9" fmla="*/ 284302 h 529914"/>
                    <a:gd name="connsiteX10" fmla="*/ 36233 w 306192"/>
                    <a:gd name="connsiteY10" fmla="*/ 446586 h 529914"/>
                    <a:gd name="connsiteX11" fmla="*/ 180649 w 306192"/>
                    <a:gd name="connsiteY11" fmla="*/ 520475 h 529914"/>
                    <a:gd name="connsiteX12" fmla="*/ 298980 w 306192"/>
                    <a:gd name="connsiteY12" fmla="*/ 505261 h 529914"/>
                    <a:gd name="connsiteX13" fmla="*/ 304136 w 306192"/>
                    <a:gd name="connsiteY13" fmla="*/ 507695 h 529914"/>
                    <a:gd name="connsiteX14" fmla="*/ 301685 w 306192"/>
                    <a:gd name="connsiteY14" fmla="*/ 512851 h 529914"/>
                    <a:gd name="connsiteX15" fmla="*/ 199294 w 306192"/>
                    <a:gd name="connsiteY15" fmla="*/ 529316 h 529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6192" h="529914">
                      <a:moveTo>
                        <a:pt x="199294" y="529316"/>
                      </a:moveTo>
                      <a:cubicBezTo>
                        <a:pt x="192769" y="529367"/>
                        <a:pt x="186261" y="529097"/>
                        <a:pt x="179770" y="528488"/>
                      </a:cubicBezTo>
                      <a:cubicBezTo>
                        <a:pt x="107080" y="520391"/>
                        <a:pt x="57955" y="495034"/>
                        <a:pt x="29454" y="450964"/>
                      </a:cubicBezTo>
                      <a:cubicBezTo>
                        <a:pt x="4470" y="412320"/>
                        <a:pt x="-5149" y="359240"/>
                        <a:pt x="-822" y="283913"/>
                      </a:cubicBezTo>
                      <a:cubicBezTo>
                        <a:pt x="2863" y="219676"/>
                        <a:pt x="27814" y="27573"/>
                        <a:pt x="28068" y="25646"/>
                      </a:cubicBezTo>
                      <a:cubicBezTo>
                        <a:pt x="28863" y="17802"/>
                        <a:pt x="30097" y="10009"/>
                        <a:pt x="31770" y="2301"/>
                      </a:cubicBezTo>
                      <a:cubicBezTo>
                        <a:pt x="32395" y="154"/>
                        <a:pt x="34644" y="-1063"/>
                        <a:pt x="36791" y="-421"/>
                      </a:cubicBezTo>
                      <a:cubicBezTo>
                        <a:pt x="38701" y="137"/>
                        <a:pt x="39918" y="2013"/>
                        <a:pt x="39648" y="3991"/>
                      </a:cubicBezTo>
                      <a:cubicBezTo>
                        <a:pt x="38042" y="11429"/>
                        <a:pt x="36842" y="18969"/>
                        <a:pt x="36081" y="26542"/>
                      </a:cubicBezTo>
                      <a:cubicBezTo>
                        <a:pt x="35810" y="28553"/>
                        <a:pt x="10893" y="220403"/>
                        <a:pt x="7225" y="284302"/>
                      </a:cubicBezTo>
                      <a:cubicBezTo>
                        <a:pt x="2999" y="357837"/>
                        <a:pt x="12296" y="409396"/>
                        <a:pt x="36233" y="446586"/>
                      </a:cubicBezTo>
                      <a:cubicBezTo>
                        <a:pt x="63280" y="488492"/>
                        <a:pt x="110613" y="512665"/>
                        <a:pt x="180649" y="520475"/>
                      </a:cubicBezTo>
                      <a:cubicBezTo>
                        <a:pt x="192803" y="521811"/>
                        <a:pt x="248469" y="523197"/>
                        <a:pt x="298980" y="505261"/>
                      </a:cubicBezTo>
                      <a:cubicBezTo>
                        <a:pt x="301077" y="504517"/>
                        <a:pt x="303375" y="505616"/>
                        <a:pt x="304136" y="507695"/>
                      </a:cubicBezTo>
                      <a:cubicBezTo>
                        <a:pt x="304880" y="509792"/>
                        <a:pt x="303781" y="512108"/>
                        <a:pt x="301685" y="512851"/>
                      </a:cubicBezTo>
                      <a:cubicBezTo>
                        <a:pt x="263971" y="526172"/>
                        <a:pt x="223890" y="529316"/>
                        <a:pt x="199294" y="5293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爱设计-3-26">
                  <a:extLst>
                    <a:ext uri="{FF2B5EF4-FFF2-40B4-BE49-F238E27FC236}">
                      <a16:creationId xmlns:a16="http://schemas.microsoft.com/office/drawing/2014/main" id="{3CC8A31A-3E02-8F93-2C3C-6F1C97D3903B}"/>
                    </a:ext>
                  </a:extLst>
                </p:cNvPr>
                <p:cNvSpPr/>
                <p:nvPr/>
              </p:nvSpPr>
              <p:spPr>
                <a:xfrm>
                  <a:off x="9021363" y="3221850"/>
                  <a:ext cx="120914" cy="156457"/>
                </a:xfrm>
                <a:custGeom>
                  <a:avLst/>
                  <a:gdLst>
                    <a:gd name="connsiteX0" fmla="*/ 41019 w 120914"/>
                    <a:gd name="connsiteY0" fmla="*/ 155849 h 156457"/>
                    <a:gd name="connsiteX1" fmla="*/ 32161 w 120914"/>
                    <a:gd name="connsiteY1" fmla="*/ 155358 h 156457"/>
                    <a:gd name="connsiteX2" fmla="*/ -346 w 120914"/>
                    <a:gd name="connsiteY2" fmla="*/ 144117 h 156457"/>
                    <a:gd name="connsiteX3" fmla="*/ -904 w 120914"/>
                    <a:gd name="connsiteY3" fmla="*/ 138454 h 156457"/>
                    <a:gd name="connsiteX4" fmla="*/ 3897 w 120914"/>
                    <a:gd name="connsiteY4" fmla="*/ 137355 h 156457"/>
                    <a:gd name="connsiteX5" fmla="*/ 100422 w 120914"/>
                    <a:gd name="connsiteY5" fmla="*/ 114500 h 156457"/>
                    <a:gd name="connsiteX6" fmla="*/ 77567 w 120914"/>
                    <a:gd name="connsiteY6" fmla="*/ 17975 h 156457"/>
                    <a:gd name="connsiteX7" fmla="*/ 20311 w 120914"/>
                    <a:gd name="connsiteY7" fmla="*/ 10571 h 156457"/>
                    <a:gd name="connsiteX8" fmla="*/ 15105 w 120914"/>
                    <a:gd name="connsiteY8" fmla="*/ 8221 h 156457"/>
                    <a:gd name="connsiteX9" fmla="*/ 17454 w 120914"/>
                    <a:gd name="connsiteY9" fmla="*/ 3015 h 156457"/>
                    <a:gd name="connsiteX10" fmla="*/ 17945 w 120914"/>
                    <a:gd name="connsiteY10" fmla="*/ 2863 h 156457"/>
                    <a:gd name="connsiteX11" fmla="*/ 115636 w 120914"/>
                    <a:gd name="connsiteY11" fmla="*/ 54742 h 156457"/>
                    <a:gd name="connsiteX12" fmla="*/ 63773 w 120914"/>
                    <a:gd name="connsiteY12" fmla="*/ 152434 h 156457"/>
                    <a:gd name="connsiteX13" fmla="*/ 41019 w 120914"/>
                    <a:gd name="connsiteY13" fmla="*/ 155865 h 156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20914" h="156457">
                      <a:moveTo>
                        <a:pt x="41019" y="155849"/>
                      </a:moveTo>
                      <a:cubicBezTo>
                        <a:pt x="38061" y="155849"/>
                        <a:pt x="35103" y="155696"/>
                        <a:pt x="32161" y="155358"/>
                      </a:cubicBezTo>
                      <a:cubicBezTo>
                        <a:pt x="20616" y="154090"/>
                        <a:pt x="9509" y="150253"/>
                        <a:pt x="-346" y="144117"/>
                      </a:cubicBezTo>
                      <a:cubicBezTo>
                        <a:pt x="-2070" y="142714"/>
                        <a:pt x="-2324" y="140178"/>
                        <a:pt x="-904" y="138454"/>
                      </a:cubicBezTo>
                      <a:cubicBezTo>
                        <a:pt x="263" y="137034"/>
                        <a:pt x="2223" y="136577"/>
                        <a:pt x="3897" y="137355"/>
                      </a:cubicBezTo>
                      <a:cubicBezTo>
                        <a:pt x="36861" y="157691"/>
                        <a:pt x="80069" y="147464"/>
                        <a:pt x="100422" y="114500"/>
                      </a:cubicBezTo>
                      <a:cubicBezTo>
                        <a:pt x="120758" y="81536"/>
                        <a:pt x="110531" y="38328"/>
                        <a:pt x="77567" y="17975"/>
                      </a:cubicBezTo>
                      <a:cubicBezTo>
                        <a:pt x="60426" y="7410"/>
                        <a:pt x="39583" y="4705"/>
                        <a:pt x="20311" y="10571"/>
                      </a:cubicBezTo>
                      <a:cubicBezTo>
                        <a:pt x="18232" y="11365"/>
                        <a:pt x="15899" y="10317"/>
                        <a:pt x="15105" y="8221"/>
                      </a:cubicBezTo>
                      <a:cubicBezTo>
                        <a:pt x="14310" y="6142"/>
                        <a:pt x="15358" y="3809"/>
                        <a:pt x="17454" y="3015"/>
                      </a:cubicBezTo>
                      <a:cubicBezTo>
                        <a:pt x="17607" y="2947"/>
                        <a:pt x="17775" y="2896"/>
                        <a:pt x="17945" y="2863"/>
                      </a:cubicBezTo>
                      <a:cubicBezTo>
                        <a:pt x="59242" y="-9799"/>
                        <a:pt x="102991" y="13428"/>
                        <a:pt x="115636" y="54742"/>
                      </a:cubicBezTo>
                      <a:cubicBezTo>
                        <a:pt x="128298" y="96040"/>
                        <a:pt x="105071" y="139772"/>
                        <a:pt x="63773" y="152434"/>
                      </a:cubicBezTo>
                      <a:cubicBezTo>
                        <a:pt x="56402" y="154699"/>
                        <a:pt x="48728" y="155849"/>
                        <a:pt x="41019" y="15586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爱设计-3-27">
                  <a:extLst>
                    <a:ext uri="{FF2B5EF4-FFF2-40B4-BE49-F238E27FC236}">
                      <a16:creationId xmlns:a16="http://schemas.microsoft.com/office/drawing/2014/main" id="{038C7859-FD49-7E8E-FE20-E3D22F33ABAA}"/>
                    </a:ext>
                  </a:extLst>
                </p:cNvPr>
                <p:cNvSpPr/>
                <p:nvPr/>
              </p:nvSpPr>
              <p:spPr>
                <a:xfrm>
                  <a:off x="9057156" y="3256465"/>
                  <a:ext cx="48700" cy="50252"/>
                </a:xfrm>
                <a:custGeom>
                  <a:avLst/>
                  <a:gdLst>
                    <a:gd name="connsiteX0" fmla="*/ 42483 w 48700"/>
                    <a:gd name="connsiteY0" fmla="*/ 49660 h 50252"/>
                    <a:gd name="connsiteX1" fmla="*/ 41993 w 48700"/>
                    <a:gd name="connsiteY1" fmla="*/ 49660 h 50252"/>
                    <a:gd name="connsiteX2" fmla="*/ 38477 w 48700"/>
                    <a:gd name="connsiteY2" fmla="*/ 45163 h 50252"/>
                    <a:gd name="connsiteX3" fmla="*/ 30025 w 48700"/>
                    <a:gd name="connsiteY3" fmla="*/ 17101 h 50252"/>
                    <a:gd name="connsiteX4" fmla="*/ 2724 w 48700"/>
                    <a:gd name="connsiteY4" fmla="*/ 7601 h 50252"/>
                    <a:gd name="connsiteX5" fmla="*/ -1790 w 48700"/>
                    <a:gd name="connsiteY5" fmla="*/ 4102 h 50252"/>
                    <a:gd name="connsiteX6" fmla="*/ 1693 w 48700"/>
                    <a:gd name="connsiteY6" fmla="*/ -412 h 50252"/>
                    <a:gd name="connsiteX7" fmla="*/ 2116 w 48700"/>
                    <a:gd name="connsiteY7" fmla="*/ -446 h 50252"/>
                    <a:gd name="connsiteX8" fmla="*/ 35925 w 48700"/>
                    <a:gd name="connsiteY8" fmla="*/ 11540 h 50252"/>
                    <a:gd name="connsiteX9" fmla="*/ 46507 w 48700"/>
                    <a:gd name="connsiteY9" fmla="*/ 46143 h 50252"/>
                    <a:gd name="connsiteX10" fmla="*/ 42483 w 48700"/>
                    <a:gd name="connsiteY10" fmla="*/ 49660 h 5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8700" h="50252">
                      <a:moveTo>
                        <a:pt x="42483" y="49660"/>
                      </a:moveTo>
                      <a:lnTo>
                        <a:pt x="41993" y="49660"/>
                      </a:lnTo>
                      <a:cubicBezTo>
                        <a:pt x="39779" y="49389"/>
                        <a:pt x="38206" y="47377"/>
                        <a:pt x="38477" y="45163"/>
                      </a:cubicBezTo>
                      <a:cubicBezTo>
                        <a:pt x="39813" y="34344"/>
                        <a:pt x="36787" y="24117"/>
                        <a:pt x="30025" y="17101"/>
                      </a:cubicBezTo>
                      <a:cubicBezTo>
                        <a:pt x="23263" y="10086"/>
                        <a:pt x="13695" y="6773"/>
                        <a:pt x="2724" y="7601"/>
                      </a:cubicBezTo>
                      <a:cubicBezTo>
                        <a:pt x="510" y="7888"/>
                        <a:pt x="-1519" y="6316"/>
                        <a:pt x="-1790" y="4102"/>
                      </a:cubicBezTo>
                      <a:cubicBezTo>
                        <a:pt x="-2077" y="1887"/>
                        <a:pt x="-522" y="-124"/>
                        <a:pt x="1693" y="-412"/>
                      </a:cubicBezTo>
                      <a:cubicBezTo>
                        <a:pt x="1845" y="-429"/>
                        <a:pt x="1980" y="-446"/>
                        <a:pt x="2116" y="-446"/>
                      </a:cubicBezTo>
                      <a:cubicBezTo>
                        <a:pt x="15538" y="-1460"/>
                        <a:pt x="27472" y="2800"/>
                        <a:pt x="35925" y="11540"/>
                      </a:cubicBezTo>
                      <a:cubicBezTo>
                        <a:pt x="44377" y="20279"/>
                        <a:pt x="48130" y="32924"/>
                        <a:pt x="46507" y="46143"/>
                      </a:cubicBezTo>
                      <a:cubicBezTo>
                        <a:pt x="46236" y="48155"/>
                        <a:pt x="44512" y="49676"/>
                        <a:pt x="42483" y="4966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爱设计-3-28">
                  <a:extLst>
                    <a:ext uri="{FF2B5EF4-FFF2-40B4-BE49-F238E27FC236}">
                      <a16:creationId xmlns:a16="http://schemas.microsoft.com/office/drawing/2014/main" id="{D2C8BEE1-BAE0-64EC-E937-A2AA52710F66}"/>
                    </a:ext>
                  </a:extLst>
                </p:cNvPr>
                <p:cNvSpPr/>
                <p:nvPr/>
              </p:nvSpPr>
              <p:spPr>
                <a:xfrm>
                  <a:off x="8619737" y="3167599"/>
                  <a:ext cx="33529" cy="56245"/>
                </a:xfrm>
                <a:custGeom>
                  <a:avLst/>
                  <a:gdLst>
                    <a:gd name="connsiteX0" fmla="*/ 31408 w 33529"/>
                    <a:gd name="connsiteY0" fmla="*/ 29373 h 56245"/>
                    <a:gd name="connsiteX1" fmla="*/ 11799 w 33529"/>
                    <a:gd name="connsiteY1" fmla="*/ 55592 h 56245"/>
                    <a:gd name="connsiteX2" fmla="*/ -1522 w 33529"/>
                    <a:gd name="connsiteY2" fmla="*/ 25688 h 56245"/>
                    <a:gd name="connsiteX3" fmla="*/ 18088 w 33529"/>
                    <a:gd name="connsiteY3" fmla="*/ -531 h 56245"/>
                    <a:gd name="connsiteX4" fmla="*/ 31408 w 33529"/>
                    <a:gd name="connsiteY4" fmla="*/ 29373 h 56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29" h="56245">
                      <a:moveTo>
                        <a:pt x="31408" y="29373"/>
                      </a:moveTo>
                      <a:cubicBezTo>
                        <a:pt x="29718" y="44874"/>
                        <a:pt x="20894" y="56606"/>
                        <a:pt x="11799" y="55592"/>
                      </a:cubicBezTo>
                      <a:cubicBezTo>
                        <a:pt x="2704" y="54578"/>
                        <a:pt x="-3263" y="41189"/>
                        <a:pt x="-1522" y="25688"/>
                      </a:cubicBezTo>
                      <a:cubicBezTo>
                        <a:pt x="219" y="10186"/>
                        <a:pt x="8993" y="-1546"/>
                        <a:pt x="18088" y="-531"/>
                      </a:cubicBezTo>
                      <a:cubicBezTo>
                        <a:pt x="27182" y="483"/>
                        <a:pt x="33132" y="13871"/>
                        <a:pt x="31408" y="2937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爱设计-3-29">
                  <a:extLst>
                    <a:ext uri="{FF2B5EF4-FFF2-40B4-BE49-F238E27FC236}">
                      <a16:creationId xmlns:a16="http://schemas.microsoft.com/office/drawing/2014/main" id="{3CB1A2EF-6718-C975-D73A-25B819208D6F}"/>
                    </a:ext>
                  </a:extLst>
                </p:cNvPr>
                <p:cNvSpPr/>
                <p:nvPr/>
              </p:nvSpPr>
              <p:spPr>
                <a:xfrm>
                  <a:off x="8850988" y="3193767"/>
                  <a:ext cx="33498" cy="56247"/>
                </a:xfrm>
                <a:custGeom>
                  <a:avLst/>
                  <a:gdLst>
                    <a:gd name="connsiteX0" fmla="*/ -1536 w 33498"/>
                    <a:gd name="connsiteY0" fmla="*/ 25687 h 56247"/>
                    <a:gd name="connsiteX1" fmla="*/ 11785 w 33498"/>
                    <a:gd name="connsiteY1" fmla="*/ 55592 h 56247"/>
                    <a:gd name="connsiteX2" fmla="*/ 31378 w 33498"/>
                    <a:gd name="connsiteY2" fmla="*/ 29373 h 56247"/>
                    <a:gd name="connsiteX3" fmla="*/ 18057 w 33498"/>
                    <a:gd name="connsiteY3" fmla="*/ -531 h 56247"/>
                    <a:gd name="connsiteX4" fmla="*/ -1536 w 33498"/>
                    <a:gd name="connsiteY4" fmla="*/ 25687 h 56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98" h="56247">
                      <a:moveTo>
                        <a:pt x="-1536" y="25687"/>
                      </a:moveTo>
                      <a:cubicBezTo>
                        <a:pt x="-3226" y="41172"/>
                        <a:pt x="2691" y="54560"/>
                        <a:pt x="11785" y="55592"/>
                      </a:cubicBezTo>
                      <a:cubicBezTo>
                        <a:pt x="20880" y="56623"/>
                        <a:pt x="29653" y="44857"/>
                        <a:pt x="31378" y="29373"/>
                      </a:cubicBezTo>
                      <a:cubicBezTo>
                        <a:pt x="33102" y="13888"/>
                        <a:pt x="27151" y="483"/>
                        <a:pt x="18057" y="-531"/>
                      </a:cubicBezTo>
                      <a:cubicBezTo>
                        <a:pt x="8962" y="-1546"/>
                        <a:pt x="189" y="10186"/>
                        <a:pt x="-1536" y="25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爱设计-3-30">
                  <a:extLst>
                    <a:ext uri="{FF2B5EF4-FFF2-40B4-BE49-F238E27FC236}">
                      <a16:creationId xmlns:a16="http://schemas.microsoft.com/office/drawing/2014/main" id="{6728C1B3-F2A5-2768-3FCC-79D65FE47409}"/>
                    </a:ext>
                  </a:extLst>
                </p:cNvPr>
                <p:cNvSpPr/>
                <p:nvPr/>
              </p:nvSpPr>
              <p:spPr>
                <a:xfrm>
                  <a:off x="8674977" y="3161715"/>
                  <a:ext cx="75913" cy="168110"/>
                </a:xfrm>
                <a:custGeom>
                  <a:avLst/>
                  <a:gdLst>
                    <a:gd name="connsiteX0" fmla="*/ 36315 w 75913"/>
                    <a:gd name="connsiteY0" fmla="*/ 167501 h 168110"/>
                    <a:gd name="connsiteX1" fmla="*/ 36130 w 75913"/>
                    <a:gd name="connsiteY1" fmla="*/ 167501 h 168110"/>
                    <a:gd name="connsiteX2" fmla="*/ 5464 w 75913"/>
                    <a:gd name="connsiteY2" fmla="*/ 151408 h 168110"/>
                    <a:gd name="connsiteX3" fmla="*/ -1771 w 75913"/>
                    <a:gd name="connsiteY3" fmla="*/ 132813 h 168110"/>
                    <a:gd name="connsiteX4" fmla="*/ 19360 w 75913"/>
                    <a:gd name="connsiteY4" fmla="*/ 102621 h 168110"/>
                    <a:gd name="connsiteX5" fmla="*/ 30517 w 75913"/>
                    <a:gd name="connsiteY5" fmla="*/ 93392 h 168110"/>
                    <a:gd name="connsiteX6" fmla="*/ 66017 w 75913"/>
                    <a:gd name="connsiteY6" fmla="*/ 3155 h 168110"/>
                    <a:gd name="connsiteX7" fmla="*/ 70344 w 75913"/>
                    <a:gd name="connsiteY7" fmla="*/ -581 h 168110"/>
                    <a:gd name="connsiteX8" fmla="*/ 74080 w 75913"/>
                    <a:gd name="connsiteY8" fmla="*/ 3747 h 168110"/>
                    <a:gd name="connsiteX9" fmla="*/ 74046 w 75913"/>
                    <a:gd name="connsiteY9" fmla="*/ 4017 h 168110"/>
                    <a:gd name="connsiteX10" fmla="*/ 35825 w 75913"/>
                    <a:gd name="connsiteY10" fmla="*/ 99410 h 168110"/>
                    <a:gd name="connsiteX11" fmla="*/ 24313 w 75913"/>
                    <a:gd name="connsiteY11" fmla="*/ 108927 h 168110"/>
                    <a:gd name="connsiteX12" fmla="*/ 6225 w 75913"/>
                    <a:gd name="connsiteY12" fmla="*/ 133405 h 168110"/>
                    <a:gd name="connsiteX13" fmla="*/ 11449 w 75913"/>
                    <a:gd name="connsiteY13" fmla="*/ 146049 h 168110"/>
                    <a:gd name="connsiteX14" fmla="*/ 36451 w 75913"/>
                    <a:gd name="connsiteY14" fmla="*/ 159455 h 168110"/>
                    <a:gd name="connsiteX15" fmla="*/ 40136 w 75913"/>
                    <a:gd name="connsiteY15" fmla="*/ 163816 h 168110"/>
                    <a:gd name="connsiteX16" fmla="*/ 36264 w 75913"/>
                    <a:gd name="connsiteY16" fmla="*/ 167518 h 168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75913" h="168110">
                      <a:moveTo>
                        <a:pt x="36315" y="167501"/>
                      </a:moveTo>
                      <a:lnTo>
                        <a:pt x="36130" y="167501"/>
                      </a:lnTo>
                      <a:cubicBezTo>
                        <a:pt x="27677" y="167129"/>
                        <a:pt x="13984" y="161010"/>
                        <a:pt x="5464" y="151408"/>
                      </a:cubicBezTo>
                      <a:cubicBezTo>
                        <a:pt x="275" y="145559"/>
                        <a:pt x="-2227" y="139135"/>
                        <a:pt x="-1771" y="132813"/>
                      </a:cubicBezTo>
                      <a:cubicBezTo>
                        <a:pt x="-722" y="118529"/>
                        <a:pt x="8136" y="111513"/>
                        <a:pt x="19360" y="102621"/>
                      </a:cubicBezTo>
                      <a:cubicBezTo>
                        <a:pt x="22910" y="99798"/>
                        <a:pt x="26595" y="96891"/>
                        <a:pt x="30517" y="93392"/>
                      </a:cubicBezTo>
                      <a:cubicBezTo>
                        <a:pt x="41150" y="83925"/>
                        <a:pt x="59931" y="59583"/>
                        <a:pt x="66017" y="3155"/>
                      </a:cubicBezTo>
                      <a:cubicBezTo>
                        <a:pt x="66185" y="924"/>
                        <a:pt x="68113" y="-750"/>
                        <a:pt x="70344" y="-581"/>
                      </a:cubicBezTo>
                      <a:cubicBezTo>
                        <a:pt x="72575" y="-412"/>
                        <a:pt x="74232" y="1516"/>
                        <a:pt x="74080" y="3747"/>
                      </a:cubicBezTo>
                      <a:cubicBezTo>
                        <a:pt x="74063" y="3831"/>
                        <a:pt x="74063" y="3933"/>
                        <a:pt x="74046" y="4017"/>
                      </a:cubicBezTo>
                      <a:cubicBezTo>
                        <a:pt x="67606" y="63183"/>
                        <a:pt x="47337" y="89182"/>
                        <a:pt x="35825" y="99410"/>
                      </a:cubicBezTo>
                      <a:cubicBezTo>
                        <a:pt x="31734" y="103061"/>
                        <a:pt x="27795" y="106171"/>
                        <a:pt x="24313" y="108927"/>
                      </a:cubicBezTo>
                      <a:cubicBezTo>
                        <a:pt x="13528" y="117481"/>
                        <a:pt x="7003" y="122653"/>
                        <a:pt x="6225" y="133405"/>
                      </a:cubicBezTo>
                      <a:cubicBezTo>
                        <a:pt x="5921" y="137563"/>
                        <a:pt x="7679" y="141857"/>
                        <a:pt x="11449" y="146049"/>
                      </a:cubicBezTo>
                      <a:cubicBezTo>
                        <a:pt x="18211" y="153707"/>
                        <a:pt x="29858" y="159150"/>
                        <a:pt x="36451" y="159455"/>
                      </a:cubicBezTo>
                      <a:cubicBezTo>
                        <a:pt x="38682" y="159640"/>
                        <a:pt x="40322" y="161601"/>
                        <a:pt x="40136" y="163816"/>
                      </a:cubicBezTo>
                      <a:cubicBezTo>
                        <a:pt x="39967" y="165861"/>
                        <a:pt x="38310" y="167433"/>
                        <a:pt x="36264" y="16751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爱设计-3-31">
                  <a:extLst>
                    <a:ext uri="{FF2B5EF4-FFF2-40B4-BE49-F238E27FC236}">
                      <a16:creationId xmlns:a16="http://schemas.microsoft.com/office/drawing/2014/main" id="{B8959A92-675C-178E-5A11-4AE6241C5266}"/>
                    </a:ext>
                  </a:extLst>
                </p:cNvPr>
                <p:cNvSpPr/>
                <p:nvPr/>
              </p:nvSpPr>
              <p:spPr>
                <a:xfrm>
                  <a:off x="8357602" y="4183612"/>
                  <a:ext cx="142704" cy="787626"/>
                </a:xfrm>
                <a:custGeom>
                  <a:avLst/>
                  <a:gdLst>
                    <a:gd name="connsiteX0" fmla="*/ 136737 w 142704"/>
                    <a:gd name="connsiteY0" fmla="*/ 787034 h 787626"/>
                    <a:gd name="connsiteX1" fmla="*/ 136635 w 142704"/>
                    <a:gd name="connsiteY1" fmla="*/ 787034 h 787626"/>
                    <a:gd name="connsiteX2" fmla="*/ 132696 w 142704"/>
                    <a:gd name="connsiteY2" fmla="*/ 782910 h 787626"/>
                    <a:gd name="connsiteX3" fmla="*/ 92007 w 142704"/>
                    <a:gd name="connsiteY3" fmla="*/ 568679 h 787626"/>
                    <a:gd name="connsiteX4" fmla="*/ 54682 w 142704"/>
                    <a:gd name="connsiteY4" fmla="*/ 474689 h 787626"/>
                    <a:gd name="connsiteX5" fmla="*/ -1103 w 142704"/>
                    <a:gd name="connsiteY5" fmla="*/ 286441 h 787626"/>
                    <a:gd name="connsiteX6" fmla="*/ 51470 w 142704"/>
                    <a:gd name="connsiteY6" fmla="*/ 2444 h 787626"/>
                    <a:gd name="connsiteX7" fmla="*/ 56389 w 142704"/>
                    <a:gd name="connsiteY7" fmla="*/ -463 h 787626"/>
                    <a:gd name="connsiteX8" fmla="*/ 59297 w 142704"/>
                    <a:gd name="connsiteY8" fmla="*/ 4439 h 787626"/>
                    <a:gd name="connsiteX9" fmla="*/ 59162 w 142704"/>
                    <a:gd name="connsiteY9" fmla="*/ 4879 h 787626"/>
                    <a:gd name="connsiteX10" fmla="*/ 6944 w 142704"/>
                    <a:gd name="connsiteY10" fmla="*/ 286001 h 787626"/>
                    <a:gd name="connsiteX11" fmla="*/ 62103 w 142704"/>
                    <a:gd name="connsiteY11" fmla="*/ 471545 h 787626"/>
                    <a:gd name="connsiteX12" fmla="*/ 99631 w 142704"/>
                    <a:gd name="connsiteY12" fmla="*/ 566075 h 787626"/>
                    <a:gd name="connsiteX13" fmla="*/ 140760 w 142704"/>
                    <a:gd name="connsiteY13" fmla="*/ 783129 h 787626"/>
                    <a:gd name="connsiteX14" fmla="*/ 136737 w 142704"/>
                    <a:gd name="connsiteY14" fmla="*/ 787034 h 787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2704" h="787626">
                      <a:moveTo>
                        <a:pt x="136737" y="787034"/>
                      </a:moveTo>
                      <a:lnTo>
                        <a:pt x="136635" y="787034"/>
                      </a:lnTo>
                      <a:cubicBezTo>
                        <a:pt x="134404" y="786984"/>
                        <a:pt x="132646" y="785141"/>
                        <a:pt x="132696" y="782910"/>
                      </a:cubicBezTo>
                      <a:cubicBezTo>
                        <a:pt x="134218" y="721665"/>
                        <a:pt x="121286" y="653607"/>
                        <a:pt x="92007" y="568679"/>
                      </a:cubicBezTo>
                      <a:cubicBezTo>
                        <a:pt x="80647" y="535749"/>
                        <a:pt x="67445" y="504712"/>
                        <a:pt x="54682" y="474689"/>
                      </a:cubicBezTo>
                      <a:cubicBezTo>
                        <a:pt x="27939" y="411754"/>
                        <a:pt x="2667" y="352317"/>
                        <a:pt x="-1103" y="286441"/>
                      </a:cubicBezTo>
                      <a:cubicBezTo>
                        <a:pt x="-6851" y="186315"/>
                        <a:pt x="22800" y="92833"/>
                        <a:pt x="51470" y="2444"/>
                      </a:cubicBezTo>
                      <a:cubicBezTo>
                        <a:pt x="52028" y="280"/>
                        <a:pt x="54226" y="-1021"/>
                        <a:pt x="56389" y="-463"/>
                      </a:cubicBezTo>
                      <a:cubicBezTo>
                        <a:pt x="58553" y="77"/>
                        <a:pt x="59855" y="2275"/>
                        <a:pt x="59297" y="4439"/>
                      </a:cubicBezTo>
                      <a:cubicBezTo>
                        <a:pt x="59263" y="4591"/>
                        <a:pt x="59212" y="4743"/>
                        <a:pt x="59162" y="4879"/>
                      </a:cubicBezTo>
                      <a:cubicBezTo>
                        <a:pt x="30711" y="94591"/>
                        <a:pt x="1280" y="187447"/>
                        <a:pt x="6944" y="286001"/>
                      </a:cubicBezTo>
                      <a:cubicBezTo>
                        <a:pt x="10646" y="350458"/>
                        <a:pt x="35681" y="409286"/>
                        <a:pt x="62103" y="471545"/>
                      </a:cubicBezTo>
                      <a:cubicBezTo>
                        <a:pt x="74917" y="501703"/>
                        <a:pt x="88170" y="532874"/>
                        <a:pt x="99631" y="566075"/>
                      </a:cubicBezTo>
                      <a:cubicBezTo>
                        <a:pt x="129231" y="651933"/>
                        <a:pt x="142298" y="720887"/>
                        <a:pt x="140760" y="783129"/>
                      </a:cubicBezTo>
                      <a:cubicBezTo>
                        <a:pt x="140692" y="785310"/>
                        <a:pt x="138917" y="787034"/>
                        <a:pt x="136737" y="78703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爱设计-3-32">
                  <a:extLst>
                    <a:ext uri="{FF2B5EF4-FFF2-40B4-BE49-F238E27FC236}">
                      <a16:creationId xmlns:a16="http://schemas.microsoft.com/office/drawing/2014/main" id="{A5C302A1-C5E3-D7F1-09D0-84E96396D13F}"/>
                    </a:ext>
                  </a:extLst>
                </p:cNvPr>
                <p:cNvSpPr/>
                <p:nvPr/>
              </p:nvSpPr>
              <p:spPr>
                <a:xfrm>
                  <a:off x="8676427" y="3406318"/>
                  <a:ext cx="120181" cy="31493"/>
                </a:xfrm>
                <a:custGeom>
                  <a:avLst/>
                  <a:gdLst>
                    <a:gd name="connsiteX0" fmla="*/ 48625 w 120181"/>
                    <a:gd name="connsiteY0" fmla="*/ 30901 h 31493"/>
                    <a:gd name="connsiteX1" fmla="*/ 295 w 120181"/>
                    <a:gd name="connsiteY1" fmla="*/ 20116 h 31493"/>
                    <a:gd name="connsiteX2" fmla="*/ -1345 w 120181"/>
                    <a:gd name="connsiteY2" fmla="*/ 14672 h 31493"/>
                    <a:gd name="connsiteX3" fmla="*/ 3676 w 120181"/>
                    <a:gd name="connsiteY3" fmla="*/ 12830 h 31493"/>
                    <a:gd name="connsiteX4" fmla="*/ 111865 w 120181"/>
                    <a:gd name="connsiteY4" fmla="*/ 236 h 31493"/>
                    <a:gd name="connsiteX5" fmla="*/ 117528 w 120181"/>
                    <a:gd name="connsiteY5" fmla="*/ 997 h 31493"/>
                    <a:gd name="connsiteX6" fmla="*/ 117139 w 120181"/>
                    <a:gd name="connsiteY6" fmla="*/ 6338 h 31493"/>
                    <a:gd name="connsiteX7" fmla="*/ 48625 w 120181"/>
                    <a:gd name="connsiteY7" fmla="*/ 30901 h 31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181" h="31493">
                      <a:moveTo>
                        <a:pt x="48625" y="30901"/>
                      </a:moveTo>
                      <a:cubicBezTo>
                        <a:pt x="31924" y="30918"/>
                        <a:pt x="15408" y="27232"/>
                        <a:pt x="295" y="20116"/>
                      </a:cubicBezTo>
                      <a:cubicBezTo>
                        <a:pt x="-1666" y="19068"/>
                        <a:pt x="-2393" y="16616"/>
                        <a:pt x="-1345" y="14672"/>
                      </a:cubicBezTo>
                      <a:cubicBezTo>
                        <a:pt x="-364" y="12880"/>
                        <a:pt x="1783" y="12086"/>
                        <a:pt x="3676" y="12830"/>
                      </a:cubicBezTo>
                      <a:cubicBezTo>
                        <a:pt x="39902" y="29903"/>
                        <a:pt x="83381" y="24849"/>
                        <a:pt x="111865" y="236"/>
                      </a:cubicBezTo>
                      <a:cubicBezTo>
                        <a:pt x="113640" y="-1117"/>
                        <a:pt x="116176" y="-778"/>
                        <a:pt x="117528" y="997"/>
                      </a:cubicBezTo>
                      <a:cubicBezTo>
                        <a:pt x="118762" y="2620"/>
                        <a:pt x="118610" y="4919"/>
                        <a:pt x="117139" y="6338"/>
                      </a:cubicBezTo>
                      <a:cubicBezTo>
                        <a:pt x="98477" y="22499"/>
                        <a:pt x="73830" y="30901"/>
                        <a:pt x="48625" y="3090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爱设计-3-33">
                  <a:extLst>
                    <a:ext uri="{FF2B5EF4-FFF2-40B4-BE49-F238E27FC236}">
                      <a16:creationId xmlns:a16="http://schemas.microsoft.com/office/drawing/2014/main" id="{9660A24C-F7B9-0AA7-70F5-E8BA9ED1970E}"/>
                    </a:ext>
                  </a:extLst>
                </p:cNvPr>
                <p:cNvSpPr/>
                <p:nvPr/>
              </p:nvSpPr>
              <p:spPr>
                <a:xfrm>
                  <a:off x="8377409" y="4741298"/>
                  <a:ext cx="542990" cy="260824"/>
                </a:xfrm>
                <a:custGeom>
                  <a:avLst/>
                  <a:gdLst>
                    <a:gd name="connsiteX0" fmla="*/ 541167 w 542990"/>
                    <a:gd name="connsiteY0" fmla="*/ 37566 h 260824"/>
                    <a:gd name="connsiteX1" fmla="*/ 342690 w 542990"/>
                    <a:gd name="connsiteY1" fmla="*/ 477 h 260824"/>
                    <a:gd name="connsiteX2" fmla="*/ 194556 w 542990"/>
                    <a:gd name="connsiteY2" fmla="*/ 10485 h 260824"/>
                    <a:gd name="connsiteX3" fmla="*/ 61585 w 542990"/>
                    <a:gd name="connsiteY3" fmla="*/ 59829 h 260824"/>
                    <a:gd name="connsiteX4" fmla="*/ 12984 w 542990"/>
                    <a:gd name="connsiteY4" fmla="*/ 101211 h 260824"/>
                    <a:gd name="connsiteX5" fmla="*/ 6408 w 542990"/>
                    <a:gd name="connsiteY5" fmla="*/ 157554 h 260824"/>
                    <a:gd name="connsiteX6" fmla="*/ 44748 w 542990"/>
                    <a:gd name="connsiteY6" fmla="*/ 162625 h 260824"/>
                    <a:gd name="connsiteX7" fmla="*/ 101175 w 542990"/>
                    <a:gd name="connsiteY7" fmla="*/ 200373 h 260824"/>
                    <a:gd name="connsiteX8" fmla="*/ 99941 w 542990"/>
                    <a:gd name="connsiteY8" fmla="*/ 224885 h 260824"/>
                    <a:gd name="connsiteX9" fmla="*/ 148440 w 542990"/>
                    <a:gd name="connsiteY9" fmla="*/ 236870 h 260824"/>
                    <a:gd name="connsiteX10" fmla="*/ 268852 w 542990"/>
                    <a:gd name="connsiteY10" fmla="*/ 209147 h 260824"/>
                    <a:gd name="connsiteX11" fmla="*/ 362266 w 542990"/>
                    <a:gd name="connsiteY11" fmla="*/ 242702 h 260824"/>
                    <a:gd name="connsiteX12" fmla="*/ 434533 w 542990"/>
                    <a:gd name="connsiteY12" fmla="*/ 260232 h 260824"/>
                    <a:gd name="connsiteX13" fmla="*/ 539611 w 542990"/>
                    <a:gd name="connsiteY13" fmla="*/ 248551 h 260824"/>
                    <a:gd name="connsiteX14" fmla="*/ 541167 w 542990"/>
                    <a:gd name="connsiteY14" fmla="*/ 37566 h 260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42990" h="260824">
                      <a:moveTo>
                        <a:pt x="541167" y="37566"/>
                      </a:moveTo>
                      <a:cubicBezTo>
                        <a:pt x="541167" y="37566"/>
                        <a:pt x="443357" y="5346"/>
                        <a:pt x="342690" y="477"/>
                      </a:cubicBezTo>
                      <a:cubicBezTo>
                        <a:pt x="290067" y="-2075"/>
                        <a:pt x="248025" y="-554"/>
                        <a:pt x="194556" y="10485"/>
                      </a:cubicBezTo>
                      <a:cubicBezTo>
                        <a:pt x="141087" y="21523"/>
                        <a:pt x="81887" y="45747"/>
                        <a:pt x="61585" y="59829"/>
                      </a:cubicBezTo>
                      <a:cubicBezTo>
                        <a:pt x="41283" y="73910"/>
                        <a:pt x="26762" y="81991"/>
                        <a:pt x="12984" y="101211"/>
                      </a:cubicBezTo>
                      <a:cubicBezTo>
                        <a:pt x="1303" y="117524"/>
                        <a:pt x="-10023" y="146177"/>
                        <a:pt x="6408" y="157554"/>
                      </a:cubicBezTo>
                      <a:cubicBezTo>
                        <a:pt x="19577" y="166648"/>
                        <a:pt x="20659" y="171331"/>
                        <a:pt x="44748" y="162625"/>
                      </a:cubicBezTo>
                      <a:cubicBezTo>
                        <a:pt x="26305" y="233033"/>
                        <a:pt x="107092" y="181947"/>
                        <a:pt x="101175" y="200373"/>
                      </a:cubicBezTo>
                      <a:cubicBezTo>
                        <a:pt x="95259" y="218799"/>
                        <a:pt x="87229" y="217988"/>
                        <a:pt x="99941" y="224885"/>
                      </a:cubicBezTo>
                      <a:cubicBezTo>
                        <a:pt x="112654" y="231782"/>
                        <a:pt x="120700" y="247824"/>
                        <a:pt x="148440" y="236870"/>
                      </a:cubicBezTo>
                      <a:cubicBezTo>
                        <a:pt x="176181" y="225916"/>
                        <a:pt x="239725" y="207676"/>
                        <a:pt x="268852" y="209147"/>
                      </a:cubicBezTo>
                      <a:cubicBezTo>
                        <a:pt x="297978" y="210617"/>
                        <a:pt x="334543" y="236194"/>
                        <a:pt x="362266" y="242702"/>
                      </a:cubicBezTo>
                      <a:cubicBezTo>
                        <a:pt x="389989" y="249210"/>
                        <a:pt x="408990" y="260232"/>
                        <a:pt x="434533" y="260232"/>
                      </a:cubicBezTo>
                      <a:cubicBezTo>
                        <a:pt x="460076" y="260232"/>
                        <a:pt x="540356" y="250732"/>
                        <a:pt x="539611" y="248551"/>
                      </a:cubicBezTo>
                      <a:cubicBezTo>
                        <a:pt x="538868" y="246371"/>
                        <a:pt x="541167" y="37566"/>
                        <a:pt x="541167" y="375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爱设计-3-34">
                  <a:extLst>
                    <a:ext uri="{FF2B5EF4-FFF2-40B4-BE49-F238E27FC236}">
                      <a16:creationId xmlns:a16="http://schemas.microsoft.com/office/drawing/2014/main" id="{90A6CBFD-AD34-6687-6B27-C3E62F48E144}"/>
                    </a:ext>
                  </a:extLst>
                </p:cNvPr>
                <p:cNvSpPr/>
                <p:nvPr/>
              </p:nvSpPr>
              <p:spPr>
                <a:xfrm>
                  <a:off x="8367371" y="4736450"/>
                  <a:ext cx="557133" cy="173104"/>
                </a:xfrm>
                <a:custGeom>
                  <a:avLst/>
                  <a:gdLst>
                    <a:gd name="connsiteX0" fmla="*/ 32100 w 557133"/>
                    <a:gd name="connsiteY0" fmla="*/ 172512 h 173104"/>
                    <a:gd name="connsiteX1" fmla="*/ 2568 w 557133"/>
                    <a:gd name="connsiteY1" fmla="*/ 156385 h 173104"/>
                    <a:gd name="connsiteX2" fmla="*/ 30713 w 557133"/>
                    <a:gd name="connsiteY2" fmla="*/ 92283 h 173104"/>
                    <a:gd name="connsiteX3" fmla="*/ 238014 w 557133"/>
                    <a:gd name="connsiteY3" fmla="*/ 4159 h 173104"/>
                    <a:gd name="connsiteX4" fmla="*/ 552168 w 557133"/>
                    <a:gd name="connsiteY4" fmla="*/ 33303 h 173104"/>
                    <a:gd name="connsiteX5" fmla="*/ 555211 w 557133"/>
                    <a:gd name="connsiteY5" fmla="*/ 38121 h 173104"/>
                    <a:gd name="connsiteX6" fmla="*/ 550393 w 557133"/>
                    <a:gd name="connsiteY6" fmla="*/ 41164 h 173104"/>
                    <a:gd name="connsiteX7" fmla="*/ 239620 w 557133"/>
                    <a:gd name="connsiteY7" fmla="*/ 12071 h 173104"/>
                    <a:gd name="connsiteX8" fmla="*/ 36411 w 557133"/>
                    <a:gd name="connsiteY8" fmla="*/ 97996 h 173104"/>
                    <a:gd name="connsiteX9" fmla="*/ 9532 w 557133"/>
                    <a:gd name="connsiteY9" fmla="*/ 152328 h 173104"/>
                    <a:gd name="connsiteX10" fmla="*/ 54802 w 557133"/>
                    <a:gd name="connsiteY10" fmla="*/ 160425 h 173104"/>
                    <a:gd name="connsiteX11" fmla="*/ 59671 w 557133"/>
                    <a:gd name="connsiteY11" fmla="*/ 163417 h 173104"/>
                    <a:gd name="connsiteX12" fmla="*/ 57169 w 557133"/>
                    <a:gd name="connsiteY12" fmla="*/ 168133 h 173104"/>
                    <a:gd name="connsiteX13" fmla="*/ 32100 w 557133"/>
                    <a:gd name="connsiteY13" fmla="*/ 172512 h 173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57133" h="173104">
                      <a:moveTo>
                        <a:pt x="32100" y="172512"/>
                      </a:moveTo>
                      <a:cubicBezTo>
                        <a:pt x="14519" y="172512"/>
                        <a:pt x="6929" y="163890"/>
                        <a:pt x="2568" y="156385"/>
                      </a:cubicBezTo>
                      <a:cubicBezTo>
                        <a:pt x="-6206" y="141306"/>
                        <a:pt x="-4194" y="127258"/>
                        <a:pt x="30713" y="92283"/>
                      </a:cubicBezTo>
                      <a:cubicBezTo>
                        <a:pt x="82881" y="40132"/>
                        <a:pt x="192997" y="13288"/>
                        <a:pt x="238014" y="4159"/>
                      </a:cubicBezTo>
                      <a:cubicBezTo>
                        <a:pt x="334116" y="-15332"/>
                        <a:pt x="543310" y="31308"/>
                        <a:pt x="552168" y="33303"/>
                      </a:cubicBezTo>
                      <a:cubicBezTo>
                        <a:pt x="554332" y="33793"/>
                        <a:pt x="555701" y="35957"/>
                        <a:pt x="555211" y="38121"/>
                      </a:cubicBezTo>
                      <a:cubicBezTo>
                        <a:pt x="554720" y="40284"/>
                        <a:pt x="552557" y="41654"/>
                        <a:pt x="550393" y="41164"/>
                      </a:cubicBezTo>
                      <a:cubicBezTo>
                        <a:pt x="548229" y="40673"/>
                        <a:pt x="334015" y="-7082"/>
                        <a:pt x="239620" y="12071"/>
                      </a:cubicBezTo>
                      <a:cubicBezTo>
                        <a:pt x="147490" y="30750"/>
                        <a:pt x="71521" y="62886"/>
                        <a:pt x="36411" y="97996"/>
                      </a:cubicBezTo>
                      <a:cubicBezTo>
                        <a:pt x="2094" y="132313"/>
                        <a:pt x="3632" y="142168"/>
                        <a:pt x="9532" y="152328"/>
                      </a:cubicBezTo>
                      <a:cubicBezTo>
                        <a:pt x="12795" y="157923"/>
                        <a:pt x="20385" y="170923"/>
                        <a:pt x="54802" y="160425"/>
                      </a:cubicBezTo>
                      <a:cubicBezTo>
                        <a:pt x="56966" y="159901"/>
                        <a:pt x="59147" y="161253"/>
                        <a:pt x="59671" y="163417"/>
                      </a:cubicBezTo>
                      <a:cubicBezTo>
                        <a:pt x="60145" y="165395"/>
                        <a:pt x="59062" y="167406"/>
                        <a:pt x="57169" y="168133"/>
                      </a:cubicBezTo>
                      <a:cubicBezTo>
                        <a:pt x="49072" y="170821"/>
                        <a:pt x="40620" y="172309"/>
                        <a:pt x="32100" y="17251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爱设计-3-35">
                  <a:extLst>
                    <a:ext uri="{FF2B5EF4-FFF2-40B4-BE49-F238E27FC236}">
                      <a16:creationId xmlns:a16="http://schemas.microsoft.com/office/drawing/2014/main" id="{483EC8DD-4EAF-122D-83BC-0339B7FE5E91}"/>
                    </a:ext>
                  </a:extLst>
                </p:cNvPr>
                <p:cNvSpPr/>
                <p:nvPr/>
              </p:nvSpPr>
              <p:spPr>
                <a:xfrm>
                  <a:off x="8469448" y="4848028"/>
                  <a:ext cx="453192" cy="160308"/>
                </a:xfrm>
                <a:custGeom>
                  <a:avLst/>
                  <a:gdLst>
                    <a:gd name="connsiteX0" fmla="*/ 345502 w 453192"/>
                    <a:gd name="connsiteY0" fmla="*/ 159706 h 160308"/>
                    <a:gd name="connsiteX1" fmla="*/ 329341 w 453192"/>
                    <a:gd name="connsiteY1" fmla="*/ 158878 h 160308"/>
                    <a:gd name="connsiteX2" fmla="*/ 209809 w 453192"/>
                    <a:gd name="connsiteY2" fmla="*/ 117495 h 160308"/>
                    <a:gd name="connsiteX3" fmla="*/ 187698 w 453192"/>
                    <a:gd name="connsiteY3" fmla="*/ 107539 h 160308"/>
                    <a:gd name="connsiteX4" fmla="*/ 110597 w 453192"/>
                    <a:gd name="connsiteY4" fmla="*/ 117884 h 160308"/>
                    <a:gd name="connsiteX5" fmla="*/ 42133 w 453192"/>
                    <a:gd name="connsiteY5" fmla="*/ 133251 h 160308"/>
                    <a:gd name="connsiteX6" fmla="*/ 8223 w 453192"/>
                    <a:gd name="connsiteY6" fmla="*/ 124443 h 160308"/>
                    <a:gd name="connsiteX7" fmla="*/ -1328 w 453192"/>
                    <a:gd name="connsiteY7" fmla="*/ 97193 h 160308"/>
                    <a:gd name="connsiteX8" fmla="*/ 86880 w 453192"/>
                    <a:gd name="connsiteY8" fmla="*/ 18925 h 160308"/>
                    <a:gd name="connsiteX9" fmla="*/ 221930 w 453192"/>
                    <a:gd name="connsiteY9" fmla="*/ 3711 h 160308"/>
                    <a:gd name="connsiteX10" fmla="*/ 225057 w 453192"/>
                    <a:gd name="connsiteY10" fmla="*/ 8495 h 160308"/>
                    <a:gd name="connsiteX11" fmla="*/ 220747 w 453192"/>
                    <a:gd name="connsiteY11" fmla="*/ 11690 h 160308"/>
                    <a:gd name="connsiteX12" fmla="*/ 90142 w 453192"/>
                    <a:gd name="connsiteY12" fmla="*/ 26346 h 160308"/>
                    <a:gd name="connsiteX13" fmla="*/ 6600 w 453192"/>
                    <a:gd name="connsiteY13" fmla="*/ 98647 h 160308"/>
                    <a:gd name="connsiteX14" fmla="*/ 13818 w 453192"/>
                    <a:gd name="connsiteY14" fmla="*/ 118679 h 160308"/>
                    <a:gd name="connsiteX15" fmla="*/ 40865 w 453192"/>
                    <a:gd name="connsiteY15" fmla="*/ 125339 h 160308"/>
                    <a:gd name="connsiteX16" fmla="*/ 108484 w 453192"/>
                    <a:gd name="connsiteY16" fmla="*/ 110125 h 160308"/>
                    <a:gd name="connsiteX17" fmla="*/ 190690 w 453192"/>
                    <a:gd name="connsiteY17" fmla="*/ 100101 h 160308"/>
                    <a:gd name="connsiteX18" fmla="*/ 213156 w 453192"/>
                    <a:gd name="connsiteY18" fmla="*/ 110243 h 160308"/>
                    <a:gd name="connsiteX19" fmla="*/ 330406 w 453192"/>
                    <a:gd name="connsiteY19" fmla="*/ 150966 h 160308"/>
                    <a:gd name="connsiteX20" fmla="*/ 447048 w 453192"/>
                    <a:gd name="connsiteY20" fmla="*/ 143833 h 160308"/>
                    <a:gd name="connsiteX21" fmla="*/ 451358 w 453192"/>
                    <a:gd name="connsiteY21" fmla="*/ 147586 h 160308"/>
                    <a:gd name="connsiteX22" fmla="*/ 448011 w 453192"/>
                    <a:gd name="connsiteY22" fmla="*/ 151846 h 160308"/>
                    <a:gd name="connsiteX23" fmla="*/ 345502 w 453192"/>
                    <a:gd name="connsiteY23" fmla="*/ 159706 h 160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53192" h="160308">
                      <a:moveTo>
                        <a:pt x="345502" y="159706"/>
                      </a:moveTo>
                      <a:cubicBezTo>
                        <a:pt x="340110" y="159774"/>
                        <a:pt x="334700" y="159503"/>
                        <a:pt x="329341" y="158878"/>
                      </a:cubicBezTo>
                      <a:cubicBezTo>
                        <a:pt x="285677" y="152826"/>
                        <a:pt x="240018" y="131560"/>
                        <a:pt x="209809" y="117495"/>
                      </a:cubicBezTo>
                      <a:cubicBezTo>
                        <a:pt x="201070" y="113422"/>
                        <a:pt x="193530" y="109905"/>
                        <a:pt x="187698" y="107539"/>
                      </a:cubicBezTo>
                      <a:cubicBezTo>
                        <a:pt x="172805" y="101453"/>
                        <a:pt x="143966" y="109077"/>
                        <a:pt x="110597" y="117884"/>
                      </a:cubicBezTo>
                      <a:cubicBezTo>
                        <a:pt x="89483" y="123463"/>
                        <a:pt x="65563" y="129717"/>
                        <a:pt x="42133" y="133251"/>
                      </a:cubicBezTo>
                      <a:cubicBezTo>
                        <a:pt x="23251" y="136057"/>
                        <a:pt x="14680" y="130681"/>
                        <a:pt x="8223" y="124443"/>
                      </a:cubicBezTo>
                      <a:cubicBezTo>
                        <a:pt x="75" y="116582"/>
                        <a:pt x="-3154" y="107420"/>
                        <a:pt x="-1328" y="97193"/>
                      </a:cubicBezTo>
                      <a:cubicBezTo>
                        <a:pt x="4926" y="61846"/>
                        <a:pt x="69840" y="26465"/>
                        <a:pt x="86880" y="18925"/>
                      </a:cubicBezTo>
                      <a:cubicBezTo>
                        <a:pt x="127315" y="1023"/>
                        <a:pt x="157879" y="-5823"/>
                        <a:pt x="221930" y="3711"/>
                      </a:cubicBezTo>
                      <a:cubicBezTo>
                        <a:pt x="224111" y="4167"/>
                        <a:pt x="225514" y="6314"/>
                        <a:pt x="225057" y="8495"/>
                      </a:cubicBezTo>
                      <a:cubicBezTo>
                        <a:pt x="224635" y="10490"/>
                        <a:pt x="222792" y="11876"/>
                        <a:pt x="220747" y="11690"/>
                      </a:cubicBezTo>
                      <a:cubicBezTo>
                        <a:pt x="158622" y="2494"/>
                        <a:pt x="129141" y="9087"/>
                        <a:pt x="90142" y="26346"/>
                      </a:cubicBezTo>
                      <a:cubicBezTo>
                        <a:pt x="69654" y="35407"/>
                        <a:pt x="11790" y="69385"/>
                        <a:pt x="6600" y="98647"/>
                      </a:cubicBezTo>
                      <a:cubicBezTo>
                        <a:pt x="5281" y="106169"/>
                        <a:pt x="7631" y="112728"/>
                        <a:pt x="13818" y="118679"/>
                      </a:cubicBezTo>
                      <a:cubicBezTo>
                        <a:pt x="18450" y="123159"/>
                        <a:pt x="24755" y="127740"/>
                        <a:pt x="40865" y="125339"/>
                      </a:cubicBezTo>
                      <a:cubicBezTo>
                        <a:pt x="63855" y="121958"/>
                        <a:pt x="87539" y="115653"/>
                        <a:pt x="108484" y="110125"/>
                      </a:cubicBezTo>
                      <a:cubicBezTo>
                        <a:pt x="143256" y="100946"/>
                        <a:pt x="173295" y="93001"/>
                        <a:pt x="190690" y="100101"/>
                      </a:cubicBezTo>
                      <a:cubicBezTo>
                        <a:pt x="196708" y="102552"/>
                        <a:pt x="204332" y="106102"/>
                        <a:pt x="213156" y="110243"/>
                      </a:cubicBezTo>
                      <a:cubicBezTo>
                        <a:pt x="242942" y="124105"/>
                        <a:pt x="287942" y="145067"/>
                        <a:pt x="330406" y="150966"/>
                      </a:cubicBezTo>
                      <a:cubicBezTo>
                        <a:pt x="356541" y="154584"/>
                        <a:pt x="446152" y="143951"/>
                        <a:pt x="447048" y="143833"/>
                      </a:cubicBezTo>
                      <a:cubicBezTo>
                        <a:pt x="449279" y="143680"/>
                        <a:pt x="451206" y="145354"/>
                        <a:pt x="451358" y="147586"/>
                      </a:cubicBezTo>
                      <a:cubicBezTo>
                        <a:pt x="451510" y="149648"/>
                        <a:pt x="450056" y="151491"/>
                        <a:pt x="448011" y="151846"/>
                      </a:cubicBezTo>
                      <a:cubicBezTo>
                        <a:pt x="444901" y="152150"/>
                        <a:pt x="381374" y="159706"/>
                        <a:pt x="345502" y="15970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爱设计-3-36">
                  <a:extLst>
                    <a:ext uri="{FF2B5EF4-FFF2-40B4-BE49-F238E27FC236}">
                      <a16:creationId xmlns:a16="http://schemas.microsoft.com/office/drawing/2014/main" id="{A2283E22-F2FE-6CC5-F6CA-480707ABA063}"/>
                    </a:ext>
                  </a:extLst>
                </p:cNvPr>
                <p:cNvSpPr/>
                <p:nvPr/>
              </p:nvSpPr>
              <p:spPr>
                <a:xfrm>
                  <a:off x="8033688" y="3550176"/>
                  <a:ext cx="706838" cy="540725"/>
                </a:xfrm>
                <a:custGeom>
                  <a:avLst/>
                  <a:gdLst>
                    <a:gd name="connsiteX0" fmla="*/ 2234 w 706838"/>
                    <a:gd name="connsiteY0" fmla="*/ 540133 h 540725"/>
                    <a:gd name="connsiteX1" fmla="*/ -1823 w 706838"/>
                    <a:gd name="connsiteY1" fmla="*/ 536143 h 540725"/>
                    <a:gd name="connsiteX2" fmla="*/ 19 w 706838"/>
                    <a:gd name="connsiteY2" fmla="*/ 532729 h 540725"/>
                    <a:gd name="connsiteX3" fmla="*/ 167509 w 706838"/>
                    <a:gd name="connsiteY3" fmla="*/ 422376 h 540725"/>
                    <a:gd name="connsiteX4" fmla="*/ 361489 w 706838"/>
                    <a:gd name="connsiteY4" fmla="*/ 295896 h 540725"/>
                    <a:gd name="connsiteX5" fmla="*/ 683740 w 706838"/>
                    <a:gd name="connsiteY5" fmla="*/ 152208 h 540725"/>
                    <a:gd name="connsiteX6" fmla="*/ 694982 w 706838"/>
                    <a:gd name="connsiteY6" fmla="*/ 3448 h 540725"/>
                    <a:gd name="connsiteX7" fmla="*/ 699022 w 706838"/>
                    <a:gd name="connsiteY7" fmla="*/ -593 h 540725"/>
                    <a:gd name="connsiteX8" fmla="*/ 703028 w 706838"/>
                    <a:gd name="connsiteY8" fmla="*/ 2924 h 540725"/>
                    <a:gd name="connsiteX9" fmla="*/ 690029 w 706838"/>
                    <a:gd name="connsiteY9" fmla="*/ 157634 h 540725"/>
                    <a:gd name="connsiteX10" fmla="*/ 689116 w 706838"/>
                    <a:gd name="connsiteY10" fmla="*/ 159324 h 540725"/>
                    <a:gd name="connsiteX11" fmla="*/ 687189 w 706838"/>
                    <a:gd name="connsiteY11" fmla="*/ 159679 h 540725"/>
                    <a:gd name="connsiteX12" fmla="*/ 365783 w 706838"/>
                    <a:gd name="connsiteY12" fmla="*/ 302590 h 540725"/>
                    <a:gd name="connsiteX13" fmla="*/ 171972 w 706838"/>
                    <a:gd name="connsiteY13" fmla="*/ 428969 h 540725"/>
                    <a:gd name="connsiteX14" fmla="*/ 4431 w 706838"/>
                    <a:gd name="connsiteY14" fmla="*/ 539338 h 540725"/>
                    <a:gd name="connsiteX15" fmla="*/ 2234 w 706838"/>
                    <a:gd name="connsiteY15" fmla="*/ 540133 h 540725"/>
                    <a:gd name="connsiteX16" fmla="*/ 686462 w 706838"/>
                    <a:gd name="connsiteY16" fmla="*/ 155842 h 540725"/>
                    <a:gd name="connsiteX17" fmla="*/ 686462 w 706838"/>
                    <a:gd name="connsiteY17" fmla="*/ 155842 h 540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6838" h="540725">
                      <a:moveTo>
                        <a:pt x="2234" y="540133"/>
                      </a:moveTo>
                      <a:cubicBezTo>
                        <a:pt x="19" y="540150"/>
                        <a:pt x="-1806" y="538358"/>
                        <a:pt x="-1823" y="536143"/>
                      </a:cubicBezTo>
                      <a:cubicBezTo>
                        <a:pt x="-1840" y="534757"/>
                        <a:pt x="-1147" y="533473"/>
                        <a:pt x="19" y="532729"/>
                      </a:cubicBezTo>
                      <a:cubicBezTo>
                        <a:pt x="65676" y="489774"/>
                        <a:pt x="119771" y="453970"/>
                        <a:pt x="167509" y="422376"/>
                      </a:cubicBezTo>
                      <a:cubicBezTo>
                        <a:pt x="241551" y="373353"/>
                        <a:pt x="300024" y="334675"/>
                        <a:pt x="361489" y="295896"/>
                      </a:cubicBezTo>
                      <a:cubicBezTo>
                        <a:pt x="535420" y="186169"/>
                        <a:pt x="666227" y="155977"/>
                        <a:pt x="683740" y="152208"/>
                      </a:cubicBezTo>
                      <a:cubicBezTo>
                        <a:pt x="695962" y="126851"/>
                        <a:pt x="699749" y="76898"/>
                        <a:pt x="694982" y="3448"/>
                      </a:cubicBezTo>
                      <a:cubicBezTo>
                        <a:pt x="694982" y="1216"/>
                        <a:pt x="696791" y="-593"/>
                        <a:pt x="699022" y="-593"/>
                      </a:cubicBezTo>
                      <a:cubicBezTo>
                        <a:pt x="701051" y="-593"/>
                        <a:pt x="702758" y="912"/>
                        <a:pt x="703028" y="2924"/>
                      </a:cubicBezTo>
                      <a:cubicBezTo>
                        <a:pt x="707998" y="79552"/>
                        <a:pt x="703637" y="131601"/>
                        <a:pt x="690029" y="157634"/>
                      </a:cubicBezTo>
                      <a:lnTo>
                        <a:pt x="689116" y="159324"/>
                      </a:lnTo>
                      <a:lnTo>
                        <a:pt x="687189" y="159679"/>
                      </a:lnTo>
                      <a:cubicBezTo>
                        <a:pt x="685853" y="159933"/>
                        <a:pt x="550482" y="186067"/>
                        <a:pt x="365783" y="302590"/>
                      </a:cubicBezTo>
                      <a:cubicBezTo>
                        <a:pt x="304385" y="341319"/>
                        <a:pt x="245947" y="379996"/>
                        <a:pt x="171972" y="428969"/>
                      </a:cubicBezTo>
                      <a:cubicBezTo>
                        <a:pt x="124217" y="460563"/>
                        <a:pt x="70106" y="496384"/>
                        <a:pt x="4431" y="539338"/>
                      </a:cubicBezTo>
                      <a:cubicBezTo>
                        <a:pt x="3789" y="539829"/>
                        <a:pt x="3028" y="540099"/>
                        <a:pt x="2234" y="540133"/>
                      </a:cubicBezTo>
                      <a:close/>
                      <a:moveTo>
                        <a:pt x="686462" y="155842"/>
                      </a:moveTo>
                      <a:lnTo>
                        <a:pt x="686462" y="155842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爱设计-3-37">
                  <a:extLst>
                    <a:ext uri="{FF2B5EF4-FFF2-40B4-BE49-F238E27FC236}">
                      <a16:creationId xmlns:a16="http://schemas.microsoft.com/office/drawing/2014/main" id="{3A3E37BD-105D-4155-8E59-E70E8F96161C}"/>
                    </a:ext>
                  </a:extLst>
                </p:cNvPr>
                <p:cNvSpPr/>
                <p:nvPr/>
              </p:nvSpPr>
              <p:spPr>
                <a:xfrm>
                  <a:off x="8916984" y="3361924"/>
                  <a:ext cx="892374" cy="1693330"/>
                </a:xfrm>
                <a:custGeom>
                  <a:avLst/>
                  <a:gdLst>
                    <a:gd name="connsiteX0" fmla="*/ 527643 w 892374"/>
                    <a:gd name="connsiteY0" fmla="*/ 1692738 h 1693330"/>
                    <a:gd name="connsiteX1" fmla="*/ 510519 w 892374"/>
                    <a:gd name="connsiteY1" fmla="*/ 1692738 h 1693330"/>
                    <a:gd name="connsiteX2" fmla="*/ -1824 w 892374"/>
                    <a:gd name="connsiteY2" fmla="*/ 1669731 h 1693330"/>
                    <a:gd name="connsiteX3" fmla="*/ -1824 w 892374"/>
                    <a:gd name="connsiteY3" fmla="*/ 1390806 h 1693330"/>
                    <a:gd name="connsiteX4" fmla="*/ 2064 w 892374"/>
                    <a:gd name="connsiteY4" fmla="*/ 1390687 h 1693330"/>
                    <a:gd name="connsiteX5" fmla="*/ 469881 w 892374"/>
                    <a:gd name="connsiteY5" fmla="*/ 1375693 h 1693330"/>
                    <a:gd name="connsiteX6" fmla="*/ 404342 w 892374"/>
                    <a:gd name="connsiteY6" fmla="*/ 1117054 h 1693330"/>
                    <a:gd name="connsiteX7" fmla="*/ 407317 w 892374"/>
                    <a:gd name="connsiteY7" fmla="*/ 1112135 h 1693330"/>
                    <a:gd name="connsiteX8" fmla="*/ 412236 w 892374"/>
                    <a:gd name="connsiteY8" fmla="*/ 1115110 h 1693330"/>
                    <a:gd name="connsiteX9" fmla="*/ 480243 w 892374"/>
                    <a:gd name="connsiteY9" fmla="*/ 1383469 h 1693330"/>
                    <a:gd name="connsiteX10" fmla="*/ 6324 w 892374"/>
                    <a:gd name="connsiteY10" fmla="*/ 1398683 h 1693330"/>
                    <a:gd name="connsiteX11" fmla="*/ 6324 w 892374"/>
                    <a:gd name="connsiteY11" fmla="*/ 1662056 h 1693330"/>
                    <a:gd name="connsiteX12" fmla="*/ 510891 w 892374"/>
                    <a:gd name="connsiteY12" fmla="*/ 1684708 h 1693330"/>
                    <a:gd name="connsiteX13" fmla="*/ 813854 w 892374"/>
                    <a:gd name="connsiteY13" fmla="*/ 1634113 h 1693330"/>
                    <a:gd name="connsiteX14" fmla="*/ 844604 w 892374"/>
                    <a:gd name="connsiteY14" fmla="*/ 1170033 h 1693330"/>
                    <a:gd name="connsiteX15" fmla="*/ 549146 w 892374"/>
                    <a:gd name="connsiteY15" fmla="*/ 547337 h 1693330"/>
                    <a:gd name="connsiteX16" fmla="*/ 338262 w 892374"/>
                    <a:gd name="connsiteY16" fmla="*/ 400707 h 1693330"/>
                    <a:gd name="connsiteX17" fmla="*/ 256511 w 892374"/>
                    <a:gd name="connsiteY17" fmla="*/ 363669 h 1693330"/>
                    <a:gd name="connsiteX18" fmla="*/ 165379 w 892374"/>
                    <a:gd name="connsiteY18" fmla="*/ 321712 h 1693330"/>
                    <a:gd name="connsiteX19" fmla="*/ 164923 w 892374"/>
                    <a:gd name="connsiteY19" fmla="*/ 321442 h 1693330"/>
                    <a:gd name="connsiteX20" fmla="*/ 164551 w 892374"/>
                    <a:gd name="connsiteY20" fmla="*/ 321087 h 1693330"/>
                    <a:gd name="connsiteX21" fmla="*/ 103492 w 892374"/>
                    <a:gd name="connsiteY21" fmla="*/ 76732 h 1693330"/>
                    <a:gd name="connsiteX22" fmla="*/ 107177 w 892374"/>
                    <a:gd name="connsiteY22" fmla="*/ 3197 h 1693330"/>
                    <a:gd name="connsiteX23" fmla="*/ 111284 w 892374"/>
                    <a:gd name="connsiteY23" fmla="*/ -589 h 1693330"/>
                    <a:gd name="connsiteX24" fmla="*/ 111335 w 892374"/>
                    <a:gd name="connsiteY24" fmla="*/ -589 h 1693330"/>
                    <a:gd name="connsiteX25" fmla="*/ 115105 w 892374"/>
                    <a:gd name="connsiteY25" fmla="*/ 3670 h 1693330"/>
                    <a:gd name="connsiteX26" fmla="*/ 115105 w 892374"/>
                    <a:gd name="connsiteY26" fmla="*/ 3687 h 1693330"/>
                    <a:gd name="connsiteX27" fmla="*/ 111437 w 892374"/>
                    <a:gd name="connsiteY27" fmla="*/ 76766 h 1693330"/>
                    <a:gd name="connsiteX28" fmla="*/ 169673 w 892374"/>
                    <a:gd name="connsiteY28" fmla="*/ 314900 h 1693330"/>
                    <a:gd name="connsiteX29" fmla="*/ 259605 w 892374"/>
                    <a:gd name="connsiteY29" fmla="*/ 356248 h 1693330"/>
                    <a:gd name="connsiteX30" fmla="*/ 341795 w 892374"/>
                    <a:gd name="connsiteY30" fmla="*/ 393438 h 1693330"/>
                    <a:gd name="connsiteX31" fmla="*/ 554792 w 892374"/>
                    <a:gd name="connsiteY31" fmla="*/ 541640 h 1693330"/>
                    <a:gd name="connsiteX32" fmla="*/ 852312 w 892374"/>
                    <a:gd name="connsiteY32" fmla="*/ 1168106 h 1693330"/>
                    <a:gd name="connsiteX33" fmla="*/ 818858 w 892374"/>
                    <a:gd name="connsiteY33" fmla="*/ 1640249 h 1693330"/>
                    <a:gd name="connsiteX34" fmla="*/ 527643 w 892374"/>
                    <a:gd name="connsiteY34" fmla="*/ 1692738 h 1693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892374" h="1693330">
                      <a:moveTo>
                        <a:pt x="527643" y="1692738"/>
                      </a:moveTo>
                      <a:lnTo>
                        <a:pt x="510519" y="1692738"/>
                      </a:lnTo>
                      <a:lnTo>
                        <a:pt x="-1824" y="1669731"/>
                      </a:lnTo>
                      <a:lnTo>
                        <a:pt x="-1824" y="1390806"/>
                      </a:lnTo>
                      <a:lnTo>
                        <a:pt x="2064" y="1390687"/>
                      </a:lnTo>
                      <a:lnTo>
                        <a:pt x="469881" y="1375693"/>
                      </a:lnTo>
                      <a:lnTo>
                        <a:pt x="404342" y="1117054"/>
                      </a:lnTo>
                      <a:cubicBezTo>
                        <a:pt x="403801" y="1114873"/>
                        <a:pt x="405136" y="1112676"/>
                        <a:pt x="407317" y="1112135"/>
                      </a:cubicBezTo>
                      <a:cubicBezTo>
                        <a:pt x="409497" y="1111593"/>
                        <a:pt x="411695" y="1112929"/>
                        <a:pt x="412236" y="1115110"/>
                      </a:cubicBezTo>
                      <a:lnTo>
                        <a:pt x="480243" y="1383469"/>
                      </a:lnTo>
                      <a:lnTo>
                        <a:pt x="6324" y="1398683"/>
                      </a:lnTo>
                      <a:lnTo>
                        <a:pt x="6324" y="1662056"/>
                      </a:lnTo>
                      <a:lnTo>
                        <a:pt x="510891" y="1684708"/>
                      </a:lnTo>
                      <a:cubicBezTo>
                        <a:pt x="703231" y="1685029"/>
                        <a:pt x="758103" y="1680127"/>
                        <a:pt x="813854" y="1634113"/>
                      </a:cubicBezTo>
                      <a:cubicBezTo>
                        <a:pt x="919187" y="1547173"/>
                        <a:pt x="881844" y="1327617"/>
                        <a:pt x="844604" y="1170033"/>
                      </a:cubicBezTo>
                      <a:cubicBezTo>
                        <a:pt x="799215" y="978048"/>
                        <a:pt x="711058" y="714168"/>
                        <a:pt x="549146" y="547337"/>
                      </a:cubicBezTo>
                      <a:cubicBezTo>
                        <a:pt x="494409" y="490961"/>
                        <a:pt x="437255" y="451235"/>
                        <a:pt x="338262" y="400707"/>
                      </a:cubicBezTo>
                      <a:cubicBezTo>
                        <a:pt x="319548" y="391173"/>
                        <a:pt x="287548" y="377193"/>
                        <a:pt x="256511" y="363669"/>
                      </a:cubicBezTo>
                      <a:cubicBezTo>
                        <a:pt x="220217" y="347830"/>
                        <a:pt x="182689" y="331551"/>
                        <a:pt x="165379" y="321712"/>
                      </a:cubicBezTo>
                      <a:lnTo>
                        <a:pt x="164923" y="321442"/>
                      </a:lnTo>
                      <a:lnTo>
                        <a:pt x="164551" y="321087"/>
                      </a:lnTo>
                      <a:cubicBezTo>
                        <a:pt x="118401" y="276273"/>
                        <a:pt x="102815" y="161440"/>
                        <a:pt x="103492" y="76732"/>
                      </a:cubicBezTo>
                      <a:cubicBezTo>
                        <a:pt x="103627" y="58475"/>
                        <a:pt x="107024" y="5445"/>
                        <a:pt x="107177" y="3197"/>
                      </a:cubicBezTo>
                      <a:cubicBezTo>
                        <a:pt x="107261" y="1016"/>
                        <a:pt x="109104" y="-674"/>
                        <a:pt x="111284" y="-589"/>
                      </a:cubicBezTo>
                      <a:cubicBezTo>
                        <a:pt x="111301" y="-589"/>
                        <a:pt x="111318" y="-589"/>
                        <a:pt x="111335" y="-589"/>
                      </a:cubicBezTo>
                      <a:cubicBezTo>
                        <a:pt x="113550" y="-454"/>
                        <a:pt x="115240" y="1456"/>
                        <a:pt x="115105" y="3670"/>
                      </a:cubicBezTo>
                      <a:cubicBezTo>
                        <a:pt x="115105" y="3670"/>
                        <a:pt x="115105" y="3687"/>
                        <a:pt x="115105" y="3687"/>
                      </a:cubicBezTo>
                      <a:cubicBezTo>
                        <a:pt x="115105" y="4228"/>
                        <a:pt x="111572" y="58745"/>
                        <a:pt x="111437" y="76766"/>
                      </a:cubicBezTo>
                      <a:cubicBezTo>
                        <a:pt x="110726" y="166191"/>
                        <a:pt x="128459" y="274329"/>
                        <a:pt x="169673" y="314900"/>
                      </a:cubicBezTo>
                      <a:cubicBezTo>
                        <a:pt x="186848" y="324502"/>
                        <a:pt x="223767" y="340628"/>
                        <a:pt x="259605" y="356248"/>
                      </a:cubicBezTo>
                      <a:cubicBezTo>
                        <a:pt x="290726" y="369772"/>
                        <a:pt x="322878" y="383837"/>
                        <a:pt x="341795" y="393438"/>
                      </a:cubicBezTo>
                      <a:cubicBezTo>
                        <a:pt x="440399" y="443746"/>
                        <a:pt x="500106" y="485298"/>
                        <a:pt x="554792" y="541640"/>
                      </a:cubicBezTo>
                      <a:cubicBezTo>
                        <a:pt x="718056" y="709790"/>
                        <a:pt x="806670" y="975123"/>
                        <a:pt x="852312" y="1168106"/>
                      </a:cubicBezTo>
                      <a:cubicBezTo>
                        <a:pt x="890060" y="1327786"/>
                        <a:pt x="927655" y="1550452"/>
                        <a:pt x="818858" y="1640249"/>
                      </a:cubicBezTo>
                      <a:cubicBezTo>
                        <a:pt x="762836" y="1686568"/>
                        <a:pt x="708708" y="1692738"/>
                        <a:pt x="527643" y="169273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爱设计-3-38">
                  <a:extLst>
                    <a:ext uri="{FF2B5EF4-FFF2-40B4-BE49-F238E27FC236}">
                      <a16:creationId xmlns:a16="http://schemas.microsoft.com/office/drawing/2014/main" id="{519225D1-5433-3B3B-FED9-6F4A060F5EB8}"/>
                    </a:ext>
                  </a:extLst>
                </p:cNvPr>
                <p:cNvSpPr/>
                <p:nvPr/>
              </p:nvSpPr>
              <p:spPr>
                <a:xfrm>
                  <a:off x="8411381" y="4794451"/>
                  <a:ext cx="271751" cy="157807"/>
                </a:xfrm>
                <a:custGeom>
                  <a:avLst/>
                  <a:gdLst>
                    <a:gd name="connsiteX0" fmla="*/ 33461 w 271751"/>
                    <a:gd name="connsiteY0" fmla="*/ 157211 h 157807"/>
                    <a:gd name="connsiteX1" fmla="*/ 2712 w 271751"/>
                    <a:gd name="connsiteY1" fmla="*/ 146442 h 157807"/>
                    <a:gd name="connsiteX2" fmla="*/ 32430 w 271751"/>
                    <a:gd name="connsiteY2" fmla="*/ 73888 h 157807"/>
                    <a:gd name="connsiteX3" fmla="*/ 129716 w 271751"/>
                    <a:gd name="connsiteY3" fmla="*/ 21129 h 157807"/>
                    <a:gd name="connsiteX4" fmla="*/ 266118 w 271751"/>
                    <a:gd name="connsiteY4" fmla="*/ -272 h 157807"/>
                    <a:gd name="connsiteX5" fmla="*/ 269922 w 271751"/>
                    <a:gd name="connsiteY5" fmla="*/ 3954 h 157807"/>
                    <a:gd name="connsiteX6" fmla="*/ 265696 w 271751"/>
                    <a:gd name="connsiteY6" fmla="*/ 7775 h 157807"/>
                    <a:gd name="connsiteX7" fmla="*/ 38499 w 271751"/>
                    <a:gd name="connsiteY7" fmla="*/ 79213 h 157807"/>
                    <a:gd name="connsiteX8" fmla="*/ 8747 w 271751"/>
                    <a:gd name="connsiteY8" fmla="*/ 141084 h 157807"/>
                    <a:gd name="connsiteX9" fmla="*/ 59460 w 271751"/>
                    <a:gd name="connsiteY9" fmla="*/ 141185 h 157807"/>
                    <a:gd name="connsiteX10" fmla="*/ 65039 w 271751"/>
                    <a:gd name="connsiteY10" fmla="*/ 142453 h 157807"/>
                    <a:gd name="connsiteX11" fmla="*/ 64177 w 271751"/>
                    <a:gd name="connsiteY11" fmla="*/ 147727 h 157807"/>
                    <a:gd name="connsiteX12" fmla="*/ 33461 w 271751"/>
                    <a:gd name="connsiteY12" fmla="*/ 157211 h 157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71751" h="157807">
                      <a:moveTo>
                        <a:pt x="33461" y="157211"/>
                      </a:moveTo>
                      <a:cubicBezTo>
                        <a:pt x="20259" y="157211"/>
                        <a:pt x="8307" y="152731"/>
                        <a:pt x="2712" y="146442"/>
                      </a:cubicBezTo>
                      <a:cubicBezTo>
                        <a:pt x="-8648" y="133663"/>
                        <a:pt x="1359" y="109252"/>
                        <a:pt x="32430" y="73888"/>
                      </a:cubicBezTo>
                      <a:cubicBezTo>
                        <a:pt x="48438" y="55682"/>
                        <a:pt x="84834" y="35955"/>
                        <a:pt x="129716" y="21129"/>
                      </a:cubicBezTo>
                      <a:cubicBezTo>
                        <a:pt x="177048" y="5493"/>
                        <a:pt x="226832" y="-2318"/>
                        <a:pt x="266118" y="-272"/>
                      </a:cubicBezTo>
                      <a:cubicBezTo>
                        <a:pt x="268333" y="-154"/>
                        <a:pt x="270040" y="1740"/>
                        <a:pt x="269922" y="3954"/>
                      </a:cubicBezTo>
                      <a:cubicBezTo>
                        <a:pt x="269820" y="6186"/>
                        <a:pt x="267910" y="7893"/>
                        <a:pt x="265696" y="7775"/>
                      </a:cubicBezTo>
                      <a:cubicBezTo>
                        <a:pt x="182458" y="3447"/>
                        <a:pt x="69333" y="44120"/>
                        <a:pt x="38499" y="79213"/>
                      </a:cubicBezTo>
                      <a:cubicBezTo>
                        <a:pt x="464" y="122489"/>
                        <a:pt x="5011" y="136908"/>
                        <a:pt x="8747" y="141084"/>
                      </a:cubicBezTo>
                      <a:cubicBezTo>
                        <a:pt x="15508" y="148775"/>
                        <a:pt x="40629" y="154777"/>
                        <a:pt x="59460" y="141185"/>
                      </a:cubicBezTo>
                      <a:cubicBezTo>
                        <a:pt x="61354" y="140002"/>
                        <a:pt x="63839" y="140560"/>
                        <a:pt x="65039" y="142453"/>
                      </a:cubicBezTo>
                      <a:cubicBezTo>
                        <a:pt x="66120" y="144177"/>
                        <a:pt x="65749" y="146442"/>
                        <a:pt x="64177" y="147727"/>
                      </a:cubicBezTo>
                      <a:cubicBezTo>
                        <a:pt x="55183" y="154032"/>
                        <a:pt x="44432" y="157346"/>
                        <a:pt x="33461" y="15721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爱设计-3-39">
                  <a:extLst>
                    <a:ext uri="{FF2B5EF4-FFF2-40B4-BE49-F238E27FC236}">
                      <a16:creationId xmlns:a16="http://schemas.microsoft.com/office/drawing/2014/main" id="{2F75D414-39D9-0148-49E7-DC53BFD4F6F8}"/>
                    </a:ext>
                  </a:extLst>
                </p:cNvPr>
                <p:cNvSpPr/>
                <p:nvPr/>
              </p:nvSpPr>
              <p:spPr>
                <a:xfrm>
                  <a:off x="8717832" y="3676632"/>
                  <a:ext cx="372260" cy="77110"/>
                </a:xfrm>
                <a:custGeom>
                  <a:avLst/>
                  <a:gdLst>
                    <a:gd name="connsiteX0" fmla="*/ 135187 w 372260"/>
                    <a:gd name="connsiteY0" fmla="*/ 76515 h 77110"/>
                    <a:gd name="connsiteX1" fmla="*/ 91354 w 372260"/>
                    <a:gd name="connsiteY1" fmla="*/ 73980 h 77110"/>
                    <a:gd name="connsiteX2" fmla="*/ -1081 w 372260"/>
                    <a:gd name="connsiteY2" fmla="*/ 31566 h 77110"/>
                    <a:gd name="connsiteX3" fmla="*/ -134 w 372260"/>
                    <a:gd name="connsiteY3" fmla="*/ 25954 h 77110"/>
                    <a:gd name="connsiteX4" fmla="*/ 5479 w 372260"/>
                    <a:gd name="connsiteY4" fmla="*/ 26901 h 77110"/>
                    <a:gd name="connsiteX5" fmla="*/ 5681 w 372260"/>
                    <a:gd name="connsiteY5" fmla="*/ 27222 h 77110"/>
                    <a:gd name="connsiteX6" fmla="*/ 92334 w 372260"/>
                    <a:gd name="connsiteY6" fmla="*/ 65984 h 77110"/>
                    <a:gd name="connsiteX7" fmla="*/ 363652 w 372260"/>
                    <a:gd name="connsiteY7" fmla="*/ 496 h 77110"/>
                    <a:gd name="connsiteX8" fmla="*/ 369349 w 372260"/>
                    <a:gd name="connsiteY8" fmla="*/ 682 h 77110"/>
                    <a:gd name="connsiteX9" fmla="*/ 369163 w 372260"/>
                    <a:gd name="connsiteY9" fmla="*/ 6379 h 77110"/>
                    <a:gd name="connsiteX10" fmla="*/ 135187 w 372260"/>
                    <a:gd name="connsiteY10" fmla="*/ 76515 h 77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2260" h="77110">
                      <a:moveTo>
                        <a:pt x="135187" y="76515"/>
                      </a:moveTo>
                      <a:cubicBezTo>
                        <a:pt x="120531" y="76566"/>
                        <a:pt x="105891" y="75721"/>
                        <a:pt x="91354" y="73980"/>
                      </a:cubicBezTo>
                      <a:cubicBezTo>
                        <a:pt x="44967" y="68215"/>
                        <a:pt x="13001" y="53559"/>
                        <a:pt x="-1081" y="31566"/>
                      </a:cubicBezTo>
                      <a:cubicBezTo>
                        <a:pt x="-2365" y="29757"/>
                        <a:pt x="-1943" y="27239"/>
                        <a:pt x="-134" y="25954"/>
                      </a:cubicBezTo>
                      <a:cubicBezTo>
                        <a:pt x="1675" y="24669"/>
                        <a:pt x="4177" y="25092"/>
                        <a:pt x="5479" y="26901"/>
                      </a:cubicBezTo>
                      <a:cubicBezTo>
                        <a:pt x="5546" y="27002"/>
                        <a:pt x="5614" y="27104"/>
                        <a:pt x="5681" y="27222"/>
                      </a:cubicBezTo>
                      <a:cubicBezTo>
                        <a:pt x="18258" y="46831"/>
                        <a:pt x="49025" y="60608"/>
                        <a:pt x="92334" y="65984"/>
                      </a:cubicBezTo>
                      <a:cubicBezTo>
                        <a:pt x="178311" y="76651"/>
                        <a:pt x="307867" y="52883"/>
                        <a:pt x="363652" y="496"/>
                      </a:cubicBezTo>
                      <a:cubicBezTo>
                        <a:pt x="365275" y="-1026"/>
                        <a:pt x="367827" y="-941"/>
                        <a:pt x="369349" y="682"/>
                      </a:cubicBezTo>
                      <a:cubicBezTo>
                        <a:pt x="370870" y="2305"/>
                        <a:pt x="370786" y="4857"/>
                        <a:pt x="369163" y="6379"/>
                      </a:cubicBezTo>
                      <a:cubicBezTo>
                        <a:pt x="320715" y="51919"/>
                        <a:pt x="218645" y="76515"/>
                        <a:pt x="135187" y="7651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爱设计-3-40">
                  <a:extLst>
                    <a:ext uri="{FF2B5EF4-FFF2-40B4-BE49-F238E27FC236}">
                      <a16:creationId xmlns:a16="http://schemas.microsoft.com/office/drawing/2014/main" id="{42190260-60DA-FD23-1A79-CF0CBB04B2BC}"/>
                    </a:ext>
                  </a:extLst>
                </p:cNvPr>
                <p:cNvSpPr/>
                <p:nvPr/>
              </p:nvSpPr>
              <p:spPr>
                <a:xfrm>
                  <a:off x="8538590" y="3084352"/>
                  <a:ext cx="165529" cy="208519"/>
                </a:xfrm>
                <a:custGeom>
                  <a:avLst/>
                  <a:gdLst>
                    <a:gd name="connsiteX0" fmla="*/ 76684 w 165529"/>
                    <a:gd name="connsiteY0" fmla="*/ 207927 h 208519"/>
                    <a:gd name="connsiteX1" fmla="*/ 69449 w 165529"/>
                    <a:gd name="connsiteY1" fmla="*/ 207538 h 208519"/>
                    <a:gd name="connsiteX2" fmla="*/ 14577 w 165529"/>
                    <a:gd name="connsiteY2" fmla="*/ 170348 h 208519"/>
                    <a:gd name="connsiteX3" fmla="*/ -1026 w 165529"/>
                    <a:gd name="connsiteY3" fmla="*/ 94633 h 208519"/>
                    <a:gd name="connsiteX4" fmla="*/ 30754 w 165529"/>
                    <a:gd name="connsiteY4" fmla="*/ 24158 h 208519"/>
                    <a:gd name="connsiteX5" fmla="*/ 92439 w 165529"/>
                    <a:gd name="connsiteY5" fmla="*/ -185 h 208519"/>
                    <a:gd name="connsiteX6" fmla="*/ 162897 w 165529"/>
                    <a:gd name="connsiteY6" fmla="*/ 112771 h 208519"/>
                    <a:gd name="connsiteX7" fmla="*/ 162897 w 165529"/>
                    <a:gd name="connsiteY7" fmla="*/ 112771 h 208519"/>
                    <a:gd name="connsiteX8" fmla="*/ 76684 w 165529"/>
                    <a:gd name="connsiteY8" fmla="*/ 207927 h 208519"/>
                    <a:gd name="connsiteX9" fmla="*/ 85136 w 165529"/>
                    <a:gd name="connsiteY9" fmla="*/ 7422 h 208519"/>
                    <a:gd name="connsiteX10" fmla="*/ 36519 w 165529"/>
                    <a:gd name="connsiteY10" fmla="*/ 29736 h 208519"/>
                    <a:gd name="connsiteX11" fmla="*/ 6987 w 165529"/>
                    <a:gd name="connsiteY11" fmla="*/ 95461 h 208519"/>
                    <a:gd name="connsiteX12" fmla="*/ 21440 w 165529"/>
                    <a:gd name="connsiteY12" fmla="*/ 166055 h 208519"/>
                    <a:gd name="connsiteX13" fmla="*/ 70328 w 165529"/>
                    <a:gd name="connsiteY13" fmla="*/ 199526 h 208519"/>
                    <a:gd name="connsiteX14" fmla="*/ 154850 w 165529"/>
                    <a:gd name="connsiteY14" fmla="*/ 111825 h 208519"/>
                    <a:gd name="connsiteX15" fmla="*/ 154850 w 165529"/>
                    <a:gd name="connsiteY15" fmla="*/ 111825 h 208519"/>
                    <a:gd name="connsiteX16" fmla="*/ 91509 w 165529"/>
                    <a:gd name="connsiteY16" fmla="*/ 7777 h 208519"/>
                    <a:gd name="connsiteX17" fmla="*/ 85136 w 165529"/>
                    <a:gd name="connsiteY17" fmla="*/ 7422 h 208519"/>
                    <a:gd name="connsiteX18" fmla="*/ 158891 w 165529"/>
                    <a:gd name="connsiteY18" fmla="*/ 112231 h 208519"/>
                    <a:gd name="connsiteX19" fmla="*/ 158891 w 165529"/>
                    <a:gd name="connsiteY19" fmla="*/ 112231 h 208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65529" h="208519">
                      <a:moveTo>
                        <a:pt x="76684" y="207927"/>
                      </a:moveTo>
                      <a:cubicBezTo>
                        <a:pt x="74267" y="207927"/>
                        <a:pt x="71849" y="207809"/>
                        <a:pt x="69449" y="207538"/>
                      </a:cubicBezTo>
                      <a:cubicBezTo>
                        <a:pt x="47355" y="205087"/>
                        <a:pt x="27881" y="191868"/>
                        <a:pt x="14577" y="170348"/>
                      </a:cubicBezTo>
                      <a:cubicBezTo>
                        <a:pt x="1459" y="149082"/>
                        <a:pt x="-4018" y="122204"/>
                        <a:pt x="-1026" y="94633"/>
                      </a:cubicBezTo>
                      <a:cubicBezTo>
                        <a:pt x="1966" y="67062"/>
                        <a:pt x="13309" y="42026"/>
                        <a:pt x="30754" y="24158"/>
                      </a:cubicBezTo>
                      <a:cubicBezTo>
                        <a:pt x="48436" y="6019"/>
                        <a:pt x="70345" y="-2636"/>
                        <a:pt x="92439" y="-185"/>
                      </a:cubicBezTo>
                      <a:cubicBezTo>
                        <a:pt x="137625" y="4887"/>
                        <a:pt x="169236" y="55482"/>
                        <a:pt x="162897" y="112771"/>
                      </a:cubicBezTo>
                      <a:lnTo>
                        <a:pt x="162897" y="112771"/>
                      </a:lnTo>
                      <a:cubicBezTo>
                        <a:pt x="156896" y="166934"/>
                        <a:pt x="119030" y="207927"/>
                        <a:pt x="76684" y="207927"/>
                      </a:cubicBezTo>
                      <a:close/>
                      <a:moveTo>
                        <a:pt x="85136" y="7422"/>
                      </a:moveTo>
                      <a:cubicBezTo>
                        <a:pt x="67758" y="7422"/>
                        <a:pt x="50702" y="15199"/>
                        <a:pt x="36519" y="29736"/>
                      </a:cubicBezTo>
                      <a:cubicBezTo>
                        <a:pt x="20341" y="46337"/>
                        <a:pt x="9844" y="69682"/>
                        <a:pt x="6987" y="95461"/>
                      </a:cubicBezTo>
                      <a:cubicBezTo>
                        <a:pt x="4130" y="121241"/>
                        <a:pt x="9269" y="146327"/>
                        <a:pt x="21440" y="166055"/>
                      </a:cubicBezTo>
                      <a:cubicBezTo>
                        <a:pt x="33409" y="185478"/>
                        <a:pt x="50770" y="197362"/>
                        <a:pt x="70328" y="199526"/>
                      </a:cubicBezTo>
                      <a:cubicBezTo>
                        <a:pt x="111085" y="204022"/>
                        <a:pt x="149035" y="164685"/>
                        <a:pt x="154850" y="111825"/>
                      </a:cubicBezTo>
                      <a:lnTo>
                        <a:pt x="154850" y="111825"/>
                      </a:lnTo>
                      <a:cubicBezTo>
                        <a:pt x="160700" y="58964"/>
                        <a:pt x="132283" y="12291"/>
                        <a:pt x="91509" y="7777"/>
                      </a:cubicBezTo>
                      <a:cubicBezTo>
                        <a:pt x="89396" y="7541"/>
                        <a:pt x="87266" y="7422"/>
                        <a:pt x="85136" y="7422"/>
                      </a:cubicBezTo>
                      <a:close/>
                      <a:moveTo>
                        <a:pt x="158891" y="112231"/>
                      </a:moveTo>
                      <a:lnTo>
                        <a:pt x="158891" y="112231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爱设计-3-41">
                  <a:extLst>
                    <a:ext uri="{FF2B5EF4-FFF2-40B4-BE49-F238E27FC236}">
                      <a16:creationId xmlns:a16="http://schemas.microsoft.com/office/drawing/2014/main" id="{52E94508-DCFF-BF80-272F-2722165FD36E}"/>
                    </a:ext>
                  </a:extLst>
                </p:cNvPr>
                <p:cNvSpPr/>
                <p:nvPr/>
              </p:nvSpPr>
              <p:spPr>
                <a:xfrm>
                  <a:off x="8787311" y="3115027"/>
                  <a:ext cx="166274" cy="209490"/>
                </a:xfrm>
                <a:custGeom>
                  <a:avLst/>
                  <a:gdLst>
                    <a:gd name="connsiteX0" fmla="*/ 77034 w 166274"/>
                    <a:gd name="connsiteY0" fmla="*/ 208898 h 209490"/>
                    <a:gd name="connsiteX1" fmla="*/ 69765 w 166274"/>
                    <a:gd name="connsiteY1" fmla="*/ 208492 h 209490"/>
                    <a:gd name="connsiteX2" fmla="*/ -1014 w 166274"/>
                    <a:gd name="connsiteY2" fmla="*/ 95046 h 209490"/>
                    <a:gd name="connsiteX3" fmla="*/ 92857 w 166274"/>
                    <a:gd name="connsiteY3" fmla="*/ -194 h 209490"/>
                    <a:gd name="connsiteX4" fmla="*/ 163636 w 166274"/>
                    <a:gd name="connsiteY4" fmla="*/ 113269 h 209490"/>
                    <a:gd name="connsiteX5" fmla="*/ 163636 w 166274"/>
                    <a:gd name="connsiteY5" fmla="*/ 113269 h 209490"/>
                    <a:gd name="connsiteX6" fmla="*/ 77034 w 166274"/>
                    <a:gd name="connsiteY6" fmla="*/ 208898 h 209490"/>
                    <a:gd name="connsiteX7" fmla="*/ 85487 w 166274"/>
                    <a:gd name="connsiteY7" fmla="*/ 7464 h 209490"/>
                    <a:gd name="connsiteX8" fmla="*/ 6948 w 166274"/>
                    <a:gd name="connsiteY8" fmla="*/ 95942 h 209490"/>
                    <a:gd name="connsiteX9" fmla="*/ 70594 w 166274"/>
                    <a:gd name="connsiteY9" fmla="*/ 200480 h 209490"/>
                    <a:gd name="connsiteX10" fmla="*/ 155556 w 166274"/>
                    <a:gd name="connsiteY10" fmla="*/ 112373 h 209490"/>
                    <a:gd name="connsiteX11" fmla="*/ 91911 w 166274"/>
                    <a:gd name="connsiteY11" fmla="*/ 7819 h 209490"/>
                    <a:gd name="connsiteX12" fmla="*/ 85487 w 166274"/>
                    <a:gd name="connsiteY12" fmla="*/ 7464 h 209490"/>
                    <a:gd name="connsiteX13" fmla="*/ 159563 w 166274"/>
                    <a:gd name="connsiteY13" fmla="*/ 112813 h 209490"/>
                    <a:gd name="connsiteX14" fmla="*/ 159563 w 166274"/>
                    <a:gd name="connsiteY14" fmla="*/ 112813 h 209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6274" h="209490">
                      <a:moveTo>
                        <a:pt x="77034" y="208898"/>
                      </a:moveTo>
                      <a:cubicBezTo>
                        <a:pt x="74600" y="208898"/>
                        <a:pt x="72183" y="208763"/>
                        <a:pt x="69765" y="208492"/>
                      </a:cubicBezTo>
                      <a:cubicBezTo>
                        <a:pt x="24377" y="203421"/>
                        <a:pt x="-7370" y="152589"/>
                        <a:pt x="-1014" y="95046"/>
                      </a:cubicBezTo>
                      <a:cubicBezTo>
                        <a:pt x="5342" y="37503"/>
                        <a:pt x="47452" y="-5198"/>
                        <a:pt x="92857" y="-194"/>
                      </a:cubicBezTo>
                      <a:cubicBezTo>
                        <a:pt x="138263" y="4810"/>
                        <a:pt x="170009" y="55726"/>
                        <a:pt x="163636" y="113269"/>
                      </a:cubicBezTo>
                      <a:lnTo>
                        <a:pt x="163636" y="113269"/>
                      </a:lnTo>
                      <a:cubicBezTo>
                        <a:pt x="157568" y="167719"/>
                        <a:pt x="119532" y="208898"/>
                        <a:pt x="77034" y="208898"/>
                      </a:cubicBezTo>
                      <a:close/>
                      <a:moveTo>
                        <a:pt x="85487" y="7464"/>
                      </a:moveTo>
                      <a:cubicBezTo>
                        <a:pt x="47029" y="7464"/>
                        <a:pt x="12510" y="45600"/>
                        <a:pt x="6948" y="95942"/>
                      </a:cubicBezTo>
                      <a:cubicBezTo>
                        <a:pt x="1066" y="149056"/>
                        <a:pt x="29617" y="195949"/>
                        <a:pt x="70594" y="200480"/>
                      </a:cubicBezTo>
                      <a:cubicBezTo>
                        <a:pt x="111570" y="205010"/>
                        <a:pt x="149673" y="165487"/>
                        <a:pt x="155556" y="112373"/>
                      </a:cubicBezTo>
                      <a:cubicBezTo>
                        <a:pt x="161439" y="59259"/>
                        <a:pt x="132870" y="12366"/>
                        <a:pt x="91911" y="7819"/>
                      </a:cubicBezTo>
                      <a:cubicBezTo>
                        <a:pt x="89781" y="7582"/>
                        <a:pt x="87634" y="7464"/>
                        <a:pt x="85487" y="7464"/>
                      </a:cubicBezTo>
                      <a:close/>
                      <a:moveTo>
                        <a:pt x="159563" y="112813"/>
                      </a:moveTo>
                      <a:lnTo>
                        <a:pt x="159563" y="112813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爱设计-3-42">
                  <a:extLst>
                    <a:ext uri="{FF2B5EF4-FFF2-40B4-BE49-F238E27FC236}">
                      <a16:creationId xmlns:a16="http://schemas.microsoft.com/office/drawing/2014/main" id="{B2150486-F788-36FA-2342-FC097BCFEC39}"/>
                    </a:ext>
                  </a:extLst>
                </p:cNvPr>
                <p:cNvSpPr/>
                <p:nvPr/>
              </p:nvSpPr>
              <p:spPr>
                <a:xfrm>
                  <a:off x="8700833" y="3192444"/>
                  <a:ext cx="92072" cy="22548"/>
                </a:xfrm>
                <a:custGeom>
                  <a:avLst/>
                  <a:gdLst>
                    <a:gd name="connsiteX0" fmla="*/ 86225 w 92072"/>
                    <a:gd name="connsiteY0" fmla="*/ 21956 h 22548"/>
                    <a:gd name="connsiteX1" fmla="*/ 84534 w 92072"/>
                    <a:gd name="connsiteY1" fmla="*/ 21550 h 22548"/>
                    <a:gd name="connsiteX2" fmla="*/ 3257 w 92072"/>
                    <a:gd name="connsiteY2" fmla="*/ 9396 h 22548"/>
                    <a:gd name="connsiteX3" fmla="*/ -1696 w 92072"/>
                    <a:gd name="connsiteY3" fmla="*/ 6489 h 22548"/>
                    <a:gd name="connsiteX4" fmla="*/ 1229 w 92072"/>
                    <a:gd name="connsiteY4" fmla="*/ 1536 h 22548"/>
                    <a:gd name="connsiteX5" fmla="*/ 88000 w 92072"/>
                    <a:gd name="connsiteY5" fmla="*/ 14265 h 22548"/>
                    <a:gd name="connsiteX6" fmla="*/ 89825 w 92072"/>
                    <a:gd name="connsiteY6" fmla="*/ 19674 h 22548"/>
                    <a:gd name="connsiteX7" fmla="*/ 86310 w 92072"/>
                    <a:gd name="connsiteY7" fmla="*/ 21923 h 22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2072" h="22548">
                      <a:moveTo>
                        <a:pt x="86225" y="21956"/>
                      </a:moveTo>
                      <a:cubicBezTo>
                        <a:pt x="85633" y="21956"/>
                        <a:pt x="85059" y="21804"/>
                        <a:pt x="84534" y="21550"/>
                      </a:cubicBezTo>
                      <a:cubicBezTo>
                        <a:pt x="54106" y="6742"/>
                        <a:pt x="18607" y="5525"/>
                        <a:pt x="3257" y="9396"/>
                      </a:cubicBezTo>
                      <a:cubicBezTo>
                        <a:pt x="1093" y="9954"/>
                        <a:pt x="-1121" y="8652"/>
                        <a:pt x="-1696" y="6489"/>
                      </a:cubicBezTo>
                      <a:cubicBezTo>
                        <a:pt x="-2254" y="4308"/>
                        <a:pt x="-935" y="2093"/>
                        <a:pt x="1229" y="1536"/>
                      </a:cubicBezTo>
                      <a:cubicBezTo>
                        <a:pt x="20872" y="-3401"/>
                        <a:pt x="58704" y="14"/>
                        <a:pt x="88000" y="14265"/>
                      </a:cubicBezTo>
                      <a:cubicBezTo>
                        <a:pt x="89995" y="15262"/>
                        <a:pt x="90823" y="17679"/>
                        <a:pt x="89825" y="19674"/>
                      </a:cubicBezTo>
                      <a:cubicBezTo>
                        <a:pt x="89149" y="21027"/>
                        <a:pt x="87814" y="21889"/>
                        <a:pt x="86310" y="2192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爱设计-3-43">
                  <a:extLst>
                    <a:ext uri="{FF2B5EF4-FFF2-40B4-BE49-F238E27FC236}">
                      <a16:creationId xmlns:a16="http://schemas.microsoft.com/office/drawing/2014/main" id="{55A8C5D5-71B5-9538-F97B-F98275586336}"/>
                    </a:ext>
                  </a:extLst>
                </p:cNvPr>
                <p:cNvSpPr/>
                <p:nvPr/>
              </p:nvSpPr>
              <p:spPr>
                <a:xfrm>
                  <a:off x="8602641" y="2943829"/>
                  <a:ext cx="443930" cy="289370"/>
                </a:xfrm>
                <a:custGeom>
                  <a:avLst/>
                  <a:gdLst>
                    <a:gd name="connsiteX0" fmla="*/ 436886 w 443930"/>
                    <a:gd name="connsiteY0" fmla="*/ 288761 h 289370"/>
                    <a:gd name="connsiteX1" fmla="*/ 395284 w 443930"/>
                    <a:gd name="connsiteY1" fmla="*/ 265416 h 289370"/>
                    <a:gd name="connsiteX2" fmla="*/ 375996 w 443930"/>
                    <a:gd name="connsiteY2" fmla="*/ 174402 h 289370"/>
                    <a:gd name="connsiteX3" fmla="*/ 300247 w 443930"/>
                    <a:gd name="connsiteY3" fmla="*/ 133831 h 289370"/>
                    <a:gd name="connsiteX4" fmla="*/ 285607 w 443930"/>
                    <a:gd name="connsiteY4" fmla="*/ 61361 h 289370"/>
                    <a:gd name="connsiteX5" fmla="*/ 110950 w 443930"/>
                    <a:gd name="connsiteY5" fmla="*/ 11307 h 289370"/>
                    <a:gd name="connsiteX6" fmla="*/ 59509 w 443930"/>
                    <a:gd name="connsiteY6" fmla="*/ 87969 h 289370"/>
                    <a:gd name="connsiteX7" fmla="*/ 1171 w 443930"/>
                    <a:gd name="connsiteY7" fmla="*/ 91079 h 289370"/>
                    <a:gd name="connsiteX8" fmla="*/ -1686 w 443930"/>
                    <a:gd name="connsiteY8" fmla="*/ 86126 h 289370"/>
                    <a:gd name="connsiteX9" fmla="*/ 3251 w 443930"/>
                    <a:gd name="connsiteY9" fmla="*/ 83269 h 289370"/>
                    <a:gd name="connsiteX10" fmla="*/ 3572 w 443930"/>
                    <a:gd name="connsiteY10" fmla="*/ 83371 h 289370"/>
                    <a:gd name="connsiteX11" fmla="*/ 55705 w 443930"/>
                    <a:gd name="connsiteY11" fmla="*/ 80852 h 289370"/>
                    <a:gd name="connsiteX12" fmla="*/ 104932 w 443930"/>
                    <a:gd name="connsiteY12" fmla="*/ 3412 h 289370"/>
                    <a:gd name="connsiteX13" fmla="*/ 109716 w 443930"/>
                    <a:gd name="connsiteY13" fmla="*/ -560 h 289370"/>
                    <a:gd name="connsiteX14" fmla="*/ 115007 w 443930"/>
                    <a:gd name="connsiteY14" fmla="*/ 2178 h 289370"/>
                    <a:gd name="connsiteX15" fmla="*/ 287264 w 443930"/>
                    <a:gd name="connsiteY15" fmla="*/ 52892 h 289370"/>
                    <a:gd name="connsiteX16" fmla="*/ 291744 w 443930"/>
                    <a:gd name="connsiteY16" fmla="*/ 54075 h 289370"/>
                    <a:gd name="connsiteX17" fmla="*/ 293721 w 443930"/>
                    <a:gd name="connsiteY17" fmla="*/ 58437 h 289370"/>
                    <a:gd name="connsiteX18" fmla="*/ 307245 w 443930"/>
                    <a:gd name="connsiteY18" fmla="*/ 129892 h 289370"/>
                    <a:gd name="connsiteX19" fmla="*/ 379292 w 443930"/>
                    <a:gd name="connsiteY19" fmla="*/ 166457 h 289370"/>
                    <a:gd name="connsiteX20" fmla="*/ 384702 w 443930"/>
                    <a:gd name="connsiteY20" fmla="*/ 172086 h 289370"/>
                    <a:gd name="connsiteX21" fmla="*/ 384533 w 443930"/>
                    <a:gd name="connsiteY21" fmla="*/ 173370 h 289370"/>
                    <a:gd name="connsiteX22" fmla="*/ 401572 w 443930"/>
                    <a:gd name="connsiteY22" fmla="*/ 260429 h 289370"/>
                    <a:gd name="connsiteX23" fmla="*/ 437715 w 443930"/>
                    <a:gd name="connsiteY23" fmla="*/ 280714 h 289370"/>
                    <a:gd name="connsiteX24" fmla="*/ 442093 w 443930"/>
                    <a:gd name="connsiteY24" fmla="*/ 284400 h 289370"/>
                    <a:gd name="connsiteX25" fmla="*/ 438407 w 443930"/>
                    <a:gd name="connsiteY25" fmla="*/ 288761 h 289370"/>
                    <a:gd name="connsiteX26" fmla="*/ 437934 w 443930"/>
                    <a:gd name="connsiteY26" fmla="*/ 288778 h 289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43930" h="289370">
                      <a:moveTo>
                        <a:pt x="436886" y="288761"/>
                      </a:moveTo>
                      <a:cubicBezTo>
                        <a:pt x="422027" y="288761"/>
                        <a:pt x="407286" y="280511"/>
                        <a:pt x="395284" y="265416"/>
                      </a:cubicBezTo>
                      <a:cubicBezTo>
                        <a:pt x="376233" y="241479"/>
                        <a:pt x="368812" y="206081"/>
                        <a:pt x="375996" y="174402"/>
                      </a:cubicBezTo>
                      <a:cubicBezTo>
                        <a:pt x="340192" y="173016"/>
                        <a:pt x="314717" y="159374"/>
                        <a:pt x="300247" y="133831"/>
                      </a:cubicBezTo>
                      <a:cubicBezTo>
                        <a:pt x="290002" y="115777"/>
                        <a:pt x="285337" y="92685"/>
                        <a:pt x="285607" y="61361"/>
                      </a:cubicBezTo>
                      <a:cubicBezTo>
                        <a:pt x="194813" y="77961"/>
                        <a:pt x="142037" y="62916"/>
                        <a:pt x="110950" y="11307"/>
                      </a:cubicBezTo>
                      <a:cubicBezTo>
                        <a:pt x="98457" y="51032"/>
                        <a:pt x="81586" y="76136"/>
                        <a:pt x="59509" y="87969"/>
                      </a:cubicBezTo>
                      <a:cubicBezTo>
                        <a:pt x="42858" y="96877"/>
                        <a:pt x="23232" y="97926"/>
                        <a:pt x="1171" y="91079"/>
                      </a:cubicBezTo>
                      <a:cubicBezTo>
                        <a:pt x="-992" y="90505"/>
                        <a:pt x="-2260" y="88290"/>
                        <a:pt x="-1686" y="86126"/>
                      </a:cubicBezTo>
                      <a:cubicBezTo>
                        <a:pt x="-1111" y="83979"/>
                        <a:pt x="1104" y="82695"/>
                        <a:pt x="3251" y="83269"/>
                      </a:cubicBezTo>
                      <a:cubicBezTo>
                        <a:pt x="3369" y="83303"/>
                        <a:pt x="3470" y="83337"/>
                        <a:pt x="3572" y="83371"/>
                      </a:cubicBezTo>
                      <a:cubicBezTo>
                        <a:pt x="23486" y="89558"/>
                        <a:pt x="41032" y="88713"/>
                        <a:pt x="55705" y="80852"/>
                      </a:cubicBezTo>
                      <a:cubicBezTo>
                        <a:pt x="76803" y="69560"/>
                        <a:pt x="92895" y="44220"/>
                        <a:pt x="104932" y="3412"/>
                      </a:cubicBezTo>
                      <a:cubicBezTo>
                        <a:pt x="105574" y="1249"/>
                        <a:pt x="107467" y="-324"/>
                        <a:pt x="109716" y="-560"/>
                      </a:cubicBezTo>
                      <a:cubicBezTo>
                        <a:pt x="111880" y="-797"/>
                        <a:pt x="113959" y="285"/>
                        <a:pt x="115007" y="2178"/>
                      </a:cubicBezTo>
                      <a:cubicBezTo>
                        <a:pt x="144404" y="55749"/>
                        <a:pt x="194306" y="70422"/>
                        <a:pt x="287264" y="52892"/>
                      </a:cubicBezTo>
                      <a:cubicBezTo>
                        <a:pt x="288853" y="52588"/>
                        <a:pt x="290510" y="53010"/>
                        <a:pt x="291744" y="54075"/>
                      </a:cubicBezTo>
                      <a:cubicBezTo>
                        <a:pt x="293028" y="55157"/>
                        <a:pt x="293755" y="56763"/>
                        <a:pt x="293721" y="58437"/>
                      </a:cubicBezTo>
                      <a:cubicBezTo>
                        <a:pt x="293130" y="89406"/>
                        <a:pt x="297559" y="112785"/>
                        <a:pt x="307245" y="129892"/>
                      </a:cubicBezTo>
                      <a:cubicBezTo>
                        <a:pt x="320769" y="153863"/>
                        <a:pt x="344435" y="165814"/>
                        <a:pt x="379292" y="166457"/>
                      </a:cubicBezTo>
                      <a:cubicBezTo>
                        <a:pt x="382352" y="166524"/>
                        <a:pt x="384769" y="169043"/>
                        <a:pt x="384702" y="172086"/>
                      </a:cubicBezTo>
                      <a:cubicBezTo>
                        <a:pt x="384702" y="172525"/>
                        <a:pt x="384634" y="172948"/>
                        <a:pt x="384533" y="173370"/>
                      </a:cubicBezTo>
                      <a:cubicBezTo>
                        <a:pt x="376740" y="203444"/>
                        <a:pt x="383434" y="237608"/>
                        <a:pt x="401572" y="260429"/>
                      </a:cubicBezTo>
                      <a:cubicBezTo>
                        <a:pt x="412256" y="273851"/>
                        <a:pt x="425070" y="281052"/>
                        <a:pt x="437715" y="280714"/>
                      </a:cubicBezTo>
                      <a:cubicBezTo>
                        <a:pt x="439946" y="280528"/>
                        <a:pt x="441890" y="282168"/>
                        <a:pt x="442093" y="284400"/>
                      </a:cubicBezTo>
                      <a:cubicBezTo>
                        <a:pt x="442279" y="286614"/>
                        <a:pt x="440639" y="288575"/>
                        <a:pt x="438407" y="288761"/>
                      </a:cubicBezTo>
                      <a:cubicBezTo>
                        <a:pt x="438255" y="288778"/>
                        <a:pt x="438086" y="288778"/>
                        <a:pt x="437934" y="28877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爱设计-3-44">
                  <a:extLst>
                    <a:ext uri="{FF2B5EF4-FFF2-40B4-BE49-F238E27FC236}">
                      <a16:creationId xmlns:a16="http://schemas.microsoft.com/office/drawing/2014/main" id="{A31CA3B2-9391-1805-EB0B-A8816E08505A}"/>
                    </a:ext>
                  </a:extLst>
                </p:cNvPr>
                <p:cNvSpPr/>
                <p:nvPr/>
              </p:nvSpPr>
              <p:spPr>
                <a:xfrm>
                  <a:off x="8549131" y="3411853"/>
                  <a:ext cx="187872" cy="254795"/>
                </a:xfrm>
                <a:custGeom>
                  <a:avLst/>
                  <a:gdLst>
                    <a:gd name="connsiteX0" fmla="*/ 173385 w 187872"/>
                    <a:gd name="connsiteY0" fmla="*/ 254203 h 254795"/>
                    <a:gd name="connsiteX1" fmla="*/ 69963 w 187872"/>
                    <a:gd name="connsiteY1" fmla="*/ 179823 h 254795"/>
                    <a:gd name="connsiteX2" fmla="*/ 8752 w 187872"/>
                    <a:gd name="connsiteY2" fmla="*/ 135059 h 254795"/>
                    <a:gd name="connsiteX3" fmla="*/ 25318 w 187872"/>
                    <a:gd name="connsiteY3" fmla="*/ 1226 h 254795"/>
                    <a:gd name="connsiteX4" fmla="*/ 30914 w 187872"/>
                    <a:gd name="connsiteY4" fmla="*/ 77 h 254795"/>
                    <a:gd name="connsiteX5" fmla="*/ 32283 w 187872"/>
                    <a:gd name="connsiteY5" fmla="*/ 5300 h 254795"/>
                    <a:gd name="connsiteX6" fmla="*/ 15919 w 187872"/>
                    <a:gd name="connsiteY6" fmla="*/ 131391 h 254795"/>
                    <a:gd name="connsiteX7" fmla="*/ 73817 w 187872"/>
                    <a:gd name="connsiteY7" fmla="*/ 172165 h 254795"/>
                    <a:gd name="connsiteX8" fmla="*/ 76928 w 187872"/>
                    <a:gd name="connsiteY8" fmla="*/ 172469 h 254795"/>
                    <a:gd name="connsiteX9" fmla="*/ 77401 w 187872"/>
                    <a:gd name="connsiteY9" fmla="*/ 175563 h 254795"/>
                    <a:gd name="connsiteX10" fmla="*/ 181871 w 187872"/>
                    <a:gd name="connsiteY10" fmla="*/ 245852 h 254795"/>
                    <a:gd name="connsiteX11" fmla="*/ 186047 w 187872"/>
                    <a:gd name="connsiteY11" fmla="*/ 249757 h 254795"/>
                    <a:gd name="connsiteX12" fmla="*/ 182513 w 187872"/>
                    <a:gd name="connsiteY12" fmla="*/ 253898 h 254795"/>
                    <a:gd name="connsiteX13" fmla="*/ 173385 w 187872"/>
                    <a:gd name="connsiteY13" fmla="*/ 254203 h 254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7872" h="254795">
                      <a:moveTo>
                        <a:pt x="173385" y="254203"/>
                      </a:moveTo>
                      <a:cubicBezTo>
                        <a:pt x="134116" y="254203"/>
                        <a:pt x="80410" y="235286"/>
                        <a:pt x="69963" y="179823"/>
                      </a:cubicBezTo>
                      <a:cubicBezTo>
                        <a:pt x="44082" y="176273"/>
                        <a:pt x="21362" y="159706"/>
                        <a:pt x="8752" y="135059"/>
                      </a:cubicBezTo>
                      <a:cubicBezTo>
                        <a:pt x="-1999" y="114047"/>
                        <a:pt x="-14120" y="68743"/>
                        <a:pt x="25318" y="1226"/>
                      </a:cubicBezTo>
                      <a:cubicBezTo>
                        <a:pt x="26552" y="-633"/>
                        <a:pt x="29054" y="-1157"/>
                        <a:pt x="30914" y="77"/>
                      </a:cubicBezTo>
                      <a:cubicBezTo>
                        <a:pt x="32638" y="1209"/>
                        <a:pt x="33229" y="3458"/>
                        <a:pt x="32283" y="5300"/>
                      </a:cubicBezTo>
                      <a:cubicBezTo>
                        <a:pt x="4492" y="52870"/>
                        <a:pt x="-1323" y="97650"/>
                        <a:pt x="15919" y="131391"/>
                      </a:cubicBezTo>
                      <a:cubicBezTo>
                        <a:pt x="27752" y="154550"/>
                        <a:pt x="49407" y="169798"/>
                        <a:pt x="73817" y="172165"/>
                      </a:cubicBezTo>
                      <a:lnTo>
                        <a:pt x="76928" y="172469"/>
                      </a:lnTo>
                      <a:lnTo>
                        <a:pt x="77401" y="175563"/>
                      </a:lnTo>
                      <a:cubicBezTo>
                        <a:pt x="86259" y="232548"/>
                        <a:pt x="144732" y="248827"/>
                        <a:pt x="181871" y="245852"/>
                      </a:cubicBezTo>
                      <a:cubicBezTo>
                        <a:pt x="184102" y="245767"/>
                        <a:pt x="185979" y="247525"/>
                        <a:pt x="186047" y="249757"/>
                      </a:cubicBezTo>
                      <a:cubicBezTo>
                        <a:pt x="186114" y="251836"/>
                        <a:pt x="184593" y="253645"/>
                        <a:pt x="182513" y="253898"/>
                      </a:cubicBezTo>
                      <a:cubicBezTo>
                        <a:pt x="179589" y="254084"/>
                        <a:pt x="176597" y="254203"/>
                        <a:pt x="173385" y="25420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9" name="图形 19">
                <a:extLst>
                  <a:ext uri="{FF2B5EF4-FFF2-40B4-BE49-F238E27FC236}">
                    <a16:creationId xmlns:a16="http://schemas.microsoft.com/office/drawing/2014/main" id="{175B6D42-FAD8-C2D7-6ECF-D851F2235433}"/>
                  </a:ext>
                </a:extLst>
              </p:cNvPr>
              <p:cNvGrpSpPr/>
              <p:nvPr/>
            </p:nvGrpSpPr>
            <p:grpSpPr>
              <a:xfrm>
                <a:off x="5848128" y="4045723"/>
                <a:ext cx="1050782" cy="1005457"/>
                <a:chOff x="5848128" y="4045723"/>
                <a:chExt cx="1050782" cy="1005457"/>
              </a:xfrm>
            </p:grpSpPr>
            <p:sp>
              <p:nvSpPr>
                <p:cNvPr id="100" name="爱设计-3-45">
                  <a:extLst>
                    <a:ext uri="{FF2B5EF4-FFF2-40B4-BE49-F238E27FC236}">
                      <a16:creationId xmlns:a16="http://schemas.microsoft.com/office/drawing/2014/main" id="{9E23AA49-447D-3F61-5A3E-1902A7C53100}"/>
                    </a:ext>
                  </a:extLst>
                </p:cNvPr>
                <p:cNvSpPr/>
                <p:nvPr/>
              </p:nvSpPr>
              <p:spPr>
                <a:xfrm>
                  <a:off x="6465910" y="4779104"/>
                  <a:ext cx="297369" cy="193534"/>
                </a:xfrm>
                <a:custGeom>
                  <a:avLst/>
                  <a:gdLst>
                    <a:gd name="connsiteX0" fmla="*/ -1824 w 297369"/>
                    <a:gd name="connsiteY0" fmla="*/ 150362 h 193534"/>
                    <a:gd name="connsiteX1" fmla="*/ 288934 w 297369"/>
                    <a:gd name="connsiteY1" fmla="*/ 62087 h 193534"/>
                    <a:gd name="connsiteX2" fmla="*/ -133 w 297369"/>
                    <a:gd name="connsiteY2" fmla="*/ 169380 h 193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7369" h="193534">
                      <a:moveTo>
                        <a:pt x="-1824" y="150362"/>
                      </a:moveTo>
                      <a:cubicBezTo>
                        <a:pt x="52186" y="23578"/>
                        <a:pt x="225627" y="-66945"/>
                        <a:pt x="288934" y="62087"/>
                      </a:cubicBezTo>
                      <a:cubicBezTo>
                        <a:pt x="334729" y="155484"/>
                        <a:pt x="132297" y="233820"/>
                        <a:pt x="-133" y="16938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爱设计-3-46">
                  <a:extLst>
                    <a:ext uri="{FF2B5EF4-FFF2-40B4-BE49-F238E27FC236}">
                      <a16:creationId xmlns:a16="http://schemas.microsoft.com/office/drawing/2014/main" id="{9529F0E9-FAA0-E8D9-E498-B5022E5C4FD3}"/>
                    </a:ext>
                  </a:extLst>
                </p:cNvPr>
                <p:cNvSpPr/>
                <p:nvPr/>
              </p:nvSpPr>
              <p:spPr>
                <a:xfrm>
                  <a:off x="6539580" y="4549923"/>
                  <a:ext cx="256221" cy="151821"/>
                </a:xfrm>
                <a:custGeom>
                  <a:avLst/>
                  <a:gdLst>
                    <a:gd name="connsiteX0" fmla="*/ 949 w 256221"/>
                    <a:gd name="connsiteY0" fmla="*/ 76801 h 151821"/>
                    <a:gd name="connsiteX1" fmla="*/ 250663 w 256221"/>
                    <a:gd name="connsiteY1" fmla="*/ 67622 h 151821"/>
                    <a:gd name="connsiteX2" fmla="*/ -1824 w 256221"/>
                    <a:gd name="connsiteY2" fmla="*/ 98979 h 151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221" h="151821">
                      <a:moveTo>
                        <a:pt x="949" y="76801"/>
                      </a:moveTo>
                      <a:cubicBezTo>
                        <a:pt x="84643" y="-5136"/>
                        <a:pt x="218375" y="-41886"/>
                        <a:pt x="250663" y="67622"/>
                      </a:cubicBezTo>
                      <a:cubicBezTo>
                        <a:pt x="282950" y="177129"/>
                        <a:pt x="98082" y="169809"/>
                        <a:pt x="-1824" y="989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爱设计-3-47">
                  <a:extLst>
                    <a:ext uri="{FF2B5EF4-FFF2-40B4-BE49-F238E27FC236}">
                      <a16:creationId xmlns:a16="http://schemas.microsoft.com/office/drawing/2014/main" id="{D14A96CF-83E7-479E-103E-09570F507BFF}"/>
                    </a:ext>
                  </a:extLst>
                </p:cNvPr>
                <p:cNvSpPr/>
                <p:nvPr/>
              </p:nvSpPr>
              <p:spPr>
                <a:xfrm>
                  <a:off x="6404166" y="4337692"/>
                  <a:ext cx="175185" cy="210561"/>
                </a:xfrm>
                <a:custGeom>
                  <a:avLst/>
                  <a:gdLst>
                    <a:gd name="connsiteX0" fmla="*/ 169107 w 175185"/>
                    <a:gd name="connsiteY0" fmla="*/ 206199 h 210561"/>
                    <a:gd name="connsiteX1" fmla="*/ 33296 w 175185"/>
                    <a:gd name="connsiteY1" fmla="*/ 10107 h 210561"/>
                    <a:gd name="connsiteX2" fmla="*/ 162937 w 175185"/>
                    <a:gd name="connsiteY2" fmla="*/ 209969 h 21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5185" h="210561">
                      <a:moveTo>
                        <a:pt x="169107" y="206199"/>
                      </a:moveTo>
                      <a:cubicBezTo>
                        <a:pt x="185352" y="124179"/>
                        <a:pt x="158186" y="-44596"/>
                        <a:pt x="33296" y="10107"/>
                      </a:cubicBezTo>
                      <a:cubicBezTo>
                        <a:pt x="-62147" y="51895"/>
                        <a:pt x="55745" y="180539"/>
                        <a:pt x="162937" y="20996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爱设计-3-48">
                  <a:extLst>
                    <a:ext uri="{FF2B5EF4-FFF2-40B4-BE49-F238E27FC236}">
                      <a16:creationId xmlns:a16="http://schemas.microsoft.com/office/drawing/2014/main" id="{02C4ACBF-B8FC-7569-D803-B17990E96CF1}"/>
                    </a:ext>
                  </a:extLst>
                </p:cNvPr>
                <p:cNvSpPr/>
                <p:nvPr/>
              </p:nvSpPr>
              <p:spPr>
                <a:xfrm>
                  <a:off x="6410725" y="4337613"/>
                  <a:ext cx="165926" cy="210538"/>
                </a:xfrm>
                <a:custGeom>
                  <a:avLst/>
                  <a:gdLst>
                    <a:gd name="connsiteX0" fmla="*/ 49541 w 165926"/>
                    <a:gd name="connsiteY0" fmla="*/ 14225 h 210538"/>
                    <a:gd name="connsiteX1" fmla="*/ 104649 w 165926"/>
                    <a:gd name="connsiteY1" fmla="*/ 4083 h 210538"/>
                    <a:gd name="connsiteX2" fmla="*/ 33295 w 165926"/>
                    <a:gd name="connsiteY2" fmla="*/ 10084 h 210538"/>
                    <a:gd name="connsiteX3" fmla="*/ 162953 w 165926"/>
                    <a:gd name="connsiteY3" fmla="*/ 209946 h 210538"/>
                    <a:gd name="connsiteX4" fmla="*/ 164103 w 165926"/>
                    <a:gd name="connsiteY4" fmla="*/ 209253 h 210538"/>
                    <a:gd name="connsiteX5" fmla="*/ 49541 w 165926"/>
                    <a:gd name="connsiteY5" fmla="*/ 14225 h 2105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5926" h="210538">
                      <a:moveTo>
                        <a:pt x="49541" y="14225"/>
                      </a:moveTo>
                      <a:cubicBezTo>
                        <a:pt x="70604" y="4995"/>
                        <a:pt x="88878" y="2156"/>
                        <a:pt x="104649" y="4083"/>
                      </a:cubicBezTo>
                      <a:cubicBezTo>
                        <a:pt x="85598" y="-3220"/>
                        <a:pt x="62033" y="-2510"/>
                        <a:pt x="33295" y="10084"/>
                      </a:cubicBezTo>
                      <a:cubicBezTo>
                        <a:pt x="-62148" y="51872"/>
                        <a:pt x="55745" y="180515"/>
                        <a:pt x="162953" y="209946"/>
                      </a:cubicBezTo>
                      <a:lnTo>
                        <a:pt x="164103" y="209253"/>
                      </a:lnTo>
                      <a:cubicBezTo>
                        <a:pt x="61424" y="172824"/>
                        <a:pt x="-41490" y="54052"/>
                        <a:pt x="49541" y="14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爱设计-3-49">
                  <a:extLst>
                    <a:ext uri="{FF2B5EF4-FFF2-40B4-BE49-F238E27FC236}">
                      <a16:creationId xmlns:a16="http://schemas.microsoft.com/office/drawing/2014/main" id="{B6C75C09-E1C0-6DDD-B84A-24C825844A16}"/>
                    </a:ext>
                  </a:extLst>
                </p:cNvPr>
                <p:cNvSpPr/>
                <p:nvPr/>
              </p:nvSpPr>
              <p:spPr>
                <a:xfrm>
                  <a:off x="6632792" y="4238598"/>
                  <a:ext cx="262424" cy="209527"/>
                </a:xfrm>
                <a:custGeom>
                  <a:avLst/>
                  <a:gdLst>
                    <a:gd name="connsiteX0" fmla="*/ -1824 w 262424"/>
                    <a:gd name="connsiteY0" fmla="*/ 205962 h 209527"/>
                    <a:gd name="connsiteX1" fmla="*/ 243596 w 262424"/>
                    <a:gd name="connsiteY1" fmla="*/ 30155 h 209527"/>
                    <a:gd name="connsiteX2" fmla="*/ -1824 w 262424"/>
                    <a:gd name="connsiteY2" fmla="*/ 205962 h 20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2424" h="209527">
                      <a:moveTo>
                        <a:pt x="-1824" y="205962"/>
                      </a:moveTo>
                      <a:cubicBezTo>
                        <a:pt x="26542" y="12371"/>
                        <a:pt x="173071" y="-42400"/>
                        <a:pt x="243596" y="30155"/>
                      </a:cubicBezTo>
                      <a:cubicBezTo>
                        <a:pt x="314122" y="102709"/>
                        <a:pt x="152193" y="229983"/>
                        <a:pt x="-1824" y="205962"/>
                      </a:cubicBezTo>
                      <a:close/>
                    </a:path>
                  </a:pathLst>
                </a:custGeom>
                <a:solidFill>
                  <a:srgbClr val="FFBF31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爱设计-3-50">
                  <a:extLst>
                    <a:ext uri="{FF2B5EF4-FFF2-40B4-BE49-F238E27FC236}">
                      <a16:creationId xmlns:a16="http://schemas.microsoft.com/office/drawing/2014/main" id="{D45138D6-D44B-BC67-42AF-D305A1387D24}"/>
                    </a:ext>
                  </a:extLst>
                </p:cNvPr>
                <p:cNvSpPr/>
                <p:nvPr/>
              </p:nvSpPr>
              <p:spPr>
                <a:xfrm>
                  <a:off x="6632792" y="4241926"/>
                  <a:ext cx="262424" cy="209380"/>
                </a:xfrm>
                <a:custGeom>
                  <a:avLst/>
                  <a:gdLst>
                    <a:gd name="connsiteX0" fmla="*/ 210531 w 262424"/>
                    <a:gd name="connsiteY0" fmla="*/ 23581 h 209380"/>
                    <a:gd name="connsiteX1" fmla="*/ 173713 w 262424"/>
                    <a:gd name="connsiteY1" fmla="*/ -593 h 209380"/>
                    <a:gd name="connsiteX2" fmla="*/ 243596 w 262424"/>
                    <a:gd name="connsiteY2" fmla="*/ 29988 h 209380"/>
                    <a:gd name="connsiteX3" fmla="*/ -1824 w 262424"/>
                    <a:gd name="connsiteY3" fmla="*/ 205795 h 209380"/>
                    <a:gd name="connsiteX4" fmla="*/ -1232 w 262424"/>
                    <a:gd name="connsiteY4" fmla="*/ 202296 h 209380"/>
                    <a:gd name="connsiteX5" fmla="*/ 210531 w 262424"/>
                    <a:gd name="connsiteY5" fmla="*/ 23581 h 209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2424" h="209380">
                      <a:moveTo>
                        <a:pt x="210531" y="23581"/>
                      </a:moveTo>
                      <a:cubicBezTo>
                        <a:pt x="200203" y="12897"/>
                        <a:pt x="187625" y="4631"/>
                        <a:pt x="173713" y="-593"/>
                      </a:cubicBezTo>
                      <a:cubicBezTo>
                        <a:pt x="200118" y="-1"/>
                        <a:pt x="225238" y="10987"/>
                        <a:pt x="243596" y="29988"/>
                      </a:cubicBezTo>
                      <a:cubicBezTo>
                        <a:pt x="314122" y="102491"/>
                        <a:pt x="152193" y="229917"/>
                        <a:pt x="-1824" y="205795"/>
                      </a:cubicBezTo>
                      <a:cubicBezTo>
                        <a:pt x="-1655" y="204595"/>
                        <a:pt x="-1418" y="203479"/>
                        <a:pt x="-1232" y="202296"/>
                      </a:cubicBezTo>
                      <a:cubicBezTo>
                        <a:pt x="141476" y="205237"/>
                        <a:pt x="275935" y="90810"/>
                        <a:pt x="210531" y="235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爱设计-3-51">
                  <a:extLst>
                    <a:ext uri="{FF2B5EF4-FFF2-40B4-BE49-F238E27FC236}">
                      <a16:creationId xmlns:a16="http://schemas.microsoft.com/office/drawing/2014/main" id="{A64598C9-E6EC-6933-C33B-F244FFD6E891}"/>
                    </a:ext>
                  </a:extLst>
                </p:cNvPr>
                <p:cNvSpPr/>
                <p:nvPr/>
              </p:nvSpPr>
              <p:spPr>
                <a:xfrm>
                  <a:off x="6447698" y="4438116"/>
                  <a:ext cx="191022" cy="613064"/>
                </a:xfrm>
                <a:custGeom>
                  <a:avLst/>
                  <a:gdLst>
                    <a:gd name="connsiteX0" fmla="*/ 2206 w 191022"/>
                    <a:gd name="connsiteY0" fmla="*/ 612472 h 613064"/>
                    <a:gd name="connsiteX1" fmla="*/ 1783 w 191022"/>
                    <a:gd name="connsiteY1" fmla="*/ 612472 h 613064"/>
                    <a:gd name="connsiteX2" fmla="*/ -1801 w 191022"/>
                    <a:gd name="connsiteY2" fmla="*/ 608060 h 613064"/>
                    <a:gd name="connsiteX3" fmla="*/ -1801 w 191022"/>
                    <a:gd name="connsiteY3" fmla="*/ 608043 h 613064"/>
                    <a:gd name="connsiteX4" fmla="*/ 50789 w 191022"/>
                    <a:gd name="connsiteY4" fmla="*/ 298690 h 613064"/>
                    <a:gd name="connsiteX5" fmla="*/ 181648 w 191022"/>
                    <a:gd name="connsiteY5" fmla="*/ 1492 h 613064"/>
                    <a:gd name="connsiteX6" fmla="*/ 187108 w 191022"/>
                    <a:gd name="connsiteY6" fmla="*/ -98 h 613064"/>
                    <a:gd name="connsiteX7" fmla="*/ 188697 w 191022"/>
                    <a:gd name="connsiteY7" fmla="*/ 5362 h 613064"/>
                    <a:gd name="connsiteX8" fmla="*/ 188409 w 191022"/>
                    <a:gd name="connsiteY8" fmla="*/ 5819 h 613064"/>
                    <a:gd name="connsiteX9" fmla="*/ 6178 w 191022"/>
                    <a:gd name="connsiteY9" fmla="*/ 608871 h 613064"/>
                    <a:gd name="connsiteX10" fmla="*/ 2206 w 191022"/>
                    <a:gd name="connsiteY10" fmla="*/ 612472 h 613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1022" h="613064">
                      <a:moveTo>
                        <a:pt x="2206" y="612472"/>
                      </a:moveTo>
                      <a:lnTo>
                        <a:pt x="1783" y="612472"/>
                      </a:lnTo>
                      <a:cubicBezTo>
                        <a:pt x="-432" y="612235"/>
                        <a:pt x="-2037" y="610258"/>
                        <a:pt x="-1801" y="608060"/>
                      </a:cubicBezTo>
                      <a:cubicBezTo>
                        <a:pt x="-1801" y="608043"/>
                        <a:pt x="-1801" y="608043"/>
                        <a:pt x="-1801" y="608043"/>
                      </a:cubicBezTo>
                      <a:cubicBezTo>
                        <a:pt x="8579" y="509676"/>
                        <a:pt x="22136" y="404124"/>
                        <a:pt x="50789" y="298690"/>
                      </a:cubicBezTo>
                      <a:cubicBezTo>
                        <a:pt x="80153" y="190755"/>
                        <a:pt x="122955" y="93537"/>
                        <a:pt x="181648" y="1492"/>
                      </a:cubicBezTo>
                      <a:cubicBezTo>
                        <a:pt x="182712" y="-453"/>
                        <a:pt x="185163" y="-1162"/>
                        <a:pt x="187108" y="-98"/>
                      </a:cubicBezTo>
                      <a:cubicBezTo>
                        <a:pt x="189052" y="968"/>
                        <a:pt x="189778" y="3419"/>
                        <a:pt x="188697" y="5362"/>
                      </a:cubicBezTo>
                      <a:cubicBezTo>
                        <a:pt x="188612" y="5515"/>
                        <a:pt x="188511" y="5667"/>
                        <a:pt x="188409" y="5819"/>
                      </a:cubicBezTo>
                      <a:cubicBezTo>
                        <a:pt x="57179" y="211632"/>
                        <a:pt x="27326" y="408519"/>
                        <a:pt x="6178" y="608871"/>
                      </a:cubicBezTo>
                      <a:cubicBezTo>
                        <a:pt x="5958" y="610900"/>
                        <a:pt x="4251" y="612455"/>
                        <a:pt x="2206" y="61247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爱设计-3-52">
                  <a:extLst>
                    <a:ext uri="{FF2B5EF4-FFF2-40B4-BE49-F238E27FC236}">
                      <a16:creationId xmlns:a16="http://schemas.microsoft.com/office/drawing/2014/main" id="{12C8715D-EC7B-C005-13CC-7C5D2D1F94CB}"/>
                    </a:ext>
                  </a:extLst>
                </p:cNvPr>
                <p:cNvSpPr/>
                <p:nvPr/>
              </p:nvSpPr>
              <p:spPr>
                <a:xfrm>
                  <a:off x="6461781" y="4775001"/>
                  <a:ext cx="305414" cy="201680"/>
                </a:xfrm>
                <a:custGeom>
                  <a:avLst/>
                  <a:gdLst>
                    <a:gd name="connsiteX0" fmla="*/ 113571 w 305414"/>
                    <a:gd name="connsiteY0" fmla="*/ 201088 h 201680"/>
                    <a:gd name="connsiteX1" fmla="*/ 2153 w 305414"/>
                    <a:gd name="connsiteY1" fmla="*/ 177118 h 201680"/>
                    <a:gd name="connsiteX2" fmla="*/ -10 w 305414"/>
                    <a:gd name="connsiteY2" fmla="*/ 171827 h 201680"/>
                    <a:gd name="connsiteX3" fmla="*/ 5264 w 305414"/>
                    <a:gd name="connsiteY3" fmla="*/ 169663 h 201680"/>
                    <a:gd name="connsiteX4" fmla="*/ 5687 w 305414"/>
                    <a:gd name="connsiteY4" fmla="*/ 169866 h 201680"/>
                    <a:gd name="connsiteX5" fmla="*/ 155444 w 305414"/>
                    <a:gd name="connsiteY5" fmla="*/ 190033 h 201680"/>
                    <a:gd name="connsiteX6" fmla="*/ 273928 w 305414"/>
                    <a:gd name="connsiteY6" fmla="*/ 138897 h 201680"/>
                    <a:gd name="connsiteX7" fmla="*/ 289378 w 305414"/>
                    <a:gd name="connsiteY7" fmla="*/ 67898 h 201680"/>
                    <a:gd name="connsiteX8" fmla="*/ 195203 w 305414"/>
                    <a:gd name="connsiteY8" fmla="*/ 7515 h 201680"/>
                    <a:gd name="connsiteX9" fmla="*/ 87014 w 305414"/>
                    <a:gd name="connsiteY9" fmla="*/ 52058 h 201680"/>
                    <a:gd name="connsiteX10" fmla="*/ 6025 w 305414"/>
                    <a:gd name="connsiteY10" fmla="*/ 155987 h 201680"/>
                    <a:gd name="connsiteX11" fmla="*/ 852 w 305414"/>
                    <a:gd name="connsiteY11" fmla="*/ 158421 h 201680"/>
                    <a:gd name="connsiteX12" fmla="*/ -1582 w 305414"/>
                    <a:gd name="connsiteY12" fmla="*/ 153265 h 201680"/>
                    <a:gd name="connsiteX13" fmla="*/ -1397 w 305414"/>
                    <a:gd name="connsiteY13" fmla="*/ 152826 h 201680"/>
                    <a:gd name="connsiteX14" fmla="*/ 195001 w 305414"/>
                    <a:gd name="connsiteY14" fmla="*/ -549 h 201680"/>
                    <a:gd name="connsiteX15" fmla="*/ 296631 w 305414"/>
                    <a:gd name="connsiteY15" fmla="*/ 64348 h 201680"/>
                    <a:gd name="connsiteX16" fmla="*/ 279726 w 305414"/>
                    <a:gd name="connsiteY16" fmla="*/ 144526 h 201680"/>
                    <a:gd name="connsiteX17" fmla="*/ 113571 w 305414"/>
                    <a:gd name="connsiteY17" fmla="*/ 201088 h 201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05414" h="201680">
                      <a:moveTo>
                        <a:pt x="113571" y="201088"/>
                      </a:moveTo>
                      <a:cubicBezTo>
                        <a:pt x="75333" y="201088"/>
                        <a:pt x="36419" y="193786"/>
                        <a:pt x="2153" y="177118"/>
                      </a:cubicBezTo>
                      <a:cubicBezTo>
                        <a:pt x="91" y="176256"/>
                        <a:pt x="-872" y="173889"/>
                        <a:pt x="-10" y="171827"/>
                      </a:cubicBezTo>
                      <a:cubicBezTo>
                        <a:pt x="835" y="169781"/>
                        <a:pt x="3201" y="168801"/>
                        <a:pt x="5264" y="169663"/>
                      </a:cubicBezTo>
                      <a:cubicBezTo>
                        <a:pt x="5416" y="169714"/>
                        <a:pt x="5551" y="169798"/>
                        <a:pt x="5687" y="169866"/>
                      </a:cubicBezTo>
                      <a:cubicBezTo>
                        <a:pt x="48252" y="190574"/>
                        <a:pt x="101434" y="197724"/>
                        <a:pt x="155444" y="190033"/>
                      </a:cubicBezTo>
                      <a:cubicBezTo>
                        <a:pt x="204721" y="183001"/>
                        <a:pt x="249011" y="163882"/>
                        <a:pt x="273928" y="138897"/>
                      </a:cubicBezTo>
                      <a:cubicBezTo>
                        <a:pt x="289277" y="123497"/>
                        <a:pt x="304441" y="98681"/>
                        <a:pt x="289378" y="67898"/>
                      </a:cubicBezTo>
                      <a:cubicBezTo>
                        <a:pt x="269482" y="27327"/>
                        <a:pt x="236974" y="6433"/>
                        <a:pt x="195203" y="7515"/>
                      </a:cubicBezTo>
                      <a:cubicBezTo>
                        <a:pt x="160921" y="8428"/>
                        <a:pt x="122514" y="24250"/>
                        <a:pt x="87014" y="52058"/>
                      </a:cubicBezTo>
                      <a:cubicBezTo>
                        <a:pt x="51515" y="79866"/>
                        <a:pt x="22777" y="116836"/>
                        <a:pt x="6025" y="155987"/>
                      </a:cubicBezTo>
                      <a:cubicBezTo>
                        <a:pt x="5281" y="158083"/>
                        <a:pt x="2965" y="159182"/>
                        <a:pt x="852" y="158421"/>
                      </a:cubicBezTo>
                      <a:cubicBezTo>
                        <a:pt x="-1244" y="157678"/>
                        <a:pt x="-2343" y="155362"/>
                        <a:pt x="-1582" y="153265"/>
                      </a:cubicBezTo>
                      <a:cubicBezTo>
                        <a:pt x="-1532" y="153114"/>
                        <a:pt x="-1464" y="152961"/>
                        <a:pt x="-1397" y="152826"/>
                      </a:cubicBezTo>
                      <a:cubicBezTo>
                        <a:pt x="34391" y="68794"/>
                        <a:pt x="120671" y="1429"/>
                        <a:pt x="195001" y="-549"/>
                      </a:cubicBezTo>
                      <a:cubicBezTo>
                        <a:pt x="226443" y="-1377"/>
                        <a:pt x="269600" y="9205"/>
                        <a:pt x="296631" y="64348"/>
                      </a:cubicBezTo>
                      <a:cubicBezTo>
                        <a:pt x="310002" y="91648"/>
                        <a:pt x="303967" y="120133"/>
                        <a:pt x="279726" y="144526"/>
                      </a:cubicBezTo>
                      <a:cubicBezTo>
                        <a:pt x="245798" y="178538"/>
                        <a:pt x="180750" y="201072"/>
                        <a:pt x="113571" y="2010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爱设计-3-53">
                  <a:extLst>
                    <a:ext uri="{FF2B5EF4-FFF2-40B4-BE49-F238E27FC236}">
                      <a16:creationId xmlns:a16="http://schemas.microsoft.com/office/drawing/2014/main" id="{0D04E2D2-256E-20CD-0F21-7ED285AD9F11}"/>
                    </a:ext>
                  </a:extLst>
                </p:cNvPr>
                <p:cNvSpPr/>
                <p:nvPr/>
              </p:nvSpPr>
              <p:spPr>
                <a:xfrm>
                  <a:off x="6535550" y="4546928"/>
                  <a:ext cx="261539" cy="160126"/>
                </a:xfrm>
                <a:custGeom>
                  <a:avLst/>
                  <a:gdLst>
                    <a:gd name="connsiteX0" fmla="*/ 162799 w 261539"/>
                    <a:gd name="connsiteY0" fmla="*/ 159534 h 160126"/>
                    <a:gd name="connsiteX1" fmla="*/ 120234 w 261539"/>
                    <a:gd name="connsiteY1" fmla="*/ 155460 h 160126"/>
                    <a:gd name="connsiteX2" fmla="*/ -126 w 261539"/>
                    <a:gd name="connsiteY2" fmla="*/ 105254 h 160126"/>
                    <a:gd name="connsiteX3" fmla="*/ -1073 w 261539"/>
                    <a:gd name="connsiteY3" fmla="*/ 99642 h 160126"/>
                    <a:gd name="connsiteX4" fmla="*/ 4539 w 261539"/>
                    <a:gd name="connsiteY4" fmla="*/ 98678 h 160126"/>
                    <a:gd name="connsiteX5" fmla="*/ 223267 w 261539"/>
                    <a:gd name="connsiteY5" fmla="*/ 137558 h 160126"/>
                    <a:gd name="connsiteX6" fmla="*/ 250703 w 261539"/>
                    <a:gd name="connsiteY6" fmla="*/ 71191 h 160126"/>
                    <a:gd name="connsiteX7" fmla="*/ 205449 w 261539"/>
                    <a:gd name="connsiteY7" fmla="*/ 12465 h 160126"/>
                    <a:gd name="connsiteX8" fmla="*/ 108096 w 261539"/>
                    <a:gd name="connsiteY8" fmla="*/ 19869 h 160126"/>
                    <a:gd name="connsiteX9" fmla="*/ 7802 w 261539"/>
                    <a:gd name="connsiteY9" fmla="*/ 82703 h 160126"/>
                    <a:gd name="connsiteX10" fmla="*/ 2105 w 261539"/>
                    <a:gd name="connsiteY10" fmla="*/ 82348 h 160126"/>
                    <a:gd name="connsiteX11" fmla="*/ 2155 w 261539"/>
                    <a:gd name="connsiteY11" fmla="*/ 76939 h 160126"/>
                    <a:gd name="connsiteX12" fmla="*/ 208070 w 261539"/>
                    <a:gd name="connsiteY12" fmla="*/ 4824 h 160126"/>
                    <a:gd name="connsiteX13" fmla="*/ 258682 w 261539"/>
                    <a:gd name="connsiteY13" fmla="*/ 70092 h 160126"/>
                    <a:gd name="connsiteX14" fmla="*/ 227442 w 261539"/>
                    <a:gd name="connsiteY14" fmla="*/ 144472 h 160126"/>
                    <a:gd name="connsiteX15" fmla="*/ 162799 w 261539"/>
                    <a:gd name="connsiteY15" fmla="*/ 159534 h 160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1539" h="160126">
                      <a:moveTo>
                        <a:pt x="162799" y="159534"/>
                      </a:moveTo>
                      <a:cubicBezTo>
                        <a:pt x="148515" y="159450"/>
                        <a:pt x="134265" y="158081"/>
                        <a:pt x="120234" y="155460"/>
                      </a:cubicBezTo>
                      <a:cubicBezTo>
                        <a:pt x="77888" y="147769"/>
                        <a:pt x="34021" y="129478"/>
                        <a:pt x="-126" y="105254"/>
                      </a:cubicBezTo>
                      <a:cubicBezTo>
                        <a:pt x="-1935" y="103969"/>
                        <a:pt x="-2375" y="101450"/>
                        <a:pt x="-1073" y="99642"/>
                      </a:cubicBezTo>
                      <a:cubicBezTo>
                        <a:pt x="212" y="97816"/>
                        <a:pt x="2730" y="97393"/>
                        <a:pt x="4539" y="98678"/>
                      </a:cubicBezTo>
                      <a:cubicBezTo>
                        <a:pt x="75200" y="148783"/>
                        <a:pt x="175275" y="166566"/>
                        <a:pt x="223267" y="137558"/>
                      </a:cubicBezTo>
                      <a:cubicBezTo>
                        <a:pt x="245649" y="124035"/>
                        <a:pt x="254878" y="101653"/>
                        <a:pt x="250703" y="71191"/>
                      </a:cubicBezTo>
                      <a:cubicBezTo>
                        <a:pt x="246578" y="41084"/>
                        <a:pt x="231347" y="21323"/>
                        <a:pt x="205449" y="12465"/>
                      </a:cubicBezTo>
                      <a:cubicBezTo>
                        <a:pt x="180093" y="3759"/>
                        <a:pt x="145455" y="6379"/>
                        <a:pt x="108096" y="19869"/>
                      </a:cubicBezTo>
                      <a:cubicBezTo>
                        <a:pt x="70636" y="33562"/>
                        <a:pt x="36455" y="54963"/>
                        <a:pt x="7802" y="82703"/>
                      </a:cubicBezTo>
                      <a:cubicBezTo>
                        <a:pt x="6128" y="84174"/>
                        <a:pt x="3576" y="84022"/>
                        <a:pt x="2105" y="82348"/>
                      </a:cubicBezTo>
                      <a:cubicBezTo>
                        <a:pt x="736" y="80793"/>
                        <a:pt x="753" y="78460"/>
                        <a:pt x="2155" y="76939"/>
                      </a:cubicBezTo>
                      <a:cubicBezTo>
                        <a:pt x="62691" y="17688"/>
                        <a:pt x="153130" y="-13991"/>
                        <a:pt x="208070" y="4824"/>
                      </a:cubicBezTo>
                      <a:cubicBezTo>
                        <a:pt x="236672" y="14629"/>
                        <a:pt x="254185" y="37196"/>
                        <a:pt x="258682" y="70092"/>
                      </a:cubicBezTo>
                      <a:cubicBezTo>
                        <a:pt x="263280" y="103564"/>
                        <a:pt x="252478" y="129258"/>
                        <a:pt x="227442" y="144472"/>
                      </a:cubicBezTo>
                      <a:cubicBezTo>
                        <a:pt x="210943" y="154429"/>
                        <a:pt x="188680" y="159534"/>
                        <a:pt x="162799" y="15953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爱设计-3-54">
                  <a:extLst>
                    <a:ext uri="{FF2B5EF4-FFF2-40B4-BE49-F238E27FC236}">
                      <a16:creationId xmlns:a16="http://schemas.microsoft.com/office/drawing/2014/main" id="{93BAE162-7AA9-B3DF-1867-4C0DF0D0334E}"/>
                    </a:ext>
                  </a:extLst>
                </p:cNvPr>
                <p:cNvSpPr/>
                <p:nvPr/>
              </p:nvSpPr>
              <p:spPr>
                <a:xfrm>
                  <a:off x="6400080" y="4333588"/>
                  <a:ext cx="183194" cy="218688"/>
                </a:xfrm>
                <a:custGeom>
                  <a:avLst/>
                  <a:gdLst>
                    <a:gd name="connsiteX0" fmla="*/ 167023 w 183194"/>
                    <a:gd name="connsiteY0" fmla="*/ 218095 h 218688"/>
                    <a:gd name="connsiteX1" fmla="*/ 165958 w 183194"/>
                    <a:gd name="connsiteY1" fmla="*/ 217944 h 218688"/>
                    <a:gd name="connsiteX2" fmla="*/ 54388 w 183194"/>
                    <a:gd name="connsiteY2" fmla="*/ 155008 h 218688"/>
                    <a:gd name="connsiteX3" fmla="*/ -1667 w 183194"/>
                    <a:gd name="connsiteY3" fmla="*/ 65194 h 218688"/>
                    <a:gd name="connsiteX4" fmla="*/ 35709 w 183194"/>
                    <a:gd name="connsiteY4" fmla="*/ 10491 h 218688"/>
                    <a:gd name="connsiteX5" fmla="*/ 130374 w 183194"/>
                    <a:gd name="connsiteY5" fmla="*/ 16154 h 218688"/>
                    <a:gd name="connsiteX6" fmla="*/ 177047 w 183194"/>
                    <a:gd name="connsiteY6" fmla="*/ 211080 h 218688"/>
                    <a:gd name="connsiteX7" fmla="*/ 172348 w 183194"/>
                    <a:gd name="connsiteY7" fmla="*/ 214241 h 218688"/>
                    <a:gd name="connsiteX8" fmla="*/ 172314 w 183194"/>
                    <a:gd name="connsiteY8" fmla="*/ 214241 h 218688"/>
                    <a:gd name="connsiteX9" fmla="*/ 170945 w 183194"/>
                    <a:gd name="connsiteY9" fmla="*/ 213701 h 218688"/>
                    <a:gd name="connsiteX10" fmla="*/ 167243 w 183194"/>
                    <a:gd name="connsiteY10" fmla="*/ 218079 h 218688"/>
                    <a:gd name="connsiteX11" fmla="*/ 166922 w 183194"/>
                    <a:gd name="connsiteY11" fmla="*/ 218095 h 218688"/>
                    <a:gd name="connsiteX12" fmla="*/ 82737 w 183194"/>
                    <a:gd name="connsiteY12" fmla="*/ 7533 h 218688"/>
                    <a:gd name="connsiteX13" fmla="*/ 39005 w 183194"/>
                    <a:gd name="connsiteY13" fmla="*/ 17878 h 218688"/>
                    <a:gd name="connsiteX14" fmla="*/ 6430 w 183194"/>
                    <a:gd name="connsiteY14" fmla="*/ 64603 h 218688"/>
                    <a:gd name="connsiteX15" fmla="*/ 168088 w 183194"/>
                    <a:gd name="connsiteY15" fmla="*/ 210167 h 218688"/>
                    <a:gd name="connsiteX16" fmla="*/ 169187 w 183194"/>
                    <a:gd name="connsiteY16" fmla="*/ 210641 h 218688"/>
                    <a:gd name="connsiteX17" fmla="*/ 169187 w 183194"/>
                    <a:gd name="connsiteY17" fmla="*/ 209508 h 218688"/>
                    <a:gd name="connsiteX18" fmla="*/ 125370 w 183194"/>
                    <a:gd name="connsiteY18" fmla="*/ 22426 h 218688"/>
                    <a:gd name="connsiteX19" fmla="*/ 82737 w 183194"/>
                    <a:gd name="connsiteY19" fmla="*/ 7533 h 218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3194" h="218688">
                      <a:moveTo>
                        <a:pt x="167023" y="218095"/>
                      </a:moveTo>
                      <a:cubicBezTo>
                        <a:pt x="166668" y="218095"/>
                        <a:pt x="166296" y="218045"/>
                        <a:pt x="165958" y="217944"/>
                      </a:cubicBezTo>
                      <a:cubicBezTo>
                        <a:pt x="128058" y="207547"/>
                        <a:pt x="87420" y="184591"/>
                        <a:pt x="54388" y="155008"/>
                      </a:cubicBezTo>
                      <a:cubicBezTo>
                        <a:pt x="20714" y="124783"/>
                        <a:pt x="293" y="92039"/>
                        <a:pt x="-1667" y="65194"/>
                      </a:cubicBezTo>
                      <a:cubicBezTo>
                        <a:pt x="-2901" y="48290"/>
                        <a:pt x="2593" y="24995"/>
                        <a:pt x="35709" y="10491"/>
                      </a:cubicBezTo>
                      <a:cubicBezTo>
                        <a:pt x="73372" y="-5991"/>
                        <a:pt x="105237" y="-4081"/>
                        <a:pt x="130374" y="16154"/>
                      </a:cubicBezTo>
                      <a:cubicBezTo>
                        <a:pt x="180564" y="56471"/>
                        <a:pt x="187850" y="156293"/>
                        <a:pt x="177047" y="211080"/>
                      </a:cubicBezTo>
                      <a:cubicBezTo>
                        <a:pt x="176625" y="213244"/>
                        <a:pt x="174529" y="214664"/>
                        <a:pt x="172348" y="214241"/>
                      </a:cubicBezTo>
                      <a:cubicBezTo>
                        <a:pt x="172331" y="214241"/>
                        <a:pt x="172331" y="214241"/>
                        <a:pt x="172314" y="214241"/>
                      </a:cubicBezTo>
                      <a:cubicBezTo>
                        <a:pt x="171824" y="214157"/>
                        <a:pt x="171351" y="213971"/>
                        <a:pt x="170945" y="213701"/>
                      </a:cubicBezTo>
                      <a:cubicBezTo>
                        <a:pt x="171131" y="215932"/>
                        <a:pt x="169474" y="217893"/>
                        <a:pt x="167243" y="218079"/>
                      </a:cubicBezTo>
                      <a:cubicBezTo>
                        <a:pt x="167142" y="218095"/>
                        <a:pt x="167023" y="218095"/>
                        <a:pt x="166922" y="218095"/>
                      </a:cubicBezTo>
                      <a:close/>
                      <a:moveTo>
                        <a:pt x="82737" y="7533"/>
                      </a:moveTo>
                      <a:cubicBezTo>
                        <a:pt x="69366" y="7533"/>
                        <a:pt x="54794" y="10981"/>
                        <a:pt x="39005" y="17878"/>
                      </a:cubicBezTo>
                      <a:cubicBezTo>
                        <a:pt x="15879" y="28021"/>
                        <a:pt x="4908" y="43725"/>
                        <a:pt x="6430" y="64603"/>
                      </a:cubicBezTo>
                      <a:cubicBezTo>
                        <a:pt x="10200" y="116702"/>
                        <a:pt x="90276" y="188800"/>
                        <a:pt x="168088" y="210167"/>
                      </a:cubicBezTo>
                      <a:cubicBezTo>
                        <a:pt x="168477" y="210269"/>
                        <a:pt x="168849" y="210421"/>
                        <a:pt x="169187" y="210641"/>
                      </a:cubicBezTo>
                      <a:cubicBezTo>
                        <a:pt x="169136" y="210269"/>
                        <a:pt x="169136" y="209880"/>
                        <a:pt x="169187" y="209508"/>
                      </a:cubicBezTo>
                      <a:cubicBezTo>
                        <a:pt x="180073" y="154585"/>
                        <a:pt x="170877" y="59058"/>
                        <a:pt x="125370" y="22426"/>
                      </a:cubicBezTo>
                      <a:cubicBezTo>
                        <a:pt x="113334" y="12621"/>
                        <a:pt x="98256" y="7364"/>
                        <a:pt x="82737" y="753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爱设计-3-55">
                  <a:extLst>
                    <a:ext uri="{FF2B5EF4-FFF2-40B4-BE49-F238E27FC236}">
                      <a16:creationId xmlns:a16="http://schemas.microsoft.com/office/drawing/2014/main" id="{428C37BE-A947-81C3-D58A-9B07B669FB60}"/>
                    </a:ext>
                  </a:extLst>
                </p:cNvPr>
                <p:cNvSpPr/>
                <p:nvPr/>
              </p:nvSpPr>
              <p:spPr>
                <a:xfrm>
                  <a:off x="6628583" y="4234924"/>
                  <a:ext cx="270327" cy="216906"/>
                </a:xfrm>
                <a:custGeom>
                  <a:avLst/>
                  <a:gdLst>
                    <a:gd name="connsiteX0" fmla="*/ 41317 w 270327"/>
                    <a:gd name="connsiteY0" fmla="*/ 216314 h 216906"/>
                    <a:gd name="connsiteX1" fmla="*/ 1811 w 270327"/>
                    <a:gd name="connsiteY1" fmla="*/ 213305 h 216906"/>
                    <a:gd name="connsiteX2" fmla="*/ -1824 w 270327"/>
                    <a:gd name="connsiteY2" fmla="*/ 212747 h 216906"/>
                    <a:gd name="connsiteX3" fmla="*/ -1300 w 270327"/>
                    <a:gd name="connsiteY3" fmla="*/ 209095 h 216906"/>
                    <a:gd name="connsiteX4" fmla="*/ 50986 w 270327"/>
                    <a:gd name="connsiteY4" fmla="*/ 71205 h 216906"/>
                    <a:gd name="connsiteX5" fmla="*/ 136506 w 270327"/>
                    <a:gd name="connsiteY5" fmla="*/ 5548 h 216906"/>
                    <a:gd name="connsiteX6" fmla="*/ 250460 w 270327"/>
                    <a:gd name="connsiteY6" fmla="*/ 31192 h 216906"/>
                    <a:gd name="connsiteX7" fmla="*/ 259318 w 270327"/>
                    <a:gd name="connsiteY7" fmla="*/ 108108 h 216906"/>
                    <a:gd name="connsiteX8" fmla="*/ 159581 w 270327"/>
                    <a:gd name="connsiteY8" fmla="*/ 190940 h 216906"/>
                    <a:gd name="connsiteX9" fmla="*/ 41317 w 270327"/>
                    <a:gd name="connsiteY9" fmla="*/ 216314 h 216906"/>
                    <a:gd name="connsiteX10" fmla="*/ 6612 w 270327"/>
                    <a:gd name="connsiteY10" fmla="*/ 206509 h 216906"/>
                    <a:gd name="connsiteX11" fmla="*/ 156623 w 270327"/>
                    <a:gd name="connsiteY11" fmla="*/ 184077 h 216906"/>
                    <a:gd name="connsiteX12" fmla="*/ 252725 w 270327"/>
                    <a:gd name="connsiteY12" fmla="*/ 104625 h 216906"/>
                    <a:gd name="connsiteX13" fmla="*/ 245151 w 270327"/>
                    <a:gd name="connsiteY13" fmla="*/ 36314 h 216906"/>
                    <a:gd name="connsiteX14" fmla="*/ 138805 w 270327"/>
                    <a:gd name="connsiteY14" fmla="*/ 12529 h 216906"/>
                    <a:gd name="connsiteX15" fmla="*/ 56987 w 270327"/>
                    <a:gd name="connsiteY15" fmla="*/ 75499 h 216906"/>
                    <a:gd name="connsiteX16" fmla="*/ 6612 w 270327"/>
                    <a:gd name="connsiteY16" fmla="*/ 206509 h 21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70327" h="216906">
                      <a:moveTo>
                        <a:pt x="41317" y="216314"/>
                      </a:moveTo>
                      <a:cubicBezTo>
                        <a:pt x="28097" y="216331"/>
                        <a:pt x="14878" y="215333"/>
                        <a:pt x="1811" y="213305"/>
                      </a:cubicBezTo>
                      <a:lnTo>
                        <a:pt x="-1824" y="212747"/>
                      </a:lnTo>
                      <a:lnTo>
                        <a:pt x="-1300" y="209095"/>
                      </a:lnTo>
                      <a:cubicBezTo>
                        <a:pt x="6747" y="154206"/>
                        <a:pt x="24345" y="107821"/>
                        <a:pt x="50986" y="71205"/>
                      </a:cubicBezTo>
                      <a:cubicBezTo>
                        <a:pt x="74652" y="38698"/>
                        <a:pt x="104202" y="15995"/>
                        <a:pt x="136506" y="5548"/>
                      </a:cubicBezTo>
                      <a:cubicBezTo>
                        <a:pt x="178903" y="-8179"/>
                        <a:pt x="221502" y="1424"/>
                        <a:pt x="250460" y="31192"/>
                      </a:cubicBezTo>
                      <a:cubicBezTo>
                        <a:pt x="270931" y="52238"/>
                        <a:pt x="274126" y="79556"/>
                        <a:pt x="259318" y="108108"/>
                      </a:cubicBezTo>
                      <a:cubicBezTo>
                        <a:pt x="243072" y="139517"/>
                        <a:pt x="205815" y="170452"/>
                        <a:pt x="159581" y="190940"/>
                      </a:cubicBezTo>
                      <a:cubicBezTo>
                        <a:pt x="122340" y="207473"/>
                        <a:pt x="82073" y="216111"/>
                        <a:pt x="41317" y="216314"/>
                      </a:cubicBezTo>
                      <a:close/>
                      <a:moveTo>
                        <a:pt x="6612" y="206509"/>
                      </a:moveTo>
                      <a:cubicBezTo>
                        <a:pt x="55229" y="213271"/>
                        <a:pt x="108343" y="205410"/>
                        <a:pt x="156623" y="184077"/>
                      </a:cubicBezTo>
                      <a:cubicBezTo>
                        <a:pt x="201301" y="164332"/>
                        <a:pt x="237240" y="134648"/>
                        <a:pt x="252725" y="104625"/>
                      </a:cubicBezTo>
                      <a:cubicBezTo>
                        <a:pt x="262039" y="86588"/>
                        <a:pt x="268294" y="60116"/>
                        <a:pt x="245151" y="36314"/>
                      </a:cubicBezTo>
                      <a:cubicBezTo>
                        <a:pt x="218104" y="8591"/>
                        <a:pt x="178446" y="-301"/>
                        <a:pt x="138805" y="12529"/>
                      </a:cubicBezTo>
                      <a:cubicBezTo>
                        <a:pt x="108005" y="22503"/>
                        <a:pt x="79639" y="44276"/>
                        <a:pt x="56987" y="75499"/>
                      </a:cubicBezTo>
                      <a:cubicBezTo>
                        <a:pt x="31647" y="110390"/>
                        <a:pt x="14709" y="154426"/>
                        <a:pt x="6612" y="20650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爱设计-3-56">
                  <a:extLst>
                    <a:ext uri="{FF2B5EF4-FFF2-40B4-BE49-F238E27FC236}">
                      <a16:creationId xmlns:a16="http://schemas.microsoft.com/office/drawing/2014/main" id="{DBCC1578-239C-55E2-286E-1C9BFBBF6736}"/>
                    </a:ext>
                  </a:extLst>
                </p:cNvPr>
                <p:cNvSpPr/>
                <p:nvPr/>
              </p:nvSpPr>
              <p:spPr>
                <a:xfrm>
                  <a:off x="6047623" y="4730337"/>
                  <a:ext cx="330062" cy="214833"/>
                </a:xfrm>
                <a:custGeom>
                  <a:avLst/>
                  <a:gdLst>
                    <a:gd name="connsiteX0" fmla="*/ 328239 w 330062"/>
                    <a:gd name="connsiteY0" fmla="*/ 167010 h 214833"/>
                    <a:gd name="connsiteX1" fmla="*/ 5514 w 330062"/>
                    <a:gd name="connsiteY1" fmla="*/ 68964 h 214833"/>
                    <a:gd name="connsiteX2" fmla="*/ 326464 w 330062"/>
                    <a:gd name="connsiteY2" fmla="*/ 188091 h 214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0062" h="214833">
                      <a:moveTo>
                        <a:pt x="328239" y="167010"/>
                      </a:moveTo>
                      <a:cubicBezTo>
                        <a:pt x="268278" y="26263"/>
                        <a:pt x="75736" y="-74251"/>
                        <a:pt x="5514" y="68964"/>
                      </a:cubicBezTo>
                      <a:cubicBezTo>
                        <a:pt x="-45318" y="172657"/>
                        <a:pt x="179411" y="259614"/>
                        <a:pt x="326464" y="18809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爱设计-3-57">
                  <a:extLst>
                    <a:ext uri="{FF2B5EF4-FFF2-40B4-BE49-F238E27FC236}">
                      <a16:creationId xmlns:a16="http://schemas.microsoft.com/office/drawing/2014/main" id="{A0A88508-4316-117A-D200-C50418560ED5}"/>
                    </a:ext>
                  </a:extLst>
                </p:cNvPr>
                <p:cNvSpPr/>
                <p:nvPr/>
              </p:nvSpPr>
              <p:spPr>
                <a:xfrm>
                  <a:off x="6342321" y="4496631"/>
                  <a:ext cx="289713" cy="258441"/>
                </a:xfrm>
                <a:custGeom>
                  <a:avLst/>
                  <a:gdLst>
                    <a:gd name="connsiteX0" fmla="*/ -1824 w 289713"/>
                    <a:gd name="connsiteY0" fmla="*/ 210119 h 258441"/>
                    <a:gd name="connsiteX1" fmla="*/ 260602 w 289713"/>
                    <a:gd name="connsiteY1" fmla="*/ 32384 h 258441"/>
                    <a:gd name="connsiteX2" fmla="*/ 12258 w 289713"/>
                    <a:gd name="connsiteY2" fmla="*/ 257807 h 258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9713" h="258441">
                      <a:moveTo>
                        <a:pt x="-1824" y="210119"/>
                      </a:moveTo>
                      <a:cubicBezTo>
                        <a:pt x="28723" y="46263"/>
                        <a:pt x="155101" y="-56973"/>
                        <a:pt x="260602" y="32384"/>
                      </a:cubicBezTo>
                      <a:cubicBezTo>
                        <a:pt x="355031" y="112428"/>
                        <a:pt x="187828" y="260714"/>
                        <a:pt x="12258" y="25780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爱设计-3-58">
                  <a:extLst>
                    <a:ext uri="{FF2B5EF4-FFF2-40B4-BE49-F238E27FC236}">
                      <a16:creationId xmlns:a16="http://schemas.microsoft.com/office/drawing/2014/main" id="{CA94EB54-9D00-3735-8BA0-A046D55D46E9}"/>
                    </a:ext>
                  </a:extLst>
                </p:cNvPr>
                <p:cNvSpPr/>
                <p:nvPr/>
              </p:nvSpPr>
              <p:spPr>
                <a:xfrm>
                  <a:off x="5973713" y="4430329"/>
                  <a:ext cx="313313" cy="185642"/>
                </a:xfrm>
                <a:custGeom>
                  <a:avLst/>
                  <a:gdLst>
                    <a:gd name="connsiteX0" fmla="*/ 308109 w 313313"/>
                    <a:gd name="connsiteY0" fmla="*/ 94037 h 185642"/>
                    <a:gd name="connsiteX1" fmla="*/ 2745 w 313313"/>
                    <a:gd name="connsiteY1" fmla="*/ 82813 h 185642"/>
                    <a:gd name="connsiteX2" fmla="*/ 311490 w 313313"/>
                    <a:gd name="connsiteY2" fmla="*/ 121169 h 185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3313" h="185642">
                      <a:moveTo>
                        <a:pt x="308109" y="94037"/>
                      </a:moveTo>
                      <a:cubicBezTo>
                        <a:pt x="205769" y="-6139"/>
                        <a:pt x="42234" y="-51089"/>
                        <a:pt x="2745" y="82813"/>
                      </a:cubicBezTo>
                      <a:cubicBezTo>
                        <a:pt x="-36744" y="216713"/>
                        <a:pt x="189338" y="207771"/>
                        <a:pt x="311490" y="12116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爱设计-3-59">
                  <a:extLst>
                    <a:ext uri="{FF2B5EF4-FFF2-40B4-BE49-F238E27FC236}">
                      <a16:creationId xmlns:a16="http://schemas.microsoft.com/office/drawing/2014/main" id="{31422832-646E-75F1-1214-85235FEF9201}"/>
                    </a:ext>
                  </a:extLst>
                </p:cNvPr>
                <p:cNvSpPr/>
                <p:nvPr/>
              </p:nvSpPr>
              <p:spPr>
                <a:xfrm>
                  <a:off x="5975322" y="4433575"/>
                  <a:ext cx="310115" cy="165104"/>
                </a:xfrm>
                <a:custGeom>
                  <a:avLst/>
                  <a:gdLst>
                    <a:gd name="connsiteX0" fmla="*/ 20593 w 310115"/>
                    <a:gd name="connsiteY0" fmla="*/ 100714 h 165104"/>
                    <a:gd name="connsiteX1" fmla="*/ 308292 w 310115"/>
                    <a:gd name="connsiteY1" fmla="*/ 95727 h 165104"/>
                    <a:gd name="connsiteX2" fmla="*/ 308089 w 310115"/>
                    <a:gd name="connsiteY2" fmla="*/ 94037 h 165104"/>
                    <a:gd name="connsiteX3" fmla="*/ 2742 w 310115"/>
                    <a:gd name="connsiteY3" fmla="*/ 82812 h 165104"/>
                    <a:gd name="connsiteX4" fmla="*/ 25918 w 310115"/>
                    <a:gd name="connsiteY4" fmla="*/ 164512 h 165104"/>
                    <a:gd name="connsiteX5" fmla="*/ 20593 w 310115"/>
                    <a:gd name="connsiteY5" fmla="*/ 100714 h 165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0115" h="165104">
                      <a:moveTo>
                        <a:pt x="20593" y="100714"/>
                      </a:moveTo>
                      <a:cubicBezTo>
                        <a:pt x="57783" y="-25732"/>
                        <a:pt x="205766" y="7317"/>
                        <a:pt x="308292" y="95727"/>
                      </a:cubicBezTo>
                      <a:lnTo>
                        <a:pt x="308089" y="94037"/>
                      </a:lnTo>
                      <a:cubicBezTo>
                        <a:pt x="205749" y="-6139"/>
                        <a:pt x="42214" y="-51088"/>
                        <a:pt x="2742" y="82812"/>
                      </a:cubicBezTo>
                      <a:cubicBezTo>
                        <a:pt x="-8635" y="121389"/>
                        <a:pt x="2049" y="148081"/>
                        <a:pt x="25918" y="164512"/>
                      </a:cubicBezTo>
                      <a:cubicBezTo>
                        <a:pt x="15454" y="148656"/>
                        <a:pt x="12682" y="127559"/>
                        <a:pt x="20593" y="1007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爱设计-3-60">
                  <a:extLst>
                    <a:ext uri="{FF2B5EF4-FFF2-40B4-BE49-F238E27FC236}">
                      <a16:creationId xmlns:a16="http://schemas.microsoft.com/office/drawing/2014/main" id="{0B6442E8-1AEF-058D-28B4-01417D9FCFEF}"/>
                    </a:ext>
                  </a:extLst>
                </p:cNvPr>
                <p:cNvSpPr/>
                <p:nvPr/>
              </p:nvSpPr>
              <p:spPr>
                <a:xfrm>
                  <a:off x="6238397" y="4170872"/>
                  <a:ext cx="214187" cy="257460"/>
                </a:xfrm>
                <a:custGeom>
                  <a:avLst/>
                  <a:gdLst>
                    <a:gd name="connsiteX0" fmla="*/ 3378 w 214187"/>
                    <a:gd name="connsiteY0" fmla="*/ 252270 h 257460"/>
                    <a:gd name="connsiteX1" fmla="*/ 169448 w 214187"/>
                    <a:gd name="connsiteY1" fmla="*/ 12479 h 257460"/>
                    <a:gd name="connsiteX2" fmla="*/ 10918 w 214187"/>
                    <a:gd name="connsiteY2" fmla="*/ 256868 h 25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187" h="257460">
                      <a:moveTo>
                        <a:pt x="3378" y="252270"/>
                      </a:moveTo>
                      <a:cubicBezTo>
                        <a:pt x="-16485" y="151992"/>
                        <a:pt x="16733" y="-54378"/>
                        <a:pt x="169448" y="12479"/>
                      </a:cubicBezTo>
                      <a:cubicBezTo>
                        <a:pt x="286090" y="63582"/>
                        <a:pt x="141995" y="220878"/>
                        <a:pt x="10918" y="2568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爱设计-3-61">
                  <a:extLst>
                    <a:ext uri="{FF2B5EF4-FFF2-40B4-BE49-F238E27FC236}">
                      <a16:creationId xmlns:a16="http://schemas.microsoft.com/office/drawing/2014/main" id="{B0ED6D43-8BEE-EF7F-53B6-66DAE4602905}"/>
                    </a:ext>
                  </a:extLst>
                </p:cNvPr>
                <p:cNvSpPr/>
                <p:nvPr/>
              </p:nvSpPr>
              <p:spPr>
                <a:xfrm>
                  <a:off x="5852153" y="4049699"/>
                  <a:ext cx="320903" cy="256242"/>
                </a:xfrm>
                <a:custGeom>
                  <a:avLst/>
                  <a:gdLst>
                    <a:gd name="connsiteX0" fmla="*/ 319080 w 320903"/>
                    <a:gd name="connsiteY0" fmla="*/ 252001 h 256242"/>
                    <a:gd name="connsiteX1" fmla="*/ 18973 w 320903"/>
                    <a:gd name="connsiteY1" fmla="*/ 36958 h 256242"/>
                    <a:gd name="connsiteX2" fmla="*/ 319080 w 320903"/>
                    <a:gd name="connsiteY2" fmla="*/ 252001 h 256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0903" h="256242">
                      <a:moveTo>
                        <a:pt x="319080" y="252001"/>
                      </a:moveTo>
                      <a:cubicBezTo>
                        <a:pt x="284375" y="15337"/>
                        <a:pt x="105220" y="-51706"/>
                        <a:pt x="18973" y="36958"/>
                      </a:cubicBezTo>
                      <a:cubicBezTo>
                        <a:pt x="-67274" y="125623"/>
                        <a:pt x="130729" y="281449"/>
                        <a:pt x="319080" y="25200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爱设计-3-62">
                  <a:extLst>
                    <a:ext uri="{FF2B5EF4-FFF2-40B4-BE49-F238E27FC236}">
                      <a16:creationId xmlns:a16="http://schemas.microsoft.com/office/drawing/2014/main" id="{FB230DD7-B10A-F1EB-654A-EC93D1186759}"/>
                    </a:ext>
                  </a:extLst>
                </p:cNvPr>
                <p:cNvSpPr/>
                <p:nvPr/>
              </p:nvSpPr>
              <p:spPr>
                <a:xfrm>
                  <a:off x="5857297" y="4049700"/>
                  <a:ext cx="201045" cy="248383"/>
                </a:xfrm>
                <a:custGeom>
                  <a:avLst/>
                  <a:gdLst>
                    <a:gd name="connsiteX0" fmla="*/ 48196 w 201045"/>
                    <a:gd name="connsiteY0" fmla="*/ 44548 h 248383"/>
                    <a:gd name="connsiteX1" fmla="*/ 159276 w 201045"/>
                    <a:gd name="connsiteY1" fmla="*/ 8676 h 248383"/>
                    <a:gd name="connsiteX2" fmla="*/ 18968 w 201045"/>
                    <a:gd name="connsiteY2" fmla="*/ 36957 h 248383"/>
                    <a:gd name="connsiteX3" fmla="*/ 199221 w 201045"/>
                    <a:gd name="connsiteY3" fmla="*/ 247791 h 248383"/>
                    <a:gd name="connsiteX4" fmla="*/ 48196 w 201045"/>
                    <a:gd name="connsiteY4" fmla="*/ 44548 h 248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045" h="248383">
                      <a:moveTo>
                        <a:pt x="48196" y="44548"/>
                      </a:moveTo>
                      <a:cubicBezTo>
                        <a:pt x="77559" y="14339"/>
                        <a:pt x="117725" y="2286"/>
                        <a:pt x="159276" y="8676"/>
                      </a:cubicBezTo>
                      <a:cubicBezTo>
                        <a:pt x="107835" y="-10054"/>
                        <a:pt x="55195" y="-283"/>
                        <a:pt x="18968" y="36957"/>
                      </a:cubicBezTo>
                      <a:cubicBezTo>
                        <a:pt x="-48734" y="106570"/>
                        <a:pt x="58762" y="217548"/>
                        <a:pt x="199221" y="247791"/>
                      </a:cubicBezTo>
                      <a:cubicBezTo>
                        <a:pt x="73671" y="209654"/>
                        <a:pt x="-14739" y="109241"/>
                        <a:pt x="48196" y="445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爱设计-3-63">
                  <a:extLst>
                    <a:ext uri="{FF2B5EF4-FFF2-40B4-BE49-F238E27FC236}">
                      <a16:creationId xmlns:a16="http://schemas.microsoft.com/office/drawing/2014/main" id="{6CFCE1C7-F688-9F01-B65B-2B3BD8577E60}"/>
                    </a:ext>
                  </a:extLst>
                </p:cNvPr>
                <p:cNvSpPr/>
                <p:nvPr/>
              </p:nvSpPr>
              <p:spPr>
                <a:xfrm>
                  <a:off x="6166593" y="4294461"/>
                  <a:ext cx="232496" cy="755029"/>
                </a:xfrm>
                <a:custGeom>
                  <a:avLst/>
                  <a:gdLst>
                    <a:gd name="connsiteX0" fmla="*/ 226646 w 232496"/>
                    <a:gd name="connsiteY0" fmla="*/ 754437 h 755029"/>
                    <a:gd name="connsiteX1" fmla="*/ 222640 w 232496"/>
                    <a:gd name="connsiteY1" fmla="*/ 750819 h 755029"/>
                    <a:gd name="connsiteX2" fmla="*/ -940 w 232496"/>
                    <a:gd name="connsiteY2" fmla="*/ 5971 h 755029"/>
                    <a:gd name="connsiteX3" fmla="*/ -314 w 232496"/>
                    <a:gd name="connsiteY3" fmla="*/ 291 h 755029"/>
                    <a:gd name="connsiteX4" fmla="*/ 5366 w 232496"/>
                    <a:gd name="connsiteY4" fmla="*/ 917 h 755029"/>
                    <a:gd name="connsiteX5" fmla="*/ 5822 w 232496"/>
                    <a:gd name="connsiteY5" fmla="*/ 1627 h 755029"/>
                    <a:gd name="connsiteX6" fmla="*/ 166415 w 232496"/>
                    <a:gd name="connsiteY6" fmla="*/ 368134 h 755029"/>
                    <a:gd name="connsiteX7" fmla="*/ 230653 w 232496"/>
                    <a:gd name="connsiteY7" fmla="*/ 749974 h 755029"/>
                    <a:gd name="connsiteX8" fmla="*/ 227052 w 232496"/>
                    <a:gd name="connsiteY8" fmla="*/ 754403 h 755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496" h="755029">
                      <a:moveTo>
                        <a:pt x="226646" y="754437"/>
                      </a:moveTo>
                      <a:cubicBezTo>
                        <a:pt x="224584" y="754420"/>
                        <a:pt x="222860" y="752865"/>
                        <a:pt x="222640" y="750819"/>
                      </a:cubicBezTo>
                      <a:cubicBezTo>
                        <a:pt x="196624" y="502322"/>
                        <a:pt x="159958" y="258288"/>
                        <a:pt x="-940" y="5971"/>
                      </a:cubicBezTo>
                      <a:cubicBezTo>
                        <a:pt x="-2326" y="4230"/>
                        <a:pt x="-2055" y="1695"/>
                        <a:pt x="-314" y="291"/>
                      </a:cubicBezTo>
                      <a:cubicBezTo>
                        <a:pt x="1427" y="-1095"/>
                        <a:pt x="3980" y="-824"/>
                        <a:pt x="5366" y="917"/>
                      </a:cubicBezTo>
                      <a:cubicBezTo>
                        <a:pt x="5552" y="1137"/>
                        <a:pt x="5704" y="1373"/>
                        <a:pt x="5822" y="1627"/>
                      </a:cubicBezTo>
                      <a:cubicBezTo>
                        <a:pt x="77971" y="114769"/>
                        <a:pt x="130510" y="234656"/>
                        <a:pt x="166415" y="368134"/>
                      </a:cubicBezTo>
                      <a:cubicBezTo>
                        <a:pt x="201239" y="497454"/>
                        <a:pt x="217839" y="628075"/>
                        <a:pt x="230653" y="749974"/>
                      </a:cubicBezTo>
                      <a:cubicBezTo>
                        <a:pt x="230872" y="752188"/>
                        <a:pt x="229266" y="754166"/>
                        <a:pt x="227052" y="75440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爱设计-3-64">
                  <a:extLst>
                    <a:ext uri="{FF2B5EF4-FFF2-40B4-BE49-F238E27FC236}">
                      <a16:creationId xmlns:a16="http://schemas.microsoft.com/office/drawing/2014/main" id="{2E84873A-2A83-C648-2A30-65F6A322E9EC}"/>
                    </a:ext>
                  </a:extLst>
                </p:cNvPr>
                <p:cNvSpPr/>
                <p:nvPr/>
              </p:nvSpPr>
              <p:spPr>
                <a:xfrm>
                  <a:off x="6043660" y="4726364"/>
                  <a:ext cx="338171" cy="222898"/>
                </a:xfrm>
                <a:custGeom>
                  <a:avLst/>
                  <a:gdLst>
                    <a:gd name="connsiteX0" fmla="*/ 208664 w 338171"/>
                    <a:gd name="connsiteY0" fmla="*/ 222306 h 222898"/>
                    <a:gd name="connsiteX1" fmla="*/ 24641 w 338171"/>
                    <a:gd name="connsiteY1" fmla="*/ 159760 h 222898"/>
                    <a:gd name="connsiteX2" fmla="*/ 5860 w 338171"/>
                    <a:gd name="connsiteY2" fmla="*/ 71247 h 222898"/>
                    <a:gd name="connsiteX3" fmla="*/ 118275 w 338171"/>
                    <a:gd name="connsiteY3" fmla="*/ -546 h 222898"/>
                    <a:gd name="connsiteX4" fmla="*/ 335921 w 338171"/>
                    <a:gd name="connsiteY4" fmla="*/ 169446 h 222898"/>
                    <a:gd name="connsiteX5" fmla="*/ 334096 w 338171"/>
                    <a:gd name="connsiteY5" fmla="*/ 174855 h 222898"/>
                    <a:gd name="connsiteX6" fmla="*/ 328686 w 338171"/>
                    <a:gd name="connsiteY6" fmla="*/ 173047 h 222898"/>
                    <a:gd name="connsiteX7" fmla="*/ 328500 w 338171"/>
                    <a:gd name="connsiteY7" fmla="*/ 172607 h 222898"/>
                    <a:gd name="connsiteX8" fmla="*/ 238433 w 338171"/>
                    <a:gd name="connsiteY8" fmla="*/ 57065 h 222898"/>
                    <a:gd name="connsiteX9" fmla="*/ 118055 w 338171"/>
                    <a:gd name="connsiteY9" fmla="*/ 7517 h 222898"/>
                    <a:gd name="connsiteX10" fmla="*/ 13095 w 338171"/>
                    <a:gd name="connsiteY10" fmla="*/ 74797 h 222898"/>
                    <a:gd name="connsiteX11" fmla="*/ 30338 w 338171"/>
                    <a:gd name="connsiteY11" fmla="*/ 154063 h 222898"/>
                    <a:gd name="connsiteX12" fmla="*/ 162193 w 338171"/>
                    <a:gd name="connsiteY12" fmla="*/ 210947 h 222898"/>
                    <a:gd name="connsiteX13" fmla="*/ 328737 w 338171"/>
                    <a:gd name="connsiteY13" fmla="*/ 188514 h 222898"/>
                    <a:gd name="connsiteX14" fmla="*/ 334129 w 338171"/>
                    <a:gd name="connsiteY14" fmla="*/ 190374 h 222898"/>
                    <a:gd name="connsiteX15" fmla="*/ 332253 w 338171"/>
                    <a:gd name="connsiteY15" fmla="*/ 195766 h 222898"/>
                    <a:gd name="connsiteX16" fmla="*/ 208664 w 338171"/>
                    <a:gd name="connsiteY16" fmla="*/ 222306 h 222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8171" h="222898">
                      <a:moveTo>
                        <a:pt x="208664" y="222306"/>
                      </a:moveTo>
                      <a:cubicBezTo>
                        <a:pt x="134199" y="222306"/>
                        <a:pt x="62118" y="197321"/>
                        <a:pt x="24641" y="159760"/>
                      </a:cubicBezTo>
                      <a:cubicBezTo>
                        <a:pt x="-2237" y="132797"/>
                        <a:pt x="-8915" y="101371"/>
                        <a:pt x="5860" y="71247"/>
                      </a:cubicBezTo>
                      <a:cubicBezTo>
                        <a:pt x="35764" y="10239"/>
                        <a:pt x="83520" y="-1442"/>
                        <a:pt x="118275" y="-546"/>
                      </a:cubicBezTo>
                      <a:cubicBezTo>
                        <a:pt x="200634" y="1635"/>
                        <a:pt x="296246" y="76302"/>
                        <a:pt x="335921" y="169446"/>
                      </a:cubicBezTo>
                      <a:cubicBezTo>
                        <a:pt x="336918" y="171441"/>
                        <a:pt x="336107" y="173875"/>
                        <a:pt x="334096" y="174855"/>
                      </a:cubicBezTo>
                      <a:cubicBezTo>
                        <a:pt x="332101" y="175853"/>
                        <a:pt x="329683" y="175041"/>
                        <a:pt x="328686" y="173047"/>
                      </a:cubicBezTo>
                      <a:cubicBezTo>
                        <a:pt x="328618" y="172894"/>
                        <a:pt x="328551" y="172759"/>
                        <a:pt x="328500" y="172607"/>
                      </a:cubicBezTo>
                      <a:cubicBezTo>
                        <a:pt x="309905" y="129095"/>
                        <a:pt x="277973" y="88085"/>
                        <a:pt x="238433" y="57065"/>
                      </a:cubicBezTo>
                      <a:cubicBezTo>
                        <a:pt x="198893" y="26045"/>
                        <a:pt x="156226" y="8532"/>
                        <a:pt x="118055" y="7517"/>
                      </a:cubicBezTo>
                      <a:cubicBezTo>
                        <a:pt x="71602" y="6300"/>
                        <a:pt x="35223" y="29493"/>
                        <a:pt x="13095" y="74797"/>
                      </a:cubicBezTo>
                      <a:cubicBezTo>
                        <a:pt x="-3809" y="109131"/>
                        <a:pt x="13095" y="136854"/>
                        <a:pt x="30338" y="154063"/>
                      </a:cubicBezTo>
                      <a:cubicBezTo>
                        <a:pt x="58061" y="181871"/>
                        <a:pt x="107321" y="203086"/>
                        <a:pt x="162193" y="210947"/>
                      </a:cubicBezTo>
                      <a:cubicBezTo>
                        <a:pt x="222238" y="219517"/>
                        <a:pt x="281387" y="211538"/>
                        <a:pt x="328737" y="188514"/>
                      </a:cubicBezTo>
                      <a:cubicBezTo>
                        <a:pt x="330732" y="187551"/>
                        <a:pt x="333149" y="188379"/>
                        <a:pt x="334129" y="190374"/>
                      </a:cubicBezTo>
                      <a:cubicBezTo>
                        <a:pt x="335093" y="192385"/>
                        <a:pt x="334247" y="194803"/>
                        <a:pt x="332253" y="195766"/>
                      </a:cubicBezTo>
                      <a:cubicBezTo>
                        <a:pt x="294218" y="214192"/>
                        <a:pt x="251043" y="222306"/>
                        <a:pt x="208664" y="22230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爱设计-3-65">
                  <a:extLst>
                    <a:ext uri="{FF2B5EF4-FFF2-40B4-BE49-F238E27FC236}">
                      <a16:creationId xmlns:a16="http://schemas.microsoft.com/office/drawing/2014/main" id="{30EAFD9B-639D-011E-799E-94C4B2F09C31}"/>
                    </a:ext>
                  </a:extLst>
                </p:cNvPr>
                <p:cNvSpPr/>
                <p:nvPr/>
              </p:nvSpPr>
              <p:spPr>
                <a:xfrm>
                  <a:off x="6338165" y="4492486"/>
                  <a:ext cx="297812" cy="266617"/>
                </a:xfrm>
                <a:custGeom>
                  <a:avLst/>
                  <a:gdLst>
                    <a:gd name="connsiteX0" fmla="*/ 21384 w 297812"/>
                    <a:gd name="connsiteY0" fmla="*/ 266025 h 266617"/>
                    <a:gd name="connsiteX1" fmla="*/ 16313 w 297812"/>
                    <a:gd name="connsiteY1" fmla="*/ 266025 h 266617"/>
                    <a:gd name="connsiteX2" fmla="*/ 12543 w 297812"/>
                    <a:gd name="connsiteY2" fmla="*/ 261731 h 266617"/>
                    <a:gd name="connsiteX3" fmla="*/ 16313 w 297812"/>
                    <a:gd name="connsiteY3" fmla="*/ 257962 h 266617"/>
                    <a:gd name="connsiteX4" fmla="*/ 16313 w 297812"/>
                    <a:gd name="connsiteY4" fmla="*/ 257962 h 266617"/>
                    <a:gd name="connsiteX5" fmla="*/ 282525 w 297812"/>
                    <a:gd name="connsiteY5" fmla="*/ 118330 h 266617"/>
                    <a:gd name="connsiteX6" fmla="*/ 261986 w 297812"/>
                    <a:gd name="connsiteY6" fmla="*/ 39657 h 266617"/>
                    <a:gd name="connsiteX7" fmla="*/ 143857 w 297812"/>
                    <a:gd name="connsiteY7" fmla="*/ 14300 h 266617"/>
                    <a:gd name="connsiteX8" fmla="*/ 6136 w 297812"/>
                    <a:gd name="connsiteY8" fmla="*/ 215007 h 266617"/>
                    <a:gd name="connsiteX9" fmla="*/ 1234 w 297812"/>
                    <a:gd name="connsiteY9" fmla="*/ 217949 h 266617"/>
                    <a:gd name="connsiteX10" fmla="*/ -1792 w 297812"/>
                    <a:gd name="connsiteY10" fmla="*/ 213520 h 266617"/>
                    <a:gd name="connsiteX11" fmla="*/ 141169 w 297812"/>
                    <a:gd name="connsiteY11" fmla="*/ 6710 h 266617"/>
                    <a:gd name="connsiteX12" fmla="*/ 267193 w 297812"/>
                    <a:gd name="connsiteY12" fmla="*/ 33453 h 266617"/>
                    <a:gd name="connsiteX13" fmla="*/ 290065 w 297812"/>
                    <a:gd name="connsiteY13" fmla="*/ 121120 h 266617"/>
                    <a:gd name="connsiteX14" fmla="*/ 189550 w 297812"/>
                    <a:gd name="connsiteY14" fmla="*/ 221853 h 266617"/>
                    <a:gd name="connsiteX15" fmla="*/ 21384 w 297812"/>
                    <a:gd name="connsiteY15" fmla="*/ 266025 h 266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97812" h="266617">
                      <a:moveTo>
                        <a:pt x="21384" y="266025"/>
                      </a:moveTo>
                      <a:cubicBezTo>
                        <a:pt x="19677" y="266025"/>
                        <a:pt x="17986" y="266025"/>
                        <a:pt x="16313" y="266025"/>
                      </a:cubicBezTo>
                      <a:cubicBezTo>
                        <a:pt x="14081" y="265873"/>
                        <a:pt x="12391" y="263963"/>
                        <a:pt x="12543" y="261731"/>
                      </a:cubicBezTo>
                      <a:cubicBezTo>
                        <a:pt x="12678" y="259703"/>
                        <a:pt x="14284" y="258097"/>
                        <a:pt x="16313" y="257962"/>
                      </a:cubicBezTo>
                      <a:lnTo>
                        <a:pt x="16313" y="257962"/>
                      </a:lnTo>
                      <a:cubicBezTo>
                        <a:pt x="141406" y="259973"/>
                        <a:pt x="257050" y="186033"/>
                        <a:pt x="282525" y="118330"/>
                      </a:cubicBezTo>
                      <a:cubicBezTo>
                        <a:pt x="293953" y="87902"/>
                        <a:pt x="286853" y="60737"/>
                        <a:pt x="261986" y="39657"/>
                      </a:cubicBezTo>
                      <a:cubicBezTo>
                        <a:pt x="225405" y="8637"/>
                        <a:pt x="184564" y="-103"/>
                        <a:pt x="143857" y="14300"/>
                      </a:cubicBezTo>
                      <a:cubicBezTo>
                        <a:pt x="78589" y="37510"/>
                        <a:pt x="24528" y="116285"/>
                        <a:pt x="6136" y="215007"/>
                      </a:cubicBezTo>
                      <a:cubicBezTo>
                        <a:pt x="5595" y="217171"/>
                        <a:pt x="3397" y="218489"/>
                        <a:pt x="1234" y="217949"/>
                      </a:cubicBezTo>
                      <a:cubicBezTo>
                        <a:pt x="-744" y="217459"/>
                        <a:pt x="-2046" y="215548"/>
                        <a:pt x="-1792" y="213520"/>
                      </a:cubicBezTo>
                      <a:cubicBezTo>
                        <a:pt x="17124" y="112092"/>
                        <a:pt x="73230" y="30951"/>
                        <a:pt x="141169" y="6710"/>
                      </a:cubicBezTo>
                      <a:cubicBezTo>
                        <a:pt x="184715" y="-8775"/>
                        <a:pt x="228295" y="472"/>
                        <a:pt x="267193" y="33453"/>
                      </a:cubicBezTo>
                      <a:cubicBezTo>
                        <a:pt x="294900" y="56933"/>
                        <a:pt x="302811" y="87260"/>
                        <a:pt x="290065" y="121120"/>
                      </a:cubicBezTo>
                      <a:cubicBezTo>
                        <a:pt x="276423" y="157380"/>
                        <a:pt x="239791" y="194096"/>
                        <a:pt x="189550" y="221853"/>
                      </a:cubicBezTo>
                      <a:cubicBezTo>
                        <a:pt x="137924" y="250422"/>
                        <a:pt x="78403" y="266025"/>
                        <a:pt x="21384" y="26602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爱设计-3-66">
                  <a:extLst>
                    <a:ext uri="{FF2B5EF4-FFF2-40B4-BE49-F238E27FC236}">
                      <a16:creationId xmlns:a16="http://schemas.microsoft.com/office/drawing/2014/main" id="{3F5505EC-D0B7-33B1-B85E-FA30EA87ADAE}"/>
                    </a:ext>
                  </a:extLst>
                </p:cNvPr>
                <p:cNvSpPr/>
                <p:nvPr/>
              </p:nvSpPr>
              <p:spPr>
                <a:xfrm>
                  <a:off x="5969698" y="4426352"/>
                  <a:ext cx="321358" cy="193779"/>
                </a:xfrm>
                <a:custGeom>
                  <a:avLst/>
                  <a:gdLst>
                    <a:gd name="connsiteX0" fmla="*/ 114814 w 321358"/>
                    <a:gd name="connsiteY0" fmla="*/ 193187 h 193779"/>
                    <a:gd name="connsiteX1" fmla="*/ 26454 w 321358"/>
                    <a:gd name="connsiteY1" fmla="*/ 171059 h 193779"/>
                    <a:gd name="connsiteX2" fmla="*/ 2906 w 321358"/>
                    <a:gd name="connsiteY2" fmla="*/ 85725 h 193779"/>
                    <a:gd name="connsiteX3" fmla="*/ 81681 w 321358"/>
                    <a:gd name="connsiteY3" fmla="*/ 3569 h 193779"/>
                    <a:gd name="connsiteX4" fmla="*/ 198948 w 321358"/>
                    <a:gd name="connsiteY4" fmla="*/ 17633 h 193779"/>
                    <a:gd name="connsiteX5" fmla="*/ 314930 w 321358"/>
                    <a:gd name="connsiteY5" fmla="*/ 95208 h 193779"/>
                    <a:gd name="connsiteX6" fmla="*/ 315099 w 321358"/>
                    <a:gd name="connsiteY6" fmla="*/ 100888 h 193779"/>
                    <a:gd name="connsiteX7" fmla="*/ 309419 w 321358"/>
                    <a:gd name="connsiteY7" fmla="*/ 101074 h 193779"/>
                    <a:gd name="connsiteX8" fmla="*/ 309301 w 321358"/>
                    <a:gd name="connsiteY8" fmla="*/ 100956 h 193779"/>
                    <a:gd name="connsiteX9" fmla="*/ 83710 w 321358"/>
                    <a:gd name="connsiteY9" fmla="*/ 11362 h 193779"/>
                    <a:gd name="connsiteX10" fmla="*/ 10631 w 321358"/>
                    <a:gd name="connsiteY10" fmla="*/ 88007 h 193779"/>
                    <a:gd name="connsiteX11" fmla="*/ 31136 w 321358"/>
                    <a:gd name="connsiteY11" fmla="*/ 164500 h 193779"/>
                    <a:gd name="connsiteX12" fmla="*/ 160591 w 321358"/>
                    <a:gd name="connsiteY12" fmla="*/ 181405 h 193779"/>
                    <a:gd name="connsiteX13" fmla="*/ 313172 w 321358"/>
                    <a:gd name="connsiteY13" fmla="*/ 121917 h 193779"/>
                    <a:gd name="connsiteX14" fmla="*/ 318784 w 321358"/>
                    <a:gd name="connsiteY14" fmla="*/ 122864 h 193779"/>
                    <a:gd name="connsiteX15" fmla="*/ 317837 w 321358"/>
                    <a:gd name="connsiteY15" fmla="*/ 128493 h 193779"/>
                    <a:gd name="connsiteX16" fmla="*/ 114814 w 321358"/>
                    <a:gd name="connsiteY16" fmla="*/ 193187 h 193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1358" h="193779">
                      <a:moveTo>
                        <a:pt x="114814" y="193187"/>
                      </a:moveTo>
                      <a:cubicBezTo>
                        <a:pt x="78942" y="193187"/>
                        <a:pt x="47500" y="186104"/>
                        <a:pt x="26454" y="171059"/>
                      </a:cubicBezTo>
                      <a:cubicBezTo>
                        <a:pt x="8095" y="157958"/>
                        <a:pt x="-10888" y="132500"/>
                        <a:pt x="2906" y="85725"/>
                      </a:cubicBezTo>
                      <a:cubicBezTo>
                        <a:pt x="15787" y="42043"/>
                        <a:pt x="43020" y="13627"/>
                        <a:pt x="81681" y="3569"/>
                      </a:cubicBezTo>
                      <a:cubicBezTo>
                        <a:pt x="114865" y="-5069"/>
                        <a:pt x="155419" y="-201"/>
                        <a:pt x="198948" y="17633"/>
                      </a:cubicBezTo>
                      <a:cubicBezTo>
                        <a:pt x="239722" y="34352"/>
                        <a:pt x="280918" y="61906"/>
                        <a:pt x="314930" y="95208"/>
                      </a:cubicBezTo>
                      <a:cubicBezTo>
                        <a:pt x="316553" y="96730"/>
                        <a:pt x="316620" y="99282"/>
                        <a:pt x="315099" y="100888"/>
                      </a:cubicBezTo>
                      <a:cubicBezTo>
                        <a:pt x="313577" y="102511"/>
                        <a:pt x="311025" y="102596"/>
                        <a:pt x="309419" y="101074"/>
                      </a:cubicBezTo>
                      <a:cubicBezTo>
                        <a:pt x="309368" y="101024"/>
                        <a:pt x="309334" y="100990"/>
                        <a:pt x="309301" y="100956"/>
                      </a:cubicBezTo>
                      <a:cubicBezTo>
                        <a:pt x="238826" y="31985"/>
                        <a:pt x="146054" y="-4867"/>
                        <a:pt x="83710" y="11362"/>
                      </a:cubicBezTo>
                      <a:cubicBezTo>
                        <a:pt x="47432" y="20812"/>
                        <a:pt x="22853" y="46591"/>
                        <a:pt x="10631" y="88007"/>
                      </a:cubicBezTo>
                      <a:cubicBezTo>
                        <a:pt x="641" y="121900"/>
                        <a:pt x="7538" y="147646"/>
                        <a:pt x="31136" y="164500"/>
                      </a:cubicBezTo>
                      <a:cubicBezTo>
                        <a:pt x="57930" y="183653"/>
                        <a:pt x="105111" y="189857"/>
                        <a:pt x="160591" y="181405"/>
                      </a:cubicBezTo>
                      <a:cubicBezTo>
                        <a:pt x="216072" y="172952"/>
                        <a:pt x="271722" y="151315"/>
                        <a:pt x="313172" y="121917"/>
                      </a:cubicBezTo>
                      <a:cubicBezTo>
                        <a:pt x="314981" y="120633"/>
                        <a:pt x="317499" y="121055"/>
                        <a:pt x="318784" y="122864"/>
                      </a:cubicBezTo>
                      <a:cubicBezTo>
                        <a:pt x="320086" y="124690"/>
                        <a:pt x="319646" y="127209"/>
                        <a:pt x="317837" y="128493"/>
                      </a:cubicBezTo>
                      <a:cubicBezTo>
                        <a:pt x="259466" y="169876"/>
                        <a:pt x="179880" y="193187"/>
                        <a:pt x="114814" y="1931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爱设计-3-67">
                  <a:extLst>
                    <a:ext uri="{FF2B5EF4-FFF2-40B4-BE49-F238E27FC236}">
                      <a16:creationId xmlns:a16="http://schemas.microsoft.com/office/drawing/2014/main" id="{F8FC1EB9-63AB-E850-C4EB-B4B5200BF6A4}"/>
                    </a:ext>
                  </a:extLst>
                </p:cNvPr>
                <p:cNvSpPr/>
                <p:nvPr/>
              </p:nvSpPr>
              <p:spPr>
                <a:xfrm>
                  <a:off x="6234344" y="4166717"/>
                  <a:ext cx="222335" cy="265655"/>
                </a:xfrm>
                <a:custGeom>
                  <a:avLst/>
                  <a:gdLst>
                    <a:gd name="connsiteX0" fmla="*/ 14971 w 222335"/>
                    <a:gd name="connsiteY0" fmla="*/ 265063 h 265655"/>
                    <a:gd name="connsiteX1" fmla="*/ 10964 w 222335"/>
                    <a:gd name="connsiteY1" fmla="*/ 260989 h 265655"/>
                    <a:gd name="connsiteX2" fmla="*/ 13906 w 222335"/>
                    <a:gd name="connsiteY2" fmla="*/ 257135 h 265655"/>
                    <a:gd name="connsiteX3" fmla="*/ 212247 w 222335"/>
                    <a:gd name="connsiteY3" fmla="*/ 78353 h 265655"/>
                    <a:gd name="connsiteX4" fmla="*/ 171895 w 222335"/>
                    <a:gd name="connsiteY4" fmla="*/ 20319 h 265655"/>
                    <a:gd name="connsiteX5" fmla="*/ 65279 w 222335"/>
                    <a:gd name="connsiteY5" fmla="*/ 26016 h 265655"/>
                    <a:gd name="connsiteX6" fmla="*/ 11370 w 222335"/>
                    <a:gd name="connsiteY6" fmla="*/ 255647 h 265655"/>
                    <a:gd name="connsiteX7" fmla="*/ 8209 w 222335"/>
                    <a:gd name="connsiteY7" fmla="*/ 260380 h 265655"/>
                    <a:gd name="connsiteX8" fmla="*/ 3476 w 222335"/>
                    <a:gd name="connsiteY8" fmla="*/ 257220 h 265655"/>
                    <a:gd name="connsiteX9" fmla="*/ 4422 w 222335"/>
                    <a:gd name="connsiteY9" fmla="*/ 130436 h 265655"/>
                    <a:gd name="connsiteX10" fmla="*/ 60207 w 222335"/>
                    <a:gd name="connsiteY10" fmla="*/ 19677 h 265655"/>
                    <a:gd name="connsiteX11" fmla="*/ 175158 w 222335"/>
                    <a:gd name="connsiteY11" fmla="*/ 12915 h 265655"/>
                    <a:gd name="connsiteX12" fmla="*/ 220327 w 222335"/>
                    <a:gd name="connsiteY12" fmla="*/ 78843 h 265655"/>
                    <a:gd name="connsiteX13" fmla="*/ 152083 w 222335"/>
                    <a:gd name="connsiteY13" fmla="*/ 188063 h 265655"/>
                    <a:gd name="connsiteX14" fmla="*/ 16069 w 222335"/>
                    <a:gd name="connsiteY14" fmla="*/ 264827 h 265655"/>
                    <a:gd name="connsiteX15" fmla="*/ 14971 w 222335"/>
                    <a:gd name="connsiteY15" fmla="*/ 265063 h 26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22335" h="265655">
                      <a:moveTo>
                        <a:pt x="14971" y="265063"/>
                      </a:moveTo>
                      <a:cubicBezTo>
                        <a:pt x="12739" y="265046"/>
                        <a:pt x="10947" y="263220"/>
                        <a:pt x="10964" y="260989"/>
                      </a:cubicBezTo>
                      <a:cubicBezTo>
                        <a:pt x="10981" y="259197"/>
                        <a:pt x="12181" y="257625"/>
                        <a:pt x="13906" y="257135"/>
                      </a:cubicBezTo>
                      <a:cubicBezTo>
                        <a:pt x="109366" y="230933"/>
                        <a:pt x="207615" y="142370"/>
                        <a:pt x="212247" y="78353"/>
                      </a:cubicBezTo>
                      <a:cubicBezTo>
                        <a:pt x="214123" y="52387"/>
                        <a:pt x="200549" y="32879"/>
                        <a:pt x="171895" y="20319"/>
                      </a:cubicBezTo>
                      <a:cubicBezTo>
                        <a:pt x="129144" y="1606"/>
                        <a:pt x="93272" y="3533"/>
                        <a:pt x="65279" y="26016"/>
                      </a:cubicBezTo>
                      <a:cubicBezTo>
                        <a:pt x="9341" y="70948"/>
                        <a:pt x="-1968" y="188300"/>
                        <a:pt x="11370" y="255647"/>
                      </a:cubicBezTo>
                      <a:cubicBezTo>
                        <a:pt x="11809" y="257828"/>
                        <a:pt x="10390" y="259941"/>
                        <a:pt x="8209" y="260380"/>
                      </a:cubicBezTo>
                      <a:cubicBezTo>
                        <a:pt x="6028" y="260820"/>
                        <a:pt x="3915" y="259400"/>
                        <a:pt x="3476" y="257220"/>
                      </a:cubicBezTo>
                      <a:cubicBezTo>
                        <a:pt x="-3912" y="220030"/>
                        <a:pt x="-3556" y="172595"/>
                        <a:pt x="4422" y="130436"/>
                      </a:cubicBezTo>
                      <a:cubicBezTo>
                        <a:pt x="11184" y="94936"/>
                        <a:pt x="26263" y="46961"/>
                        <a:pt x="60207" y="19677"/>
                      </a:cubicBezTo>
                      <a:cubicBezTo>
                        <a:pt x="90636" y="-4851"/>
                        <a:pt x="129381" y="-7134"/>
                        <a:pt x="175158" y="12915"/>
                      </a:cubicBezTo>
                      <a:cubicBezTo>
                        <a:pt x="215171" y="30445"/>
                        <a:pt x="221798" y="58557"/>
                        <a:pt x="220327" y="78843"/>
                      </a:cubicBezTo>
                      <a:cubicBezTo>
                        <a:pt x="217960" y="111452"/>
                        <a:pt x="193094" y="151262"/>
                        <a:pt x="152083" y="188063"/>
                      </a:cubicBezTo>
                      <a:cubicBezTo>
                        <a:pt x="111851" y="224171"/>
                        <a:pt x="62287" y="252148"/>
                        <a:pt x="16069" y="264827"/>
                      </a:cubicBezTo>
                      <a:cubicBezTo>
                        <a:pt x="15715" y="264962"/>
                        <a:pt x="15343" y="265046"/>
                        <a:pt x="14971" y="26506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爱设计-3-68">
                  <a:extLst>
                    <a:ext uri="{FF2B5EF4-FFF2-40B4-BE49-F238E27FC236}">
                      <a16:creationId xmlns:a16="http://schemas.microsoft.com/office/drawing/2014/main" id="{D56EE5BF-0113-CA26-357B-FE4B311E30C4}"/>
                    </a:ext>
                  </a:extLst>
                </p:cNvPr>
                <p:cNvSpPr/>
                <p:nvPr/>
              </p:nvSpPr>
              <p:spPr>
                <a:xfrm>
                  <a:off x="5848128" y="4045723"/>
                  <a:ext cx="329441" cy="264227"/>
                </a:xfrm>
                <a:custGeom>
                  <a:avLst/>
                  <a:gdLst>
                    <a:gd name="connsiteX0" fmla="*/ 275501 w 329441"/>
                    <a:gd name="connsiteY0" fmla="*/ 263635 h 264227"/>
                    <a:gd name="connsiteX1" fmla="*/ 131035 w 329441"/>
                    <a:gd name="connsiteY1" fmla="*/ 232564 h 264227"/>
                    <a:gd name="connsiteX2" fmla="*/ 9322 w 329441"/>
                    <a:gd name="connsiteY2" fmla="*/ 131577 h 264227"/>
                    <a:gd name="connsiteX3" fmla="*/ 20057 w 329441"/>
                    <a:gd name="connsiteY3" fmla="*/ 38129 h 264227"/>
                    <a:gd name="connsiteX4" fmla="*/ 158877 w 329441"/>
                    <a:gd name="connsiteY4" fmla="*/ 6889 h 264227"/>
                    <a:gd name="connsiteX5" fmla="*/ 263212 w 329441"/>
                    <a:gd name="connsiteY5" fmla="*/ 86999 h 264227"/>
                    <a:gd name="connsiteX6" fmla="*/ 327043 w 329441"/>
                    <a:gd name="connsiteY6" fmla="*/ 255385 h 264227"/>
                    <a:gd name="connsiteX7" fmla="*/ 327618 w 329441"/>
                    <a:gd name="connsiteY7" fmla="*/ 259341 h 264227"/>
                    <a:gd name="connsiteX8" fmla="*/ 323679 w 329441"/>
                    <a:gd name="connsiteY8" fmla="*/ 259950 h 264227"/>
                    <a:gd name="connsiteX9" fmla="*/ 275501 w 329441"/>
                    <a:gd name="connsiteY9" fmla="*/ 263635 h 264227"/>
                    <a:gd name="connsiteX10" fmla="*/ 112863 w 329441"/>
                    <a:gd name="connsiteY10" fmla="*/ 7481 h 264227"/>
                    <a:gd name="connsiteX11" fmla="*/ 25889 w 329441"/>
                    <a:gd name="connsiteY11" fmla="*/ 43758 h 264227"/>
                    <a:gd name="connsiteX12" fmla="*/ 16541 w 329441"/>
                    <a:gd name="connsiteY12" fmla="*/ 127875 h 264227"/>
                    <a:gd name="connsiteX13" fmla="*/ 134281 w 329441"/>
                    <a:gd name="connsiteY13" fmla="*/ 225177 h 264227"/>
                    <a:gd name="connsiteX14" fmla="*/ 318540 w 329441"/>
                    <a:gd name="connsiteY14" fmla="*/ 252579 h 264227"/>
                    <a:gd name="connsiteX15" fmla="*/ 156460 w 329441"/>
                    <a:gd name="connsiteY15" fmla="*/ 14564 h 264227"/>
                    <a:gd name="connsiteX16" fmla="*/ 112863 w 329441"/>
                    <a:gd name="connsiteY16" fmla="*/ 7481 h 264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9441" h="264227">
                      <a:moveTo>
                        <a:pt x="275501" y="263635"/>
                      </a:moveTo>
                      <a:cubicBezTo>
                        <a:pt x="225718" y="263364"/>
                        <a:pt x="176525" y="252799"/>
                        <a:pt x="131035" y="232564"/>
                      </a:cubicBezTo>
                      <a:cubicBezTo>
                        <a:pt x="74659" y="207647"/>
                        <a:pt x="29185" y="169900"/>
                        <a:pt x="9322" y="131577"/>
                      </a:cubicBezTo>
                      <a:cubicBezTo>
                        <a:pt x="-8613" y="96889"/>
                        <a:pt x="-4810" y="63688"/>
                        <a:pt x="20057" y="38129"/>
                      </a:cubicBezTo>
                      <a:cubicBezTo>
                        <a:pt x="55337" y="1851"/>
                        <a:pt x="107234" y="-9830"/>
                        <a:pt x="158877" y="6889"/>
                      </a:cubicBezTo>
                      <a:cubicBezTo>
                        <a:pt x="198281" y="19635"/>
                        <a:pt x="234356" y="47341"/>
                        <a:pt x="263212" y="86999"/>
                      </a:cubicBezTo>
                      <a:cubicBezTo>
                        <a:pt x="295736" y="131695"/>
                        <a:pt x="317306" y="188427"/>
                        <a:pt x="327043" y="255385"/>
                      </a:cubicBezTo>
                      <a:lnTo>
                        <a:pt x="327618" y="259341"/>
                      </a:lnTo>
                      <a:lnTo>
                        <a:pt x="323679" y="259950"/>
                      </a:lnTo>
                      <a:cubicBezTo>
                        <a:pt x="307738" y="262418"/>
                        <a:pt x="291628" y="263652"/>
                        <a:pt x="275501" y="263635"/>
                      </a:cubicBezTo>
                      <a:close/>
                      <a:moveTo>
                        <a:pt x="112863" y="7481"/>
                      </a:moveTo>
                      <a:cubicBezTo>
                        <a:pt x="80136" y="7176"/>
                        <a:pt x="48693" y="20277"/>
                        <a:pt x="25889" y="43758"/>
                      </a:cubicBezTo>
                      <a:cubicBezTo>
                        <a:pt x="-2629" y="73070"/>
                        <a:pt x="5062" y="105679"/>
                        <a:pt x="16541" y="127875"/>
                      </a:cubicBezTo>
                      <a:cubicBezTo>
                        <a:pt x="35525" y="164608"/>
                        <a:pt x="79544" y="200987"/>
                        <a:pt x="134281" y="225177"/>
                      </a:cubicBezTo>
                      <a:cubicBezTo>
                        <a:pt x="193582" y="251379"/>
                        <a:pt x="258833" y="261066"/>
                        <a:pt x="318540" y="252579"/>
                      </a:cubicBezTo>
                      <a:cubicBezTo>
                        <a:pt x="296260" y="108654"/>
                        <a:pt x="220494" y="35255"/>
                        <a:pt x="156460" y="14564"/>
                      </a:cubicBezTo>
                      <a:cubicBezTo>
                        <a:pt x="142395" y="9932"/>
                        <a:pt x="127671" y="7548"/>
                        <a:pt x="112863" y="748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4" name="图形 19">
                <a:extLst>
                  <a:ext uri="{FF2B5EF4-FFF2-40B4-BE49-F238E27FC236}">
                    <a16:creationId xmlns:a16="http://schemas.microsoft.com/office/drawing/2014/main" id="{C4E99BA9-CF5C-6003-3F0F-F5C7E8E49474}"/>
                  </a:ext>
                </a:extLst>
              </p:cNvPr>
              <p:cNvGrpSpPr/>
              <p:nvPr/>
            </p:nvGrpSpPr>
            <p:grpSpPr>
              <a:xfrm>
                <a:off x="6561608" y="4170741"/>
                <a:ext cx="2211975" cy="884576"/>
                <a:chOff x="6561608" y="4170741"/>
                <a:chExt cx="2211975" cy="884576"/>
              </a:xfrm>
            </p:grpSpPr>
            <p:sp>
              <p:nvSpPr>
                <p:cNvPr id="125" name="爱设计-3-69">
                  <a:extLst>
                    <a:ext uri="{FF2B5EF4-FFF2-40B4-BE49-F238E27FC236}">
                      <a16:creationId xmlns:a16="http://schemas.microsoft.com/office/drawing/2014/main" id="{EE38ED4F-5C35-2D63-BA48-6BE1BED7448D}"/>
                    </a:ext>
                  </a:extLst>
                </p:cNvPr>
                <p:cNvSpPr/>
                <p:nvPr/>
              </p:nvSpPr>
              <p:spPr>
                <a:xfrm>
                  <a:off x="6566056" y="4173361"/>
                  <a:ext cx="2202709" cy="879018"/>
                </a:xfrm>
                <a:custGeom>
                  <a:avLst/>
                  <a:gdLst>
                    <a:gd name="connsiteX0" fmla="*/ 2164744 w 2202709"/>
                    <a:gd name="connsiteY0" fmla="*/ 878426 h 879018"/>
                    <a:gd name="connsiteX1" fmla="*/ 2200885 w 2202709"/>
                    <a:gd name="connsiteY1" fmla="*/ 841236 h 879018"/>
                    <a:gd name="connsiteX2" fmla="*/ 2102620 w 2202709"/>
                    <a:gd name="connsiteY2" fmla="*/ 792670 h 879018"/>
                    <a:gd name="connsiteX3" fmla="*/ 1378615 w 2202709"/>
                    <a:gd name="connsiteY3" fmla="*/ 792298 h 879018"/>
                    <a:gd name="connsiteX4" fmla="*/ 1188861 w 2202709"/>
                    <a:gd name="connsiteY4" fmla="*/ 44965 h 879018"/>
                    <a:gd name="connsiteX5" fmla="*/ 1139838 w 2202709"/>
                    <a:gd name="connsiteY5" fmla="*/ 912 h 879018"/>
                    <a:gd name="connsiteX6" fmla="*/ 28415 w 2202709"/>
                    <a:gd name="connsiteY6" fmla="*/ -593 h 879018"/>
                    <a:gd name="connsiteX7" fmla="*/ -1810 w 2202709"/>
                    <a:gd name="connsiteY7" fmla="*/ 36023 h 879018"/>
                    <a:gd name="connsiteX8" fmla="*/ 202380 w 2202709"/>
                    <a:gd name="connsiteY8" fmla="*/ 861522 h 879018"/>
                    <a:gd name="connsiteX9" fmla="*/ 228734 w 2202709"/>
                    <a:gd name="connsiteY9" fmla="*/ 875840 h 879018"/>
                    <a:gd name="connsiteX10" fmla="*/ 2164744 w 2202709"/>
                    <a:gd name="connsiteY10" fmla="*/ 878426 h 87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02709" h="879018">
                      <a:moveTo>
                        <a:pt x="2164744" y="878426"/>
                      </a:moveTo>
                      <a:cubicBezTo>
                        <a:pt x="2164744" y="878426"/>
                        <a:pt x="2200885" y="864903"/>
                        <a:pt x="2200885" y="841236"/>
                      </a:cubicBezTo>
                      <a:cubicBezTo>
                        <a:pt x="2200885" y="817570"/>
                        <a:pt x="2202018" y="790421"/>
                        <a:pt x="2102620" y="792670"/>
                      </a:cubicBezTo>
                      <a:cubicBezTo>
                        <a:pt x="2003221" y="794918"/>
                        <a:pt x="1378615" y="792298"/>
                        <a:pt x="1378615" y="792298"/>
                      </a:cubicBezTo>
                      <a:lnTo>
                        <a:pt x="1188861" y="44965"/>
                      </a:lnTo>
                      <a:cubicBezTo>
                        <a:pt x="1188861" y="44965"/>
                        <a:pt x="1197905" y="912"/>
                        <a:pt x="1139838" y="912"/>
                      </a:cubicBezTo>
                      <a:cubicBezTo>
                        <a:pt x="1081771" y="912"/>
                        <a:pt x="28415" y="-593"/>
                        <a:pt x="28415" y="-593"/>
                      </a:cubicBezTo>
                      <a:cubicBezTo>
                        <a:pt x="28415" y="-593"/>
                        <a:pt x="-2571" y="13438"/>
                        <a:pt x="-1810" y="36023"/>
                      </a:cubicBezTo>
                      <a:cubicBezTo>
                        <a:pt x="-1049" y="58607"/>
                        <a:pt x="202380" y="861522"/>
                        <a:pt x="202380" y="861522"/>
                      </a:cubicBezTo>
                      <a:cubicBezTo>
                        <a:pt x="202380" y="861522"/>
                        <a:pt x="212928" y="873574"/>
                        <a:pt x="228734" y="875840"/>
                      </a:cubicBezTo>
                      <a:cubicBezTo>
                        <a:pt x="244540" y="878105"/>
                        <a:pt x="2164744" y="878426"/>
                        <a:pt x="2164744" y="87842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26" name="爱设计-3-70">
                  <a:extLst>
                    <a:ext uri="{FF2B5EF4-FFF2-40B4-BE49-F238E27FC236}">
                      <a16:creationId xmlns:a16="http://schemas.microsoft.com/office/drawing/2014/main" id="{63C99B81-B94F-2256-BBD4-98B7805F4121}"/>
                    </a:ext>
                  </a:extLst>
                </p:cNvPr>
                <p:cNvSpPr/>
                <p:nvPr/>
              </p:nvSpPr>
              <p:spPr>
                <a:xfrm>
                  <a:off x="6565633" y="4173226"/>
                  <a:ext cx="1191110" cy="876905"/>
                </a:xfrm>
                <a:custGeom>
                  <a:avLst/>
                  <a:gdLst>
                    <a:gd name="connsiteX0" fmla="*/ 59232 w 1191110"/>
                    <a:gd name="connsiteY0" fmla="*/ 78199 h 876905"/>
                    <a:gd name="connsiteX1" fmla="*/ 64473 w 1191110"/>
                    <a:gd name="connsiteY1" fmla="*/ 55970 h 876905"/>
                    <a:gd name="connsiteX2" fmla="*/ 105635 w 1191110"/>
                    <a:gd name="connsiteY2" fmla="*/ 41584 h 876905"/>
                    <a:gd name="connsiteX3" fmla="*/ 1189047 w 1191110"/>
                    <a:gd name="connsiteY3" fmla="*/ 43072 h 876905"/>
                    <a:gd name="connsiteX4" fmla="*/ 1139838 w 1191110"/>
                    <a:gd name="connsiteY4" fmla="*/ 912 h 876905"/>
                    <a:gd name="connsiteX5" fmla="*/ 28415 w 1191110"/>
                    <a:gd name="connsiteY5" fmla="*/ -593 h 876905"/>
                    <a:gd name="connsiteX6" fmla="*/ -1810 w 1191110"/>
                    <a:gd name="connsiteY6" fmla="*/ 36023 h 876905"/>
                    <a:gd name="connsiteX7" fmla="*/ 202363 w 1191110"/>
                    <a:gd name="connsiteY7" fmla="*/ 861657 h 876905"/>
                    <a:gd name="connsiteX8" fmla="*/ 228717 w 1191110"/>
                    <a:gd name="connsiteY8" fmla="*/ 875958 h 876905"/>
                    <a:gd name="connsiteX9" fmla="*/ 256440 w 1191110"/>
                    <a:gd name="connsiteY9" fmla="*/ 876313 h 876905"/>
                    <a:gd name="connsiteX10" fmla="*/ 59232 w 1191110"/>
                    <a:gd name="connsiteY10" fmla="*/ 78199 h 876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91110" h="876905">
                      <a:moveTo>
                        <a:pt x="59232" y="78199"/>
                      </a:moveTo>
                      <a:cubicBezTo>
                        <a:pt x="58979" y="70660"/>
                        <a:pt x="59993" y="61396"/>
                        <a:pt x="64473" y="55970"/>
                      </a:cubicBezTo>
                      <a:cubicBezTo>
                        <a:pt x="73905" y="44542"/>
                        <a:pt x="90810" y="41567"/>
                        <a:pt x="105635" y="41584"/>
                      </a:cubicBezTo>
                      <a:cubicBezTo>
                        <a:pt x="237254" y="41787"/>
                        <a:pt x="1119519" y="43055"/>
                        <a:pt x="1189047" y="43072"/>
                      </a:cubicBezTo>
                      <a:cubicBezTo>
                        <a:pt x="1189994" y="34620"/>
                        <a:pt x="1190586" y="912"/>
                        <a:pt x="1139838" y="912"/>
                      </a:cubicBezTo>
                      <a:cubicBezTo>
                        <a:pt x="1081855" y="912"/>
                        <a:pt x="28415" y="-593"/>
                        <a:pt x="28415" y="-593"/>
                      </a:cubicBezTo>
                      <a:cubicBezTo>
                        <a:pt x="28415" y="-593"/>
                        <a:pt x="-2571" y="13438"/>
                        <a:pt x="-1810" y="36023"/>
                      </a:cubicBezTo>
                      <a:cubicBezTo>
                        <a:pt x="-1049" y="58607"/>
                        <a:pt x="202363" y="861657"/>
                        <a:pt x="202363" y="861657"/>
                      </a:cubicBezTo>
                      <a:cubicBezTo>
                        <a:pt x="202363" y="861657"/>
                        <a:pt x="212895" y="873710"/>
                        <a:pt x="228717" y="875958"/>
                      </a:cubicBezTo>
                      <a:cubicBezTo>
                        <a:pt x="229545" y="876077"/>
                        <a:pt x="245706" y="876195"/>
                        <a:pt x="256440" y="876313"/>
                      </a:cubicBezTo>
                      <a:cubicBezTo>
                        <a:pt x="220755" y="735160"/>
                        <a:pt x="59892" y="98282"/>
                        <a:pt x="59232" y="781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爱设计-3-71">
                  <a:extLst>
                    <a:ext uri="{FF2B5EF4-FFF2-40B4-BE49-F238E27FC236}">
                      <a16:creationId xmlns:a16="http://schemas.microsoft.com/office/drawing/2014/main" id="{6B3641CC-5D44-4A56-234D-9E309D004948}"/>
                    </a:ext>
                  </a:extLst>
                </p:cNvPr>
                <p:cNvSpPr/>
                <p:nvPr/>
              </p:nvSpPr>
              <p:spPr>
                <a:xfrm>
                  <a:off x="6561608" y="4170741"/>
                  <a:ext cx="1382541" cy="884576"/>
                </a:xfrm>
                <a:custGeom>
                  <a:avLst/>
                  <a:gdLst>
                    <a:gd name="connsiteX0" fmla="*/ 1351012 w 1382541"/>
                    <a:gd name="connsiteY0" fmla="*/ 883903 h 884576"/>
                    <a:gd name="connsiteX1" fmla="*/ 239522 w 1382541"/>
                    <a:gd name="connsiteY1" fmla="*/ 883903 h 884576"/>
                    <a:gd name="connsiteX2" fmla="*/ 197936 w 1382541"/>
                    <a:gd name="connsiteY2" fmla="*/ 843214 h 884576"/>
                    <a:gd name="connsiteX3" fmla="*/ -827 w 1382541"/>
                    <a:gd name="connsiteY3" fmla="*/ 41939 h 884576"/>
                    <a:gd name="connsiteX4" fmla="*/ 4430 w 1382541"/>
                    <a:gd name="connsiteY4" fmla="*/ 13827 h 884576"/>
                    <a:gd name="connsiteX5" fmla="*/ 40623 w 1382541"/>
                    <a:gd name="connsiteY5" fmla="*/ -593 h 884576"/>
                    <a:gd name="connsiteX6" fmla="*/ 1152148 w 1382541"/>
                    <a:gd name="connsiteY6" fmla="*/ -593 h 884576"/>
                    <a:gd name="connsiteX7" fmla="*/ 1193699 w 1382541"/>
                    <a:gd name="connsiteY7" fmla="*/ 39978 h 884576"/>
                    <a:gd name="connsiteX8" fmla="*/ 1380528 w 1382541"/>
                    <a:gd name="connsiteY8" fmla="*/ 793143 h 884576"/>
                    <a:gd name="connsiteX9" fmla="*/ 1377890 w 1382541"/>
                    <a:gd name="connsiteY9" fmla="*/ 798214 h 884576"/>
                    <a:gd name="connsiteX10" fmla="*/ 1372819 w 1382541"/>
                    <a:gd name="connsiteY10" fmla="*/ 795577 h 884576"/>
                    <a:gd name="connsiteX11" fmla="*/ 1372701 w 1382541"/>
                    <a:gd name="connsiteY11" fmla="*/ 795087 h 884576"/>
                    <a:gd name="connsiteX12" fmla="*/ 1185889 w 1382541"/>
                    <a:gd name="connsiteY12" fmla="*/ 41956 h 884576"/>
                    <a:gd name="connsiteX13" fmla="*/ 1152080 w 1382541"/>
                    <a:gd name="connsiteY13" fmla="*/ 7488 h 884576"/>
                    <a:gd name="connsiteX14" fmla="*/ 40741 w 1382541"/>
                    <a:gd name="connsiteY14" fmla="*/ 7488 h 884576"/>
                    <a:gd name="connsiteX15" fmla="*/ 10769 w 1382541"/>
                    <a:gd name="connsiteY15" fmla="*/ 18814 h 884576"/>
                    <a:gd name="connsiteX16" fmla="*/ 7034 w 1382541"/>
                    <a:gd name="connsiteY16" fmla="*/ 40148 h 884576"/>
                    <a:gd name="connsiteX17" fmla="*/ 205814 w 1382541"/>
                    <a:gd name="connsiteY17" fmla="*/ 841557 h 884576"/>
                    <a:gd name="connsiteX18" fmla="*/ 205814 w 1382541"/>
                    <a:gd name="connsiteY18" fmla="*/ 841659 h 884576"/>
                    <a:gd name="connsiteX19" fmla="*/ 239488 w 1382541"/>
                    <a:gd name="connsiteY19" fmla="*/ 875908 h 884576"/>
                    <a:gd name="connsiteX20" fmla="*/ 1351012 w 1382541"/>
                    <a:gd name="connsiteY20" fmla="*/ 875908 h 884576"/>
                    <a:gd name="connsiteX21" fmla="*/ 1355306 w 1382541"/>
                    <a:gd name="connsiteY21" fmla="*/ 879677 h 884576"/>
                    <a:gd name="connsiteX22" fmla="*/ 1351537 w 1382541"/>
                    <a:gd name="connsiteY22" fmla="*/ 883971 h 884576"/>
                    <a:gd name="connsiteX23" fmla="*/ 1351012 w 1382541"/>
                    <a:gd name="connsiteY23" fmla="*/ 883971 h 884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382541" h="884576">
                      <a:moveTo>
                        <a:pt x="1351012" y="883903"/>
                      </a:moveTo>
                      <a:lnTo>
                        <a:pt x="239522" y="883903"/>
                      </a:lnTo>
                      <a:cubicBezTo>
                        <a:pt x="217123" y="883903"/>
                        <a:pt x="203126" y="870211"/>
                        <a:pt x="197936" y="843214"/>
                      </a:cubicBezTo>
                      <a:lnTo>
                        <a:pt x="-827" y="41939"/>
                      </a:lnTo>
                      <a:cubicBezTo>
                        <a:pt x="-3177" y="30850"/>
                        <a:pt x="-1351" y="21181"/>
                        <a:pt x="4430" y="13827"/>
                      </a:cubicBezTo>
                      <a:cubicBezTo>
                        <a:pt x="11463" y="4868"/>
                        <a:pt x="23989" y="-119"/>
                        <a:pt x="40623" y="-593"/>
                      </a:cubicBezTo>
                      <a:lnTo>
                        <a:pt x="1152148" y="-593"/>
                      </a:lnTo>
                      <a:cubicBezTo>
                        <a:pt x="1179939" y="-593"/>
                        <a:pt x="1189168" y="22550"/>
                        <a:pt x="1193699" y="39978"/>
                      </a:cubicBezTo>
                      <a:lnTo>
                        <a:pt x="1380528" y="793143"/>
                      </a:lnTo>
                      <a:cubicBezTo>
                        <a:pt x="1381204" y="795273"/>
                        <a:pt x="1380020" y="797538"/>
                        <a:pt x="1377890" y="798214"/>
                      </a:cubicBezTo>
                      <a:cubicBezTo>
                        <a:pt x="1375760" y="798890"/>
                        <a:pt x="1373496" y="797707"/>
                        <a:pt x="1372819" y="795577"/>
                      </a:cubicBezTo>
                      <a:cubicBezTo>
                        <a:pt x="1372769" y="795408"/>
                        <a:pt x="1372735" y="795256"/>
                        <a:pt x="1372701" y="795087"/>
                      </a:cubicBezTo>
                      <a:lnTo>
                        <a:pt x="1185889" y="41956"/>
                      </a:lnTo>
                      <a:cubicBezTo>
                        <a:pt x="1179685" y="18138"/>
                        <a:pt x="1169272" y="7488"/>
                        <a:pt x="1152080" y="7488"/>
                      </a:cubicBezTo>
                      <a:lnTo>
                        <a:pt x="40741" y="7488"/>
                      </a:lnTo>
                      <a:cubicBezTo>
                        <a:pt x="26677" y="7894"/>
                        <a:pt x="16280" y="11816"/>
                        <a:pt x="10769" y="18814"/>
                      </a:cubicBezTo>
                      <a:cubicBezTo>
                        <a:pt x="6509" y="24240"/>
                        <a:pt x="5225" y="31611"/>
                        <a:pt x="7034" y="40148"/>
                      </a:cubicBezTo>
                      <a:lnTo>
                        <a:pt x="205814" y="841557"/>
                      </a:lnTo>
                      <a:lnTo>
                        <a:pt x="205814" y="841659"/>
                      </a:lnTo>
                      <a:cubicBezTo>
                        <a:pt x="210277" y="865021"/>
                        <a:pt x="221028" y="875908"/>
                        <a:pt x="239488" y="875908"/>
                      </a:cubicBezTo>
                      <a:lnTo>
                        <a:pt x="1351012" y="875908"/>
                      </a:lnTo>
                      <a:cubicBezTo>
                        <a:pt x="1353244" y="875756"/>
                        <a:pt x="1355154" y="877446"/>
                        <a:pt x="1355306" y="879677"/>
                      </a:cubicBezTo>
                      <a:cubicBezTo>
                        <a:pt x="1355442" y="881909"/>
                        <a:pt x="1353768" y="883819"/>
                        <a:pt x="1351537" y="883971"/>
                      </a:cubicBezTo>
                      <a:cubicBezTo>
                        <a:pt x="1351367" y="883988"/>
                        <a:pt x="1351182" y="883988"/>
                        <a:pt x="1351012" y="88397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爱设计-3-72">
                  <a:extLst>
                    <a:ext uri="{FF2B5EF4-FFF2-40B4-BE49-F238E27FC236}">
                      <a16:creationId xmlns:a16="http://schemas.microsoft.com/office/drawing/2014/main" id="{E7589F89-74F0-D372-039D-01BB884297DA}"/>
                    </a:ext>
                  </a:extLst>
                </p:cNvPr>
                <p:cNvSpPr/>
                <p:nvPr/>
              </p:nvSpPr>
              <p:spPr>
                <a:xfrm>
                  <a:off x="7937374" y="4963428"/>
                  <a:ext cx="836209" cy="91808"/>
                </a:xfrm>
                <a:custGeom>
                  <a:avLst/>
                  <a:gdLst>
                    <a:gd name="connsiteX0" fmla="*/ 788558 w 836209"/>
                    <a:gd name="connsiteY0" fmla="*/ 91216 h 91808"/>
                    <a:gd name="connsiteX1" fmla="*/ 59279 w 836209"/>
                    <a:gd name="connsiteY1" fmla="*/ 91216 h 91808"/>
                    <a:gd name="connsiteX2" fmla="*/ 55509 w 836209"/>
                    <a:gd name="connsiteY2" fmla="*/ 86922 h 91808"/>
                    <a:gd name="connsiteX3" fmla="*/ 59279 w 836209"/>
                    <a:gd name="connsiteY3" fmla="*/ 83153 h 91808"/>
                    <a:gd name="connsiteX4" fmla="*/ 788558 w 836209"/>
                    <a:gd name="connsiteY4" fmla="*/ 83153 h 91808"/>
                    <a:gd name="connsiteX5" fmla="*/ 826322 w 836209"/>
                    <a:gd name="connsiteY5" fmla="*/ 45388 h 91808"/>
                    <a:gd name="connsiteX6" fmla="*/ 782370 w 836209"/>
                    <a:gd name="connsiteY6" fmla="*/ 7471 h 91808"/>
                    <a:gd name="connsiteX7" fmla="*/ 1956 w 836209"/>
                    <a:gd name="connsiteY7" fmla="*/ 7471 h 91808"/>
                    <a:gd name="connsiteX8" fmla="*/ -1814 w 836209"/>
                    <a:gd name="connsiteY8" fmla="*/ 3178 h 91808"/>
                    <a:gd name="connsiteX9" fmla="*/ 1956 w 836209"/>
                    <a:gd name="connsiteY9" fmla="*/ -593 h 91808"/>
                    <a:gd name="connsiteX10" fmla="*/ 782455 w 836209"/>
                    <a:gd name="connsiteY10" fmla="*/ -593 h 91808"/>
                    <a:gd name="connsiteX11" fmla="*/ 834386 w 836209"/>
                    <a:gd name="connsiteY11" fmla="*/ 45388 h 91808"/>
                    <a:gd name="connsiteX12" fmla="*/ 788558 w 836209"/>
                    <a:gd name="connsiteY12" fmla="*/ 91216 h 91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36209" h="91808">
                      <a:moveTo>
                        <a:pt x="788558" y="91216"/>
                      </a:moveTo>
                      <a:lnTo>
                        <a:pt x="59279" y="91216"/>
                      </a:lnTo>
                      <a:cubicBezTo>
                        <a:pt x="57047" y="91064"/>
                        <a:pt x="55357" y="89154"/>
                        <a:pt x="55509" y="86922"/>
                      </a:cubicBezTo>
                      <a:cubicBezTo>
                        <a:pt x="55644" y="84894"/>
                        <a:pt x="57250" y="83288"/>
                        <a:pt x="59279" y="83153"/>
                      </a:cubicBezTo>
                      <a:lnTo>
                        <a:pt x="788558" y="83153"/>
                      </a:lnTo>
                      <a:cubicBezTo>
                        <a:pt x="809401" y="83119"/>
                        <a:pt x="826288" y="66231"/>
                        <a:pt x="826322" y="45388"/>
                      </a:cubicBezTo>
                      <a:cubicBezTo>
                        <a:pt x="826322" y="23209"/>
                        <a:pt x="808268" y="7623"/>
                        <a:pt x="782370" y="7471"/>
                      </a:cubicBezTo>
                      <a:lnTo>
                        <a:pt x="1956" y="7471"/>
                      </a:lnTo>
                      <a:cubicBezTo>
                        <a:pt x="-276" y="7319"/>
                        <a:pt x="-1966" y="5409"/>
                        <a:pt x="-1814" y="3178"/>
                      </a:cubicBezTo>
                      <a:cubicBezTo>
                        <a:pt x="-1679" y="1149"/>
                        <a:pt x="-73" y="-457"/>
                        <a:pt x="1956" y="-593"/>
                      </a:cubicBezTo>
                      <a:lnTo>
                        <a:pt x="782455" y="-593"/>
                      </a:lnTo>
                      <a:cubicBezTo>
                        <a:pt x="812545" y="-423"/>
                        <a:pt x="834386" y="18915"/>
                        <a:pt x="834386" y="45388"/>
                      </a:cubicBezTo>
                      <a:cubicBezTo>
                        <a:pt x="834352" y="70694"/>
                        <a:pt x="813864" y="91182"/>
                        <a:pt x="788558" y="912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爱设计-3-73">
                  <a:extLst>
                    <a:ext uri="{FF2B5EF4-FFF2-40B4-BE49-F238E27FC236}">
                      <a16:creationId xmlns:a16="http://schemas.microsoft.com/office/drawing/2014/main" id="{F8FF4A44-75E7-E1A6-6C61-880E5B0AF0D4}"/>
                    </a:ext>
                  </a:extLst>
                </p:cNvPr>
                <p:cNvSpPr/>
                <p:nvPr/>
              </p:nvSpPr>
              <p:spPr>
                <a:xfrm rot="-1800001">
                  <a:off x="7159574" y="4538211"/>
                  <a:ext cx="182501" cy="222869"/>
                </a:xfrm>
                <a:custGeom>
                  <a:avLst/>
                  <a:gdLst>
                    <a:gd name="connsiteX0" fmla="*/ 180678 w 182501"/>
                    <a:gd name="connsiteY0" fmla="*/ 110842 h 222869"/>
                    <a:gd name="connsiteX1" fmla="*/ 89427 w 182501"/>
                    <a:gd name="connsiteY1" fmla="*/ 222277 h 222869"/>
                    <a:gd name="connsiteX2" fmla="*/ -1824 w 182501"/>
                    <a:gd name="connsiteY2" fmla="*/ 110842 h 222869"/>
                    <a:gd name="connsiteX3" fmla="*/ 89427 w 182501"/>
                    <a:gd name="connsiteY3" fmla="*/ -592 h 222869"/>
                    <a:gd name="connsiteX4" fmla="*/ 180678 w 182501"/>
                    <a:gd name="connsiteY4" fmla="*/ 110842 h 22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501" h="222869">
                      <a:moveTo>
                        <a:pt x="180678" y="110842"/>
                      </a:moveTo>
                      <a:cubicBezTo>
                        <a:pt x="180678" y="172386"/>
                        <a:pt x="139823" y="222277"/>
                        <a:pt x="89427" y="222277"/>
                      </a:cubicBezTo>
                      <a:cubicBezTo>
                        <a:pt x="39031" y="222277"/>
                        <a:pt x="-1824" y="172386"/>
                        <a:pt x="-1824" y="110842"/>
                      </a:cubicBezTo>
                      <a:cubicBezTo>
                        <a:pt x="-1824" y="49299"/>
                        <a:pt x="39031" y="-592"/>
                        <a:pt x="89427" y="-592"/>
                      </a:cubicBezTo>
                      <a:cubicBezTo>
                        <a:pt x="139823" y="-592"/>
                        <a:pt x="180678" y="49299"/>
                        <a:pt x="180678" y="1108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爱设计-3-74">
                  <a:extLst>
                    <a:ext uri="{FF2B5EF4-FFF2-40B4-BE49-F238E27FC236}">
                      <a16:creationId xmlns:a16="http://schemas.microsoft.com/office/drawing/2014/main" id="{3E9E3C0A-6553-8C2E-B767-62247690917E}"/>
                    </a:ext>
                  </a:extLst>
                </p:cNvPr>
                <p:cNvSpPr/>
                <p:nvPr/>
              </p:nvSpPr>
              <p:spPr>
                <a:xfrm>
                  <a:off x="7150144" y="4538819"/>
                  <a:ext cx="201355" cy="221689"/>
                </a:xfrm>
                <a:custGeom>
                  <a:avLst/>
                  <a:gdLst>
                    <a:gd name="connsiteX0" fmla="*/ 115540 w 201355"/>
                    <a:gd name="connsiteY0" fmla="*/ 221095 h 221689"/>
                    <a:gd name="connsiteX1" fmla="*/ 80953 w 201355"/>
                    <a:gd name="connsiteY1" fmla="*/ 214536 h 221689"/>
                    <a:gd name="connsiteX2" fmla="*/ 16344 w 201355"/>
                    <a:gd name="connsiteY2" fmla="*/ 157889 h 221689"/>
                    <a:gd name="connsiteX3" fmla="*/ 41109 w 201355"/>
                    <a:gd name="connsiteY3" fmla="*/ 10245 h 221689"/>
                    <a:gd name="connsiteX4" fmla="*/ 116757 w 201355"/>
                    <a:gd name="connsiteY4" fmla="*/ 5985 h 221689"/>
                    <a:gd name="connsiteX5" fmla="*/ 181366 w 201355"/>
                    <a:gd name="connsiteY5" fmla="*/ 62615 h 221689"/>
                    <a:gd name="connsiteX6" fmla="*/ 156584 w 201355"/>
                    <a:gd name="connsiteY6" fmla="*/ 210259 h 221689"/>
                    <a:gd name="connsiteX7" fmla="*/ 115540 w 201355"/>
                    <a:gd name="connsiteY7" fmla="*/ 221095 h 221689"/>
                    <a:gd name="connsiteX8" fmla="*/ 82187 w 201355"/>
                    <a:gd name="connsiteY8" fmla="*/ 7523 h 221689"/>
                    <a:gd name="connsiteX9" fmla="*/ 45149 w 201355"/>
                    <a:gd name="connsiteY9" fmla="*/ 17277 h 221689"/>
                    <a:gd name="connsiteX10" fmla="*/ 23325 w 201355"/>
                    <a:gd name="connsiteY10" fmla="*/ 153900 h 221689"/>
                    <a:gd name="connsiteX11" fmla="*/ 83793 w 201355"/>
                    <a:gd name="connsiteY11" fmla="*/ 207031 h 221689"/>
                    <a:gd name="connsiteX12" fmla="*/ 152560 w 201355"/>
                    <a:gd name="connsiteY12" fmla="*/ 203312 h 221689"/>
                    <a:gd name="connsiteX13" fmla="*/ 174384 w 201355"/>
                    <a:gd name="connsiteY13" fmla="*/ 66672 h 221689"/>
                    <a:gd name="connsiteX14" fmla="*/ 113900 w 201355"/>
                    <a:gd name="connsiteY14" fmla="*/ 13558 h 221689"/>
                    <a:gd name="connsiteX15" fmla="*/ 82187 w 201355"/>
                    <a:gd name="connsiteY15" fmla="*/ 7523 h 221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1355" h="221689">
                      <a:moveTo>
                        <a:pt x="115540" y="221095"/>
                      </a:moveTo>
                      <a:cubicBezTo>
                        <a:pt x="103706" y="221011"/>
                        <a:pt x="91992" y="218796"/>
                        <a:pt x="80953" y="214536"/>
                      </a:cubicBezTo>
                      <a:cubicBezTo>
                        <a:pt x="54632" y="204597"/>
                        <a:pt x="31693" y="184480"/>
                        <a:pt x="16344" y="157889"/>
                      </a:cubicBezTo>
                      <a:cubicBezTo>
                        <a:pt x="-15505" y="102764"/>
                        <a:pt x="-4381" y="36515"/>
                        <a:pt x="41109" y="10245"/>
                      </a:cubicBezTo>
                      <a:cubicBezTo>
                        <a:pt x="63287" y="-2552"/>
                        <a:pt x="90132" y="-4073"/>
                        <a:pt x="116757" y="5985"/>
                      </a:cubicBezTo>
                      <a:cubicBezTo>
                        <a:pt x="143077" y="15925"/>
                        <a:pt x="166016" y="36025"/>
                        <a:pt x="181366" y="62615"/>
                      </a:cubicBezTo>
                      <a:cubicBezTo>
                        <a:pt x="213214" y="117758"/>
                        <a:pt x="202091" y="183990"/>
                        <a:pt x="156584" y="210259"/>
                      </a:cubicBezTo>
                      <a:cubicBezTo>
                        <a:pt x="144108" y="217444"/>
                        <a:pt x="129942" y="221180"/>
                        <a:pt x="115540" y="221095"/>
                      </a:cubicBezTo>
                      <a:close/>
                      <a:moveTo>
                        <a:pt x="82187" y="7523"/>
                      </a:moveTo>
                      <a:cubicBezTo>
                        <a:pt x="69204" y="7439"/>
                        <a:pt x="56407" y="10803"/>
                        <a:pt x="45149" y="17277"/>
                      </a:cubicBezTo>
                      <a:cubicBezTo>
                        <a:pt x="3496" y="41316"/>
                        <a:pt x="-6292" y="102611"/>
                        <a:pt x="23325" y="153900"/>
                      </a:cubicBezTo>
                      <a:cubicBezTo>
                        <a:pt x="37745" y="178868"/>
                        <a:pt x="59213" y="197733"/>
                        <a:pt x="83793" y="207031"/>
                      </a:cubicBezTo>
                      <a:cubicBezTo>
                        <a:pt x="108101" y="216193"/>
                        <a:pt x="132512" y="214874"/>
                        <a:pt x="152560" y="203312"/>
                      </a:cubicBezTo>
                      <a:cubicBezTo>
                        <a:pt x="194213" y="179257"/>
                        <a:pt x="204001" y="117978"/>
                        <a:pt x="174384" y="66672"/>
                      </a:cubicBezTo>
                      <a:cubicBezTo>
                        <a:pt x="159965" y="41704"/>
                        <a:pt x="138496" y="22839"/>
                        <a:pt x="113900" y="13558"/>
                      </a:cubicBezTo>
                      <a:cubicBezTo>
                        <a:pt x="103774" y="9637"/>
                        <a:pt x="93039" y="7591"/>
                        <a:pt x="82187" y="752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1" name="爱设计-3-75">
                <a:extLst>
                  <a:ext uri="{FF2B5EF4-FFF2-40B4-BE49-F238E27FC236}">
                    <a16:creationId xmlns:a16="http://schemas.microsoft.com/office/drawing/2014/main" id="{A2B33601-09F7-8D92-5B3A-C92F27C3787A}"/>
                  </a:ext>
                </a:extLst>
              </p:cNvPr>
              <p:cNvSpPr/>
              <p:nvPr/>
            </p:nvSpPr>
            <p:spPr>
              <a:xfrm>
                <a:off x="6216307" y="5047161"/>
                <a:ext cx="4927908" cy="8088"/>
              </a:xfrm>
              <a:custGeom>
                <a:avLst/>
                <a:gdLst>
                  <a:gd name="connsiteX0" fmla="*/ 4921784 w 4927908"/>
                  <a:gd name="connsiteY0" fmla="*/ 7484 h 8088"/>
                  <a:gd name="connsiteX1" fmla="*/ 2478 w 4927908"/>
                  <a:gd name="connsiteY1" fmla="*/ 7484 h 8088"/>
                  <a:gd name="connsiteX2" fmla="*/ -1816 w 4927908"/>
                  <a:gd name="connsiteY2" fmla="*/ 3714 h 8088"/>
                  <a:gd name="connsiteX3" fmla="*/ 1954 w 4927908"/>
                  <a:gd name="connsiteY3" fmla="*/ -580 h 8088"/>
                  <a:gd name="connsiteX4" fmla="*/ 2478 w 4927908"/>
                  <a:gd name="connsiteY4" fmla="*/ -580 h 8088"/>
                  <a:gd name="connsiteX5" fmla="*/ 4921784 w 4927908"/>
                  <a:gd name="connsiteY5" fmla="*/ -580 h 8088"/>
                  <a:gd name="connsiteX6" fmla="*/ 4926078 w 4927908"/>
                  <a:gd name="connsiteY6" fmla="*/ 3190 h 8088"/>
                  <a:gd name="connsiteX7" fmla="*/ 4922308 w 4927908"/>
                  <a:gd name="connsiteY7" fmla="*/ 7484 h 8088"/>
                  <a:gd name="connsiteX8" fmla="*/ 4921784 w 4927908"/>
                  <a:gd name="connsiteY8" fmla="*/ 7484 h 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27908" h="8088">
                    <a:moveTo>
                      <a:pt x="4921784" y="7484"/>
                    </a:moveTo>
                    <a:lnTo>
                      <a:pt x="2478" y="7484"/>
                    </a:lnTo>
                    <a:cubicBezTo>
                      <a:pt x="246" y="7636"/>
                      <a:pt x="-1664" y="5946"/>
                      <a:pt x="-1816" y="3714"/>
                    </a:cubicBezTo>
                    <a:cubicBezTo>
                      <a:pt x="-1951" y="1482"/>
                      <a:pt x="-278" y="-428"/>
                      <a:pt x="1954" y="-580"/>
                    </a:cubicBezTo>
                    <a:cubicBezTo>
                      <a:pt x="2123" y="-597"/>
                      <a:pt x="2309" y="-597"/>
                      <a:pt x="2478" y="-580"/>
                    </a:cubicBezTo>
                    <a:lnTo>
                      <a:pt x="4921784" y="-580"/>
                    </a:lnTo>
                    <a:cubicBezTo>
                      <a:pt x="4924016" y="-732"/>
                      <a:pt x="4925926" y="959"/>
                      <a:pt x="4926078" y="3190"/>
                    </a:cubicBezTo>
                    <a:cubicBezTo>
                      <a:pt x="4926213" y="5421"/>
                      <a:pt x="4924540" y="7332"/>
                      <a:pt x="4922308" y="7484"/>
                    </a:cubicBezTo>
                    <a:cubicBezTo>
                      <a:pt x="4922139" y="7501"/>
                      <a:pt x="4921953" y="7501"/>
                      <a:pt x="4921784" y="7484"/>
                    </a:cubicBezTo>
                    <a:close/>
                  </a:path>
                </a:pathLst>
              </a:custGeom>
              <a:solidFill>
                <a:srgbClr val="2E2E2E"/>
              </a:solidFill>
              <a:ln w="1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2" name="图形 19">
                <a:extLst>
                  <a:ext uri="{FF2B5EF4-FFF2-40B4-BE49-F238E27FC236}">
                    <a16:creationId xmlns:a16="http://schemas.microsoft.com/office/drawing/2014/main" id="{380835DA-D663-5D8D-73BA-000A5A1A0630}"/>
                  </a:ext>
                </a:extLst>
              </p:cNvPr>
              <p:cNvGrpSpPr/>
              <p:nvPr/>
            </p:nvGrpSpPr>
            <p:grpSpPr>
              <a:xfrm>
                <a:off x="9925577" y="4339475"/>
                <a:ext cx="1015100" cy="715052"/>
                <a:chOff x="9925577" y="4339475"/>
                <a:chExt cx="1015100" cy="715052"/>
              </a:xfrm>
            </p:grpSpPr>
            <p:sp>
              <p:nvSpPr>
                <p:cNvPr id="133" name="爱设计-3-76">
                  <a:extLst>
                    <a:ext uri="{FF2B5EF4-FFF2-40B4-BE49-F238E27FC236}">
                      <a16:creationId xmlns:a16="http://schemas.microsoft.com/office/drawing/2014/main" id="{F7DF78C8-3072-E515-457C-64F1AC382FC2}"/>
                    </a:ext>
                  </a:extLst>
                </p:cNvPr>
                <p:cNvSpPr/>
                <p:nvPr/>
              </p:nvSpPr>
              <p:spPr>
                <a:xfrm>
                  <a:off x="10002763" y="4343776"/>
                  <a:ext cx="933908" cy="184022"/>
                </a:xfrm>
                <a:custGeom>
                  <a:avLst/>
                  <a:gdLst>
                    <a:gd name="connsiteX0" fmla="*/ 932201 w 933908"/>
                    <a:gd name="connsiteY0" fmla="*/ 0 h 184022"/>
                    <a:gd name="connsiteX1" fmla="*/ 933909 w 933908"/>
                    <a:gd name="connsiteY1" fmla="*/ 0 h 184022"/>
                    <a:gd name="connsiteX2" fmla="*/ 933909 w 933908"/>
                    <a:gd name="connsiteY2" fmla="*/ 184023 h 184022"/>
                    <a:gd name="connsiteX3" fmla="*/ 932201 w 933908"/>
                    <a:gd name="connsiteY3" fmla="*/ 184023 h 184022"/>
                    <a:gd name="connsiteX4" fmla="*/ 1708 w 933908"/>
                    <a:gd name="connsiteY4" fmla="*/ 184023 h 184022"/>
                    <a:gd name="connsiteX5" fmla="*/ 0 w 933908"/>
                    <a:gd name="connsiteY5" fmla="*/ 184023 h 184022"/>
                    <a:gd name="connsiteX6" fmla="*/ 0 w 933908"/>
                    <a:gd name="connsiteY6" fmla="*/ 0 h 184022"/>
                    <a:gd name="connsiteX7" fmla="*/ 1708 w 933908"/>
                    <a:gd name="connsiteY7" fmla="*/ 0 h 184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33908" h="184022">
                      <a:moveTo>
                        <a:pt x="932201" y="0"/>
                      </a:moveTo>
                      <a:cubicBezTo>
                        <a:pt x="933144" y="0"/>
                        <a:pt x="933909" y="0"/>
                        <a:pt x="933909" y="0"/>
                      </a:cubicBezTo>
                      <a:lnTo>
                        <a:pt x="933909" y="184023"/>
                      </a:lnTo>
                      <a:cubicBezTo>
                        <a:pt x="933909" y="184023"/>
                        <a:pt x="933144" y="184023"/>
                        <a:pt x="932201" y="184023"/>
                      </a:cubicBezTo>
                      <a:lnTo>
                        <a:pt x="1708" y="184023"/>
                      </a:lnTo>
                      <a:cubicBezTo>
                        <a:pt x="765" y="184023"/>
                        <a:pt x="0" y="184023"/>
                        <a:pt x="0" y="184023"/>
                      </a:cubicBezTo>
                      <a:lnTo>
                        <a:pt x="0" y="0"/>
                      </a:lnTo>
                      <a:cubicBezTo>
                        <a:pt x="0" y="0"/>
                        <a:pt x="765" y="0"/>
                        <a:pt x="170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爱设计-3-77">
                  <a:extLst>
                    <a:ext uri="{FF2B5EF4-FFF2-40B4-BE49-F238E27FC236}">
                      <a16:creationId xmlns:a16="http://schemas.microsoft.com/office/drawing/2014/main" id="{225636E8-28BD-2BCE-AF66-8925814AD457}"/>
                    </a:ext>
                  </a:extLst>
                </p:cNvPr>
                <p:cNvSpPr/>
                <p:nvPr/>
              </p:nvSpPr>
              <p:spPr>
                <a:xfrm>
                  <a:off x="10002746" y="4343793"/>
                  <a:ext cx="933890" cy="184005"/>
                </a:xfrm>
                <a:custGeom>
                  <a:avLst/>
                  <a:gdLst>
                    <a:gd name="connsiteX0" fmla="*/ 28908 w 933890"/>
                    <a:gd name="connsiteY0" fmla="*/ 31391 h 184005"/>
                    <a:gd name="connsiteX1" fmla="*/ 32729 w 933890"/>
                    <a:gd name="connsiteY1" fmla="*/ 27536 h 184005"/>
                    <a:gd name="connsiteX2" fmla="*/ 32746 w 933890"/>
                    <a:gd name="connsiteY2" fmla="*/ 27536 h 184005"/>
                    <a:gd name="connsiteX3" fmla="*/ 932067 w 933890"/>
                    <a:gd name="connsiteY3" fmla="*/ 27536 h 184005"/>
                    <a:gd name="connsiteX4" fmla="*/ 932067 w 933890"/>
                    <a:gd name="connsiteY4" fmla="*/ 3245 h 184005"/>
                    <a:gd name="connsiteX5" fmla="*/ 928230 w 933890"/>
                    <a:gd name="connsiteY5" fmla="*/ -593 h 184005"/>
                    <a:gd name="connsiteX6" fmla="*/ 2014 w 933890"/>
                    <a:gd name="connsiteY6" fmla="*/ -593 h 184005"/>
                    <a:gd name="connsiteX7" fmla="*/ -1824 w 933890"/>
                    <a:gd name="connsiteY7" fmla="*/ 3245 h 184005"/>
                    <a:gd name="connsiteX8" fmla="*/ -1824 w 933890"/>
                    <a:gd name="connsiteY8" fmla="*/ 179576 h 184005"/>
                    <a:gd name="connsiteX9" fmla="*/ 2014 w 933890"/>
                    <a:gd name="connsiteY9" fmla="*/ 183413 h 184005"/>
                    <a:gd name="connsiteX10" fmla="*/ 28908 w 933890"/>
                    <a:gd name="connsiteY10" fmla="*/ 183413 h 184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33890" h="184005">
                      <a:moveTo>
                        <a:pt x="28908" y="31391"/>
                      </a:moveTo>
                      <a:cubicBezTo>
                        <a:pt x="28892" y="29278"/>
                        <a:pt x="30616" y="27553"/>
                        <a:pt x="32729" y="27536"/>
                      </a:cubicBezTo>
                      <a:cubicBezTo>
                        <a:pt x="32729" y="27536"/>
                        <a:pt x="32746" y="27536"/>
                        <a:pt x="32746" y="27536"/>
                      </a:cubicBezTo>
                      <a:lnTo>
                        <a:pt x="932067" y="27536"/>
                      </a:lnTo>
                      <a:lnTo>
                        <a:pt x="932067" y="3245"/>
                      </a:lnTo>
                      <a:cubicBezTo>
                        <a:pt x="932067" y="1132"/>
                        <a:pt x="930343" y="-593"/>
                        <a:pt x="928230" y="-593"/>
                      </a:cubicBezTo>
                      <a:lnTo>
                        <a:pt x="2014" y="-593"/>
                      </a:lnTo>
                      <a:cubicBezTo>
                        <a:pt x="-99" y="-593"/>
                        <a:pt x="-1824" y="1132"/>
                        <a:pt x="-1824" y="3245"/>
                      </a:cubicBezTo>
                      <a:lnTo>
                        <a:pt x="-1824" y="179576"/>
                      </a:lnTo>
                      <a:cubicBezTo>
                        <a:pt x="-1824" y="181689"/>
                        <a:pt x="-99" y="183413"/>
                        <a:pt x="2014" y="183413"/>
                      </a:cubicBezTo>
                      <a:lnTo>
                        <a:pt x="28908" y="1834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爱设计-3-78">
                  <a:extLst>
                    <a:ext uri="{FF2B5EF4-FFF2-40B4-BE49-F238E27FC236}">
                      <a16:creationId xmlns:a16="http://schemas.microsoft.com/office/drawing/2014/main" id="{ACE27D64-3DA1-C690-551E-9AE1D495417C}"/>
                    </a:ext>
                  </a:extLst>
                </p:cNvPr>
                <p:cNvSpPr/>
                <p:nvPr/>
              </p:nvSpPr>
              <p:spPr>
                <a:xfrm>
                  <a:off x="10136174" y="4347022"/>
                  <a:ext cx="77253" cy="171276"/>
                </a:xfrm>
                <a:custGeom>
                  <a:avLst/>
                  <a:gdLst>
                    <a:gd name="connsiteX0" fmla="*/ 0 w 77253"/>
                    <a:gd name="connsiteY0" fmla="*/ 0 h 171276"/>
                    <a:gd name="connsiteX1" fmla="*/ 77254 w 77253"/>
                    <a:gd name="connsiteY1" fmla="*/ 0 h 171276"/>
                    <a:gd name="connsiteX2" fmla="*/ 77254 w 77253"/>
                    <a:gd name="connsiteY2" fmla="*/ 171277 h 171276"/>
                    <a:gd name="connsiteX3" fmla="*/ 0 w 77253"/>
                    <a:gd name="connsiteY3" fmla="*/ 171277 h 171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253" h="171276">
                      <a:moveTo>
                        <a:pt x="0" y="0"/>
                      </a:moveTo>
                      <a:lnTo>
                        <a:pt x="77254" y="0"/>
                      </a:lnTo>
                      <a:lnTo>
                        <a:pt x="77254" y="171277"/>
                      </a:lnTo>
                      <a:lnTo>
                        <a:pt x="0" y="1712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爱设计-3-79">
                  <a:extLst>
                    <a:ext uri="{FF2B5EF4-FFF2-40B4-BE49-F238E27FC236}">
                      <a16:creationId xmlns:a16="http://schemas.microsoft.com/office/drawing/2014/main" id="{1013AF73-5EB4-6D6C-AAA4-661488DB425B}"/>
                    </a:ext>
                  </a:extLst>
                </p:cNvPr>
                <p:cNvSpPr/>
                <p:nvPr/>
              </p:nvSpPr>
              <p:spPr>
                <a:xfrm>
                  <a:off x="10741001" y="4347022"/>
                  <a:ext cx="77253" cy="171276"/>
                </a:xfrm>
                <a:custGeom>
                  <a:avLst/>
                  <a:gdLst>
                    <a:gd name="connsiteX0" fmla="*/ 0 w 77253"/>
                    <a:gd name="connsiteY0" fmla="*/ 0 h 171276"/>
                    <a:gd name="connsiteX1" fmla="*/ 77253 w 77253"/>
                    <a:gd name="connsiteY1" fmla="*/ 0 h 171276"/>
                    <a:gd name="connsiteX2" fmla="*/ 77253 w 77253"/>
                    <a:gd name="connsiteY2" fmla="*/ 171277 h 171276"/>
                    <a:gd name="connsiteX3" fmla="*/ 0 w 77253"/>
                    <a:gd name="connsiteY3" fmla="*/ 171277 h 171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253" h="171276">
                      <a:moveTo>
                        <a:pt x="0" y="0"/>
                      </a:moveTo>
                      <a:lnTo>
                        <a:pt x="77253" y="0"/>
                      </a:lnTo>
                      <a:lnTo>
                        <a:pt x="77253" y="171277"/>
                      </a:lnTo>
                      <a:lnTo>
                        <a:pt x="0" y="1712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爱设计-3-80">
                  <a:extLst>
                    <a:ext uri="{FF2B5EF4-FFF2-40B4-BE49-F238E27FC236}">
                      <a16:creationId xmlns:a16="http://schemas.microsoft.com/office/drawing/2014/main" id="{FB860ABB-D6A0-1B36-2FF3-C6F771854FE7}"/>
                    </a:ext>
                  </a:extLst>
                </p:cNvPr>
                <p:cNvSpPr/>
                <p:nvPr/>
              </p:nvSpPr>
              <p:spPr>
                <a:xfrm>
                  <a:off x="10010777" y="4912732"/>
                  <a:ext cx="907130" cy="98029"/>
                </a:xfrm>
                <a:custGeom>
                  <a:avLst/>
                  <a:gdLst>
                    <a:gd name="connsiteX0" fmla="*/ 905307 w 907130"/>
                    <a:gd name="connsiteY0" fmla="*/ -593 h 98029"/>
                    <a:gd name="connsiteX1" fmla="*/ 896516 w 907130"/>
                    <a:gd name="connsiteY1" fmla="*/ 88309 h 98029"/>
                    <a:gd name="connsiteX2" fmla="*/ 40622 w 907130"/>
                    <a:gd name="connsiteY2" fmla="*/ 97437 h 98029"/>
                    <a:gd name="connsiteX3" fmla="*/ -1757 w 907130"/>
                    <a:gd name="connsiteY3" fmla="*/ 62107 h 98029"/>
                    <a:gd name="connsiteX4" fmla="*/ 41400 w 907130"/>
                    <a:gd name="connsiteY4" fmla="*/ 3600 h 98029"/>
                    <a:gd name="connsiteX5" fmla="*/ 905307 w 907130"/>
                    <a:gd name="connsiteY5" fmla="*/ -593 h 98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07130" h="98029">
                      <a:moveTo>
                        <a:pt x="905307" y="-593"/>
                      </a:moveTo>
                      <a:cubicBezTo>
                        <a:pt x="885714" y="35972"/>
                        <a:pt x="883754" y="47281"/>
                        <a:pt x="896516" y="88309"/>
                      </a:cubicBezTo>
                      <a:cubicBezTo>
                        <a:pt x="865885" y="96761"/>
                        <a:pt x="40622" y="97437"/>
                        <a:pt x="40622" y="97437"/>
                      </a:cubicBezTo>
                      <a:cubicBezTo>
                        <a:pt x="40622" y="97437"/>
                        <a:pt x="-760" y="82527"/>
                        <a:pt x="-1757" y="62107"/>
                      </a:cubicBezTo>
                      <a:cubicBezTo>
                        <a:pt x="-2755" y="41686"/>
                        <a:pt x="7287" y="4073"/>
                        <a:pt x="41400" y="3600"/>
                      </a:cubicBezTo>
                      <a:cubicBezTo>
                        <a:pt x="75513" y="3127"/>
                        <a:pt x="905307" y="-593"/>
                        <a:pt x="905307" y="-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爱设计-3-81">
                  <a:extLst>
                    <a:ext uri="{FF2B5EF4-FFF2-40B4-BE49-F238E27FC236}">
                      <a16:creationId xmlns:a16="http://schemas.microsoft.com/office/drawing/2014/main" id="{198EEA0A-AA83-34BC-585D-5604522E3187}"/>
                    </a:ext>
                  </a:extLst>
                </p:cNvPr>
                <p:cNvSpPr/>
                <p:nvPr/>
              </p:nvSpPr>
              <p:spPr>
                <a:xfrm>
                  <a:off x="10080232" y="4566578"/>
                  <a:ext cx="781434" cy="137839"/>
                </a:xfrm>
                <a:custGeom>
                  <a:avLst/>
                  <a:gdLst>
                    <a:gd name="connsiteX0" fmla="*/ 779611 w 781434"/>
                    <a:gd name="connsiteY0" fmla="*/ -593 h 137839"/>
                    <a:gd name="connsiteX1" fmla="*/ 768521 w 781434"/>
                    <a:gd name="connsiteY1" fmla="*/ 137247 h 137839"/>
                    <a:gd name="connsiteX2" fmla="*/ 39648 w 781434"/>
                    <a:gd name="connsiteY2" fmla="*/ 125769 h 137839"/>
                    <a:gd name="connsiteX3" fmla="*/ 7073 w 781434"/>
                    <a:gd name="connsiteY3" fmla="*/ 51237 h 137839"/>
                    <a:gd name="connsiteX4" fmla="*/ 106607 w 781434"/>
                    <a:gd name="connsiteY4" fmla="*/ 9804 h 137839"/>
                    <a:gd name="connsiteX5" fmla="*/ 779611 w 781434"/>
                    <a:gd name="connsiteY5" fmla="*/ -593 h 137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1434" h="137839">
                      <a:moveTo>
                        <a:pt x="779611" y="-593"/>
                      </a:moveTo>
                      <a:cubicBezTo>
                        <a:pt x="762351" y="41871"/>
                        <a:pt x="742505" y="89610"/>
                        <a:pt x="768521" y="137247"/>
                      </a:cubicBezTo>
                      <a:cubicBezTo>
                        <a:pt x="711198" y="136401"/>
                        <a:pt x="81689" y="131094"/>
                        <a:pt x="39648" y="125769"/>
                      </a:cubicBezTo>
                      <a:cubicBezTo>
                        <a:pt x="-2393" y="120444"/>
                        <a:pt x="-10913" y="85857"/>
                        <a:pt x="7073" y="51237"/>
                      </a:cubicBezTo>
                      <a:cubicBezTo>
                        <a:pt x="25059" y="16616"/>
                        <a:pt x="65833" y="5374"/>
                        <a:pt x="106607" y="9804"/>
                      </a:cubicBezTo>
                      <a:cubicBezTo>
                        <a:pt x="147381" y="14232"/>
                        <a:pt x="779611" y="-593"/>
                        <a:pt x="779611" y="-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爱设计-3-82">
                  <a:extLst>
                    <a:ext uri="{FF2B5EF4-FFF2-40B4-BE49-F238E27FC236}">
                      <a16:creationId xmlns:a16="http://schemas.microsoft.com/office/drawing/2014/main" id="{0C38E6AE-16E4-4BD7-2768-B1837D3604B2}"/>
                    </a:ext>
                  </a:extLst>
                </p:cNvPr>
                <p:cNvSpPr/>
                <p:nvPr/>
              </p:nvSpPr>
              <p:spPr>
                <a:xfrm>
                  <a:off x="10033462" y="4531805"/>
                  <a:ext cx="844702" cy="215245"/>
                </a:xfrm>
                <a:custGeom>
                  <a:avLst/>
                  <a:gdLst>
                    <a:gd name="connsiteX0" fmla="*/ 842845 w 844702"/>
                    <a:gd name="connsiteY0" fmla="*/ 48836 h 215245"/>
                    <a:gd name="connsiteX1" fmla="*/ 110203 w 844702"/>
                    <a:gd name="connsiteY1" fmla="*/ 49039 h 215245"/>
                    <a:gd name="connsiteX2" fmla="*/ 49685 w 844702"/>
                    <a:gd name="connsiteY2" fmla="*/ 107157 h 215245"/>
                    <a:gd name="connsiteX3" fmla="*/ 110237 w 844702"/>
                    <a:gd name="connsiteY3" fmla="*/ 165224 h 215245"/>
                    <a:gd name="connsiteX4" fmla="*/ 842879 w 844702"/>
                    <a:gd name="connsiteY4" fmla="*/ 165004 h 215245"/>
                    <a:gd name="connsiteX5" fmla="*/ 842879 w 844702"/>
                    <a:gd name="connsiteY5" fmla="*/ 214433 h 215245"/>
                    <a:gd name="connsiteX6" fmla="*/ 110219 w 844702"/>
                    <a:gd name="connsiteY6" fmla="*/ 214653 h 215245"/>
                    <a:gd name="connsiteX7" fmla="*/ -1824 w 844702"/>
                    <a:gd name="connsiteY7" fmla="*/ 107174 h 215245"/>
                    <a:gd name="connsiteX8" fmla="*/ -1824 w 844702"/>
                    <a:gd name="connsiteY8" fmla="*/ 107174 h 215245"/>
                    <a:gd name="connsiteX9" fmla="*/ 110152 w 844702"/>
                    <a:gd name="connsiteY9" fmla="*/ -373 h 215245"/>
                    <a:gd name="connsiteX10" fmla="*/ 842829 w 844702"/>
                    <a:gd name="connsiteY10" fmla="*/ -593 h 215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4702" h="215245">
                      <a:moveTo>
                        <a:pt x="842845" y="48836"/>
                      </a:moveTo>
                      <a:lnTo>
                        <a:pt x="110203" y="49039"/>
                      </a:lnTo>
                      <a:cubicBezTo>
                        <a:pt x="76816" y="49039"/>
                        <a:pt x="49685" y="75123"/>
                        <a:pt x="49685" y="107157"/>
                      </a:cubicBezTo>
                      <a:cubicBezTo>
                        <a:pt x="49685" y="139191"/>
                        <a:pt x="76850" y="165224"/>
                        <a:pt x="110237" y="165224"/>
                      </a:cubicBezTo>
                      <a:lnTo>
                        <a:pt x="842879" y="165004"/>
                      </a:lnTo>
                      <a:lnTo>
                        <a:pt x="842879" y="214433"/>
                      </a:lnTo>
                      <a:lnTo>
                        <a:pt x="110219" y="214653"/>
                      </a:lnTo>
                      <a:cubicBezTo>
                        <a:pt x="48349" y="214653"/>
                        <a:pt x="-1807" y="166542"/>
                        <a:pt x="-1824" y="107174"/>
                      </a:cubicBezTo>
                      <a:lnTo>
                        <a:pt x="-1824" y="107174"/>
                      </a:lnTo>
                      <a:cubicBezTo>
                        <a:pt x="-1824" y="47788"/>
                        <a:pt x="48298" y="-356"/>
                        <a:pt x="110152" y="-373"/>
                      </a:cubicBezTo>
                      <a:lnTo>
                        <a:pt x="842829" y="-593"/>
                      </a:lnTo>
                      <a:close/>
                    </a:path>
                  </a:pathLst>
                </a:custGeom>
                <a:solidFill>
                  <a:srgbClr val="A9EAAB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爱设计-3-83">
                  <a:extLst>
                    <a:ext uri="{FF2B5EF4-FFF2-40B4-BE49-F238E27FC236}">
                      <a16:creationId xmlns:a16="http://schemas.microsoft.com/office/drawing/2014/main" id="{33E18B82-B60F-5FCE-5EEB-3D836C9622EF}"/>
                    </a:ext>
                  </a:extLst>
                </p:cNvPr>
                <p:cNvSpPr/>
                <p:nvPr/>
              </p:nvSpPr>
              <p:spPr>
                <a:xfrm>
                  <a:off x="10029439" y="4523387"/>
                  <a:ext cx="852749" cy="232099"/>
                </a:xfrm>
                <a:custGeom>
                  <a:avLst/>
                  <a:gdLst>
                    <a:gd name="connsiteX0" fmla="*/ 850925 w 852749"/>
                    <a:gd name="connsiteY0" fmla="*/ 231507 h 232099"/>
                    <a:gd name="connsiteX1" fmla="*/ 114226 w 852749"/>
                    <a:gd name="connsiteY1" fmla="*/ 231507 h 232099"/>
                    <a:gd name="connsiteX2" fmla="*/ -1824 w 852749"/>
                    <a:gd name="connsiteY2" fmla="*/ 115457 h 232099"/>
                    <a:gd name="connsiteX3" fmla="*/ 114226 w 852749"/>
                    <a:gd name="connsiteY3" fmla="*/ -593 h 232099"/>
                    <a:gd name="connsiteX4" fmla="*/ 850925 w 852749"/>
                    <a:gd name="connsiteY4" fmla="*/ -593 h 232099"/>
                    <a:gd name="connsiteX5" fmla="*/ 850925 w 852749"/>
                    <a:gd name="connsiteY5" fmla="*/ 58962 h 232099"/>
                    <a:gd name="connsiteX6" fmla="*/ 114242 w 852749"/>
                    <a:gd name="connsiteY6" fmla="*/ 58962 h 232099"/>
                    <a:gd name="connsiteX7" fmla="*/ 56784 w 852749"/>
                    <a:gd name="connsiteY7" fmla="*/ 114476 h 232099"/>
                    <a:gd name="connsiteX8" fmla="*/ 112282 w 852749"/>
                    <a:gd name="connsiteY8" fmla="*/ 171935 h 232099"/>
                    <a:gd name="connsiteX9" fmla="*/ 114242 w 852749"/>
                    <a:gd name="connsiteY9" fmla="*/ 171935 h 232099"/>
                    <a:gd name="connsiteX10" fmla="*/ 850925 w 852749"/>
                    <a:gd name="connsiteY10" fmla="*/ 171935 h 232099"/>
                    <a:gd name="connsiteX11" fmla="*/ 114226 w 852749"/>
                    <a:gd name="connsiteY11" fmla="*/ 7471 h 232099"/>
                    <a:gd name="connsiteX12" fmla="*/ 6240 w 852749"/>
                    <a:gd name="connsiteY12" fmla="*/ 115457 h 232099"/>
                    <a:gd name="connsiteX13" fmla="*/ 114226 w 852749"/>
                    <a:gd name="connsiteY13" fmla="*/ 223443 h 232099"/>
                    <a:gd name="connsiteX14" fmla="*/ 842812 w 852749"/>
                    <a:gd name="connsiteY14" fmla="*/ 223443 h 232099"/>
                    <a:gd name="connsiteX15" fmla="*/ 842812 w 852749"/>
                    <a:gd name="connsiteY15" fmla="*/ 179998 h 232099"/>
                    <a:gd name="connsiteX16" fmla="*/ 114226 w 852749"/>
                    <a:gd name="connsiteY16" fmla="*/ 179998 h 232099"/>
                    <a:gd name="connsiteX17" fmla="*/ 48637 w 852749"/>
                    <a:gd name="connsiteY17" fmla="*/ 116488 h 232099"/>
                    <a:gd name="connsiteX18" fmla="*/ 112129 w 852749"/>
                    <a:gd name="connsiteY18" fmla="*/ 50899 h 232099"/>
                    <a:gd name="connsiteX19" fmla="*/ 114226 w 852749"/>
                    <a:gd name="connsiteY19" fmla="*/ 50899 h 232099"/>
                    <a:gd name="connsiteX20" fmla="*/ 842812 w 852749"/>
                    <a:gd name="connsiteY20" fmla="*/ 50899 h 232099"/>
                    <a:gd name="connsiteX21" fmla="*/ 842812 w 852749"/>
                    <a:gd name="connsiteY21" fmla="*/ 7471 h 232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52749" h="232099">
                      <a:moveTo>
                        <a:pt x="850925" y="231507"/>
                      </a:moveTo>
                      <a:lnTo>
                        <a:pt x="114226" y="231507"/>
                      </a:lnTo>
                      <a:cubicBezTo>
                        <a:pt x="50140" y="231507"/>
                        <a:pt x="-1824" y="179542"/>
                        <a:pt x="-1824" y="115457"/>
                      </a:cubicBezTo>
                      <a:cubicBezTo>
                        <a:pt x="-1824" y="51372"/>
                        <a:pt x="50140" y="-593"/>
                        <a:pt x="114226" y="-593"/>
                      </a:cubicBezTo>
                      <a:lnTo>
                        <a:pt x="850925" y="-593"/>
                      </a:lnTo>
                      <a:lnTo>
                        <a:pt x="850925" y="58962"/>
                      </a:lnTo>
                      <a:lnTo>
                        <a:pt x="114242" y="58962"/>
                      </a:lnTo>
                      <a:cubicBezTo>
                        <a:pt x="83054" y="58421"/>
                        <a:pt x="57325" y="83271"/>
                        <a:pt x="56784" y="114476"/>
                      </a:cubicBezTo>
                      <a:cubicBezTo>
                        <a:pt x="56244" y="145666"/>
                        <a:pt x="81093" y="171394"/>
                        <a:pt x="112282" y="171935"/>
                      </a:cubicBezTo>
                      <a:cubicBezTo>
                        <a:pt x="112941" y="171952"/>
                        <a:pt x="113584" y="171952"/>
                        <a:pt x="114242" y="171935"/>
                      </a:cubicBezTo>
                      <a:lnTo>
                        <a:pt x="850925" y="171935"/>
                      </a:lnTo>
                      <a:close/>
                      <a:moveTo>
                        <a:pt x="114226" y="7471"/>
                      </a:moveTo>
                      <a:cubicBezTo>
                        <a:pt x="54586" y="7471"/>
                        <a:pt x="6240" y="55818"/>
                        <a:pt x="6240" y="115457"/>
                      </a:cubicBezTo>
                      <a:cubicBezTo>
                        <a:pt x="6240" y="175096"/>
                        <a:pt x="54586" y="223443"/>
                        <a:pt x="114226" y="223443"/>
                      </a:cubicBezTo>
                      <a:lnTo>
                        <a:pt x="842812" y="223443"/>
                      </a:lnTo>
                      <a:lnTo>
                        <a:pt x="842812" y="179998"/>
                      </a:lnTo>
                      <a:lnTo>
                        <a:pt x="114226" y="179998"/>
                      </a:lnTo>
                      <a:cubicBezTo>
                        <a:pt x="78574" y="180573"/>
                        <a:pt x="49211" y="152140"/>
                        <a:pt x="48637" y="116488"/>
                      </a:cubicBezTo>
                      <a:cubicBezTo>
                        <a:pt x="48061" y="80836"/>
                        <a:pt x="76495" y="51474"/>
                        <a:pt x="112129" y="50899"/>
                      </a:cubicBezTo>
                      <a:cubicBezTo>
                        <a:pt x="112840" y="50882"/>
                        <a:pt x="113532" y="50882"/>
                        <a:pt x="114226" y="50899"/>
                      </a:cubicBezTo>
                      <a:lnTo>
                        <a:pt x="842812" y="50899"/>
                      </a:lnTo>
                      <a:lnTo>
                        <a:pt x="842812" y="7471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爱设计-3-84">
                  <a:extLst>
                    <a:ext uri="{FF2B5EF4-FFF2-40B4-BE49-F238E27FC236}">
                      <a16:creationId xmlns:a16="http://schemas.microsoft.com/office/drawing/2014/main" id="{53F5A3C4-8D4D-986D-5DF0-2A33FF22870C}"/>
                    </a:ext>
                  </a:extLst>
                </p:cNvPr>
                <p:cNvSpPr/>
                <p:nvPr/>
              </p:nvSpPr>
              <p:spPr>
                <a:xfrm>
                  <a:off x="10822049" y="4579716"/>
                  <a:ext cx="29588" cy="122436"/>
                </a:xfrm>
                <a:custGeom>
                  <a:avLst/>
                  <a:gdLst>
                    <a:gd name="connsiteX0" fmla="*/ 14905 w 29588"/>
                    <a:gd name="connsiteY0" fmla="*/ 121844 h 122436"/>
                    <a:gd name="connsiteX1" fmla="*/ 11439 w 29588"/>
                    <a:gd name="connsiteY1" fmla="*/ 119848 h 122436"/>
                    <a:gd name="connsiteX2" fmla="*/ 20939 w 29588"/>
                    <a:gd name="connsiteY2" fmla="*/ 537 h 122436"/>
                    <a:gd name="connsiteX3" fmla="*/ 26636 w 29588"/>
                    <a:gd name="connsiteY3" fmla="*/ 638 h 122436"/>
                    <a:gd name="connsiteX4" fmla="*/ 26535 w 29588"/>
                    <a:gd name="connsiteY4" fmla="*/ 6335 h 122436"/>
                    <a:gd name="connsiteX5" fmla="*/ 18387 w 29588"/>
                    <a:gd name="connsiteY5" fmla="*/ 115758 h 122436"/>
                    <a:gd name="connsiteX6" fmla="*/ 16950 w 29588"/>
                    <a:gd name="connsiteY6" fmla="*/ 121286 h 122436"/>
                    <a:gd name="connsiteX7" fmla="*/ 14905 w 29588"/>
                    <a:gd name="connsiteY7" fmla="*/ 121844 h 122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588" h="122436">
                      <a:moveTo>
                        <a:pt x="14905" y="121844"/>
                      </a:moveTo>
                      <a:cubicBezTo>
                        <a:pt x="13484" y="121844"/>
                        <a:pt x="12166" y="121083"/>
                        <a:pt x="11439" y="119848"/>
                      </a:cubicBezTo>
                      <a:cubicBezTo>
                        <a:pt x="-5466" y="91229"/>
                        <a:pt x="-10063" y="30525"/>
                        <a:pt x="20939" y="537"/>
                      </a:cubicBezTo>
                      <a:cubicBezTo>
                        <a:pt x="22545" y="-1002"/>
                        <a:pt x="25098" y="-968"/>
                        <a:pt x="26636" y="638"/>
                      </a:cubicBezTo>
                      <a:cubicBezTo>
                        <a:pt x="28174" y="2244"/>
                        <a:pt x="28141" y="4797"/>
                        <a:pt x="26535" y="6335"/>
                      </a:cubicBezTo>
                      <a:cubicBezTo>
                        <a:pt x="-1679" y="33635"/>
                        <a:pt x="2868" y="89370"/>
                        <a:pt x="18387" y="115758"/>
                      </a:cubicBezTo>
                      <a:cubicBezTo>
                        <a:pt x="19520" y="117685"/>
                        <a:pt x="18877" y="120153"/>
                        <a:pt x="16950" y="121286"/>
                      </a:cubicBezTo>
                      <a:cubicBezTo>
                        <a:pt x="16324" y="121657"/>
                        <a:pt x="15631" y="121844"/>
                        <a:pt x="14905" y="12184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爱设计-3-85">
                  <a:extLst>
                    <a:ext uri="{FF2B5EF4-FFF2-40B4-BE49-F238E27FC236}">
                      <a16:creationId xmlns:a16="http://schemas.microsoft.com/office/drawing/2014/main" id="{EA7AEC4F-96A1-2293-8394-DA00D5187A6B}"/>
                    </a:ext>
                  </a:extLst>
                </p:cNvPr>
                <p:cNvSpPr/>
                <p:nvPr/>
              </p:nvSpPr>
              <p:spPr>
                <a:xfrm>
                  <a:off x="9966216" y="4876455"/>
                  <a:ext cx="957050" cy="174759"/>
                </a:xfrm>
                <a:custGeom>
                  <a:avLst/>
                  <a:gdLst>
                    <a:gd name="connsiteX0" fmla="*/ 955227 w 957050"/>
                    <a:gd name="connsiteY0" fmla="*/ 39573 h 174759"/>
                    <a:gd name="connsiteX1" fmla="*/ 88750 w 957050"/>
                    <a:gd name="connsiteY1" fmla="*/ 39573 h 174759"/>
                    <a:gd name="connsiteX2" fmla="*/ 39812 w 957050"/>
                    <a:gd name="connsiteY2" fmla="*/ 86787 h 174759"/>
                    <a:gd name="connsiteX3" fmla="*/ 88750 w 957050"/>
                    <a:gd name="connsiteY3" fmla="*/ 133985 h 174759"/>
                    <a:gd name="connsiteX4" fmla="*/ 955227 w 957050"/>
                    <a:gd name="connsiteY4" fmla="*/ 133985 h 174759"/>
                    <a:gd name="connsiteX5" fmla="*/ 955227 w 957050"/>
                    <a:gd name="connsiteY5" fmla="*/ 174167 h 174759"/>
                    <a:gd name="connsiteX6" fmla="*/ 88750 w 957050"/>
                    <a:gd name="connsiteY6" fmla="*/ 174167 h 174759"/>
                    <a:gd name="connsiteX7" fmla="*/ -1824 w 957050"/>
                    <a:gd name="connsiteY7" fmla="*/ 86787 h 174759"/>
                    <a:gd name="connsiteX8" fmla="*/ -1824 w 957050"/>
                    <a:gd name="connsiteY8" fmla="*/ 86787 h 174759"/>
                    <a:gd name="connsiteX9" fmla="*/ 88750 w 957050"/>
                    <a:gd name="connsiteY9" fmla="*/ -593 h 174759"/>
                    <a:gd name="connsiteX10" fmla="*/ 955227 w 957050"/>
                    <a:gd name="connsiteY10" fmla="*/ -593 h 174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57050" h="174759">
                      <a:moveTo>
                        <a:pt x="955227" y="39573"/>
                      </a:moveTo>
                      <a:lnTo>
                        <a:pt x="88750" y="39573"/>
                      </a:lnTo>
                      <a:cubicBezTo>
                        <a:pt x="61703" y="39573"/>
                        <a:pt x="39812" y="60737"/>
                        <a:pt x="39812" y="86787"/>
                      </a:cubicBezTo>
                      <a:cubicBezTo>
                        <a:pt x="39812" y="112837"/>
                        <a:pt x="61788" y="133985"/>
                        <a:pt x="88750" y="133985"/>
                      </a:cubicBezTo>
                      <a:lnTo>
                        <a:pt x="955227" y="133985"/>
                      </a:lnTo>
                      <a:lnTo>
                        <a:pt x="955227" y="174167"/>
                      </a:lnTo>
                      <a:lnTo>
                        <a:pt x="88750" y="174167"/>
                      </a:lnTo>
                      <a:cubicBezTo>
                        <a:pt x="38730" y="174167"/>
                        <a:pt x="-1824" y="135033"/>
                        <a:pt x="-1824" y="86787"/>
                      </a:cubicBezTo>
                      <a:lnTo>
                        <a:pt x="-1824" y="86787"/>
                      </a:lnTo>
                      <a:cubicBezTo>
                        <a:pt x="-1824" y="38525"/>
                        <a:pt x="38747" y="-593"/>
                        <a:pt x="88750" y="-593"/>
                      </a:cubicBezTo>
                      <a:lnTo>
                        <a:pt x="955227" y="-59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爱设计-3-86">
                  <a:extLst>
                    <a:ext uri="{FF2B5EF4-FFF2-40B4-BE49-F238E27FC236}">
                      <a16:creationId xmlns:a16="http://schemas.microsoft.com/office/drawing/2014/main" id="{D0BC7F7C-02DF-A580-9BE8-1F1570C79AA5}"/>
                    </a:ext>
                  </a:extLst>
                </p:cNvPr>
                <p:cNvSpPr/>
                <p:nvPr/>
              </p:nvSpPr>
              <p:spPr>
                <a:xfrm>
                  <a:off x="9962192" y="4864385"/>
                  <a:ext cx="970050" cy="190142"/>
                </a:xfrm>
                <a:custGeom>
                  <a:avLst/>
                  <a:gdLst>
                    <a:gd name="connsiteX0" fmla="*/ 968227 w 970050"/>
                    <a:gd name="connsiteY0" fmla="*/ 189550 h 190142"/>
                    <a:gd name="connsiteX1" fmla="*/ 93248 w 970050"/>
                    <a:gd name="connsiteY1" fmla="*/ 189550 h 190142"/>
                    <a:gd name="connsiteX2" fmla="*/ -1824 w 970050"/>
                    <a:gd name="connsiteY2" fmla="*/ 94479 h 190142"/>
                    <a:gd name="connsiteX3" fmla="*/ 93248 w 970050"/>
                    <a:gd name="connsiteY3" fmla="*/ -593 h 190142"/>
                    <a:gd name="connsiteX4" fmla="*/ 968227 w 970050"/>
                    <a:gd name="connsiteY4" fmla="*/ -593 h 190142"/>
                    <a:gd name="connsiteX5" fmla="*/ 968227 w 970050"/>
                    <a:gd name="connsiteY5" fmla="*/ 49327 h 190142"/>
                    <a:gd name="connsiteX6" fmla="*/ 93248 w 970050"/>
                    <a:gd name="connsiteY6" fmla="*/ 49327 h 190142"/>
                    <a:gd name="connsiteX7" fmla="*/ 48096 w 970050"/>
                    <a:gd name="connsiteY7" fmla="*/ 94479 h 190142"/>
                    <a:gd name="connsiteX8" fmla="*/ 93248 w 970050"/>
                    <a:gd name="connsiteY8" fmla="*/ 139631 h 190142"/>
                    <a:gd name="connsiteX9" fmla="*/ 968227 w 970050"/>
                    <a:gd name="connsiteY9" fmla="*/ 139631 h 190142"/>
                    <a:gd name="connsiteX10" fmla="*/ 93248 w 970050"/>
                    <a:gd name="connsiteY10" fmla="*/ 7471 h 190142"/>
                    <a:gd name="connsiteX11" fmla="*/ 6240 w 970050"/>
                    <a:gd name="connsiteY11" fmla="*/ 94479 h 190142"/>
                    <a:gd name="connsiteX12" fmla="*/ 93248 w 970050"/>
                    <a:gd name="connsiteY12" fmla="*/ 181486 h 190142"/>
                    <a:gd name="connsiteX13" fmla="*/ 960164 w 970050"/>
                    <a:gd name="connsiteY13" fmla="*/ 181486 h 190142"/>
                    <a:gd name="connsiteX14" fmla="*/ 960164 w 970050"/>
                    <a:gd name="connsiteY14" fmla="*/ 147677 h 190142"/>
                    <a:gd name="connsiteX15" fmla="*/ 93248 w 970050"/>
                    <a:gd name="connsiteY15" fmla="*/ 147677 h 190142"/>
                    <a:gd name="connsiteX16" fmla="*/ 39999 w 970050"/>
                    <a:gd name="connsiteY16" fmla="*/ 94428 h 190142"/>
                    <a:gd name="connsiteX17" fmla="*/ 93248 w 970050"/>
                    <a:gd name="connsiteY17" fmla="*/ 41179 h 190142"/>
                    <a:gd name="connsiteX18" fmla="*/ 960164 w 970050"/>
                    <a:gd name="connsiteY18" fmla="*/ 41179 h 190142"/>
                    <a:gd name="connsiteX19" fmla="*/ 960164 w 970050"/>
                    <a:gd name="connsiteY19" fmla="*/ 7369 h 190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70050" h="190142">
                      <a:moveTo>
                        <a:pt x="968227" y="189550"/>
                      </a:moveTo>
                      <a:lnTo>
                        <a:pt x="93248" y="189550"/>
                      </a:lnTo>
                      <a:cubicBezTo>
                        <a:pt x="40742" y="189550"/>
                        <a:pt x="-1824" y="146984"/>
                        <a:pt x="-1824" y="94479"/>
                      </a:cubicBezTo>
                      <a:cubicBezTo>
                        <a:pt x="-1824" y="41973"/>
                        <a:pt x="40742" y="-593"/>
                        <a:pt x="93248" y="-593"/>
                      </a:cubicBezTo>
                      <a:lnTo>
                        <a:pt x="968227" y="-593"/>
                      </a:lnTo>
                      <a:lnTo>
                        <a:pt x="968227" y="49327"/>
                      </a:lnTo>
                      <a:lnTo>
                        <a:pt x="93248" y="49327"/>
                      </a:lnTo>
                      <a:cubicBezTo>
                        <a:pt x="68314" y="49327"/>
                        <a:pt x="48096" y="69544"/>
                        <a:pt x="48096" y="94479"/>
                      </a:cubicBezTo>
                      <a:cubicBezTo>
                        <a:pt x="48096" y="119413"/>
                        <a:pt x="68314" y="139631"/>
                        <a:pt x="93248" y="139631"/>
                      </a:cubicBezTo>
                      <a:lnTo>
                        <a:pt x="968227" y="139631"/>
                      </a:lnTo>
                      <a:close/>
                      <a:moveTo>
                        <a:pt x="93248" y="7471"/>
                      </a:moveTo>
                      <a:cubicBezTo>
                        <a:pt x="45188" y="7471"/>
                        <a:pt x="6240" y="46419"/>
                        <a:pt x="6240" y="94479"/>
                      </a:cubicBezTo>
                      <a:cubicBezTo>
                        <a:pt x="6240" y="142538"/>
                        <a:pt x="45188" y="181486"/>
                        <a:pt x="93248" y="181486"/>
                      </a:cubicBezTo>
                      <a:lnTo>
                        <a:pt x="960164" y="181486"/>
                      </a:lnTo>
                      <a:lnTo>
                        <a:pt x="960164" y="147677"/>
                      </a:lnTo>
                      <a:lnTo>
                        <a:pt x="93248" y="147677"/>
                      </a:lnTo>
                      <a:cubicBezTo>
                        <a:pt x="63834" y="147677"/>
                        <a:pt x="39999" y="123842"/>
                        <a:pt x="39999" y="94428"/>
                      </a:cubicBezTo>
                      <a:cubicBezTo>
                        <a:pt x="39999" y="65014"/>
                        <a:pt x="63834" y="41179"/>
                        <a:pt x="93248" y="41179"/>
                      </a:cubicBezTo>
                      <a:lnTo>
                        <a:pt x="960164" y="41179"/>
                      </a:lnTo>
                      <a:lnTo>
                        <a:pt x="960164" y="7369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爱设计-3-87">
                  <a:extLst>
                    <a:ext uri="{FF2B5EF4-FFF2-40B4-BE49-F238E27FC236}">
                      <a16:creationId xmlns:a16="http://schemas.microsoft.com/office/drawing/2014/main" id="{1B059EA4-B11F-2B1E-BDEC-0A77BDF8439E}"/>
                    </a:ext>
                  </a:extLst>
                </p:cNvPr>
                <p:cNvSpPr/>
                <p:nvPr/>
              </p:nvSpPr>
              <p:spPr>
                <a:xfrm>
                  <a:off x="10875888" y="4908696"/>
                  <a:ext cx="25517" cy="101795"/>
                </a:xfrm>
                <a:custGeom>
                  <a:avLst/>
                  <a:gdLst>
                    <a:gd name="connsiteX0" fmla="*/ 12490 w 25517"/>
                    <a:gd name="connsiteY0" fmla="*/ 101203 h 101795"/>
                    <a:gd name="connsiteX1" fmla="*/ 9007 w 25517"/>
                    <a:gd name="connsiteY1" fmla="*/ 99191 h 101795"/>
                    <a:gd name="connsiteX2" fmla="*/ 16851 w 25517"/>
                    <a:gd name="connsiteY2" fmla="*/ 553 h 101795"/>
                    <a:gd name="connsiteX3" fmla="*/ 22547 w 25517"/>
                    <a:gd name="connsiteY3" fmla="*/ 621 h 101795"/>
                    <a:gd name="connsiteX4" fmla="*/ 22481 w 25517"/>
                    <a:gd name="connsiteY4" fmla="*/ 6318 h 101795"/>
                    <a:gd name="connsiteX5" fmla="*/ 15972 w 25517"/>
                    <a:gd name="connsiteY5" fmla="*/ 95134 h 101795"/>
                    <a:gd name="connsiteX6" fmla="*/ 14501 w 25517"/>
                    <a:gd name="connsiteY6" fmla="*/ 100662 h 101795"/>
                    <a:gd name="connsiteX7" fmla="*/ 12490 w 25517"/>
                    <a:gd name="connsiteY7" fmla="*/ 101203 h 101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517" h="101795">
                      <a:moveTo>
                        <a:pt x="12490" y="101203"/>
                      </a:moveTo>
                      <a:cubicBezTo>
                        <a:pt x="11053" y="101203"/>
                        <a:pt x="9717" y="100442"/>
                        <a:pt x="9007" y="99191"/>
                      </a:cubicBezTo>
                      <a:cubicBezTo>
                        <a:pt x="-4787" y="75525"/>
                        <a:pt x="-8591" y="25369"/>
                        <a:pt x="16851" y="553"/>
                      </a:cubicBezTo>
                      <a:cubicBezTo>
                        <a:pt x="18440" y="-1002"/>
                        <a:pt x="20992" y="-968"/>
                        <a:pt x="22547" y="621"/>
                      </a:cubicBezTo>
                      <a:cubicBezTo>
                        <a:pt x="24103" y="2210"/>
                        <a:pt x="24069" y="4762"/>
                        <a:pt x="22481" y="6318"/>
                      </a:cubicBezTo>
                      <a:cubicBezTo>
                        <a:pt x="-206" y="28462"/>
                        <a:pt x="3479" y="73699"/>
                        <a:pt x="15972" y="95134"/>
                      </a:cubicBezTo>
                      <a:cubicBezTo>
                        <a:pt x="17087" y="97061"/>
                        <a:pt x="16429" y="99529"/>
                        <a:pt x="14501" y="100662"/>
                      </a:cubicBezTo>
                      <a:cubicBezTo>
                        <a:pt x="13893" y="101017"/>
                        <a:pt x="13200" y="101203"/>
                        <a:pt x="12490" y="10120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爱设计-3-88">
                  <a:extLst>
                    <a:ext uri="{FF2B5EF4-FFF2-40B4-BE49-F238E27FC236}">
                      <a16:creationId xmlns:a16="http://schemas.microsoft.com/office/drawing/2014/main" id="{A2D69420-8902-332F-D33F-D367C44730CD}"/>
                    </a:ext>
                  </a:extLst>
                </p:cNvPr>
                <p:cNvSpPr/>
                <p:nvPr/>
              </p:nvSpPr>
              <p:spPr>
                <a:xfrm>
                  <a:off x="9929617" y="4751446"/>
                  <a:ext cx="917882" cy="116962"/>
                </a:xfrm>
                <a:custGeom>
                  <a:avLst/>
                  <a:gdLst>
                    <a:gd name="connsiteX0" fmla="*/ 916176 w 917882"/>
                    <a:gd name="connsiteY0" fmla="*/ 0 h 116962"/>
                    <a:gd name="connsiteX1" fmla="*/ 917883 w 917882"/>
                    <a:gd name="connsiteY1" fmla="*/ 0 h 116962"/>
                    <a:gd name="connsiteX2" fmla="*/ 917883 w 917882"/>
                    <a:gd name="connsiteY2" fmla="*/ 116962 h 116962"/>
                    <a:gd name="connsiteX3" fmla="*/ 916176 w 917882"/>
                    <a:gd name="connsiteY3" fmla="*/ 116962 h 116962"/>
                    <a:gd name="connsiteX4" fmla="*/ 1708 w 917882"/>
                    <a:gd name="connsiteY4" fmla="*/ 116962 h 116962"/>
                    <a:gd name="connsiteX5" fmla="*/ 0 w 917882"/>
                    <a:gd name="connsiteY5" fmla="*/ 116962 h 116962"/>
                    <a:gd name="connsiteX6" fmla="*/ 0 w 917882"/>
                    <a:gd name="connsiteY6" fmla="*/ 0 h 116962"/>
                    <a:gd name="connsiteX7" fmla="*/ 1708 w 917882"/>
                    <a:gd name="connsiteY7" fmla="*/ 0 h 116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17882" h="116962">
                      <a:moveTo>
                        <a:pt x="916176" y="0"/>
                      </a:moveTo>
                      <a:cubicBezTo>
                        <a:pt x="917119" y="0"/>
                        <a:pt x="917883" y="0"/>
                        <a:pt x="917883" y="0"/>
                      </a:cubicBezTo>
                      <a:lnTo>
                        <a:pt x="917883" y="116962"/>
                      </a:lnTo>
                      <a:cubicBezTo>
                        <a:pt x="917883" y="116962"/>
                        <a:pt x="917119" y="116962"/>
                        <a:pt x="916176" y="116962"/>
                      </a:cubicBezTo>
                      <a:lnTo>
                        <a:pt x="1708" y="116962"/>
                      </a:lnTo>
                      <a:cubicBezTo>
                        <a:pt x="765" y="116962"/>
                        <a:pt x="0" y="116962"/>
                        <a:pt x="0" y="116962"/>
                      </a:cubicBezTo>
                      <a:lnTo>
                        <a:pt x="0" y="0"/>
                      </a:lnTo>
                      <a:cubicBezTo>
                        <a:pt x="0" y="0"/>
                        <a:pt x="765" y="0"/>
                        <a:pt x="170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爱设计-3-89">
                  <a:extLst>
                    <a:ext uri="{FF2B5EF4-FFF2-40B4-BE49-F238E27FC236}">
                      <a16:creationId xmlns:a16="http://schemas.microsoft.com/office/drawing/2014/main" id="{52BA6C02-54EF-5A47-8C19-9CA530057D6C}"/>
                    </a:ext>
                  </a:extLst>
                </p:cNvPr>
                <p:cNvSpPr/>
                <p:nvPr/>
              </p:nvSpPr>
              <p:spPr>
                <a:xfrm>
                  <a:off x="9925577" y="4747440"/>
                  <a:ext cx="925946" cy="125008"/>
                </a:xfrm>
                <a:custGeom>
                  <a:avLst/>
                  <a:gdLst>
                    <a:gd name="connsiteX0" fmla="*/ 918374 w 925946"/>
                    <a:gd name="connsiteY0" fmla="*/ 124416 h 125008"/>
                    <a:gd name="connsiteX1" fmla="*/ 3924 w 925946"/>
                    <a:gd name="connsiteY1" fmla="*/ 124416 h 125008"/>
                    <a:gd name="connsiteX2" fmla="*/ -1824 w 925946"/>
                    <a:gd name="connsiteY2" fmla="*/ 118669 h 125008"/>
                    <a:gd name="connsiteX3" fmla="*/ -1824 w 925946"/>
                    <a:gd name="connsiteY3" fmla="*/ 5138 h 125008"/>
                    <a:gd name="connsiteX4" fmla="*/ 3924 w 925946"/>
                    <a:gd name="connsiteY4" fmla="*/ -593 h 125008"/>
                    <a:gd name="connsiteX5" fmla="*/ 918374 w 925946"/>
                    <a:gd name="connsiteY5" fmla="*/ -593 h 125008"/>
                    <a:gd name="connsiteX6" fmla="*/ 924123 w 925946"/>
                    <a:gd name="connsiteY6" fmla="*/ 5138 h 125008"/>
                    <a:gd name="connsiteX7" fmla="*/ 924123 w 925946"/>
                    <a:gd name="connsiteY7" fmla="*/ 118686 h 125008"/>
                    <a:gd name="connsiteX8" fmla="*/ 918374 w 925946"/>
                    <a:gd name="connsiteY8" fmla="*/ 124416 h 125008"/>
                    <a:gd name="connsiteX9" fmla="*/ 6256 w 925946"/>
                    <a:gd name="connsiteY9" fmla="*/ 116353 h 125008"/>
                    <a:gd name="connsiteX10" fmla="*/ 916059 w 925946"/>
                    <a:gd name="connsiteY10" fmla="*/ 116353 h 125008"/>
                    <a:gd name="connsiteX11" fmla="*/ 916059 w 925946"/>
                    <a:gd name="connsiteY11" fmla="*/ 7454 h 125008"/>
                    <a:gd name="connsiteX12" fmla="*/ 6256 w 925946"/>
                    <a:gd name="connsiteY12" fmla="*/ 7454 h 125008"/>
                    <a:gd name="connsiteX13" fmla="*/ 918374 w 925946"/>
                    <a:gd name="connsiteY13" fmla="*/ 7454 h 125008"/>
                    <a:gd name="connsiteX14" fmla="*/ 918374 w 925946"/>
                    <a:gd name="connsiteY14" fmla="*/ 7454 h 125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25946" h="125008">
                      <a:moveTo>
                        <a:pt x="918374" y="124416"/>
                      </a:moveTo>
                      <a:lnTo>
                        <a:pt x="3924" y="124416"/>
                      </a:lnTo>
                      <a:cubicBezTo>
                        <a:pt x="746" y="124399"/>
                        <a:pt x="-1807" y="121847"/>
                        <a:pt x="-1824" y="118669"/>
                      </a:cubicBezTo>
                      <a:lnTo>
                        <a:pt x="-1824" y="5138"/>
                      </a:lnTo>
                      <a:cubicBezTo>
                        <a:pt x="-1807" y="1977"/>
                        <a:pt x="762" y="-593"/>
                        <a:pt x="3924" y="-593"/>
                      </a:cubicBezTo>
                      <a:lnTo>
                        <a:pt x="918374" y="-593"/>
                      </a:lnTo>
                      <a:cubicBezTo>
                        <a:pt x="921536" y="-593"/>
                        <a:pt x="924105" y="1977"/>
                        <a:pt x="924123" y="5138"/>
                      </a:cubicBezTo>
                      <a:lnTo>
                        <a:pt x="924123" y="118686"/>
                      </a:lnTo>
                      <a:cubicBezTo>
                        <a:pt x="924105" y="121847"/>
                        <a:pt x="921536" y="124416"/>
                        <a:pt x="918374" y="124416"/>
                      </a:cubicBezTo>
                      <a:close/>
                      <a:moveTo>
                        <a:pt x="6256" y="116353"/>
                      </a:moveTo>
                      <a:lnTo>
                        <a:pt x="916059" y="116353"/>
                      </a:lnTo>
                      <a:lnTo>
                        <a:pt x="916059" y="7454"/>
                      </a:lnTo>
                      <a:lnTo>
                        <a:pt x="6256" y="7454"/>
                      </a:lnTo>
                      <a:close/>
                      <a:moveTo>
                        <a:pt x="918374" y="7454"/>
                      </a:moveTo>
                      <a:lnTo>
                        <a:pt x="918374" y="7454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爱设计-3-90">
                  <a:extLst>
                    <a:ext uri="{FF2B5EF4-FFF2-40B4-BE49-F238E27FC236}">
                      <a16:creationId xmlns:a16="http://schemas.microsoft.com/office/drawing/2014/main" id="{058BF128-0BD5-9762-2B0F-01109BEC7B74}"/>
                    </a:ext>
                  </a:extLst>
                </p:cNvPr>
                <p:cNvSpPr/>
                <p:nvPr/>
              </p:nvSpPr>
              <p:spPr>
                <a:xfrm>
                  <a:off x="10076196" y="4747700"/>
                  <a:ext cx="8063" cy="120420"/>
                </a:xfrm>
                <a:custGeom>
                  <a:avLst/>
                  <a:gdLst>
                    <a:gd name="connsiteX0" fmla="*/ 2217 w 8063"/>
                    <a:gd name="connsiteY0" fmla="*/ 119828 h 120420"/>
                    <a:gd name="connsiteX1" fmla="*/ -1824 w 8063"/>
                    <a:gd name="connsiteY1" fmla="*/ 115788 h 120420"/>
                    <a:gd name="connsiteX2" fmla="*/ -1824 w 8063"/>
                    <a:gd name="connsiteY2" fmla="*/ 3187 h 120420"/>
                    <a:gd name="connsiteX3" fmla="*/ 2470 w 8063"/>
                    <a:gd name="connsiteY3" fmla="*/ -583 h 120420"/>
                    <a:gd name="connsiteX4" fmla="*/ 6240 w 8063"/>
                    <a:gd name="connsiteY4" fmla="*/ 3187 h 120420"/>
                    <a:gd name="connsiteX5" fmla="*/ 6240 w 8063"/>
                    <a:gd name="connsiteY5" fmla="*/ 115788 h 120420"/>
                    <a:gd name="connsiteX6" fmla="*/ 2217 w 8063"/>
                    <a:gd name="connsiteY6" fmla="*/ 119828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63" h="120420">
                      <a:moveTo>
                        <a:pt x="2217" y="119828"/>
                      </a:moveTo>
                      <a:cubicBezTo>
                        <a:pt x="-14" y="119828"/>
                        <a:pt x="-1824" y="118019"/>
                        <a:pt x="-1824" y="115788"/>
                      </a:cubicBezTo>
                      <a:lnTo>
                        <a:pt x="-1824" y="3187"/>
                      </a:lnTo>
                      <a:cubicBezTo>
                        <a:pt x="-1671" y="955"/>
                        <a:pt x="239" y="-735"/>
                        <a:pt x="2470" y="-583"/>
                      </a:cubicBezTo>
                      <a:cubicBezTo>
                        <a:pt x="4499" y="-448"/>
                        <a:pt x="6105" y="1158"/>
                        <a:pt x="6240" y="3187"/>
                      </a:cubicBezTo>
                      <a:lnTo>
                        <a:pt x="6240" y="115788"/>
                      </a:lnTo>
                      <a:cubicBezTo>
                        <a:pt x="6240" y="118019"/>
                        <a:pt x="4448" y="119811"/>
                        <a:pt x="2217" y="11982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爱设计-3-91">
                  <a:extLst>
                    <a:ext uri="{FF2B5EF4-FFF2-40B4-BE49-F238E27FC236}">
                      <a16:creationId xmlns:a16="http://schemas.microsoft.com/office/drawing/2014/main" id="{7549F14C-6329-AF1F-C356-ABD2F7B3CB64}"/>
                    </a:ext>
                  </a:extLst>
                </p:cNvPr>
                <p:cNvSpPr/>
                <p:nvPr/>
              </p:nvSpPr>
              <p:spPr>
                <a:xfrm>
                  <a:off x="10699349" y="4747700"/>
                  <a:ext cx="8063" cy="120420"/>
                </a:xfrm>
                <a:custGeom>
                  <a:avLst/>
                  <a:gdLst>
                    <a:gd name="connsiteX0" fmla="*/ 2199 w 8063"/>
                    <a:gd name="connsiteY0" fmla="*/ 119828 h 120420"/>
                    <a:gd name="connsiteX1" fmla="*/ -1824 w 8063"/>
                    <a:gd name="connsiteY1" fmla="*/ 115805 h 120420"/>
                    <a:gd name="connsiteX2" fmla="*/ -1824 w 8063"/>
                    <a:gd name="connsiteY2" fmla="*/ 115788 h 120420"/>
                    <a:gd name="connsiteX3" fmla="*/ -1824 w 8063"/>
                    <a:gd name="connsiteY3" fmla="*/ 3187 h 120420"/>
                    <a:gd name="connsiteX4" fmla="*/ 2470 w 8063"/>
                    <a:gd name="connsiteY4" fmla="*/ -583 h 120420"/>
                    <a:gd name="connsiteX5" fmla="*/ 6240 w 8063"/>
                    <a:gd name="connsiteY5" fmla="*/ 3187 h 120420"/>
                    <a:gd name="connsiteX6" fmla="*/ 6240 w 8063"/>
                    <a:gd name="connsiteY6" fmla="*/ 115788 h 120420"/>
                    <a:gd name="connsiteX7" fmla="*/ 2199 w 8063"/>
                    <a:gd name="connsiteY7" fmla="*/ 119828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63" h="120420">
                      <a:moveTo>
                        <a:pt x="2199" y="119828"/>
                      </a:moveTo>
                      <a:cubicBezTo>
                        <a:pt x="-15" y="119828"/>
                        <a:pt x="-1824" y="118019"/>
                        <a:pt x="-1824" y="115805"/>
                      </a:cubicBezTo>
                      <a:cubicBezTo>
                        <a:pt x="-1824" y="115805"/>
                        <a:pt x="-1824" y="115788"/>
                        <a:pt x="-1824" y="115788"/>
                      </a:cubicBezTo>
                      <a:lnTo>
                        <a:pt x="-1824" y="3187"/>
                      </a:lnTo>
                      <a:cubicBezTo>
                        <a:pt x="-1672" y="955"/>
                        <a:pt x="238" y="-735"/>
                        <a:pt x="2470" y="-583"/>
                      </a:cubicBezTo>
                      <a:cubicBezTo>
                        <a:pt x="4498" y="-448"/>
                        <a:pt x="6104" y="1158"/>
                        <a:pt x="6240" y="3187"/>
                      </a:cubicBezTo>
                      <a:lnTo>
                        <a:pt x="6240" y="115788"/>
                      </a:lnTo>
                      <a:cubicBezTo>
                        <a:pt x="6240" y="118019"/>
                        <a:pt x="4430" y="119828"/>
                        <a:pt x="2199" y="11982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爱设计-3-92">
                  <a:extLst>
                    <a:ext uri="{FF2B5EF4-FFF2-40B4-BE49-F238E27FC236}">
                      <a16:creationId xmlns:a16="http://schemas.microsoft.com/office/drawing/2014/main" id="{7A0B5BE5-92C4-BC83-9457-56C311B637C5}"/>
                    </a:ext>
                  </a:extLst>
                </p:cNvPr>
                <p:cNvSpPr/>
                <p:nvPr/>
              </p:nvSpPr>
              <p:spPr>
                <a:xfrm>
                  <a:off x="9998723" y="4339753"/>
                  <a:ext cx="941954" cy="192086"/>
                </a:xfrm>
                <a:custGeom>
                  <a:avLst/>
                  <a:gdLst>
                    <a:gd name="connsiteX0" fmla="*/ 934383 w 941954"/>
                    <a:gd name="connsiteY0" fmla="*/ 191494 h 192086"/>
                    <a:gd name="connsiteX1" fmla="*/ 3906 w 941954"/>
                    <a:gd name="connsiteY1" fmla="*/ 191494 h 192086"/>
                    <a:gd name="connsiteX2" fmla="*/ -1824 w 941954"/>
                    <a:gd name="connsiteY2" fmla="*/ 185746 h 192086"/>
                    <a:gd name="connsiteX3" fmla="*/ -1824 w 941954"/>
                    <a:gd name="connsiteY3" fmla="*/ 5155 h 192086"/>
                    <a:gd name="connsiteX4" fmla="*/ 3906 w 941954"/>
                    <a:gd name="connsiteY4" fmla="*/ -593 h 192086"/>
                    <a:gd name="connsiteX5" fmla="*/ 934383 w 941954"/>
                    <a:gd name="connsiteY5" fmla="*/ -593 h 192086"/>
                    <a:gd name="connsiteX6" fmla="*/ 940131 w 941954"/>
                    <a:gd name="connsiteY6" fmla="*/ 5155 h 192086"/>
                    <a:gd name="connsiteX7" fmla="*/ 940131 w 941954"/>
                    <a:gd name="connsiteY7" fmla="*/ 185746 h 192086"/>
                    <a:gd name="connsiteX8" fmla="*/ 934383 w 941954"/>
                    <a:gd name="connsiteY8" fmla="*/ 191494 h 192086"/>
                    <a:gd name="connsiteX9" fmla="*/ 6240 w 941954"/>
                    <a:gd name="connsiteY9" fmla="*/ 183430 h 192086"/>
                    <a:gd name="connsiteX10" fmla="*/ 932067 w 941954"/>
                    <a:gd name="connsiteY10" fmla="*/ 183430 h 192086"/>
                    <a:gd name="connsiteX11" fmla="*/ 932067 w 941954"/>
                    <a:gd name="connsiteY11" fmla="*/ 7471 h 192086"/>
                    <a:gd name="connsiteX12" fmla="*/ 6240 w 941954"/>
                    <a:gd name="connsiteY12" fmla="*/ 7471 h 192086"/>
                    <a:gd name="connsiteX13" fmla="*/ 934383 w 941954"/>
                    <a:gd name="connsiteY13" fmla="*/ 7471 h 192086"/>
                    <a:gd name="connsiteX14" fmla="*/ 934383 w 941954"/>
                    <a:gd name="connsiteY14" fmla="*/ 7471 h 1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41954" h="192086">
                      <a:moveTo>
                        <a:pt x="934383" y="191494"/>
                      </a:moveTo>
                      <a:lnTo>
                        <a:pt x="3906" y="191494"/>
                      </a:lnTo>
                      <a:cubicBezTo>
                        <a:pt x="746" y="191477"/>
                        <a:pt x="-1824" y="188907"/>
                        <a:pt x="-1824" y="185746"/>
                      </a:cubicBezTo>
                      <a:lnTo>
                        <a:pt x="-1824" y="5155"/>
                      </a:lnTo>
                      <a:cubicBezTo>
                        <a:pt x="-1824" y="1994"/>
                        <a:pt x="746" y="-576"/>
                        <a:pt x="3906" y="-593"/>
                      </a:cubicBezTo>
                      <a:lnTo>
                        <a:pt x="934383" y="-593"/>
                      </a:lnTo>
                      <a:cubicBezTo>
                        <a:pt x="937561" y="-593"/>
                        <a:pt x="940131" y="1977"/>
                        <a:pt x="940131" y="5155"/>
                      </a:cubicBezTo>
                      <a:lnTo>
                        <a:pt x="940131" y="185746"/>
                      </a:lnTo>
                      <a:cubicBezTo>
                        <a:pt x="940131" y="188924"/>
                        <a:pt x="937561" y="191494"/>
                        <a:pt x="934383" y="191494"/>
                      </a:cubicBezTo>
                      <a:close/>
                      <a:moveTo>
                        <a:pt x="6240" y="183430"/>
                      </a:moveTo>
                      <a:lnTo>
                        <a:pt x="932067" y="183430"/>
                      </a:lnTo>
                      <a:lnTo>
                        <a:pt x="932067" y="7471"/>
                      </a:lnTo>
                      <a:lnTo>
                        <a:pt x="6240" y="7471"/>
                      </a:lnTo>
                      <a:close/>
                      <a:moveTo>
                        <a:pt x="934383" y="7471"/>
                      </a:moveTo>
                      <a:lnTo>
                        <a:pt x="934383" y="7471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爱设计-3-93">
                  <a:extLst>
                    <a:ext uri="{FF2B5EF4-FFF2-40B4-BE49-F238E27FC236}">
                      <a16:creationId xmlns:a16="http://schemas.microsoft.com/office/drawing/2014/main" id="{4D7106D5-4110-4956-7206-E6ACFE649D03}"/>
                    </a:ext>
                  </a:extLst>
                </p:cNvPr>
                <p:cNvSpPr/>
                <p:nvPr/>
              </p:nvSpPr>
              <p:spPr>
                <a:xfrm>
                  <a:off x="10132124" y="4339475"/>
                  <a:ext cx="8085" cy="187529"/>
                </a:xfrm>
                <a:custGeom>
                  <a:avLst/>
                  <a:gdLst>
                    <a:gd name="connsiteX0" fmla="*/ 2209 w 8085"/>
                    <a:gd name="connsiteY0" fmla="*/ 186937 h 187529"/>
                    <a:gd name="connsiteX1" fmla="*/ -1814 w 8085"/>
                    <a:gd name="connsiteY1" fmla="*/ 182897 h 187529"/>
                    <a:gd name="connsiteX2" fmla="*/ -1814 w 8085"/>
                    <a:gd name="connsiteY2" fmla="*/ 3709 h 187529"/>
                    <a:gd name="connsiteX3" fmla="*/ 1956 w 8085"/>
                    <a:gd name="connsiteY3" fmla="*/ -585 h 187529"/>
                    <a:gd name="connsiteX4" fmla="*/ 6249 w 8085"/>
                    <a:gd name="connsiteY4" fmla="*/ 3185 h 187529"/>
                    <a:gd name="connsiteX5" fmla="*/ 6249 w 8085"/>
                    <a:gd name="connsiteY5" fmla="*/ 3709 h 187529"/>
                    <a:gd name="connsiteX6" fmla="*/ 6249 w 8085"/>
                    <a:gd name="connsiteY6" fmla="*/ 182897 h 187529"/>
                    <a:gd name="connsiteX7" fmla="*/ 2209 w 8085"/>
                    <a:gd name="connsiteY7" fmla="*/ 186937 h 187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5" h="187529">
                      <a:moveTo>
                        <a:pt x="2209" y="186937"/>
                      </a:moveTo>
                      <a:cubicBezTo>
                        <a:pt x="-22" y="186920"/>
                        <a:pt x="-1814" y="185128"/>
                        <a:pt x="-1814" y="182897"/>
                      </a:cubicBezTo>
                      <a:lnTo>
                        <a:pt x="-1814" y="3709"/>
                      </a:lnTo>
                      <a:cubicBezTo>
                        <a:pt x="-1967" y="1477"/>
                        <a:pt x="-276" y="-433"/>
                        <a:pt x="1956" y="-585"/>
                      </a:cubicBezTo>
                      <a:cubicBezTo>
                        <a:pt x="4187" y="-720"/>
                        <a:pt x="6097" y="953"/>
                        <a:pt x="6249" y="3185"/>
                      </a:cubicBezTo>
                      <a:cubicBezTo>
                        <a:pt x="6266" y="3354"/>
                        <a:pt x="6266" y="3540"/>
                        <a:pt x="6249" y="3709"/>
                      </a:cubicBezTo>
                      <a:lnTo>
                        <a:pt x="6249" y="182897"/>
                      </a:lnTo>
                      <a:cubicBezTo>
                        <a:pt x="6249" y="185128"/>
                        <a:pt x="4440" y="186937"/>
                        <a:pt x="2209" y="1869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爱设计-3-94">
                  <a:extLst>
                    <a:ext uri="{FF2B5EF4-FFF2-40B4-BE49-F238E27FC236}">
                      <a16:creationId xmlns:a16="http://schemas.microsoft.com/office/drawing/2014/main" id="{F7BE3422-F623-BE28-072E-9FC24C0EAB99}"/>
                    </a:ext>
                  </a:extLst>
                </p:cNvPr>
                <p:cNvSpPr/>
                <p:nvPr/>
              </p:nvSpPr>
              <p:spPr>
                <a:xfrm>
                  <a:off x="10209411" y="4339475"/>
                  <a:ext cx="8085" cy="187529"/>
                </a:xfrm>
                <a:custGeom>
                  <a:avLst/>
                  <a:gdLst>
                    <a:gd name="connsiteX0" fmla="*/ 2226 w 8085"/>
                    <a:gd name="connsiteY0" fmla="*/ 186937 h 187529"/>
                    <a:gd name="connsiteX1" fmla="*/ -1814 w 8085"/>
                    <a:gd name="connsiteY1" fmla="*/ 182897 h 187529"/>
                    <a:gd name="connsiteX2" fmla="*/ -1814 w 8085"/>
                    <a:gd name="connsiteY2" fmla="*/ 3709 h 187529"/>
                    <a:gd name="connsiteX3" fmla="*/ 1955 w 8085"/>
                    <a:gd name="connsiteY3" fmla="*/ -585 h 187529"/>
                    <a:gd name="connsiteX4" fmla="*/ 6249 w 8085"/>
                    <a:gd name="connsiteY4" fmla="*/ 3185 h 187529"/>
                    <a:gd name="connsiteX5" fmla="*/ 6249 w 8085"/>
                    <a:gd name="connsiteY5" fmla="*/ 3709 h 187529"/>
                    <a:gd name="connsiteX6" fmla="*/ 6249 w 8085"/>
                    <a:gd name="connsiteY6" fmla="*/ 182897 h 187529"/>
                    <a:gd name="connsiteX7" fmla="*/ 2226 w 8085"/>
                    <a:gd name="connsiteY7" fmla="*/ 186937 h 187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5" h="187529">
                      <a:moveTo>
                        <a:pt x="2226" y="186937"/>
                      </a:moveTo>
                      <a:cubicBezTo>
                        <a:pt x="-5" y="186937"/>
                        <a:pt x="-1814" y="185128"/>
                        <a:pt x="-1814" y="182897"/>
                      </a:cubicBezTo>
                      <a:lnTo>
                        <a:pt x="-1814" y="3709"/>
                      </a:lnTo>
                      <a:cubicBezTo>
                        <a:pt x="-1966" y="1477"/>
                        <a:pt x="-276" y="-433"/>
                        <a:pt x="1955" y="-585"/>
                      </a:cubicBezTo>
                      <a:cubicBezTo>
                        <a:pt x="4187" y="-720"/>
                        <a:pt x="6097" y="953"/>
                        <a:pt x="6249" y="3185"/>
                      </a:cubicBezTo>
                      <a:cubicBezTo>
                        <a:pt x="6267" y="3354"/>
                        <a:pt x="6267" y="3540"/>
                        <a:pt x="6249" y="3709"/>
                      </a:cubicBezTo>
                      <a:lnTo>
                        <a:pt x="6249" y="182897"/>
                      </a:lnTo>
                      <a:cubicBezTo>
                        <a:pt x="6249" y="185128"/>
                        <a:pt x="4457" y="186920"/>
                        <a:pt x="2226" y="1869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爱设计-3-95">
                  <a:extLst>
                    <a:ext uri="{FF2B5EF4-FFF2-40B4-BE49-F238E27FC236}">
                      <a16:creationId xmlns:a16="http://schemas.microsoft.com/office/drawing/2014/main" id="{D5B73FA8-3056-20D7-37EC-6FD787DC3426}"/>
                    </a:ext>
                  </a:extLst>
                </p:cNvPr>
                <p:cNvSpPr/>
                <p:nvPr/>
              </p:nvSpPr>
              <p:spPr>
                <a:xfrm>
                  <a:off x="10736952" y="4339475"/>
                  <a:ext cx="8085" cy="187529"/>
                </a:xfrm>
                <a:custGeom>
                  <a:avLst/>
                  <a:gdLst>
                    <a:gd name="connsiteX0" fmla="*/ 2209 w 8085"/>
                    <a:gd name="connsiteY0" fmla="*/ 186937 h 187529"/>
                    <a:gd name="connsiteX1" fmla="*/ -1814 w 8085"/>
                    <a:gd name="connsiteY1" fmla="*/ 182897 h 187529"/>
                    <a:gd name="connsiteX2" fmla="*/ -1814 w 8085"/>
                    <a:gd name="connsiteY2" fmla="*/ 3709 h 187529"/>
                    <a:gd name="connsiteX3" fmla="*/ 1956 w 8085"/>
                    <a:gd name="connsiteY3" fmla="*/ -585 h 187529"/>
                    <a:gd name="connsiteX4" fmla="*/ 6249 w 8085"/>
                    <a:gd name="connsiteY4" fmla="*/ 3185 h 187529"/>
                    <a:gd name="connsiteX5" fmla="*/ 6249 w 8085"/>
                    <a:gd name="connsiteY5" fmla="*/ 3709 h 187529"/>
                    <a:gd name="connsiteX6" fmla="*/ 6249 w 8085"/>
                    <a:gd name="connsiteY6" fmla="*/ 182897 h 187529"/>
                    <a:gd name="connsiteX7" fmla="*/ 2209 w 8085"/>
                    <a:gd name="connsiteY7" fmla="*/ 186937 h 187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5" h="187529">
                      <a:moveTo>
                        <a:pt x="2209" y="186937"/>
                      </a:moveTo>
                      <a:cubicBezTo>
                        <a:pt x="-22" y="186920"/>
                        <a:pt x="-1814" y="185128"/>
                        <a:pt x="-1814" y="182897"/>
                      </a:cubicBezTo>
                      <a:lnTo>
                        <a:pt x="-1814" y="3709"/>
                      </a:lnTo>
                      <a:cubicBezTo>
                        <a:pt x="-1967" y="1477"/>
                        <a:pt x="-276" y="-433"/>
                        <a:pt x="1956" y="-585"/>
                      </a:cubicBezTo>
                      <a:cubicBezTo>
                        <a:pt x="4187" y="-720"/>
                        <a:pt x="6097" y="953"/>
                        <a:pt x="6249" y="3185"/>
                      </a:cubicBezTo>
                      <a:cubicBezTo>
                        <a:pt x="6266" y="3354"/>
                        <a:pt x="6266" y="3540"/>
                        <a:pt x="6249" y="3709"/>
                      </a:cubicBezTo>
                      <a:lnTo>
                        <a:pt x="6249" y="182897"/>
                      </a:lnTo>
                      <a:cubicBezTo>
                        <a:pt x="6249" y="185128"/>
                        <a:pt x="4440" y="186937"/>
                        <a:pt x="2209" y="1869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爱设计-3-96">
                  <a:extLst>
                    <a:ext uri="{FF2B5EF4-FFF2-40B4-BE49-F238E27FC236}">
                      <a16:creationId xmlns:a16="http://schemas.microsoft.com/office/drawing/2014/main" id="{370F6C35-3C4F-AD19-46F6-439A17ED1978}"/>
                    </a:ext>
                  </a:extLst>
                </p:cNvPr>
                <p:cNvSpPr/>
                <p:nvPr/>
              </p:nvSpPr>
              <p:spPr>
                <a:xfrm>
                  <a:off x="10814205" y="4339475"/>
                  <a:ext cx="8085" cy="187529"/>
                </a:xfrm>
                <a:custGeom>
                  <a:avLst/>
                  <a:gdLst>
                    <a:gd name="connsiteX0" fmla="*/ 2226 w 8085"/>
                    <a:gd name="connsiteY0" fmla="*/ 186937 h 187529"/>
                    <a:gd name="connsiteX1" fmla="*/ -1814 w 8085"/>
                    <a:gd name="connsiteY1" fmla="*/ 182897 h 187529"/>
                    <a:gd name="connsiteX2" fmla="*/ -1814 w 8085"/>
                    <a:gd name="connsiteY2" fmla="*/ 3709 h 187529"/>
                    <a:gd name="connsiteX3" fmla="*/ 1955 w 8085"/>
                    <a:gd name="connsiteY3" fmla="*/ -585 h 187529"/>
                    <a:gd name="connsiteX4" fmla="*/ 6249 w 8085"/>
                    <a:gd name="connsiteY4" fmla="*/ 3185 h 187529"/>
                    <a:gd name="connsiteX5" fmla="*/ 6249 w 8085"/>
                    <a:gd name="connsiteY5" fmla="*/ 3709 h 187529"/>
                    <a:gd name="connsiteX6" fmla="*/ 6249 w 8085"/>
                    <a:gd name="connsiteY6" fmla="*/ 182897 h 187529"/>
                    <a:gd name="connsiteX7" fmla="*/ 2243 w 8085"/>
                    <a:gd name="connsiteY7" fmla="*/ 186937 h 187529"/>
                    <a:gd name="connsiteX8" fmla="*/ 2226 w 8085"/>
                    <a:gd name="connsiteY8" fmla="*/ 186937 h 187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85" h="187529">
                      <a:moveTo>
                        <a:pt x="2226" y="186937"/>
                      </a:moveTo>
                      <a:cubicBezTo>
                        <a:pt x="-5" y="186937"/>
                        <a:pt x="-1814" y="185128"/>
                        <a:pt x="-1814" y="182897"/>
                      </a:cubicBezTo>
                      <a:lnTo>
                        <a:pt x="-1814" y="3709"/>
                      </a:lnTo>
                      <a:cubicBezTo>
                        <a:pt x="-1966" y="1477"/>
                        <a:pt x="-276" y="-433"/>
                        <a:pt x="1955" y="-585"/>
                      </a:cubicBezTo>
                      <a:cubicBezTo>
                        <a:pt x="4187" y="-720"/>
                        <a:pt x="6097" y="953"/>
                        <a:pt x="6249" y="3185"/>
                      </a:cubicBezTo>
                      <a:cubicBezTo>
                        <a:pt x="6267" y="3354"/>
                        <a:pt x="6267" y="3540"/>
                        <a:pt x="6249" y="3709"/>
                      </a:cubicBezTo>
                      <a:lnTo>
                        <a:pt x="6249" y="182897"/>
                      </a:lnTo>
                      <a:cubicBezTo>
                        <a:pt x="6267" y="185111"/>
                        <a:pt x="4457" y="186920"/>
                        <a:pt x="2243" y="186937"/>
                      </a:cubicBezTo>
                      <a:cubicBezTo>
                        <a:pt x="2243" y="186937"/>
                        <a:pt x="2226" y="186937"/>
                        <a:pt x="2226" y="1869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4" name="图形 19">
                <a:extLst>
                  <a:ext uri="{FF2B5EF4-FFF2-40B4-BE49-F238E27FC236}">
                    <a16:creationId xmlns:a16="http://schemas.microsoft.com/office/drawing/2014/main" id="{6F62ED8B-D18B-32D8-5DA0-253D8BEEF21A}"/>
                  </a:ext>
                </a:extLst>
              </p:cNvPr>
              <p:cNvGrpSpPr/>
              <p:nvPr/>
            </p:nvGrpSpPr>
            <p:grpSpPr>
              <a:xfrm>
                <a:off x="7418414" y="2290171"/>
                <a:ext cx="3755005" cy="1672035"/>
                <a:chOff x="7418414" y="2290171"/>
                <a:chExt cx="3755005" cy="1672035"/>
              </a:xfrm>
            </p:grpSpPr>
            <p:sp>
              <p:nvSpPr>
                <p:cNvPr id="155" name="爱设计-3-97">
                  <a:extLst>
                    <a:ext uri="{FF2B5EF4-FFF2-40B4-BE49-F238E27FC236}">
                      <a16:creationId xmlns:a16="http://schemas.microsoft.com/office/drawing/2014/main" id="{7961D1F5-6ADB-3D22-14D7-A43DB3944597}"/>
                    </a:ext>
                  </a:extLst>
                </p:cNvPr>
                <p:cNvSpPr/>
                <p:nvPr/>
              </p:nvSpPr>
              <p:spPr>
                <a:xfrm>
                  <a:off x="9508835" y="3149933"/>
                  <a:ext cx="808242" cy="808228"/>
                </a:xfrm>
                <a:custGeom>
                  <a:avLst/>
                  <a:gdLst>
                    <a:gd name="connsiteX0" fmla="*/ 806241 w 808242"/>
                    <a:gd name="connsiteY0" fmla="*/ 383523 h 808228"/>
                    <a:gd name="connsiteX1" fmla="*/ 783015 w 808242"/>
                    <a:gd name="connsiteY1" fmla="*/ 267034 h 808228"/>
                    <a:gd name="connsiteX2" fmla="*/ 772179 w 808242"/>
                    <a:gd name="connsiteY2" fmla="*/ 259799 h 808228"/>
                    <a:gd name="connsiteX3" fmla="*/ 772179 w 808242"/>
                    <a:gd name="connsiteY3" fmla="*/ 259799 h 808228"/>
                    <a:gd name="connsiteX4" fmla="*/ 710663 w 808242"/>
                    <a:gd name="connsiteY4" fmla="*/ 272072 h 808228"/>
                    <a:gd name="connsiteX5" fmla="*/ 700520 w 808242"/>
                    <a:gd name="connsiteY5" fmla="*/ 266815 h 808228"/>
                    <a:gd name="connsiteX6" fmla="*/ 642436 w 808242"/>
                    <a:gd name="connsiteY6" fmla="*/ 180094 h 808228"/>
                    <a:gd name="connsiteX7" fmla="*/ 641456 w 808242"/>
                    <a:gd name="connsiteY7" fmla="*/ 168734 h 808228"/>
                    <a:gd name="connsiteX8" fmla="*/ 676313 w 808242"/>
                    <a:gd name="connsiteY8" fmla="*/ 116516 h 808228"/>
                    <a:gd name="connsiteX9" fmla="*/ 673760 w 808242"/>
                    <a:gd name="connsiteY9" fmla="*/ 103737 h 808228"/>
                    <a:gd name="connsiteX10" fmla="*/ 673760 w 808242"/>
                    <a:gd name="connsiteY10" fmla="*/ 103737 h 808228"/>
                    <a:gd name="connsiteX11" fmla="*/ 574970 w 808242"/>
                    <a:gd name="connsiteY11" fmla="*/ 37809 h 808228"/>
                    <a:gd name="connsiteX12" fmla="*/ 562190 w 808242"/>
                    <a:gd name="connsiteY12" fmla="*/ 40361 h 808228"/>
                    <a:gd name="connsiteX13" fmla="*/ 527334 w 808242"/>
                    <a:gd name="connsiteY13" fmla="*/ 92579 h 808228"/>
                    <a:gd name="connsiteX14" fmla="*/ 516464 w 808242"/>
                    <a:gd name="connsiteY14" fmla="*/ 95960 h 808228"/>
                    <a:gd name="connsiteX15" fmla="*/ 414107 w 808242"/>
                    <a:gd name="connsiteY15" fmla="*/ 75675 h 808228"/>
                    <a:gd name="connsiteX16" fmla="*/ 405384 w 808242"/>
                    <a:gd name="connsiteY16" fmla="*/ 68338 h 808228"/>
                    <a:gd name="connsiteX17" fmla="*/ 393111 w 808242"/>
                    <a:gd name="connsiteY17" fmla="*/ 6823 h 808228"/>
                    <a:gd name="connsiteX18" fmla="*/ 382276 w 808242"/>
                    <a:gd name="connsiteY18" fmla="*/ -412 h 808228"/>
                    <a:gd name="connsiteX19" fmla="*/ 382276 w 808242"/>
                    <a:gd name="connsiteY19" fmla="*/ -412 h 808228"/>
                    <a:gd name="connsiteX20" fmla="*/ 265786 w 808242"/>
                    <a:gd name="connsiteY20" fmla="*/ 22814 h 808228"/>
                    <a:gd name="connsiteX21" fmla="*/ 258551 w 808242"/>
                    <a:gd name="connsiteY21" fmla="*/ 33650 h 808228"/>
                    <a:gd name="connsiteX22" fmla="*/ 258551 w 808242"/>
                    <a:gd name="connsiteY22" fmla="*/ 33650 h 808228"/>
                    <a:gd name="connsiteX23" fmla="*/ 270824 w 808242"/>
                    <a:gd name="connsiteY23" fmla="*/ 95166 h 808228"/>
                    <a:gd name="connsiteX24" fmla="*/ 265567 w 808242"/>
                    <a:gd name="connsiteY24" fmla="*/ 105309 h 808228"/>
                    <a:gd name="connsiteX25" fmla="*/ 178863 w 808242"/>
                    <a:gd name="connsiteY25" fmla="*/ 163393 h 808228"/>
                    <a:gd name="connsiteX26" fmla="*/ 167486 w 808242"/>
                    <a:gd name="connsiteY26" fmla="*/ 164373 h 808228"/>
                    <a:gd name="connsiteX27" fmla="*/ 115268 w 808242"/>
                    <a:gd name="connsiteY27" fmla="*/ 129516 h 808228"/>
                    <a:gd name="connsiteX28" fmla="*/ 102505 w 808242"/>
                    <a:gd name="connsiteY28" fmla="*/ 132052 h 808228"/>
                    <a:gd name="connsiteX29" fmla="*/ 102505 w 808242"/>
                    <a:gd name="connsiteY29" fmla="*/ 132052 h 808228"/>
                    <a:gd name="connsiteX30" fmla="*/ 36577 w 808242"/>
                    <a:gd name="connsiteY30" fmla="*/ 230859 h 808228"/>
                    <a:gd name="connsiteX31" fmla="*/ 39113 w 808242"/>
                    <a:gd name="connsiteY31" fmla="*/ 243622 h 808228"/>
                    <a:gd name="connsiteX32" fmla="*/ 39113 w 808242"/>
                    <a:gd name="connsiteY32" fmla="*/ 243622 h 808228"/>
                    <a:gd name="connsiteX33" fmla="*/ 91348 w 808242"/>
                    <a:gd name="connsiteY33" fmla="*/ 278479 h 808228"/>
                    <a:gd name="connsiteX34" fmla="*/ 94729 w 808242"/>
                    <a:gd name="connsiteY34" fmla="*/ 289348 h 808228"/>
                    <a:gd name="connsiteX35" fmla="*/ 74444 w 808242"/>
                    <a:gd name="connsiteY35" fmla="*/ 391722 h 808228"/>
                    <a:gd name="connsiteX36" fmla="*/ 67107 w 808242"/>
                    <a:gd name="connsiteY36" fmla="*/ 400445 h 808228"/>
                    <a:gd name="connsiteX37" fmla="*/ 5592 w 808242"/>
                    <a:gd name="connsiteY37" fmla="*/ 412717 h 808228"/>
                    <a:gd name="connsiteX38" fmla="*/ -1644 w 808242"/>
                    <a:gd name="connsiteY38" fmla="*/ 423553 h 808228"/>
                    <a:gd name="connsiteX39" fmla="*/ -1644 w 808242"/>
                    <a:gd name="connsiteY39" fmla="*/ 423553 h 808228"/>
                    <a:gd name="connsiteX40" fmla="*/ 21600 w 808242"/>
                    <a:gd name="connsiteY40" fmla="*/ 540043 h 808228"/>
                    <a:gd name="connsiteX41" fmla="*/ 32385 w 808242"/>
                    <a:gd name="connsiteY41" fmla="*/ 547261 h 808228"/>
                    <a:gd name="connsiteX42" fmla="*/ 32419 w 808242"/>
                    <a:gd name="connsiteY42" fmla="*/ 547261 h 808228"/>
                    <a:gd name="connsiteX43" fmla="*/ 93935 w 808242"/>
                    <a:gd name="connsiteY43" fmla="*/ 535005 h 808228"/>
                    <a:gd name="connsiteX44" fmla="*/ 104078 w 808242"/>
                    <a:gd name="connsiteY44" fmla="*/ 540262 h 808228"/>
                    <a:gd name="connsiteX45" fmla="*/ 162161 w 808242"/>
                    <a:gd name="connsiteY45" fmla="*/ 626966 h 808228"/>
                    <a:gd name="connsiteX46" fmla="*/ 163142 w 808242"/>
                    <a:gd name="connsiteY46" fmla="*/ 638326 h 808228"/>
                    <a:gd name="connsiteX47" fmla="*/ 128285 w 808242"/>
                    <a:gd name="connsiteY47" fmla="*/ 690560 h 808228"/>
                    <a:gd name="connsiteX48" fmla="*/ 130820 w 808242"/>
                    <a:gd name="connsiteY48" fmla="*/ 703323 h 808228"/>
                    <a:gd name="connsiteX49" fmla="*/ 130837 w 808242"/>
                    <a:gd name="connsiteY49" fmla="*/ 703323 h 808228"/>
                    <a:gd name="connsiteX50" fmla="*/ 229627 w 808242"/>
                    <a:gd name="connsiteY50" fmla="*/ 769251 h 808228"/>
                    <a:gd name="connsiteX51" fmla="*/ 242407 w 808242"/>
                    <a:gd name="connsiteY51" fmla="*/ 766698 h 808228"/>
                    <a:gd name="connsiteX52" fmla="*/ 242407 w 808242"/>
                    <a:gd name="connsiteY52" fmla="*/ 766698 h 808228"/>
                    <a:gd name="connsiteX53" fmla="*/ 277265 w 808242"/>
                    <a:gd name="connsiteY53" fmla="*/ 714480 h 808228"/>
                    <a:gd name="connsiteX54" fmla="*/ 288134 w 808242"/>
                    <a:gd name="connsiteY54" fmla="*/ 711099 h 808228"/>
                    <a:gd name="connsiteX55" fmla="*/ 390491 w 808242"/>
                    <a:gd name="connsiteY55" fmla="*/ 731385 h 808228"/>
                    <a:gd name="connsiteX56" fmla="*/ 399231 w 808242"/>
                    <a:gd name="connsiteY56" fmla="*/ 738721 h 808228"/>
                    <a:gd name="connsiteX57" fmla="*/ 411486 w 808242"/>
                    <a:gd name="connsiteY57" fmla="*/ 800237 h 808228"/>
                    <a:gd name="connsiteX58" fmla="*/ 422322 w 808242"/>
                    <a:gd name="connsiteY58" fmla="*/ 807455 h 808228"/>
                    <a:gd name="connsiteX59" fmla="*/ 538812 w 808242"/>
                    <a:gd name="connsiteY59" fmla="*/ 784228 h 808228"/>
                    <a:gd name="connsiteX60" fmla="*/ 546047 w 808242"/>
                    <a:gd name="connsiteY60" fmla="*/ 773393 h 808228"/>
                    <a:gd name="connsiteX61" fmla="*/ 546047 w 808242"/>
                    <a:gd name="connsiteY61" fmla="*/ 773393 h 808228"/>
                    <a:gd name="connsiteX62" fmla="*/ 533774 w 808242"/>
                    <a:gd name="connsiteY62" fmla="*/ 711877 h 808228"/>
                    <a:gd name="connsiteX63" fmla="*/ 539032 w 808242"/>
                    <a:gd name="connsiteY63" fmla="*/ 701734 h 808228"/>
                    <a:gd name="connsiteX64" fmla="*/ 625751 w 808242"/>
                    <a:gd name="connsiteY64" fmla="*/ 643667 h 808228"/>
                    <a:gd name="connsiteX65" fmla="*/ 637112 w 808242"/>
                    <a:gd name="connsiteY65" fmla="*/ 642687 h 808228"/>
                    <a:gd name="connsiteX66" fmla="*/ 689329 w 808242"/>
                    <a:gd name="connsiteY66" fmla="*/ 677544 h 808228"/>
                    <a:gd name="connsiteX67" fmla="*/ 702109 w 808242"/>
                    <a:gd name="connsiteY67" fmla="*/ 674991 h 808228"/>
                    <a:gd name="connsiteX68" fmla="*/ 768037 w 808242"/>
                    <a:gd name="connsiteY68" fmla="*/ 576201 h 808228"/>
                    <a:gd name="connsiteX69" fmla="*/ 765501 w 808242"/>
                    <a:gd name="connsiteY69" fmla="*/ 563421 h 808228"/>
                    <a:gd name="connsiteX70" fmla="*/ 713266 w 808242"/>
                    <a:gd name="connsiteY70" fmla="*/ 528564 h 808228"/>
                    <a:gd name="connsiteX71" fmla="*/ 709885 w 808242"/>
                    <a:gd name="connsiteY71" fmla="*/ 517695 h 808228"/>
                    <a:gd name="connsiteX72" fmla="*/ 730256 w 808242"/>
                    <a:gd name="connsiteY72" fmla="*/ 415338 h 808228"/>
                    <a:gd name="connsiteX73" fmla="*/ 737592 w 808242"/>
                    <a:gd name="connsiteY73" fmla="*/ 406598 h 808228"/>
                    <a:gd name="connsiteX74" fmla="*/ 799108 w 808242"/>
                    <a:gd name="connsiteY74" fmla="*/ 394325 h 808228"/>
                    <a:gd name="connsiteX75" fmla="*/ 806241 w 808242"/>
                    <a:gd name="connsiteY75" fmla="*/ 383523 h 808228"/>
                    <a:gd name="connsiteX76" fmla="*/ 436877 w 808242"/>
                    <a:gd name="connsiteY76" fmla="*/ 576979 h 808228"/>
                    <a:gd name="connsiteX77" fmla="*/ 228833 w 808242"/>
                    <a:gd name="connsiteY77" fmla="*/ 438108 h 808228"/>
                    <a:gd name="connsiteX78" fmla="*/ 367704 w 808242"/>
                    <a:gd name="connsiteY78" fmla="*/ 230064 h 808228"/>
                    <a:gd name="connsiteX79" fmla="*/ 575748 w 808242"/>
                    <a:gd name="connsiteY79" fmla="*/ 368918 h 808228"/>
                    <a:gd name="connsiteX80" fmla="*/ 436894 w 808242"/>
                    <a:gd name="connsiteY80" fmla="*/ 576979 h 808228"/>
                    <a:gd name="connsiteX81" fmla="*/ 436877 w 808242"/>
                    <a:gd name="connsiteY81" fmla="*/ 576979 h 808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808242" h="808228">
                      <a:moveTo>
                        <a:pt x="806241" y="383523"/>
                      </a:moveTo>
                      <a:lnTo>
                        <a:pt x="783015" y="267034"/>
                      </a:lnTo>
                      <a:cubicBezTo>
                        <a:pt x="782017" y="262047"/>
                        <a:pt x="777166" y="258802"/>
                        <a:pt x="772179" y="259799"/>
                      </a:cubicBezTo>
                      <a:cubicBezTo>
                        <a:pt x="772179" y="259799"/>
                        <a:pt x="772179" y="259799"/>
                        <a:pt x="772179" y="259799"/>
                      </a:cubicBezTo>
                      <a:lnTo>
                        <a:pt x="710663" y="272072"/>
                      </a:lnTo>
                      <a:cubicBezTo>
                        <a:pt x="706471" y="272900"/>
                        <a:pt x="702262" y="270719"/>
                        <a:pt x="700520" y="266815"/>
                      </a:cubicBezTo>
                      <a:cubicBezTo>
                        <a:pt x="685948" y="234966"/>
                        <a:pt x="666340" y="205688"/>
                        <a:pt x="642436" y="180094"/>
                      </a:cubicBezTo>
                      <a:cubicBezTo>
                        <a:pt x="639512" y="177001"/>
                        <a:pt x="639106" y="172284"/>
                        <a:pt x="641456" y="168734"/>
                      </a:cubicBezTo>
                      <a:lnTo>
                        <a:pt x="676313" y="116516"/>
                      </a:lnTo>
                      <a:cubicBezTo>
                        <a:pt x="679136" y="112290"/>
                        <a:pt x="678004" y="106560"/>
                        <a:pt x="673760" y="103737"/>
                      </a:cubicBezTo>
                      <a:cubicBezTo>
                        <a:pt x="673760" y="103737"/>
                        <a:pt x="673760" y="103737"/>
                        <a:pt x="673760" y="103737"/>
                      </a:cubicBezTo>
                      <a:lnTo>
                        <a:pt x="574970" y="37809"/>
                      </a:lnTo>
                      <a:cubicBezTo>
                        <a:pt x="570728" y="34986"/>
                        <a:pt x="565014" y="36135"/>
                        <a:pt x="562190" y="40361"/>
                      </a:cubicBezTo>
                      <a:lnTo>
                        <a:pt x="527334" y="92579"/>
                      </a:lnTo>
                      <a:cubicBezTo>
                        <a:pt x="524950" y="96113"/>
                        <a:pt x="520436" y="97499"/>
                        <a:pt x="516464" y="95960"/>
                      </a:cubicBezTo>
                      <a:cubicBezTo>
                        <a:pt x="483652" y="83738"/>
                        <a:pt x="449099" y="76892"/>
                        <a:pt x="414107" y="75675"/>
                      </a:cubicBezTo>
                      <a:cubicBezTo>
                        <a:pt x="409847" y="75557"/>
                        <a:pt x="406229" y="72514"/>
                        <a:pt x="405384" y="68338"/>
                      </a:cubicBezTo>
                      <a:lnTo>
                        <a:pt x="393111" y="6823"/>
                      </a:lnTo>
                      <a:cubicBezTo>
                        <a:pt x="392114" y="1836"/>
                        <a:pt x="387262" y="-1410"/>
                        <a:pt x="382276" y="-412"/>
                      </a:cubicBezTo>
                      <a:cubicBezTo>
                        <a:pt x="382276" y="-412"/>
                        <a:pt x="382276" y="-412"/>
                        <a:pt x="382276" y="-412"/>
                      </a:cubicBezTo>
                      <a:lnTo>
                        <a:pt x="265786" y="22814"/>
                      </a:lnTo>
                      <a:cubicBezTo>
                        <a:pt x="260799" y="23812"/>
                        <a:pt x="257554" y="28663"/>
                        <a:pt x="258551" y="33650"/>
                      </a:cubicBezTo>
                      <a:cubicBezTo>
                        <a:pt x="258551" y="33650"/>
                        <a:pt x="258551" y="33650"/>
                        <a:pt x="258551" y="33650"/>
                      </a:cubicBezTo>
                      <a:lnTo>
                        <a:pt x="270824" y="95166"/>
                      </a:lnTo>
                      <a:cubicBezTo>
                        <a:pt x="271652" y="99358"/>
                        <a:pt x="269472" y="103567"/>
                        <a:pt x="265567" y="105309"/>
                      </a:cubicBezTo>
                      <a:cubicBezTo>
                        <a:pt x="233735" y="119880"/>
                        <a:pt x="204457" y="139490"/>
                        <a:pt x="178863" y="163393"/>
                      </a:cubicBezTo>
                      <a:cubicBezTo>
                        <a:pt x="175753" y="166317"/>
                        <a:pt x="171053" y="166723"/>
                        <a:pt x="167486" y="164373"/>
                      </a:cubicBezTo>
                      <a:lnTo>
                        <a:pt x="115268" y="129516"/>
                      </a:lnTo>
                      <a:cubicBezTo>
                        <a:pt x="111042" y="126693"/>
                        <a:pt x="105328" y="127826"/>
                        <a:pt x="102505" y="132052"/>
                      </a:cubicBezTo>
                      <a:cubicBezTo>
                        <a:pt x="102505" y="132052"/>
                        <a:pt x="102505" y="132052"/>
                        <a:pt x="102505" y="132052"/>
                      </a:cubicBezTo>
                      <a:lnTo>
                        <a:pt x="36577" y="230859"/>
                      </a:lnTo>
                      <a:cubicBezTo>
                        <a:pt x="33754" y="235085"/>
                        <a:pt x="34887" y="240798"/>
                        <a:pt x="39113" y="243622"/>
                      </a:cubicBezTo>
                      <a:cubicBezTo>
                        <a:pt x="39113" y="243622"/>
                        <a:pt x="39113" y="243622"/>
                        <a:pt x="39113" y="243622"/>
                      </a:cubicBezTo>
                      <a:lnTo>
                        <a:pt x="91348" y="278479"/>
                      </a:lnTo>
                      <a:cubicBezTo>
                        <a:pt x="94865" y="280879"/>
                        <a:pt x="96251" y="285376"/>
                        <a:pt x="94729" y="289348"/>
                      </a:cubicBezTo>
                      <a:cubicBezTo>
                        <a:pt x="82507" y="322160"/>
                        <a:pt x="75661" y="356730"/>
                        <a:pt x="74444" y="391722"/>
                      </a:cubicBezTo>
                      <a:cubicBezTo>
                        <a:pt x="74325" y="395982"/>
                        <a:pt x="71282" y="399600"/>
                        <a:pt x="67107" y="400445"/>
                      </a:cubicBezTo>
                      <a:lnTo>
                        <a:pt x="5592" y="412717"/>
                      </a:lnTo>
                      <a:cubicBezTo>
                        <a:pt x="605" y="413715"/>
                        <a:pt x="-2641" y="418567"/>
                        <a:pt x="-1644" y="423553"/>
                      </a:cubicBezTo>
                      <a:cubicBezTo>
                        <a:pt x="-1644" y="423553"/>
                        <a:pt x="-1644" y="423553"/>
                        <a:pt x="-1644" y="423553"/>
                      </a:cubicBezTo>
                      <a:lnTo>
                        <a:pt x="21600" y="540043"/>
                      </a:lnTo>
                      <a:cubicBezTo>
                        <a:pt x="22581" y="545012"/>
                        <a:pt x="27415" y="548258"/>
                        <a:pt x="32385" y="547261"/>
                      </a:cubicBezTo>
                      <a:cubicBezTo>
                        <a:pt x="32402" y="547261"/>
                        <a:pt x="32402" y="547261"/>
                        <a:pt x="32419" y="547261"/>
                      </a:cubicBezTo>
                      <a:lnTo>
                        <a:pt x="93935" y="535005"/>
                      </a:lnTo>
                      <a:cubicBezTo>
                        <a:pt x="98127" y="534177"/>
                        <a:pt x="102336" y="536357"/>
                        <a:pt x="104078" y="540262"/>
                      </a:cubicBezTo>
                      <a:cubicBezTo>
                        <a:pt x="118666" y="572093"/>
                        <a:pt x="138275" y="601372"/>
                        <a:pt x="162161" y="626966"/>
                      </a:cubicBezTo>
                      <a:cubicBezTo>
                        <a:pt x="165103" y="630059"/>
                        <a:pt x="165508" y="634775"/>
                        <a:pt x="163142" y="638326"/>
                      </a:cubicBezTo>
                      <a:lnTo>
                        <a:pt x="128285" y="690560"/>
                      </a:lnTo>
                      <a:cubicBezTo>
                        <a:pt x="125462" y="694787"/>
                        <a:pt x="126594" y="700500"/>
                        <a:pt x="130820" y="703323"/>
                      </a:cubicBezTo>
                      <a:cubicBezTo>
                        <a:pt x="130837" y="703323"/>
                        <a:pt x="130837" y="703323"/>
                        <a:pt x="130837" y="703323"/>
                      </a:cubicBezTo>
                      <a:lnTo>
                        <a:pt x="229627" y="769251"/>
                      </a:lnTo>
                      <a:cubicBezTo>
                        <a:pt x="233853" y="772074"/>
                        <a:pt x="239584" y="770942"/>
                        <a:pt x="242407" y="766698"/>
                      </a:cubicBezTo>
                      <a:cubicBezTo>
                        <a:pt x="242407" y="766698"/>
                        <a:pt x="242407" y="766698"/>
                        <a:pt x="242407" y="766698"/>
                      </a:cubicBezTo>
                      <a:lnTo>
                        <a:pt x="277265" y="714480"/>
                      </a:lnTo>
                      <a:cubicBezTo>
                        <a:pt x="279665" y="710964"/>
                        <a:pt x="284162" y="709578"/>
                        <a:pt x="288134" y="711099"/>
                      </a:cubicBezTo>
                      <a:cubicBezTo>
                        <a:pt x="320946" y="723321"/>
                        <a:pt x="355498" y="730168"/>
                        <a:pt x="390491" y="731385"/>
                      </a:cubicBezTo>
                      <a:cubicBezTo>
                        <a:pt x="394751" y="731503"/>
                        <a:pt x="398369" y="734546"/>
                        <a:pt x="399231" y="738721"/>
                      </a:cubicBezTo>
                      <a:lnTo>
                        <a:pt x="411486" y="800237"/>
                      </a:lnTo>
                      <a:cubicBezTo>
                        <a:pt x="412484" y="805224"/>
                        <a:pt x="417335" y="808453"/>
                        <a:pt x="422322" y="807455"/>
                      </a:cubicBezTo>
                      <a:lnTo>
                        <a:pt x="538812" y="784228"/>
                      </a:lnTo>
                      <a:cubicBezTo>
                        <a:pt x="543798" y="783231"/>
                        <a:pt x="547044" y="778380"/>
                        <a:pt x="546047" y="773393"/>
                      </a:cubicBezTo>
                      <a:cubicBezTo>
                        <a:pt x="546047" y="773393"/>
                        <a:pt x="546047" y="773393"/>
                        <a:pt x="546047" y="773393"/>
                      </a:cubicBezTo>
                      <a:lnTo>
                        <a:pt x="533774" y="711877"/>
                      </a:lnTo>
                      <a:cubicBezTo>
                        <a:pt x="532962" y="707685"/>
                        <a:pt x="535143" y="703492"/>
                        <a:pt x="539032" y="701734"/>
                      </a:cubicBezTo>
                      <a:cubicBezTo>
                        <a:pt x="570863" y="687163"/>
                        <a:pt x="600141" y="667553"/>
                        <a:pt x="625751" y="643667"/>
                      </a:cubicBezTo>
                      <a:cubicBezTo>
                        <a:pt x="628845" y="640726"/>
                        <a:pt x="633562" y="640320"/>
                        <a:pt x="637112" y="642687"/>
                      </a:cubicBezTo>
                      <a:lnTo>
                        <a:pt x="689329" y="677544"/>
                      </a:lnTo>
                      <a:cubicBezTo>
                        <a:pt x="693573" y="680367"/>
                        <a:pt x="699286" y="679218"/>
                        <a:pt x="702109" y="674991"/>
                      </a:cubicBezTo>
                      <a:lnTo>
                        <a:pt x="768037" y="576201"/>
                      </a:lnTo>
                      <a:cubicBezTo>
                        <a:pt x="770860" y="571975"/>
                        <a:pt x="769727" y="566245"/>
                        <a:pt x="765501" y="563421"/>
                      </a:cubicBezTo>
                      <a:lnTo>
                        <a:pt x="713266" y="528564"/>
                      </a:lnTo>
                      <a:cubicBezTo>
                        <a:pt x="709750" y="526164"/>
                        <a:pt x="708364" y="521667"/>
                        <a:pt x="709885" y="517695"/>
                      </a:cubicBezTo>
                      <a:cubicBezTo>
                        <a:pt x="722141" y="484900"/>
                        <a:pt x="729005" y="450330"/>
                        <a:pt x="730256" y="415338"/>
                      </a:cubicBezTo>
                      <a:cubicBezTo>
                        <a:pt x="730374" y="411078"/>
                        <a:pt x="733416" y="407460"/>
                        <a:pt x="737592" y="406598"/>
                      </a:cubicBezTo>
                      <a:lnTo>
                        <a:pt x="799108" y="394325"/>
                      </a:lnTo>
                      <a:cubicBezTo>
                        <a:pt x="804044" y="393294"/>
                        <a:pt x="807222" y="388476"/>
                        <a:pt x="806241" y="383523"/>
                      </a:cubicBezTo>
                      <a:close/>
                      <a:moveTo>
                        <a:pt x="436877" y="576979"/>
                      </a:moveTo>
                      <a:cubicBezTo>
                        <a:pt x="341079" y="596081"/>
                        <a:pt x="247935" y="533906"/>
                        <a:pt x="228833" y="438108"/>
                      </a:cubicBezTo>
                      <a:cubicBezTo>
                        <a:pt x="209731" y="342310"/>
                        <a:pt x="271906" y="249166"/>
                        <a:pt x="367704" y="230064"/>
                      </a:cubicBezTo>
                      <a:cubicBezTo>
                        <a:pt x="463502" y="210962"/>
                        <a:pt x="556646" y="273137"/>
                        <a:pt x="575748" y="368918"/>
                      </a:cubicBezTo>
                      <a:cubicBezTo>
                        <a:pt x="594867" y="464716"/>
                        <a:pt x="532692" y="557860"/>
                        <a:pt x="436894" y="576979"/>
                      </a:cubicBezTo>
                      <a:cubicBezTo>
                        <a:pt x="436894" y="576979"/>
                        <a:pt x="436877" y="576979"/>
                        <a:pt x="436877" y="576979"/>
                      </a:cubicBezTo>
                      <a:close/>
                    </a:path>
                  </a:pathLst>
                </a:custGeom>
                <a:solidFill>
                  <a:srgbClr val="C1C7D6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爱设计-3-98">
                  <a:extLst>
                    <a:ext uri="{FF2B5EF4-FFF2-40B4-BE49-F238E27FC236}">
                      <a16:creationId xmlns:a16="http://schemas.microsoft.com/office/drawing/2014/main" id="{244A4FA3-6B28-885B-06D6-6742E4D105BB}"/>
                    </a:ext>
                  </a:extLst>
                </p:cNvPr>
                <p:cNvSpPr/>
                <p:nvPr/>
              </p:nvSpPr>
              <p:spPr>
                <a:xfrm>
                  <a:off x="9508886" y="3445317"/>
                  <a:ext cx="111050" cy="252682"/>
                </a:xfrm>
                <a:custGeom>
                  <a:avLst/>
                  <a:gdLst>
                    <a:gd name="connsiteX0" fmla="*/ 12167 w 111050"/>
                    <a:gd name="connsiteY0" fmla="*/ 152681 h 252682"/>
                    <a:gd name="connsiteX1" fmla="*/ 19386 w 111050"/>
                    <a:gd name="connsiteY1" fmla="*/ 141845 h 252682"/>
                    <a:gd name="connsiteX2" fmla="*/ 80901 w 111050"/>
                    <a:gd name="connsiteY2" fmla="*/ 129572 h 252682"/>
                    <a:gd name="connsiteX3" fmla="*/ 88238 w 111050"/>
                    <a:gd name="connsiteY3" fmla="*/ 120833 h 252682"/>
                    <a:gd name="connsiteX4" fmla="*/ 108608 w 111050"/>
                    <a:gd name="connsiteY4" fmla="*/ 18476 h 252682"/>
                    <a:gd name="connsiteX5" fmla="*/ 105227 w 111050"/>
                    <a:gd name="connsiteY5" fmla="*/ 7606 h 252682"/>
                    <a:gd name="connsiteX6" fmla="*/ 92920 w 111050"/>
                    <a:gd name="connsiteY6" fmla="*/ -593 h 252682"/>
                    <a:gd name="connsiteX7" fmla="*/ 74444 w 111050"/>
                    <a:gd name="connsiteY7" fmla="*/ 96389 h 252682"/>
                    <a:gd name="connsiteX8" fmla="*/ 67107 w 111050"/>
                    <a:gd name="connsiteY8" fmla="*/ 105112 h 252682"/>
                    <a:gd name="connsiteX9" fmla="*/ 5592 w 111050"/>
                    <a:gd name="connsiteY9" fmla="*/ 117384 h 252682"/>
                    <a:gd name="connsiteX10" fmla="*/ -1644 w 111050"/>
                    <a:gd name="connsiteY10" fmla="*/ 128220 h 252682"/>
                    <a:gd name="connsiteX11" fmla="*/ -1644 w 111050"/>
                    <a:gd name="connsiteY11" fmla="*/ 128220 h 252682"/>
                    <a:gd name="connsiteX12" fmla="*/ 21600 w 111050"/>
                    <a:gd name="connsiteY12" fmla="*/ 244709 h 252682"/>
                    <a:gd name="connsiteX13" fmla="*/ 32030 w 111050"/>
                    <a:gd name="connsiteY13" fmla="*/ 251978 h 252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1050" h="252682">
                      <a:moveTo>
                        <a:pt x="12167" y="152681"/>
                      </a:moveTo>
                      <a:cubicBezTo>
                        <a:pt x="11170" y="147694"/>
                        <a:pt x="14399" y="142843"/>
                        <a:pt x="19386" y="141845"/>
                      </a:cubicBezTo>
                      <a:lnTo>
                        <a:pt x="80901" y="129572"/>
                      </a:lnTo>
                      <a:cubicBezTo>
                        <a:pt x="85077" y="128727"/>
                        <a:pt x="88119" y="125093"/>
                        <a:pt x="88238" y="120833"/>
                      </a:cubicBezTo>
                      <a:cubicBezTo>
                        <a:pt x="89506" y="85840"/>
                        <a:pt x="96369" y="51288"/>
                        <a:pt x="108608" y="18476"/>
                      </a:cubicBezTo>
                      <a:cubicBezTo>
                        <a:pt x="110146" y="14503"/>
                        <a:pt x="108743" y="10007"/>
                        <a:pt x="105227" y="7606"/>
                      </a:cubicBezTo>
                      <a:lnTo>
                        <a:pt x="92920" y="-593"/>
                      </a:lnTo>
                      <a:cubicBezTo>
                        <a:pt x="81865" y="30613"/>
                        <a:pt x="75644" y="63307"/>
                        <a:pt x="74444" y="96389"/>
                      </a:cubicBezTo>
                      <a:cubicBezTo>
                        <a:pt x="74325" y="100649"/>
                        <a:pt x="71282" y="104266"/>
                        <a:pt x="67107" y="105112"/>
                      </a:cubicBezTo>
                      <a:lnTo>
                        <a:pt x="5592" y="117384"/>
                      </a:lnTo>
                      <a:cubicBezTo>
                        <a:pt x="605" y="118382"/>
                        <a:pt x="-2641" y="123233"/>
                        <a:pt x="-1644" y="128220"/>
                      </a:cubicBezTo>
                      <a:cubicBezTo>
                        <a:pt x="-1644" y="128220"/>
                        <a:pt x="-1644" y="128220"/>
                        <a:pt x="-1644" y="128220"/>
                      </a:cubicBezTo>
                      <a:lnTo>
                        <a:pt x="21600" y="244709"/>
                      </a:lnTo>
                      <a:cubicBezTo>
                        <a:pt x="22563" y="249544"/>
                        <a:pt x="27162" y="252739"/>
                        <a:pt x="32030" y="2519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爱设计-3-99">
                  <a:extLst>
                    <a:ext uri="{FF2B5EF4-FFF2-40B4-BE49-F238E27FC236}">
                      <a16:creationId xmlns:a16="http://schemas.microsoft.com/office/drawing/2014/main" id="{A96CA660-A91A-4F49-203E-DA8A6818ECA8}"/>
                    </a:ext>
                  </a:extLst>
                </p:cNvPr>
                <p:cNvSpPr/>
                <p:nvPr/>
              </p:nvSpPr>
              <p:spPr>
                <a:xfrm>
                  <a:off x="9545743" y="3149865"/>
                  <a:ext cx="361475" cy="253021"/>
                </a:xfrm>
                <a:custGeom>
                  <a:avLst/>
                  <a:gdLst>
                    <a:gd name="connsiteX0" fmla="*/ 2205 w 361475"/>
                    <a:gd name="connsiteY0" fmla="*/ 243588 h 253021"/>
                    <a:gd name="connsiteX1" fmla="*/ 15441 w 361475"/>
                    <a:gd name="connsiteY1" fmla="*/ 252429 h 253021"/>
                    <a:gd name="connsiteX2" fmla="*/ 79476 w 361475"/>
                    <a:gd name="connsiteY2" fmla="*/ 156479 h 253021"/>
                    <a:gd name="connsiteX3" fmla="*/ 92255 w 361475"/>
                    <a:gd name="connsiteY3" fmla="*/ 153943 h 253021"/>
                    <a:gd name="connsiteX4" fmla="*/ 144473 w 361475"/>
                    <a:gd name="connsiteY4" fmla="*/ 188800 h 253021"/>
                    <a:gd name="connsiteX5" fmla="*/ 155834 w 361475"/>
                    <a:gd name="connsiteY5" fmla="*/ 187803 h 253021"/>
                    <a:gd name="connsiteX6" fmla="*/ 242554 w 361475"/>
                    <a:gd name="connsiteY6" fmla="*/ 129736 h 253021"/>
                    <a:gd name="connsiteX7" fmla="*/ 247794 w 361475"/>
                    <a:gd name="connsiteY7" fmla="*/ 119593 h 253021"/>
                    <a:gd name="connsiteX8" fmla="*/ 235538 w 361475"/>
                    <a:gd name="connsiteY8" fmla="*/ 58077 h 253021"/>
                    <a:gd name="connsiteX9" fmla="*/ 242757 w 361475"/>
                    <a:gd name="connsiteY9" fmla="*/ 47241 h 253021"/>
                    <a:gd name="connsiteX10" fmla="*/ 359246 w 361475"/>
                    <a:gd name="connsiteY10" fmla="*/ 24015 h 253021"/>
                    <a:gd name="connsiteX11" fmla="*/ 359651 w 361475"/>
                    <a:gd name="connsiteY11" fmla="*/ 24015 h 253021"/>
                    <a:gd name="connsiteX12" fmla="*/ 356270 w 361475"/>
                    <a:gd name="connsiteY12" fmla="*/ 6823 h 253021"/>
                    <a:gd name="connsiteX13" fmla="*/ 345435 w 361475"/>
                    <a:gd name="connsiteY13" fmla="*/ -412 h 253021"/>
                    <a:gd name="connsiteX14" fmla="*/ 345435 w 361475"/>
                    <a:gd name="connsiteY14" fmla="*/ -412 h 253021"/>
                    <a:gd name="connsiteX15" fmla="*/ 228946 w 361475"/>
                    <a:gd name="connsiteY15" fmla="*/ 22814 h 253021"/>
                    <a:gd name="connsiteX16" fmla="*/ 221711 w 361475"/>
                    <a:gd name="connsiteY16" fmla="*/ 33650 h 253021"/>
                    <a:gd name="connsiteX17" fmla="*/ 221711 w 361475"/>
                    <a:gd name="connsiteY17" fmla="*/ 33650 h 253021"/>
                    <a:gd name="connsiteX18" fmla="*/ 233983 w 361475"/>
                    <a:gd name="connsiteY18" fmla="*/ 95166 h 253021"/>
                    <a:gd name="connsiteX19" fmla="*/ 228726 w 361475"/>
                    <a:gd name="connsiteY19" fmla="*/ 105308 h 253021"/>
                    <a:gd name="connsiteX20" fmla="*/ 142023 w 361475"/>
                    <a:gd name="connsiteY20" fmla="*/ 163393 h 253021"/>
                    <a:gd name="connsiteX21" fmla="*/ 130646 w 361475"/>
                    <a:gd name="connsiteY21" fmla="*/ 164373 h 253021"/>
                    <a:gd name="connsiteX22" fmla="*/ 78428 w 361475"/>
                    <a:gd name="connsiteY22" fmla="*/ 129516 h 253021"/>
                    <a:gd name="connsiteX23" fmla="*/ 65665 w 361475"/>
                    <a:gd name="connsiteY23" fmla="*/ 132052 h 253021"/>
                    <a:gd name="connsiteX24" fmla="*/ 65665 w 361475"/>
                    <a:gd name="connsiteY24" fmla="*/ 132052 h 253021"/>
                    <a:gd name="connsiteX25" fmla="*/ -263 w 361475"/>
                    <a:gd name="connsiteY25" fmla="*/ 230858 h 253021"/>
                    <a:gd name="connsiteX26" fmla="*/ 2205 w 361475"/>
                    <a:gd name="connsiteY26" fmla="*/ 243588 h 253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61475" h="253021">
                      <a:moveTo>
                        <a:pt x="2205" y="243588"/>
                      </a:moveTo>
                      <a:lnTo>
                        <a:pt x="15441" y="252429"/>
                      </a:lnTo>
                      <a:lnTo>
                        <a:pt x="79476" y="156479"/>
                      </a:lnTo>
                      <a:cubicBezTo>
                        <a:pt x="82299" y="152252"/>
                        <a:pt x="88029" y="151120"/>
                        <a:pt x="92255" y="153943"/>
                      </a:cubicBezTo>
                      <a:lnTo>
                        <a:pt x="144473" y="188800"/>
                      </a:lnTo>
                      <a:cubicBezTo>
                        <a:pt x="148024" y="191150"/>
                        <a:pt x="152740" y="190744"/>
                        <a:pt x="155834" y="187803"/>
                      </a:cubicBezTo>
                      <a:cubicBezTo>
                        <a:pt x="181427" y="163917"/>
                        <a:pt x="210723" y="144307"/>
                        <a:pt x="242554" y="129736"/>
                      </a:cubicBezTo>
                      <a:cubicBezTo>
                        <a:pt x="246459" y="127994"/>
                        <a:pt x="248639" y="123785"/>
                        <a:pt x="247794" y="119593"/>
                      </a:cubicBezTo>
                      <a:lnTo>
                        <a:pt x="235538" y="58077"/>
                      </a:lnTo>
                      <a:cubicBezTo>
                        <a:pt x="234541" y="53091"/>
                        <a:pt x="237770" y="48239"/>
                        <a:pt x="242757" y="47241"/>
                      </a:cubicBezTo>
                      <a:lnTo>
                        <a:pt x="359246" y="24015"/>
                      </a:lnTo>
                      <a:cubicBezTo>
                        <a:pt x="359381" y="23998"/>
                        <a:pt x="359516" y="23998"/>
                        <a:pt x="359651" y="24015"/>
                      </a:cubicBezTo>
                      <a:lnTo>
                        <a:pt x="356270" y="6823"/>
                      </a:lnTo>
                      <a:cubicBezTo>
                        <a:pt x="355273" y="1836"/>
                        <a:pt x="350422" y="-1410"/>
                        <a:pt x="345435" y="-412"/>
                      </a:cubicBezTo>
                      <a:cubicBezTo>
                        <a:pt x="345435" y="-412"/>
                        <a:pt x="345435" y="-412"/>
                        <a:pt x="345435" y="-412"/>
                      </a:cubicBezTo>
                      <a:lnTo>
                        <a:pt x="228946" y="22814"/>
                      </a:lnTo>
                      <a:cubicBezTo>
                        <a:pt x="223959" y="23812"/>
                        <a:pt x="220713" y="28663"/>
                        <a:pt x="221711" y="33650"/>
                      </a:cubicBezTo>
                      <a:cubicBezTo>
                        <a:pt x="221711" y="33650"/>
                        <a:pt x="221711" y="33650"/>
                        <a:pt x="221711" y="33650"/>
                      </a:cubicBezTo>
                      <a:lnTo>
                        <a:pt x="233983" y="95166"/>
                      </a:lnTo>
                      <a:cubicBezTo>
                        <a:pt x="234812" y="99358"/>
                        <a:pt x="232631" y="103567"/>
                        <a:pt x="228726" y="105308"/>
                      </a:cubicBezTo>
                      <a:cubicBezTo>
                        <a:pt x="196895" y="119880"/>
                        <a:pt x="167616" y="139490"/>
                        <a:pt x="142023" y="163393"/>
                      </a:cubicBezTo>
                      <a:cubicBezTo>
                        <a:pt x="138912" y="166317"/>
                        <a:pt x="134213" y="166723"/>
                        <a:pt x="130646" y="164373"/>
                      </a:cubicBezTo>
                      <a:lnTo>
                        <a:pt x="78428" y="129516"/>
                      </a:lnTo>
                      <a:cubicBezTo>
                        <a:pt x="74201" y="126693"/>
                        <a:pt x="68488" y="127825"/>
                        <a:pt x="65665" y="132052"/>
                      </a:cubicBezTo>
                      <a:cubicBezTo>
                        <a:pt x="65665" y="132052"/>
                        <a:pt x="65665" y="132052"/>
                        <a:pt x="65665" y="132052"/>
                      </a:cubicBezTo>
                      <a:lnTo>
                        <a:pt x="-263" y="230858"/>
                      </a:lnTo>
                      <a:cubicBezTo>
                        <a:pt x="-3086" y="235051"/>
                        <a:pt x="-1970" y="240748"/>
                        <a:pt x="2205" y="24358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爱设计-3-100">
                  <a:extLst>
                    <a:ext uri="{FF2B5EF4-FFF2-40B4-BE49-F238E27FC236}">
                      <a16:creationId xmlns:a16="http://schemas.microsoft.com/office/drawing/2014/main" id="{9324795D-99A7-7D58-1A00-C5292C56FFE0}"/>
                    </a:ext>
                  </a:extLst>
                </p:cNvPr>
                <p:cNvSpPr/>
                <p:nvPr/>
              </p:nvSpPr>
              <p:spPr>
                <a:xfrm>
                  <a:off x="9624997" y="3711175"/>
                  <a:ext cx="9585" cy="16431"/>
                </a:xfrm>
                <a:custGeom>
                  <a:avLst/>
                  <a:gdLst>
                    <a:gd name="connsiteX0" fmla="*/ -1824 w 9585"/>
                    <a:gd name="connsiteY0" fmla="*/ -593 h 16431"/>
                    <a:gd name="connsiteX1" fmla="*/ 7761 w 9585"/>
                    <a:gd name="connsiteY1" fmla="*/ 15839 h 16431"/>
                    <a:gd name="connsiteX2" fmla="*/ 1760 w 9585"/>
                    <a:gd name="connsiteY2" fmla="*/ 3431 h 16431"/>
                    <a:gd name="connsiteX3" fmla="*/ -1824 w 9585"/>
                    <a:gd name="connsiteY3" fmla="*/ -593 h 16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85" h="16431">
                      <a:moveTo>
                        <a:pt x="-1824" y="-593"/>
                      </a:moveTo>
                      <a:cubicBezTo>
                        <a:pt x="1219" y="4986"/>
                        <a:pt x="4414" y="10480"/>
                        <a:pt x="7761" y="15839"/>
                      </a:cubicBezTo>
                      <a:cubicBezTo>
                        <a:pt x="5682" y="11765"/>
                        <a:pt x="3670" y="7623"/>
                        <a:pt x="1760" y="3431"/>
                      </a:cubicBezTo>
                      <a:cubicBezTo>
                        <a:pt x="983" y="1774"/>
                        <a:pt x="-251" y="371"/>
                        <a:pt x="-1824" y="-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爱设计-3-101">
                  <a:extLst>
                    <a:ext uri="{FF2B5EF4-FFF2-40B4-BE49-F238E27FC236}">
                      <a16:creationId xmlns:a16="http://schemas.microsoft.com/office/drawing/2014/main" id="{A48A67E1-E495-EE9C-035A-D4D64E15786C}"/>
                    </a:ext>
                  </a:extLst>
                </p:cNvPr>
                <p:cNvSpPr/>
                <p:nvPr/>
              </p:nvSpPr>
              <p:spPr>
                <a:xfrm>
                  <a:off x="9504826" y="3145835"/>
                  <a:ext cx="816268" cy="816372"/>
                </a:xfrm>
                <a:custGeom>
                  <a:avLst/>
                  <a:gdLst>
                    <a:gd name="connsiteX0" fmla="*/ 424506 w 816268"/>
                    <a:gd name="connsiteY0" fmla="*/ 815780 h 816372"/>
                    <a:gd name="connsiteX1" fmla="*/ 411540 w 816268"/>
                    <a:gd name="connsiteY1" fmla="*/ 805113 h 816372"/>
                    <a:gd name="connsiteX2" fmla="*/ 399284 w 816268"/>
                    <a:gd name="connsiteY2" fmla="*/ 743597 h 816372"/>
                    <a:gd name="connsiteX3" fmla="*/ 394348 w 816268"/>
                    <a:gd name="connsiteY3" fmla="*/ 739507 h 816372"/>
                    <a:gd name="connsiteX4" fmla="*/ 290740 w 816268"/>
                    <a:gd name="connsiteY4" fmla="*/ 718900 h 816372"/>
                    <a:gd name="connsiteX5" fmla="*/ 284621 w 816268"/>
                    <a:gd name="connsiteY5" fmla="*/ 720810 h 816372"/>
                    <a:gd name="connsiteX6" fmla="*/ 249763 w 816268"/>
                    <a:gd name="connsiteY6" fmla="*/ 773028 h 816372"/>
                    <a:gd name="connsiteX7" fmla="*/ 231405 w 816268"/>
                    <a:gd name="connsiteY7" fmla="*/ 776680 h 816372"/>
                    <a:gd name="connsiteX8" fmla="*/ 132598 w 816268"/>
                    <a:gd name="connsiteY8" fmla="*/ 710752 h 816372"/>
                    <a:gd name="connsiteX9" fmla="*/ 128947 w 816268"/>
                    <a:gd name="connsiteY9" fmla="*/ 692377 h 816372"/>
                    <a:gd name="connsiteX10" fmla="*/ 163804 w 816268"/>
                    <a:gd name="connsiteY10" fmla="*/ 640159 h 816372"/>
                    <a:gd name="connsiteX11" fmla="*/ 163212 w 816268"/>
                    <a:gd name="connsiteY11" fmla="*/ 633786 h 816372"/>
                    <a:gd name="connsiteX12" fmla="*/ 104418 w 816268"/>
                    <a:gd name="connsiteY12" fmla="*/ 546000 h 816372"/>
                    <a:gd name="connsiteX13" fmla="*/ 98755 w 816268"/>
                    <a:gd name="connsiteY13" fmla="*/ 543025 h 816372"/>
                    <a:gd name="connsiteX14" fmla="*/ 37239 w 816268"/>
                    <a:gd name="connsiteY14" fmla="*/ 555281 h 816372"/>
                    <a:gd name="connsiteX15" fmla="*/ 21670 w 816268"/>
                    <a:gd name="connsiteY15" fmla="*/ 544885 h 816372"/>
                    <a:gd name="connsiteX16" fmla="*/ 21670 w 816268"/>
                    <a:gd name="connsiteY16" fmla="*/ 544885 h 816372"/>
                    <a:gd name="connsiteX17" fmla="*/ -1573 w 816268"/>
                    <a:gd name="connsiteY17" fmla="*/ 428412 h 816372"/>
                    <a:gd name="connsiteX18" fmla="*/ 8823 w 816268"/>
                    <a:gd name="connsiteY18" fmla="*/ 412826 h 816372"/>
                    <a:gd name="connsiteX19" fmla="*/ 70339 w 816268"/>
                    <a:gd name="connsiteY19" fmla="*/ 400554 h 816372"/>
                    <a:gd name="connsiteX20" fmla="*/ 74429 w 816268"/>
                    <a:gd name="connsiteY20" fmla="*/ 395635 h 816372"/>
                    <a:gd name="connsiteX21" fmla="*/ 95053 w 816268"/>
                    <a:gd name="connsiteY21" fmla="*/ 292010 h 816372"/>
                    <a:gd name="connsiteX22" fmla="*/ 93143 w 816268"/>
                    <a:gd name="connsiteY22" fmla="*/ 285907 h 816372"/>
                    <a:gd name="connsiteX23" fmla="*/ 40891 w 816268"/>
                    <a:gd name="connsiteY23" fmla="*/ 250999 h 816372"/>
                    <a:gd name="connsiteX24" fmla="*/ 37223 w 816268"/>
                    <a:gd name="connsiteY24" fmla="*/ 232624 h 816372"/>
                    <a:gd name="connsiteX25" fmla="*/ 103150 w 816268"/>
                    <a:gd name="connsiteY25" fmla="*/ 133834 h 816372"/>
                    <a:gd name="connsiteX26" fmla="*/ 121526 w 816268"/>
                    <a:gd name="connsiteY26" fmla="*/ 130166 h 816372"/>
                    <a:gd name="connsiteX27" fmla="*/ 173744 w 816268"/>
                    <a:gd name="connsiteY27" fmla="*/ 165023 h 816372"/>
                    <a:gd name="connsiteX28" fmla="*/ 180117 w 816268"/>
                    <a:gd name="connsiteY28" fmla="*/ 164448 h 816372"/>
                    <a:gd name="connsiteX29" fmla="*/ 267902 w 816268"/>
                    <a:gd name="connsiteY29" fmla="*/ 105654 h 816372"/>
                    <a:gd name="connsiteX30" fmla="*/ 270877 w 816268"/>
                    <a:gd name="connsiteY30" fmla="*/ 99991 h 816372"/>
                    <a:gd name="connsiteX31" fmla="*/ 258604 w 816268"/>
                    <a:gd name="connsiteY31" fmla="*/ 38476 h 816372"/>
                    <a:gd name="connsiteX32" fmla="*/ 269000 w 816268"/>
                    <a:gd name="connsiteY32" fmla="*/ 22890 h 816372"/>
                    <a:gd name="connsiteX33" fmla="*/ 385490 w 816268"/>
                    <a:gd name="connsiteY33" fmla="*/ -337 h 816372"/>
                    <a:gd name="connsiteX34" fmla="*/ 401076 w 816268"/>
                    <a:gd name="connsiteY34" fmla="*/ 10059 h 816372"/>
                    <a:gd name="connsiteX35" fmla="*/ 413332 w 816268"/>
                    <a:gd name="connsiteY35" fmla="*/ 71575 h 816372"/>
                    <a:gd name="connsiteX36" fmla="*/ 418268 w 816268"/>
                    <a:gd name="connsiteY36" fmla="*/ 75666 h 816372"/>
                    <a:gd name="connsiteX37" fmla="*/ 521893 w 816268"/>
                    <a:gd name="connsiteY37" fmla="*/ 96289 h 816372"/>
                    <a:gd name="connsiteX38" fmla="*/ 527996 w 816268"/>
                    <a:gd name="connsiteY38" fmla="*/ 94379 h 816372"/>
                    <a:gd name="connsiteX39" fmla="*/ 562852 w 816268"/>
                    <a:gd name="connsiteY39" fmla="*/ 42161 h 816372"/>
                    <a:gd name="connsiteX40" fmla="*/ 581211 w 816268"/>
                    <a:gd name="connsiteY40" fmla="*/ 38493 h 816372"/>
                    <a:gd name="connsiteX41" fmla="*/ 581211 w 816268"/>
                    <a:gd name="connsiteY41" fmla="*/ 38493 h 816372"/>
                    <a:gd name="connsiteX42" fmla="*/ 680018 w 816268"/>
                    <a:gd name="connsiteY42" fmla="*/ 104420 h 816372"/>
                    <a:gd name="connsiteX43" fmla="*/ 683669 w 816268"/>
                    <a:gd name="connsiteY43" fmla="*/ 122778 h 816372"/>
                    <a:gd name="connsiteX44" fmla="*/ 648829 w 816268"/>
                    <a:gd name="connsiteY44" fmla="*/ 175014 h 816372"/>
                    <a:gd name="connsiteX45" fmla="*/ 649404 w 816268"/>
                    <a:gd name="connsiteY45" fmla="*/ 181386 h 816372"/>
                    <a:gd name="connsiteX46" fmla="*/ 708197 w 816268"/>
                    <a:gd name="connsiteY46" fmla="*/ 269172 h 816372"/>
                    <a:gd name="connsiteX47" fmla="*/ 713861 w 816268"/>
                    <a:gd name="connsiteY47" fmla="*/ 272147 h 816372"/>
                    <a:gd name="connsiteX48" fmla="*/ 775377 w 816268"/>
                    <a:gd name="connsiteY48" fmla="*/ 259874 h 816372"/>
                    <a:gd name="connsiteX49" fmla="*/ 790946 w 816268"/>
                    <a:gd name="connsiteY49" fmla="*/ 270271 h 816372"/>
                    <a:gd name="connsiteX50" fmla="*/ 790946 w 816268"/>
                    <a:gd name="connsiteY50" fmla="*/ 270271 h 816372"/>
                    <a:gd name="connsiteX51" fmla="*/ 814189 w 816268"/>
                    <a:gd name="connsiteY51" fmla="*/ 386760 h 816372"/>
                    <a:gd name="connsiteX52" fmla="*/ 803793 w 816268"/>
                    <a:gd name="connsiteY52" fmla="*/ 402329 h 816372"/>
                    <a:gd name="connsiteX53" fmla="*/ 742277 w 816268"/>
                    <a:gd name="connsiteY53" fmla="*/ 414601 h 816372"/>
                    <a:gd name="connsiteX54" fmla="*/ 738187 w 816268"/>
                    <a:gd name="connsiteY54" fmla="*/ 419521 h 816372"/>
                    <a:gd name="connsiteX55" fmla="*/ 717563 w 816268"/>
                    <a:gd name="connsiteY55" fmla="*/ 523145 h 816372"/>
                    <a:gd name="connsiteX56" fmla="*/ 719474 w 816268"/>
                    <a:gd name="connsiteY56" fmla="*/ 529265 h 816372"/>
                    <a:gd name="connsiteX57" fmla="*/ 771691 w 816268"/>
                    <a:gd name="connsiteY57" fmla="*/ 564122 h 816372"/>
                    <a:gd name="connsiteX58" fmla="*/ 775377 w 816268"/>
                    <a:gd name="connsiteY58" fmla="*/ 582446 h 816372"/>
                    <a:gd name="connsiteX59" fmla="*/ 775359 w 816268"/>
                    <a:gd name="connsiteY59" fmla="*/ 582480 h 816372"/>
                    <a:gd name="connsiteX60" fmla="*/ 709431 w 816268"/>
                    <a:gd name="connsiteY60" fmla="*/ 681270 h 816372"/>
                    <a:gd name="connsiteX61" fmla="*/ 691107 w 816268"/>
                    <a:gd name="connsiteY61" fmla="*/ 684956 h 816372"/>
                    <a:gd name="connsiteX62" fmla="*/ 691073 w 816268"/>
                    <a:gd name="connsiteY62" fmla="*/ 684939 h 816372"/>
                    <a:gd name="connsiteX63" fmla="*/ 638839 w 816268"/>
                    <a:gd name="connsiteY63" fmla="*/ 650081 h 816372"/>
                    <a:gd name="connsiteX64" fmla="*/ 632465 w 816268"/>
                    <a:gd name="connsiteY64" fmla="*/ 650656 h 816372"/>
                    <a:gd name="connsiteX65" fmla="*/ 544680 w 816268"/>
                    <a:gd name="connsiteY65" fmla="*/ 709450 h 816372"/>
                    <a:gd name="connsiteX66" fmla="*/ 541705 w 816268"/>
                    <a:gd name="connsiteY66" fmla="*/ 715130 h 816372"/>
                    <a:gd name="connsiteX67" fmla="*/ 553977 w 816268"/>
                    <a:gd name="connsiteY67" fmla="*/ 776646 h 816372"/>
                    <a:gd name="connsiteX68" fmla="*/ 543581 w 816268"/>
                    <a:gd name="connsiteY68" fmla="*/ 792215 h 816372"/>
                    <a:gd name="connsiteX69" fmla="*/ 543581 w 816268"/>
                    <a:gd name="connsiteY69" fmla="*/ 792215 h 816372"/>
                    <a:gd name="connsiteX70" fmla="*/ 427092 w 816268"/>
                    <a:gd name="connsiteY70" fmla="*/ 815442 h 816372"/>
                    <a:gd name="connsiteX71" fmla="*/ 424506 w 816268"/>
                    <a:gd name="connsiteY71" fmla="*/ 815780 h 816372"/>
                    <a:gd name="connsiteX72" fmla="*/ 288847 w 816268"/>
                    <a:gd name="connsiteY72" fmla="*/ 710482 h 816372"/>
                    <a:gd name="connsiteX73" fmla="*/ 293546 w 816268"/>
                    <a:gd name="connsiteY73" fmla="*/ 711327 h 816372"/>
                    <a:gd name="connsiteX74" fmla="*/ 394636 w 816268"/>
                    <a:gd name="connsiteY74" fmla="*/ 731460 h 816372"/>
                    <a:gd name="connsiteX75" fmla="*/ 407179 w 816268"/>
                    <a:gd name="connsiteY75" fmla="*/ 742025 h 816372"/>
                    <a:gd name="connsiteX76" fmla="*/ 419451 w 816268"/>
                    <a:gd name="connsiteY76" fmla="*/ 803541 h 816372"/>
                    <a:gd name="connsiteX77" fmla="*/ 425554 w 816268"/>
                    <a:gd name="connsiteY77" fmla="*/ 807615 h 816372"/>
                    <a:gd name="connsiteX78" fmla="*/ 542026 w 816268"/>
                    <a:gd name="connsiteY78" fmla="*/ 784371 h 816372"/>
                    <a:gd name="connsiteX79" fmla="*/ 546100 w 816268"/>
                    <a:gd name="connsiteY79" fmla="*/ 778303 h 816372"/>
                    <a:gd name="connsiteX80" fmla="*/ 546100 w 816268"/>
                    <a:gd name="connsiteY80" fmla="*/ 778286 h 816372"/>
                    <a:gd name="connsiteX81" fmla="*/ 533827 w 816268"/>
                    <a:gd name="connsiteY81" fmla="*/ 716770 h 816372"/>
                    <a:gd name="connsiteX82" fmla="*/ 541367 w 816268"/>
                    <a:gd name="connsiteY82" fmla="*/ 702198 h 816372"/>
                    <a:gd name="connsiteX83" fmla="*/ 627005 w 816268"/>
                    <a:gd name="connsiteY83" fmla="*/ 644824 h 816372"/>
                    <a:gd name="connsiteX84" fmla="*/ 643352 w 816268"/>
                    <a:gd name="connsiteY84" fmla="*/ 643438 h 816372"/>
                    <a:gd name="connsiteX85" fmla="*/ 695570 w 816268"/>
                    <a:gd name="connsiteY85" fmla="*/ 678295 h 816372"/>
                    <a:gd name="connsiteX86" fmla="*/ 702755 w 816268"/>
                    <a:gd name="connsiteY86" fmla="*/ 676892 h 816372"/>
                    <a:gd name="connsiteX87" fmla="*/ 702755 w 816268"/>
                    <a:gd name="connsiteY87" fmla="*/ 676875 h 816372"/>
                    <a:gd name="connsiteX88" fmla="*/ 768682 w 816268"/>
                    <a:gd name="connsiteY88" fmla="*/ 578068 h 816372"/>
                    <a:gd name="connsiteX89" fmla="*/ 767262 w 816268"/>
                    <a:gd name="connsiteY89" fmla="*/ 570901 h 816372"/>
                    <a:gd name="connsiteX90" fmla="*/ 767245 w 816268"/>
                    <a:gd name="connsiteY90" fmla="*/ 570884 h 816372"/>
                    <a:gd name="connsiteX91" fmla="*/ 715027 w 816268"/>
                    <a:gd name="connsiteY91" fmla="*/ 536027 h 816372"/>
                    <a:gd name="connsiteX92" fmla="*/ 709956 w 816268"/>
                    <a:gd name="connsiteY92" fmla="*/ 520407 h 816372"/>
                    <a:gd name="connsiteX93" fmla="*/ 730072 w 816268"/>
                    <a:gd name="connsiteY93" fmla="*/ 419301 h 816372"/>
                    <a:gd name="connsiteX94" fmla="*/ 740655 w 816268"/>
                    <a:gd name="connsiteY94" fmla="*/ 406758 h 816372"/>
                    <a:gd name="connsiteX95" fmla="*/ 802153 w 816268"/>
                    <a:gd name="connsiteY95" fmla="*/ 394485 h 816372"/>
                    <a:gd name="connsiteX96" fmla="*/ 806227 w 816268"/>
                    <a:gd name="connsiteY96" fmla="*/ 388416 h 816372"/>
                    <a:gd name="connsiteX97" fmla="*/ 806227 w 816268"/>
                    <a:gd name="connsiteY97" fmla="*/ 388399 h 816372"/>
                    <a:gd name="connsiteX98" fmla="*/ 783000 w 816268"/>
                    <a:gd name="connsiteY98" fmla="*/ 271910 h 816372"/>
                    <a:gd name="connsiteX99" fmla="*/ 776915 w 816268"/>
                    <a:gd name="connsiteY99" fmla="*/ 267853 h 816372"/>
                    <a:gd name="connsiteX100" fmla="*/ 776898 w 816268"/>
                    <a:gd name="connsiteY100" fmla="*/ 267853 h 816372"/>
                    <a:gd name="connsiteX101" fmla="*/ 715382 w 816268"/>
                    <a:gd name="connsiteY101" fmla="*/ 280109 h 816372"/>
                    <a:gd name="connsiteX102" fmla="*/ 700811 w 816268"/>
                    <a:gd name="connsiteY102" fmla="*/ 272586 h 816372"/>
                    <a:gd name="connsiteX103" fmla="*/ 643453 w 816268"/>
                    <a:gd name="connsiteY103" fmla="*/ 186948 h 816372"/>
                    <a:gd name="connsiteX104" fmla="*/ 642068 w 816268"/>
                    <a:gd name="connsiteY104" fmla="*/ 170601 h 816372"/>
                    <a:gd name="connsiteX105" fmla="*/ 676924 w 816268"/>
                    <a:gd name="connsiteY105" fmla="*/ 118366 h 816372"/>
                    <a:gd name="connsiteX106" fmla="*/ 675488 w 816268"/>
                    <a:gd name="connsiteY106" fmla="*/ 111199 h 816372"/>
                    <a:gd name="connsiteX107" fmla="*/ 576697 w 816268"/>
                    <a:gd name="connsiteY107" fmla="*/ 45271 h 816372"/>
                    <a:gd name="connsiteX108" fmla="*/ 569513 w 816268"/>
                    <a:gd name="connsiteY108" fmla="*/ 46691 h 816372"/>
                    <a:gd name="connsiteX109" fmla="*/ 534724 w 816268"/>
                    <a:gd name="connsiteY109" fmla="*/ 98859 h 816372"/>
                    <a:gd name="connsiteX110" fmla="*/ 519087 w 816268"/>
                    <a:gd name="connsiteY110" fmla="*/ 103930 h 816372"/>
                    <a:gd name="connsiteX111" fmla="*/ 417997 w 816268"/>
                    <a:gd name="connsiteY111" fmla="*/ 83813 h 816372"/>
                    <a:gd name="connsiteX112" fmla="*/ 405454 w 816268"/>
                    <a:gd name="connsiteY112" fmla="*/ 73231 h 816372"/>
                    <a:gd name="connsiteX113" fmla="*/ 393182 w 816268"/>
                    <a:gd name="connsiteY113" fmla="*/ 11716 h 816372"/>
                    <a:gd name="connsiteX114" fmla="*/ 387096 w 816268"/>
                    <a:gd name="connsiteY114" fmla="*/ 7659 h 816372"/>
                    <a:gd name="connsiteX115" fmla="*/ 270674 w 816268"/>
                    <a:gd name="connsiteY115" fmla="*/ 30852 h 816372"/>
                    <a:gd name="connsiteX116" fmla="*/ 266600 w 816268"/>
                    <a:gd name="connsiteY116" fmla="*/ 36920 h 816372"/>
                    <a:gd name="connsiteX117" fmla="*/ 266600 w 816268"/>
                    <a:gd name="connsiteY117" fmla="*/ 36937 h 816372"/>
                    <a:gd name="connsiteX118" fmla="*/ 278873 w 816268"/>
                    <a:gd name="connsiteY118" fmla="*/ 98453 h 816372"/>
                    <a:gd name="connsiteX119" fmla="*/ 271334 w 816268"/>
                    <a:gd name="connsiteY119" fmla="*/ 113041 h 816372"/>
                    <a:gd name="connsiteX120" fmla="*/ 185695 w 816268"/>
                    <a:gd name="connsiteY120" fmla="*/ 170398 h 816372"/>
                    <a:gd name="connsiteX121" fmla="*/ 169349 w 816268"/>
                    <a:gd name="connsiteY121" fmla="*/ 171785 h 816372"/>
                    <a:gd name="connsiteX122" fmla="*/ 117130 w 816268"/>
                    <a:gd name="connsiteY122" fmla="*/ 136928 h 816372"/>
                    <a:gd name="connsiteX123" fmla="*/ 109963 w 816268"/>
                    <a:gd name="connsiteY123" fmla="*/ 138348 h 816372"/>
                    <a:gd name="connsiteX124" fmla="*/ 109946 w 816268"/>
                    <a:gd name="connsiteY124" fmla="*/ 138364 h 816372"/>
                    <a:gd name="connsiteX125" fmla="*/ 44018 w 816268"/>
                    <a:gd name="connsiteY125" fmla="*/ 237155 h 816372"/>
                    <a:gd name="connsiteX126" fmla="*/ 45455 w 816268"/>
                    <a:gd name="connsiteY126" fmla="*/ 244339 h 816372"/>
                    <a:gd name="connsiteX127" fmla="*/ 97673 w 816268"/>
                    <a:gd name="connsiteY127" fmla="*/ 279196 h 816372"/>
                    <a:gd name="connsiteX128" fmla="*/ 102660 w 816268"/>
                    <a:gd name="connsiteY128" fmla="*/ 294833 h 816372"/>
                    <a:gd name="connsiteX129" fmla="*/ 82544 w 816268"/>
                    <a:gd name="connsiteY129" fmla="*/ 395922 h 816372"/>
                    <a:gd name="connsiteX130" fmla="*/ 71978 w 816268"/>
                    <a:gd name="connsiteY130" fmla="*/ 408465 h 816372"/>
                    <a:gd name="connsiteX131" fmla="*/ 10463 w 816268"/>
                    <a:gd name="connsiteY131" fmla="*/ 420738 h 816372"/>
                    <a:gd name="connsiteX132" fmla="*/ 6389 w 816268"/>
                    <a:gd name="connsiteY132" fmla="*/ 426823 h 816372"/>
                    <a:gd name="connsiteX133" fmla="*/ 29615 w 816268"/>
                    <a:gd name="connsiteY133" fmla="*/ 543313 h 816372"/>
                    <a:gd name="connsiteX134" fmla="*/ 35718 w 816268"/>
                    <a:gd name="connsiteY134" fmla="*/ 547386 h 816372"/>
                    <a:gd name="connsiteX135" fmla="*/ 97234 w 816268"/>
                    <a:gd name="connsiteY135" fmla="*/ 535114 h 816372"/>
                    <a:gd name="connsiteX136" fmla="*/ 111806 w 816268"/>
                    <a:gd name="connsiteY136" fmla="*/ 542636 h 816372"/>
                    <a:gd name="connsiteX137" fmla="*/ 169163 w 816268"/>
                    <a:gd name="connsiteY137" fmla="*/ 628275 h 816372"/>
                    <a:gd name="connsiteX138" fmla="*/ 170566 w 816268"/>
                    <a:gd name="connsiteY138" fmla="*/ 644638 h 816372"/>
                    <a:gd name="connsiteX139" fmla="*/ 135708 w 816268"/>
                    <a:gd name="connsiteY139" fmla="*/ 696856 h 816372"/>
                    <a:gd name="connsiteX140" fmla="*/ 134931 w 816268"/>
                    <a:gd name="connsiteY140" fmla="*/ 700745 h 816372"/>
                    <a:gd name="connsiteX141" fmla="*/ 137129 w 816268"/>
                    <a:gd name="connsiteY141" fmla="*/ 704125 h 816372"/>
                    <a:gd name="connsiteX142" fmla="*/ 235936 w 816268"/>
                    <a:gd name="connsiteY142" fmla="*/ 770053 h 816372"/>
                    <a:gd name="connsiteX143" fmla="*/ 239824 w 816268"/>
                    <a:gd name="connsiteY143" fmla="*/ 770814 h 816372"/>
                    <a:gd name="connsiteX144" fmla="*/ 243103 w 816268"/>
                    <a:gd name="connsiteY144" fmla="*/ 768616 h 816372"/>
                    <a:gd name="connsiteX145" fmla="*/ 277960 w 816268"/>
                    <a:gd name="connsiteY145" fmla="*/ 716398 h 816372"/>
                    <a:gd name="connsiteX146" fmla="*/ 288813 w 816268"/>
                    <a:gd name="connsiteY146" fmla="*/ 710482 h 816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</a:cxnLst>
                  <a:rect l="l" t="t" r="r" b="b"/>
                  <a:pathLst>
                    <a:path w="816268" h="816372">
                      <a:moveTo>
                        <a:pt x="424506" y="815780"/>
                      </a:moveTo>
                      <a:cubicBezTo>
                        <a:pt x="418200" y="815763"/>
                        <a:pt x="412774" y="811300"/>
                        <a:pt x="411540" y="805113"/>
                      </a:cubicBezTo>
                      <a:lnTo>
                        <a:pt x="399284" y="743597"/>
                      </a:lnTo>
                      <a:cubicBezTo>
                        <a:pt x="398811" y="741231"/>
                        <a:pt x="396749" y="739523"/>
                        <a:pt x="394348" y="739507"/>
                      </a:cubicBezTo>
                      <a:cubicBezTo>
                        <a:pt x="358933" y="738256"/>
                        <a:pt x="323940" y="731291"/>
                        <a:pt x="290740" y="718900"/>
                      </a:cubicBezTo>
                      <a:cubicBezTo>
                        <a:pt x="288508" y="718004"/>
                        <a:pt x="285956" y="718798"/>
                        <a:pt x="284621" y="720810"/>
                      </a:cubicBezTo>
                      <a:lnTo>
                        <a:pt x="249763" y="773028"/>
                      </a:lnTo>
                      <a:cubicBezTo>
                        <a:pt x="245690" y="779097"/>
                        <a:pt x="237491" y="780737"/>
                        <a:pt x="231405" y="776680"/>
                      </a:cubicBezTo>
                      <a:lnTo>
                        <a:pt x="132598" y="710752"/>
                      </a:lnTo>
                      <a:cubicBezTo>
                        <a:pt x="126512" y="706678"/>
                        <a:pt x="124890" y="698462"/>
                        <a:pt x="128947" y="692377"/>
                      </a:cubicBezTo>
                      <a:lnTo>
                        <a:pt x="163804" y="640159"/>
                      </a:lnTo>
                      <a:cubicBezTo>
                        <a:pt x="165139" y="638164"/>
                        <a:pt x="164903" y="635493"/>
                        <a:pt x="163212" y="633786"/>
                      </a:cubicBezTo>
                      <a:cubicBezTo>
                        <a:pt x="139022" y="607871"/>
                        <a:pt x="119176" y="578237"/>
                        <a:pt x="104418" y="546000"/>
                      </a:cubicBezTo>
                      <a:cubicBezTo>
                        <a:pt x="103472" y="543786"/>
                        <a:pt x="101105" y="542552"/>
                        <a:pt x="98755" y="543025"/>
                      </a:cubicBezTo>
                      <a:lnTo>
                        <a:pt x="37239" y="555281"/>
                      </a:lnTo>
                      <a:cubicBezTo>
                        <a:pt x="30072" y="556718"/>
                        <a:pt x="23107" y="552052"/>
                        <a:pt x="21670" y="544885"/>
                      </a:cubicBezTo>
                      <a:cubicBezTo>
                        <a:pt x="21670" y="544885"/>
                        <a:pt x="21670" y="544885"/>
                        <a:pt x="21670" y="544885"/>
                      </a:cubicBezTo>
                      <a:lnTo>
                        <a:pt x="-1573" y="428412"/>
                      </a:lnTo>
                      <a:cubicBezTo>
                        <a:pt x="-2976" y="421245"/>
                        <a:pt x="1656" y="414280"/>
                        <a:pt x="8823" y="412826"/>
                      </a:cubicBezTo>
                      <a:lnTo>
                        <a:pt x="70339" y="400554"/>
                      </a:lnTo>
                      <a:cubicBezTo>
                        <a:pt x="72688" y="400097"/>
                        <a:pt x="74396" y="398035"/>
                        <a:pt x="74429" y="395635"/>
                      </a:cubicBezTo>
                      <a:cubicBezTo>
                        <a:pt x="75697" y="360203"/>
                        <a:pt x="82662" y="325227"/>
                        <a:pt x="95053" y="292010"/>
                      </a:cubicBezTo>
                      <a:cubicBezTo>
                        <a:pt x="95932" y="289778"/>
                        <a:pt x="95137" y="287226"/>
                        <a:pt x="93143" y="285907"/>
                      </a:cubicBezTo>
                      <a:lnTo>
                        <a:pt x="40891" y="250999"/>
                      </a:lnTo>
                      <a:cubicBezTo>
                        <a:pt x="34822" y="246925"/>
                        <a:pt x="33166" y="238710"/>
                        <a:pt x="37223" y="232624"/>
                      </a:cubicBezTo>
                      <a:lnTo>
                        <a:pt x="103150" y="133834"/>
                      </a:lnTo>
                      <a:cubicBezTo>
                        <a:pt x="107224" y="127765"/>
                        <a:pt x="115440" y="126126"/>
                        <a:pt x="121526" y="130166"/>
                      </a:cubicBezTo>
                      <a:lnTo>
                        <a:pt x="173744" y="165023"/>
                      </a:lnTo>
                      <a:cubicBezTo>
                        <a:pt x="175739" y="166358"/>
                        <a:pt x="178392" y="166122"/>
                        <a:pt x="180117" y="164448"/>
                      </a:cubicBezTo>
                      <a:cubicBezTo>
                        <a:pt x="206031" y="140258"/>
                        <a:pt x="235665" y="120412"/>
                        <a:pt x="267902" y="105654"/>
                      </a:cubicBezTo>
                      <a:cubicBezTo>
                        <a:pt x="270116" y="104707"/>
                        <a:pt x="271350" y="102341"/>
                        <a:pt x="270877" y="99991"/>
                      </a:cubicBezTo>
                      <a:lnTo>
                        <a:pt x="258604" y="38476"/>
                      </a:lnTo>
                      <a:cubicBezTo>
                        <a:pt x="257185" y="31308"/>
                        <a:pt x="261833" y="24327"/>
                        <a:pt x="269000" y="22890"/>
                      </a:cubicBezTo>
                      <a:lnTo>
                        <a:pt x="385490" y="-337"/>
                      </a:lnTo>
                      <a:cubicBezTo>
                        <a:pt x="392658" y="-1757"/>
                        <a:pt x="399639" y="2891"/>
                        <a:pt x="401076" y="10059"/>
                      </a:cubicBezTo>
                      <a:lnTo>
                        <a:pt x="413332" y="71575"/>
                      </a:lnTo>
                      <a:cubicBezTo>
                        <a:pt x="413839" y="73924"/>
                        <a:pt x="415868" y="75615"/>
                        <a:pt x="418268" y="75666"/>
                      </a:cubicBezTo>
                      <a:cubicBezTo>
                        <a:pt x="453700" y="76933"/>
                        <a:pt x="488675" y="83898"/>
                        <a:pt x="521893" y="96289"/>
                      </a:cubicBezTo>
                      <a:cubicBezTo>
                        <a:pt x="524125" y="97185"/>
                        <a:pt x="526677" y="96374"/>
                        <a:pt x="527996" y="94379"/>
                      </a:cubicBezTo>
                      <a:lnTo>
                        <a:pt x="562852" y="42161"/>
                      </a:lnTo>
                      <a:cubicBezTo>
                        <a:pt x="566910" y="36075"/>
                        <a:pt x="575125" y="34435"/>
                        <a:pt x="581211" y="38493"/>
                      </a:cubicBezTo>
                      <a:cubicBezTo>
                        <a:pt x="581211" y="38493"/>
                        <a:pt x="581211" y="38493"/>
                        <a:pt x="581211" y="38493"/>
                      </a:cubicBezTo>
                      <a:lnTo>
                        <a:pt x="680018" y="104420"/>
                      </a:lnTo>
                      <a:cubicBezTo>
                        <a:pt x="686104" y="108477"/>
                        <a:pt x="687726" y="116693"/>
                        <a:pt x="683669" y="122778"/>
                      </a:cubicBezTo>
                      <a:lnTo>
                        <a:pt x="648829" y="175014"/>
                      </a:lnTo>
                      <a:cubicBezTo>
                        <a:pt x="647494" y="177008"/>
                        <a:pt x="647730" y="179662"/>
                        <a:pt x="649404" y="181386"/>
                      </a:cubicBezTo>
                      <a:cubicBezTo>
                        <a:pt x="673594" y="207301"/>
                        <a:pt x="693440" y="236935"/>
                        <a:pt x="708197" y="269172"/>
                      </a:cubicBezTo>
                      <a:cubicBezTo>
                        <a:pt x="709144" y="271386"/>
                        <a:pt x="711511" y="272620"/>
                        <a:pt x="713861" y="272147"/>
                      </a:cubicBezTo>
                      <a:lnTo>
                        <a:pt x="775377" y="259874"/>
                      </a:lnTo>
                      <a:cubicBezTo>
                        <a:pt x="782544" y="258437"/>
                        <a:pt x="789508" y="263103"/>
                        <a:pt x="790946" y="270271"/>
                      </a:cubicBezTo>
                      <a:cubicBezTo>
                        <a:pt x="790946" y="270271"/>
                        <a:pt x="790946" y="270271"/>
                        <a:pt x="790946" y="270271"/>
                      </a:cubicBezTo>
                      <a:lnTo>
                        <a:pt x="814189" y="386760"/>
                      </a:lnTo>
                      <a:cubicBezTo>
                        <a:pt x="815609" y="393927"/>
                        <a:pt x="810960" y="400892"/>
                        <a:pt x="803793" y="402329"/>
                      </a:cubicBezTo>
                      <a:lnTo>
                        <a:pt x="742277" y="414601"/>
                      </a:lnTo>
                      <a:cubicBezTo>
                        <a:pt x="739927" y="415058"/>
                        <a:pt x="738220" y="417120"/>
                        <a:pt x="738187" y="419521"/>
                      </a:cubicBezTo>
                      <a:cubicBezTo>
                        <a:pt x="736919" y="454953"/>
                        <a:pt x="729954" y="489945"/>
                        <a:pt x="717563" y="523145"/>
                      </a:cubicBezTo>
                      <a:cubicBezTo>
                        <a:pt x="716667" y="525377"/>
                        <a:pt x="717461" y="527929"/>
                        <a:pt x="719474" y="529265"/>
                      </a:cubicBezTo>
                      <a:lnTo>
                        <a:pt x="771691" y="564122"/>
                      </a:lnTo>
                      <a:cubicBezTo>
                        <a:pt x="777777" y="568162"/>
                        <a:pt x="779417" y="576378"/>
                        <a:pt x="775377" y="582446"/>
                      </a:cubicBezTo>
                      <a:cubicBezTo>
                        <a:pt x="775377" y="582463"/>
                        <a:pt x="775359" y="582463"/>
                        <a:pt x="775359" y="582480"/>
                      </a:cubicBezTo>
                      <a:lnTo>
                        <a:pt x="709431" y="681270"/>
                      </a:lnTo>
                      <a:cubicBezTo>
                        <a:pt x="705392" y="687356"/>
                        <a:pt x="697176" y="688996"/>
                        <a:pt x="691107" y="684956"/>
                      </a:cubicBezTo>
                      <a:cubicBezTo>
                        <a:pt x="691091" y="684956"/>
                        <a:pt x="691091" y="684939"/>
                        <a:pt x="691073" y="684939"/>
                      </a:cubicBezTo>
                      <a:lnTo>
                        <a:pt x="638839" y="650081"/>
                      </a:lnTo>
                      <a:cubicBezTo>
                        <a:pt x="636843" y="648746"/>
                        <a:pt x="634190" y="648983"/>
                        <a:pt x="632465" y="650656"/>
                      </a:cubicBezTo>
                      <a:cubicBezTo>
                        <a:pt x="606568" y="674864"/>
                        <a:pt x="576917" y="694710"/>
                        <a:pt x="544680" y="709450"/>
                      </a:cubicBezTo>
                      <a:cubicBezTo>
                        <a:pt x="542483" y="710414"/>
                        <a:pt x="541249" y="712781"/>
                        <a:pt x="541705" y="715130"/>
                      </a:cubicBezTo>
                      <a:lnTo>
                        <a:pt x="553977" y="776646"/>
                      </a:lnTo>
                      <a:cubicBezTo>
                        <a:pt x="555414" y="783813"/>
                        <a:pt x="550749" y="790778"/>
                        <a:pt x="543581" y="792215"/>
                      </a:cubicBezTo>
                      <a:cubicBezTo>
                        <a:pt x="543581" y="792215"/>
                        <a:pt x="543581" y="792215"/>
                        <a:pt x="543581" y="792215"/>
                      </a:cubicBezTo>
                      <a:lnTo>
                        <a:pt x="427092" y="815442"/>
                      </a:lnTo>
                      <a:cubicBezTo>
                        <a:pt x="426247" y="815645"/>
                        <a:pt x="425385" y="815763"/>
                        <a:pt x="424506" y="815780"/>
                      </a:cubicBezTo>
                      <a:close/>
                      <a:moveTo>
                        <a:pt x="288847" y="710482"/>
                      </a:moveTo>
                      <a:cubicBezTo>
                        <a:pt x="290453" y="710482"/>
                        <a:pt x="292042" y="710769"/>
                        <a:pt x="293546" y="711327"/>
                      </a:cubicBezTo>
                      <a:cubicBezTo>
                        <a:pt x="325935" y="723430"/>
                        <a:pt x="360083" y="730226"/>
                        <a:pt x="394636" y="731460"/>
                      </a:cubicBezTo>
                      <a:cubicBezTo>
                        <a:pt x="400772" y="731612"/>
                        <a:pt x="405978" y="736007"/>
                        <a:pt x="407179" y="742025"/>
                      </a:cubicBezTo>
                      <a:lnTo>
                        <a:pt x="419451" y="803541"/>
                      </a:lnTo>
                      <a:cubicBezTo>
                        <a:pt x="420026" y="806347"/>
                        <a:pt x="422748" y="808173"/>
                        <a:pt x="425554" y="807615"/>
                      </a:cubicBezTo>
                      <a:lnTo>
                        <a:pt x="542026" y="784371"/>
                      </a:lnTo>
                      <a:cubicBezTo>
                        <a:pt x="544833" y="783813"/>
                        <a:pt x="546658" y="781092"/>
                        <a:pt x="546100" y="778303"/>
                      </a:cubicBezTo>
                      <a:cubicBezTo>
                        <a:pt x="546100" y="778286"/>
                        <a:pt x="546100" y="778286"/>
                        <a:pt x="546100" y="778286"/>
                      </a:cubicBezTo>
                      <a:lnTo>
                        <a:pt x="533827" y="716770"/>
                      </a:lnTo>
                      <a:cubicBezTo>
                        <a:pt x="532627" y="710752"/>
                        <a:pt x="535755" y="704700"/>
                        <a:pt x="541367" y="702198"/>
                      </a:cubicBezTo>
                      <a:cubicBezTo>
                        <a:pt x="572809" y="687796"/>
                        <a:pt x="601733" y="668423"/>
                        <a:pt x="627005" y="644824"/>
                      </a:cubicBezTo>
                      <a:cubicBezTo>
                        <a:pt x="631468" y="640615"/>
                        <a:pt x="638247" y="640040"/>
                        <a:pt x="643352" y="643438"/>
                      </a:cubicBezTo>
                      <a:lnTo>
                        <a:pt x="695570" y="678295"/>
                      </a:lnTo>
                      <a:cubicBezTo>
                        <a:pt x="697937" y="679884"/>
                        <a:pt x="701148" y="679259"/>
                        <a:pt x="702755" y="676892"/>
                      </a:cubicBezTo>
                      <a:cubicBezTo>
                        <a:pt x="702755" y="676875"/>
                        <a:pt x="702755" y="676875"/>
                        <a:pt x="702755" y="676875"/>
                      </a:cubicBezTo>
                      <a:lnTo>
                        <a:pt x="768682" y="578068"/>
                      </a:lnTo>
                      <a:cubicBezTo>
                        <a:pt x="770271" y="575702"/>
                        <a:pt x="769629" y="572473"/>
                        <a:pt x="767262" y="570901"/>
                      </a:cubicBezTo>
                      <a:cubicBezTo>
                        <a:pt x="767262" y="570884"/>
                        <a:pt x="767245" y="570884"/>
                        <a:pt x="767245" y="570884"/>
                      </a:cubicBezTo>
                      <a:lnTo>
                        <a:pt x="715027" y="536027"/>
                      </a:lnTo>
                      <a:cubicBezTo>
                        <a:pt x="709888" y="532646"/>
                        <a:pt x="707775" y="526154"/>
                        <a:pt x="709956" y="520407"/>
                      </a:cubicBezTo>
                      <a:cubicBezTo>
                        <a:pt x="722042" y="488001"/>
                        <a:pt x="728838" y="453871"/>
                        <a:pt x="730072" y="419301"/>
                      </a:cubicBezTo>
                      <a:cubicBezTo>
                        <a:pt x="730241" y="413165"/>
                        <a:pt x="734636" y="407958"/>
                        <a:pt x="740655" y="406758"/>
                      </a:cubicBezTo>
                      <a:lnTo>
                        <a:pt x="802153" y="394485"/>
                      </a:lnTo>
                      <a:cubicBezTo>
                        <a:pt x="804959" y="393927"/>
                        <a:pt x="806785" y="391205"/>
                        <a:pt x="806227" y="388416"/>
                      </a:cubicBezTo>
                      <a:cubicBezTo>
                        <a:pt x="806227" y="388399"/>
                        <a:pt x="806227" y="388399"/>
                        <a:pt x="806227" y="388399"/>
                      </a:cubicBezTo>
                      <a:lnTo>
                        <a:pt x="783000" y="271910"/>
                      </a:lnTo>
                      <a:cubicBezTo>
                        <a:pt x="782443" y="269104"/>
                        <a:pt x="779721" y="267295"/>
                        <a:pt x="776915" y="267853"/>
                      </a:cubicBezTo>
                      <a:cubicBezTo>
                        <a:pt x="776915" y="267853"/>
                        <a:pt x="776898" y="267853"/>
                        <a:pt x="776898" y="267853"/>
                      </a:cubicBezTo>
                      <a:lnTo>
                        <a:pt x="715382" y="280109"/>
                      </a:lnTo>
                      <a:cubicBezTo>
                        <a:pt x="709364" y="281309"/>
                        <a:pt x="703313" y="278199"/>
                        <a:pt x="700811" y="272586"/>
                      </a:cubicBezTo>
                      <a:cubicBezTo>
                        <a:pt x="686425" y="241144"/>
                        <a:pt x="667052" y="212220"/>
                        <a:pt x="643453" y="186948"/>
                      </a:cubicBezTo>
                      <a:cubicBezTo>
                        <a:pt x="639227" y="182485"/>
                        <a:pt x="638653" y="175706"/>
                        <a:pt x="642068" y="170601"/>
                      </a:cubicBezTo>
                      <a:lnTo>
                        <a:pt x="676924" y="118366"/>
                      </a:lnTo>
                      <a:cubicBezTo>
                        <a:pt x="678496" y="115983"/>
                        <a:pt x="677854" y="112788"/>
                        <a:pt x="675488" y="111199"/>
                      </a:cubicBezTo>
                      <a:lnTo>
                        <a:pt x="576697" y="45271"/>
                      </a:lnTo>
                      <a:cubicBezTo>
                        <a:pt x="574314" y="43682"/>
                        <a:pt x="571102" y="44324"/>
                        <a:pt x="569513" y="46691"/>
                      </a:cubicBezTo>
                      <a:lnTo>
                        <a:pt x="534724" y="98859"/>
                      </a:lnTo>
                      <a:cubicBezTo>
                        <a:pt x="531343" y="103998"/>
                        <a:pt x="524851" y="106094"/>
                        <a:pt x="519087" y="103930"/>
                      </a:cubicBezTo>
                      <a:cubicBezTo>
                        <a:pt x="486698" y="91826"/>
                        <a:pt x="452550" y="85031"/>
                        <a:pt x="417997" y="83813"/>
                      </a:cubicBezTo>
                      <a:cubicBezTo>
                        <a:pt x="411861" y="83644"/>
                        <a:pt x="406654" y="79249"/>
                        <a:pt x="405454" y="73231"/>
                      </a:cubicBezTo>
                      <a:lnTo>
                        <a:pt x="393182" y="11716"/>
                      </a:lnTo>
                      <a:cubicBezTo>
                        <a:pt x="392624" y="8910"/>
                        <a:pt x="389902" y="7101"/>
                        <a:pt x="387096" y="7659"/>
                      </a:cubicBezTo>
                      <a:lnTo>
                        <a:pt x="270674" y="30852"/>
                      </a:lnTo>
                      <a:cubicBezTo>
                        <a:pt x="267868" y="31409"/>
                        <a:pt x="266042" y="34131"/>
                        <a:pt x="266600" y="36920"/>
                      </a:cubicBezTo>
                      <a:cubicBezTo>
                        <a:pt x="266600" y="36937"/>
                        <a:pt x="266600" y="36937"/>
                        <a:pt x="266600" y="36937"/>
                      </a:cubicBezTo>
                      <a:lnTo>
                        <a:pt x="278873" y="98453"/>
                      </a:lnTo>
                      <a:cubicBezTo>
                        <a:pt x="280073" y="104471"/>
                        <a:pt x="276946" y="110540"/>
                        <a:pt x="271334" y="113041"/>
                      </a:cubicBezTo>
                      <a:cubicBezTo>
                        <a:pt x="239891" y="127427"/>
                        <a:pt x="210968" y="146800"/>
                        <a:pt x="185695" y="170398"/>
                      </a:cubicBezTo>
                      <a:cubicBezTo>
                        <a:pt x="181233" y="174608"/>
                        <a:pt x="174454" y="175183"/>
                        <a:pt x="169349" y="171785"/>
                      </a:cubicBezTo>
                      <a:lnTo>
                        <a:pt x="117130" y="136928"/>
                      </a:lnTo>
                      <a:cubicBezTo>
                        <a:pt x="114764" y="135338"/>
                        <a:pt x="111535" y="135981"/>
                        <a:pt x="109963" y="138348"/>
                      </a:cubicBezTo>
                      <a:cubicBezTo>
                        <a:pt x="109946" y="138348"/>
                        <a:pt x="109946" y="138364"/>
                        <a:pt x="109946" y="138364"/>
                      </a:cubicBezTo>
                      <a:lnTo>
                        <a:pt x="44018" y="237155"/>
                      </a:lnTo>
                      <a:cubicBezTo>
                        <a:pt x="42446" y="239538"/>
                        <a:pt x="43089" y="242750"/>
                        <a:pt x="45455" y="244339"/>
                      </a:cubicBezTo>
                      <a:lnTo>
                        <a:pt x="97673" y="279196"/>
                      </a:lnTo>
                      <a:cubicBezTo>
                        <a:pt x="102778" y="282611"/>
                        <a:pt x="104841" y="289102"/>
                        <a:pt x="102660" y="294833"/>
                      </a:cubicBezTo>
                      <a:cubicBezTo>
                        <a:pt x="90556" y="327222"/>
                        <a:pt x="83778" y="361369"/>
                        <a:pt x="82544" y="395922"/>
                      </a:cubicBezTo>
                      <a:cubicBezTo>
                        <a:pt x="82375" y="402058"/>
                        <a:pt x="77996" y="407248"/>
                        <a:pt x="71978" y="408465"/>
                      </a:cubicBezTo>
                      <a:lnTo>
                        <a:pt x="10463" y="420738"/>
                      </a:lnTo>
                      <a:cubicBezTo>
                        <a:pt x="7656" y="421296"/>
                        <a:pt x="5848" y="424017"/>
                        <a:pt x="6389" y="426823"/>
                      </a:cubicBezTo>
                      <a:lnTo>
                        <a:pt x="29615" y="543313"/>
                      </a:lnTo>
                      <a:cubicBezTo>
                        <a:pt x="30190" y="546119"/>
                        <a:pt x="32912" y="547928"/>
                        <a:pt x="35718" y="547386"/>
                      </a:cubicBezTo>
                      <a:lnTo>
                        <a:pt x="97234" y="535114"/>
                      </a:lnTo>
                      <a:cubicBezTo>
                        <a:pt x="103252" y="533914"/>
                        <a:pt x="109287" y="537041"/>
                        <a:pt x="111806" y="542636"/>
                      </a:cubicBezTo>
                      <a:cubicBezTo>
                        <a:pt x="126191" y="574079"/>
                        <a:pt x="145564" y="603002"/>
                        <a:pt x="169163" y="628275"/>
                      </a:cubicBezTo>
                      <a:cubicBezTo>
                        <a:pt x="173389" y="632737"/>
                        <a:pt x="173964" y="639516"/>
                        <a:pt x="170566" y="644638"/>
                      </a:cubicBezTo>
                      <a:lnTo>
                        <a:pt x="135708" y="696856"/>
                      </a:lnTo>
                      <a:cubicBezTo>
                        <a:pt x="134931" y="697989"/>
                        <a:pt x="134644" y="699392"/>
                        <a:pt x="134931" y="700745"/>
                      </a:cubicBezTo>
                      <a:cubicBezTo>
                        <a:pt x="135168" y="702131"/>
                        <a:pt x="135962" y="703348"/>
                        <a:pt x="137129" y="704125"/>
                      </a:cubicBezTo>
                      <a:lnTo>
                        <a:pt x="235936" y="770053"/>
                      </a:lnTo>
                      <a:cubicBezTo>
                        <a:pt x="237085" y="770814"/>
                        <a:pt x="238472" y="771084"/>
                        <a:pt x="239824" y="770814"/>
                      </a:cubicBezTo>
                      <a:cubicBezTo>
                        <a:pt x="241176" y="770560"/>
                        <a:pt x="242359" y="769766"/>
                        <a:pt x="243103" y="768616"/>
                      </a:cubicBezTo>
                      <a:lnTo>
                        <a:pt x="277960" y="716398"/>
                      </a:lnTo>
                      <a:cubicBezTo>
                        <a:pt x="280361" y="712730"/>
                        <a:pt x="284435" y="710515"/>
                        <a:pt x="288813" y="71048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爱设计-3-102">
                  <a:extLst>
                    <a:ext uri="{FF2B5EF4-FFF2-40B4-BE49-F238E27FC236}">
                      <a16:creationId xmlns:a16="http://schemas.microsoft.com/office/drawing/2014/main" id="{05A60BA6-E1BC-057B-E316-167910016825}"/>
                    </a:ext>
                  </a:extLst>
                </p:cNvPr>
                <p:cNvSpPr/>
                <p:nvPr/>
              </p:nvSpPr>
              <p:spPr>
                <a:xfrm>
                  <a:off x="9732104" y="3373202"/>
                  <a:ext cx="361757" cy="361757"/>
                </a:xfrm>
                <a:custGeom>
                  <a:avLst/>
                  <a:gdLst>
                    <a:gd name="connsiteX0" fmla="*/ 178971 w 361757"/>
                    <a:gd name="connsiteY0" fmla="*/ 361165 h 361757"/>
                    <a:gd name="connsiteX1" fmla="*/ -1824 w 361757"/>
                    <a:gd name="connsiteY1" fmla="*/ 180201 h 361757"/>
                    <a:gd name="connsiteX2" fmla="*/ 179156 w 361757"/>
                    <a:gd name="connsiteY2" fmla="*/ -592 h 361757"/>
                    <a:gd name="connsiteX3" fmla="*/ 359934 w 361757"/>
                    <a:gd name="connsiteY3" fmla="*/ 180370 h 361757"/>
                    <a:gd name="connsiteX4" fmla="*/ 214470 w 361757"/>
                    <a:gd name="connsiteY4" fmla="*/ 357665 h 361757"/>
                    <a:gd name="connsiteX5" fmla="*/ 178971 w 361757"/>
                    <a:gd name="connsiteY5" fmla="*/ 361165 h 361757"/>
                    <a:gd name="connsiteX6" fmla="*/ 179376 w 361757"/>
                    <a:gd name="connsiteY6" fmla="*/ 7353 h 361757"/>
                    <a:gd name="connsiteX7" fmla="*/ 145212 w 361757"/>
                    <a:gd name="connsiteY7" fmla="*/ 10733 h 361757"/>
                    <a:gd name="connsiteX8" fmla="*/ 10584 w 361757"/>
                    <a:gd name="connsiteY8" fmla="*/ 213216 h 361757"/>
                    <a:gd name="connsiteX9" fmla="*/ 213067 w 361757"/>
                    <a:gd name="connsiteY9" fmla="*/ 347844 h 361757"/>
                    <a:gd name="connsiteX10" fmla="*/ 347694 w 361757"/>
                    <a:gd name="connsiteY10" fmla="*/ 145361 h 361757"/>
                    <a:gd name="connsiteX11" fmla="*/ 179376 w 361757"/>
                    <a:gd name="connsiteY11" fmla="*/ 7353 h 361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1757" h="361757">
                      <a:moveTo>
                        <a:pt x="178971" y="361165"/>
                      </a:moveTo>
                      <a:cubicBezTo>
                        <a:pt x="79081" y="361114"/>
                        <a:pt x="-1874" y="280090"/>
                        <a:pt x="-1824" y="180201"/>
                      </a:cubicBezTo>
                      <a:cubicBezTo>
                        <a:pt x="-1756" y="80296"/>
                        <a:pt x="79268" y="-643"/>
                        <a:pt x="179156" y="-592"/>
                      </a:cubicBezTo>
                      <a:cubicBezTo>
                        <a:pt x="279045" y="-542"/>
                        <a:pt x="360001" y="80482"/>
                        <a:pt x="359934" y="180370"/>
                      </a:cubicBezTo>
                      <a:cubicBezTo>
                        <a:pt x="359900" y="266584"/>
                        <a:pt x="299010" y="340794"/>
                        <a:pt x="214470" y="357665"/>
                      </a:cubicBezTo>
                      <a:cubicBezTo>
                        <a:pt x="202789" y="359998"/>
                        <a:pt x="190888" y="361165"/>
                        <a:pt x="178971" y="361165"/>
                      </a:cubicBezTo>
                      <a:close/>
                      <a:moveTo>
                        <a:pt x="179376" y="7353"/>
                      </a:moveTo>
                      <a:cubicBezTo>
                        <a:pt x="167898" y="7353"/>
                        <a:pt x="156453" y="8485"/>
                        <a:pt x="145212" y="10733"/>
                      </a:cubicBezTo>
                      <a:cubicBezTo>
                        <a:pt x="52119" y="29481"/>
                        <a:pt x="-8146" y="120123"/>
                        <a:pt x="10584" y="213216"/>
                      </a:cubicBezTo>
                      <a:cubicBezTo>
                        <a:pt x="29332" y="306309"/>
                        <a:pt x="119973" y="366574"/>
                        <a:pt x="213067" y="347844"/>
                      </a:cubicBezTo>
                      <a:cubicBezTo>
                        <a:pt x="306160" y="329096"/>
                        <a:pt x="366442" y="238454"/>
                        <a:pt x="347694" y="145361"/>
                      </a:cubicBezTo>
                      <a:cubicBezTo>
                        <a:pt x="331551" y="65183"/>
                        <a:pt x="261160" y="7471"/>
                        <a:pt x="179376" y="735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爱设计-3-103">
                  <a:extLst>
                    <a:ext uri="{FF2B5EF4-FFF2-40B4-BE49-F238E27FC236}">
                      <a16:creationId xmlns:a16="http://schemas.microsoft.com/office/drawing/2014/main" id="{A10FCE2B-8624-1148-AC2E-E5529A9A1F31}"/>
                    </a:ext>
                  </a:extLst>
                </p:cNvPr>
                <p:cNvSpPr/>
                <p:nvPr/>
              </p:nvSpPr>
              <p:spPr>
                <a:xfrm>
                  <a:off x="10004471" y="2739367"/>
                  <a:ext cx="1164908" cy="565761"/>
                </a:xfrm>
                <a:custGeom>
                  <a:avLst/>
                  <a:gdLst>
                    <a:gd name="connsiteX0" fmla="*/ 952302 w 1164908"/>
                    <a:gd name="connsiteY0" fmla="*/ -593 h 565761"/>
                    <a:gd name="connsiteX1" fmla="*/ 1115870 w 1164908"/>
                    <a:gd name="connsiteY1" fmla="*/ -593 h 565761"/>
                    <a:gd name="connsiteX2" fmla="*/ 1163085 w 1164908"/>
                    <a:gd name="connsiteY2" fmla="*/ 46622 h 565761"/>
                    <a:gd name="connsiteX3" fmla="*/ 1163085 w 1164908"/>
                    <a:gd name="connsiteY3" fmla="*/ 517954 h 565761"/>
                    <a:gd name="connsiteX4" fmla="*/ 1115904 w 1164908"/>
                    <a:gd name="connsiteY4" fmla="*/ 565169 h 565761"/>
                    <a:gd name="connsiteX5" fmla="*/ 1115870 w 1164908"/>
                    <a:gd name="connsiteY5" fmla="*/ 565169 h 565761"/>
                    <a:gd name="connsiteX6" fmla="*/ 45408 w 1164908"/>
                    <a:gd name="connsiteY6" fmla="*/ 565169 h 565761"/>
                    <a:gd name="connsiteX7" fmla="*/ -1824 w 1164908"/>
                    <a:gd name="connsiteY7" fmla="*/ 517971 h 565761"/>
                    <a:gd name="connsiteX8" fmla="*/ -1824 w 1164908"/>
                    <a:gd name="connsiteY8" fmla="*/ 517954 h 565761"/>
                    <a:gd name="connsiteX9" fmla="*/ -1824 w 1164908"/>
                    <a:gd name="connsiteY9" fmla="*/ 46622 h 565761"/>
                    <a:gd name="connsiteX10" fmla="*/ 45408 w 1164908"/>
                    <a:gd name="connsiteY10" fmla="*/ -593 h 565761"/>
                    <a:gd name="connsiteX11" fmla="*/ 952302 w 1164908"/>
                    <a:gd name="connsiteY11" fmla="*/ -593 h 565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64908" h="565761">
                      <a:moveTo>
                        <a:pt x="952302" y="-593"/>
                      </a:moveTo>
                      <a:lnTo>
                        <a:pt x="1115870" y="-593"/>
                      </a:lnTo>
                      <a:cubicBezTo>
                        <a:pt x="1141954" y="-593"/>
                        <a:pt x="1163085" y="20538"/>
                        <a:pt x="1163085" y="46622"/>
                      </a:cubicBezTo>
                      <a:lnTo>
                        <a:pt x="1163085" y="517954"/>
                      </a:lnTo>
                      <a:cubicBezTo>
                        <a:pt x="1163102" y="544021"/>
                        <a:pt x="1141972" y="565152"/>
                        <a:pt x="1115904" y="565169"/>
                      </a:cubicBezTo>
                      <a:cubicBezTo>
                        <a:pt x="1115888" y="565169"/>
                        <a:pt x="1115888" y="565169"/>
                        <a:pt x="1115870" y="565169"/>
                      </a:cubicBezTo>
                      <a:lnTo>
                        <a:pt x="45408" y="565169"/>
                      </a:lnTo>
                      <a:cubicBezTo>
                        <a:pt x="19323" y="565185"/>
                        <a:pt x="-1807" y="544055"/>
                        <a:pt x="-1824" y="517971"/>
                      </a:cubicBezTo>
                      <a:cubicBezTo>
                        <a:pt x="-1824" y="517971"/>
                        <a:pt x="-1824" y="517954"/>
                        <a:pt x="-1824" y="517954"/>
                      </a:cubicBezTo>
                      <a:lnTo>
                        <a:pt x="-1824" y="46622"/>
                      </a:lnTo>
                      <a:cubicBezTo>
                        <a:pt x="-1807" y="20538"/>
                        <a:pt x="19323" y="-593"/>
                        <a:pt x="45408" y="-593"/>
                      </a:cubicBezTo>
                      <a:lnTo>
                        <a:pt x="952302" y="-59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爱设计-3-104">
                  <a:extLst>
                    <a:ext uri="{FF2B5EF4-FFF2-40B4-BE49-F238E27FC236}">
                      <a16:creationId xmlns:a16="http://schemas.microsoft.com/office/drawing/2014/main" id="{712E8106-93F0-13A0-0AE3-1F8511462D3A}"/>
                    </a:ext>
                  </a:extLst>
                </p:cNvPr>
                <p:cNvSpPr/>
                <p:nvPr/>
              </p:nvSpPr>
              <p:spPr>
                <a:xfrm>
                  <a:off x="10000430" y="2735327"/>
                  <a:ext cx="1172989" cy="573841"/>
                </a:xfrm>
                <a:custGeom>
                  <a:avLst/>
                  <a:gdLst>
                    <a:gd name="connsiteX0" fmla="*/ 1119911 w 1172989"/>
                    <a:gd name="connsiteY0" fmla="*/ 573249 h 573841"/>
                    <a:gd name="connsiteX1" fmla="*/ 49448 w 1172989"/>
                    <a:gd name="connsiteY1" fmla="*/ 573249 h 573841"/>
                    <a:gd name="connsiteX2" fmla="*/ -1824 w 1172989"/>
                    <a:gd name="connsiteY2" fmla="*/ 521994 h 573841"/>
                    <a:gd name="connsiteX3" fmla="*/ -1824 w 1172989"/>
                    <a:gd name="connsiteY3" fmla="*/ 50662 h 573841"/>
                    <a:gd name="connsiteX4" fmla="*/ 49448 w 1172989"/>
                    <a:gd name="connsiteY4" fmla="*/ -593 h 573841"/>
                    <a:gd name="connsiteX5" fmla="*/ 768094 w 1172989"/>
                    <a:gd name="connsiteY5" fmla="*/ -593 h 573841"/>
                    <a:gd name="connsiteX6" fmla="*/ 772134 w 1172989"/>
                    <a:gd name="connsiteY6" fmla="*/ 3448 h 573841"/>
                    <a:gd name="connsiteX7" fmla="*/ 768094 w 1172989"/>
                    <a:gd name="connsiteY7" fmla="*/ 7488 h 573841"/>
                    <a:gd name="connsiteX8" fmla="*/ 49448 w 1172989"/>
                    <a:gd name="connsiteY8" fmla="*/ 7488 h 573841"/>
                    <a:gd name="connsiteX9" fmla="*/ 6274 w 1172989"/>
                    <a:gd name="connsiteY9" fmla="*/ 50662 h 573841"/>
                    <a:gd name="connsiteX10" fmla="*/ 6274 w 1172989"/>
                    <a:gd name="connsiteY10" fmla="*/ 521994 h 573841"/>
                    <a:gd name="connsiteX11" fmla="*/ 49448 w 1172989"/>
                    <a:gd name="connsiteY11" fmla="*/ 565169 h 573841"/>
                    <a:gd name="connsiteX12" fmla="*/ 1119911 w 1172989"/>
                    <a:gd name="connsiteY12" fmla="*/ 565169 h 573841"/>
                    <a:gd name="connsiteX13" fmla="*/ 1163085 w 1172989"/>
                    <a:gd name="connsiteY13" fmla="*/ 521994 h 573841"/>
                    <a:gd name="connsiteX14" fmla="*/ 1163085 w 1172989"/>
                    <a:gd name="connsiteY14" fmla="*/ 50662 h 573841"/>
                    <a:gd name="connsiteX15" fmla="*/ 1119911 w 1172989"/>
                    <a:gd name="connsiteY15" fmla="*/ 7488 h 573841"/>
                    <a:gd name="connsiteX16" fmla="*/ 956343 w 1172989"/>
                    <a:gd name="connsiteY16" fmla="*/ 7488 h 573841"/>
                    <a:gd name="connsiteX17" fmla="*/ 952302 w 1172989"/>
                    <a:gd name="connsiteY17" fmla="*/ 3448 h 573841"/>
                    <a:gd name="connsiteX18" fmla="*/ 956343 w 1172989"/>
                    <a:gd name="connsiteY18" fmla="*/ -593 h 573841"/>
                    <a:gd name="connsiteX19" fmla="*/ 1119911 w 1172989"/>
                    <a:gd name="connsiteY19" fmla="*/ -593 h 573841"/>
                    <a:gd name="connsiteX20" fmla="*/ 1171166 w 1172989"/>
                    <a:gd name="connsiteY20" fmla="*/ 50662 h 573841"/>
                    <a:gd name="connsiteX21" fmla="*/ 1171166 w 1172989"/>
                    <a:gd name="connsiteY21" fmla="*/ 521994 h 573841"/>
                    <a:gd name="connsiteX22" fmla="*/ 1119911 w 1172989"/>
                    <a:gd name="connsiteY22" fmla="*/ 573249 h 573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172989" h="573841">
                      <a:moveTo>
                        <a:pt x="1119911" y="573249"/>
                      </a:moveTo>
                      <a:lnTo>
                        <a:pt x="49448" y="573249"/>
                      </a:lnTo>
                      <a:cubicBezTo>
                        <a:pt x="21149" y="573215"/>
                        <a:pt x="-1790" y="550292"/>
                        <a:pt x="-1824" y="521994"/>
                      </a:cubicBezTo>
                      <a:lnTo>
                        <a:pt x="-1824" y="50662"/>
                      </a:lnTo>
                      <a:cubicBezTo>
                        <a:pt x="-1773" y="22364"/>
                        <a:pt x="21149" y="-559"/>
                        <a:pt x="49448" y="-593"/>
                      </a:cubicBezTo>
                      <a:lnTo>
                        <a:pt x="768094" y="-593"/>
                      </a:lnTo>
                      <a:cubicBezTo>
                        <a:pt x="770325" y="-593"/>
                        <a:pt x="772134" y="1216"/>
                        <a:pt x="772134" y="3448"/>
                      </a:cubicBezTo>
                      <a:cubicBezTo>
                        <a:pt x="772134" y="5679"/>
                        <a:pt x="770325" y="7488"/>
                        <a:pt x="768094" y="7488"/>
                      </a:cubicBezTo>
                      <a:lnTo>
                        <a:pt x="49448" y="7488"/>
                      </a:lnTo>
                      <a:cubicBezTo>
                        <a:pt x="25612" y="7522"/>
                        <a:pt x="6307" y="26827"/>
                        <a:pt x="6274" y="50662"/>
                      </a:cubicBezTo>
                      <a:lnTo>
                        <a:pt x="6274" y="521994"/>
                      </a:lnTo>
                      <a:cubicBezTo>
                        <a:pt x="6307" y="545830"/>
                        <a:pt x="25612" y="565135"/>
                        <a:pt x="49448" y="565169"/>
                      </a:cubicBezTo>
                      <a:lnTo>
                        <a:pt x="1119911" y="565169"/>
                      </a:lnTo>
                      <a:cubicBezTo>
                        <a:pt x="1143746" y="565135"/>
                        <a:pt x="1163051" y="545830"/>
                        <a:pt x="1163085" y="521994"/>
                      </a:cubicBezTo>
                      <a:lnTo>
                        <a:pt x="1163085" y="50662"/>
                      </a:lnTo>
                      <a:cubicBezTo>
                        <a:pt x="1163051" y="26827"/>
                        <a:pt x="1143746" y="7522"/>
                        <a:pt x="1119911" y="7488"/>
                      </a:cubicBezTo>
                      <a:lnTo>
                        <a:pt x="956343" y="7488"/>
                      </a:lnTo>
                      <a:cubicBezTo>
                        <a:pt x="954112" y="7488"/>
                        <a:pt x="952302" y="5679"/>
                        <a:pt x="952302" y="3448"/>
                      </a:cubicBezTo>
                      <a:cubicBezTo>
                        <a:pt x="952302" y="1216"/>
                        <a:pt x="954112" y="-593"/>
                        <a:pt x="956343" y="-593"/>
                      </a:cubicBezTo>
                      <a:lnTo>
                        <a:pt x="1119911" y="-593"/>
                      </a:lnTo>
                      <a:cubicBezTo>
                        <a:pt x="1148209" y="-559"/>
                        <a:pt x="1171132" y="22364"/>
                        <a:pt x="1171166" y="50662"/>
                      </a:cubicBezTo>
                      <a:lnTo>
                        <a:pt x="1171166" y="521994"/>
                      </a:lnTo>
                      <a:cubicBezTo>
                        <a:pt x="1171132" y="550292"/>
                        <a:pt x="1148209" y="573215"/>
                        <a:pt x="1119911" y="57324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爱设计-3-105">
                  <a:extLst>
                    <a:ext uri="{FF2B5EF4-FFF2-40B4-BE49-F238E27FC236}">
                      <a16:creationId xmlns:a16="http://schemas.microsoft.com/office/drawing/2014/main" id="{19A309EF-8A0E-94B7-8AA2-6C231A37F35E}"/>
                    </a:ext>
                  </a:extLst>
                </p:cNvPr>
                <p:cNvSpPr/>
                <p:nvPr/>
              </p:nvSpPr>
              <p:spPr>
                <a:xfrm rot="-2700000">
                  <a:off x="10118607" y="2875698"/>
                  <a:ext cx="295390" cy="295389"/>
                </a:xfrm>
                <a:custGeom>
                  <a:avLst/>
                  <a:gdLst>
                    <a:gd name="connsiteX0" fmla="*/ 293567 w 295390"/>
                    <a:gd name="connsiteY0" fmla="*/ 147102 h 295389"/>
                    <a:gd name="connsiteX1" fmla="*/ 145871 w 295390"/>
                    <a:gd name="connsiteY1" fmla="*/ 294797 h 295389"/>
                    <a:gd name="connsiteX2" fmla="*/ -1824 w 295390"/>
                    <a:gd name="connsiteY2" fmla="*/ 147102 h 295389"/>
                    <a:gd name="connsiteX3" fmla="*/ 145871 w 295390"/>
                    <a:gd name="connsiteY3" fmla="*/ -593 h 295389"/>
                    <a:gd name="connsiteX4" fmla="*/ 293567 w 295390"/>
                    <a:gd name="connsiteY4" fmla="*/ 147102 h 2953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390" h="295389">
                      <a:moveTo>
                        <a:pt x="293567" y="147102"/>
                      </a:moveTo>
                      <a:cubicBezTo>
                        <a:pt x="293567" y="228672"/>
                        <a:pt x="227442" y="294797"/>
                        <a:pt x="145871" y="294797"/>
                      </a:cubicBezTo>
                      <a:cubicBezTo>
                        <a:pt x="64302" y="294797"/>
                        <a:pt x="-1824" y="228672"/>
                        <a:pt x="-1824" y="147102"/>
                      </a:cubicBezTo>
                      <a:cubicBezTo>
                        <a:pt x="-1824" y="65533"/>
                        <a:pt x="64301" y="-593"/>
                        <a:pt x="145871" y="-593"/>
                      </a:cubicBezTo>
                      <a:cubicBezTo>
                        <a:pt x="227441" y="-593"/>
                        <a:pt x="293567" y="65533"/>
                        <a:pt x="293567" y="14710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爱设计-3-106">
                  <a:extLst>
                    <a:ext uri="{FF2B5EF4-FFF2-40B4-BE49-F238E27FC236}">
                      <a16:creationId xmlns:a16="http://schemas.microsoft.com/office/drawing/2014/main" id="{954DFBD2-A3B7-A5B5-CA65-5F7942A267DC}"/>
                    </a:ext>
                  </a:extLst>
                </p:cNvPr>
                <p:cNvSpPr/>
                <p:nvPr/>
              </p:nvSpPr>
              <p:spPr>
                <a:xfrm>
                  <a:off x="10118564" y="2875758"/>
                  <a:ext cx="198521" cy="294793"/>
                </a:xfrm>
                <a:custGeom>
                  <a:avLst/>
                  <a:gdLst>
                    <a:gd name="connsiteX0" fmla="*/ 38455 w 198521"/>
                    <a:gd name="connsiteY0" fmla="*/ 155668 h 294793"/>
                    <a:gd name="connsiteX1" fmla="*/ 186133 w 198521"/>
                    <a:gd name="connsiteY1" fmla="*/ 7973 h 294793"/>
                    <a:gd name="connsiteX2" fmla="*/ 196698 w 198521"/>
                    <a:gd name="connsiteY2" fmla="*/ 8514 h 294793"/>
                    <a:gd name="connsiteX3" fmla="*/ 7283 w 198521"/>
                    <a:gd name="connsiteY3" fmla="*/ 96096 h 294793"/>
                    <a:gd name="connsiteX4" fmla="*/ 94866 w 198521"/>
                    <a:gd name="connsiteY4" fmla="*/ 285512 h 294793"/>
                    <a:gd name="connsiteX5" fmla="*/ 135351 w 198521"/>
                    <a:gd name="connsiteY5" fmla="*/ 294201 h 294793"/>
                    <a:gd name="connsiteX6" fmla="*/ 38455 w 198521"/>
                    <a:gd name="connsiteY6" fmla="*/ 155668 h 294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8521" h="294793">
                      <a:moveTo>
                        <a:pt x="38455" y="155668"/>
                      </a:moveTo>
                      <a:cubicBezTo>
                        <a:pt x="38455" y="74104"/>
                        <a:pt x="104568" y="7990"/>
                        <a:pt x="186133" y="7973"/>
                      </a:cubicBezTo>
                      <a:cubicBezTo>
                        <a:pt x="189700" y="7973"/>
                        <a:pt x="193199" y="8260"/>
                        <a:pt x="196698" y="8514"/>
                      </a:cubicBezTo>
                      <a:cubicBezTo>
                        <a:pt x="120205" y="-19615"/>
                        <a:pt x="35412" y="19603"/>
                        <a:pt x="7283" y="96096"/>
                      </a:cubicBezTo>
                      <a:cubicBezTo>
                        <a:pt x="-20846" y="172572"/>
                        <a:pt x="18372" y="257383"/>
                        <a:pt x="94866" y="285512"/>
                      </a:cubicBezTo>
                      <a:cubicBezTo>
                        <a:pt x="107882" y="290296"/>
                        <a:pt x="121507" y="293220"/>
                        <a:pt x="135351" y="294201"/>
                      </a:cubicBezTo>
                      <a:cubicBezTo>
                        <a:pt x="77183" y="272935"/>
                        <a:pt x="38489" y="217606"/>
                        <a:pt x="38455" y="1556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爱设计-3-107">
                  <a:extLst>
                    <a:ext uri="{FF2B5EF4-FFF2-40B4-BE49-F238E27FC236}">
                      <a16:creationId xmlns:a16="http://schemas.microsoft.com/office/drawing/2014/main" id="{4D953543-9615-76EE-B7E5-4435D1C7D838}"/>
                    </a:ext>
                  </a:extLst>
                </p:cNvPr>
                <p:cNvSpPr/>
                <p:nvPr/>
              </p:nvSpPr>
              <p:spPr>
                <a:xfrm>
                  <a:off x="10114553" y="2871645"/>
                  <a:ext cx="303469" cy="303470"/>
                </a:xfrm>
                <a:custGeom>
                  <a:avLst/>
                  <a:gdLst>
                    <a:gd name="connsiteX0" fmla="*/ 149911 w 303469"/>
                    <a:gd name="connsiteY0" fmla="*/ 302878 h 303470"/>
                    <a:gd name="connsiteX1" fmla="*/ -1824 w 303469"/>
                    <a:gd name="connsiteY1" fmla="*/ 151143 h 303470"/>
                    <a:gd name="connsiteX2" fmla="*/ 149911 w 303469"/>
                    <a:gd name="connsiteY2" fmla="*/ -593 h 303470"/>
                    <a:gd name="connsiteX3" fmla="*/ 301646 w 303469"/>
                    <a:gd name="connsiteY3" fmla="*/ 151143 h 303470"/>
                    <a:gd name="connsiteX4" fmla="*/ 301646 w 303469"/>
                    <a:gd name="connsiteY4" fmla="*/ 151160 h 303470"/>
                    <a:gd name="connsiteX5" fmla="*/ 149911 w 303469"/>
                    <a:gd name="connsiteY5" fmla="*/ 302878 h 303470"/>
                    <a:gd name="connsiteX6" fmla="*/ 149911 w 303469"/>
                    <a:gd name="connsiteY6" fmla="*/ 7505 h 303470"/>
                    <a:gd name="connsiteX7" fmla="*/ 6222 w 303469"/>
                    <a:gd name="connsiteY7" fmla="*/ 151193 h 303470"/>
                    <a:gd name="connsiteX8" fmla="*/ 149911 w 303469"/>
                    <a:gd name="connsiteY8" fmla="*/ 294882 h 303470"/>
                    <a:gd name="connsiteX9" fmla="*/ 293600 w 303469"/>
                    <a:gd name="connsiteY9" fmla="*/ 151193 h 303470"/>
                    <a:gd name="connsiteX10" fmla="*/ 149911 w 303469"/>
                    <a:gd name="connsiteY10" fmla="*/ 7505 h 303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3469" h="303470">
                      <a:moveTo>
                        <a:pt x="149911" y="302878"/>
                      </a:moveTo>
                      <a:cubicBezTo>
                        <a:pt x="66116" y="302878"/>
                        <a:pt x="-1824" y="234938"/>
                        <a:pt x="-1824" y="151143"/>
                      </a:cubicBezTo>
                      <a:cubicBezTo>
                        <a:pt x="-1824" y="67347"/>
                        <a:pt x="66116" y="-593"/>
                        <a:pt x="149911" y="-593"/>
                      </a:cubicBezTo>
                      <a:cubicBezTo>
                        <a:pt x="233707" y="-593"/>
                        <a:pt x="301646" y="67347"/>
                        <a:pt x="301646" y="151143"/>
                      </a:cubicBezTo>
                      <a:cubicBezTo>
                        <a:pt x="301646" y="151143"/>
                        <a:pt x="301646" y="151160"/>
                        <a:pt x="301646" y="151160"/>
                      </a:cubicBezTo>
                      <a:cubicBezTo>
                        <a:pt x="301545" y="234922"/>
                        <a:pt x="233673" y="302793"/>
                        <a:pt x="149911" y="302878"/>
                      </a:cubicBezTo>
                      <a:close/>
                      <a:moveTo>
                        <a:pt x="149911" y="7505"/>
                      </a:moveTo>
                      <a:cubicBezTo>
                        <a:pt x="70561" y="7505"/>
                        <a:pt x="6222" y="71843"/>
                        <a:pt x="6222" y="151193"/>
                      </a:cubicBezTo>
                      <a:cubicBezTo>
                        <a:pt x="6222" y="230543"/>
                        <a:pt x="70561" y="294882"/>
                        <a:pt x="149911" y="294882"/>
                      </a:cubicBezTo>
                      <a:cubicBezTo>
                        <a:pt x="229261" y="294882"/>
                        <a:pt x="293600" y="230543"/>
                        <a:pt x="293600" y="151193"/>
                      </a:cubicBezTo>
                      <a:cubicBezTo>
                        <a:pt x="293532" y="71860"/>
                        <a:pt x="229244" y="7573"/>
                        <a:pt x="149911" y="750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爱设计-3-108">
                  <a:extLst>
                    <a:ext uri="{FF2B5EF4-FFF2-40B4-BE49-F238E27FC236}">
                      <a16:creationId xmlns:a16="http://schemas.microsoft.com/office/drawing/2014/main" id="{AEF32FC5-F3A6-4D28-00EB-A885A309C568}"/>
                    </a:ext>
                  </a:extLst>
                </p:cNvPr>
                <p:cNvSpPr/>
                <p:nvPr/>
              </p:nvSpPr>
              <p:spPr>
                <a:xfrm>
                  <a:off x="10535949" y="2936913"/>
                  <a:ext cx="469304" cy="8080"/>
                </a:xfrm>
                <a:custGeom>
                  <a:avLst/>
                  <a:gdLst>
                    <a:gd name="connsiteX0" fmla="*/ 463440 w 469304"/>
                    <a:gd name="connsiteY0" fmla="*/ 7488 h 8080"/>
                    <a:gd name="connsiteX1" fmla="*/ 2217 w 469304"/>
                    <a:gd name="connsiteY1" fmla="*/ 7488 h 8080"/>
                    <a:gd name="connsiteX2" fmla="*/ -1824 w 469304"/>
                    <a:gd name="connsiteY2" fmla="*/ 3448 h 8080"/>
                    <a:gd name="connsiteX3" fmla="*/ 2217 w 469304"/>
                    <a:gd name="connsiteY3" fmla="*/ -593 h 8080"/>
                    <a:gd name="connsiteX4" fmla="*/ 463440 w 469304"/>
                    <a:gd name="connsiteY4" fmla="*/ -593 h 8080"/>
                    <a:gd name="connsiteX5" fmla="*/ 467480 w 469304"/>
                    <a:gd name="connsiteY5" fmla="*/ 3448 h 8080"/>
                    <a:gd name="connsiteX6" fmla="*/ 463440 w 469304"/>
                    <a:gd name="connsiteY6" fmla="*/ 7488 h 8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9304" h="8080">
                      <a:moveTo>
                        <a:pt x="463440" y="7488"/>
                      </a:moveTo>
                      <a:lnTo>
                        <a:pt x="2217" y="7488"/>
                      </a:lnTo>
                      <a:cubicBezTo>
                        <a:pt x="-15" y="7488"/>
                        <a:pt x="-1824" y="5679"/>
                        <a:pt x="-1824" y="3448"/>
                      </a:cubicBezTo>
                      <a:cubicBezTo>
                        <a:pt x="-1824" y="1216"/>
                        <a:pt x="-15" y="-593"/>
                        <a:pt x="2217" y="-593"/>
                      </a:cubicBezTo>
                      <a:lnTo>
                        <a:pt x="463440" y="-593"/>
                      </a:lnTo>
                      <a:cubicBezTo>
                        <a:pt x="465671" y="-593"/>
                        <a:pt x="467480" y="1216"/>
                        <a:pt x="467480" y="3448"/>
                      </a:cubicBezTo>
                      <a:cubicBezTo>
                        <a:pt x="467480" y="5679"/>
                        <a:pt x="465671" y="7488"/>
                        <a:pt x="463440" y="74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爱设计-3-109">
                  <a:extLst>
                    <a:ext uri="{FF2B5EF4-FFF2-40B4-BE49-F238E27FC236}">
                      <a16:creationId xmlns:a16="http://schemas.microsoft.com/office/drawing/2014/main" id="{E6874885-2D9B-F35C-8A12-5C2189BD5CC0}"/>
                    </a:ext>
                  </a:extLst>
                </p:cNvPr>
                <p:cNvSpPr/>
                <p:nvPr/>
              </p:nvSpPr>
              <p:spPr>
                <a:xfrm>
                  <a:off x="10842006" y="3060502"/>
                  <a:ext cx="163247" cy="8080"/>
                </a:xfrm>
                <a:custGeom>
                  <a:avLst/>
                  <a:gdLst>
                    <a:gd name="connsiteX0" fmla="*/ 157384 w 163247"/>
                    <a:gd name="connsiteY0" fmla="*/ 7488 h 8080"/>
                    <a:gd name="connsiteX1" fmla="*/ 2217 w 163247"/>
                    <a:gd name="connsiteY1" fmla="*/ 7488 h 8080"/>
                    <a:gd name="connsiteX2" fmla="*/ -1824 w 163247"/>
                    <a:gd name="connsiteY2" fmla="*/ 3448 h 8080"/>
                    <a:gd name="connsiteX3" fmla="*/ 2217 w 163247"/>
                    <a:gd name="connsiteY3" fmla="*/ -593 h 8080"/>
                    <a:gd name="connsiteX4" fmla="*/ 157384 w 163247"/>
                    <a:gd name="connsiteY4" fmla="*/ -593 h 8080"/>
                    <a:gd name="connsiteX5" fmla="*/ 161424 w 163247"/>
                    <a:gd name="connsiteY5" fmla="*/ 3448 h 8080"/>
                    <a:gd name="connsiteX6" fmla="*/ 157384 w 163247"/>
                    <a:gd name="connsiteY6" fmla="*/ 7488 h 8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3247" h="8080">
                      <a:moveTo>
                        <a:pt x="157384" y="7488"/>
                      </a:moveTo>
                      <a:lnTo>
                        <a:pt x="2217" y="7488"/>
                      </a:lnTo>
                      <a:cubicBezTo>
                        <a:pt x="-14" y="7488"/>
                        <a:pt x="-1824" y="5679"/>
                        <a:pt x="-1824" y="3448"/>
                      </a:cubicBezTo>
                      <a:cubicBezTo>
                        <a:pt x="-1824" y="1216"/>
                        <a:pt x="-14" y="-593"/>
                        <a:pt x="2217" y="-593"/>
                      </a:cubicBezTo>
                      <a:lnTo>
                        <a:pt x="157384" y="-593"/>
                      </a:lnTo>
                      <a:cubicBezTo>
                        <a:pt x="159615" y="-593"/>
                        <a:pt x="161424" y="1216"/>
                        <a:pt x="161424" y="3448"/>
                      </a:cubicBezTo>
                      <a:cubicBezTo>
                        <a:pt x="161424" y="5679"/>
                        <a:pt x="159615" y="7488"/>
                        <a:pt x="157384" y="74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爱设计-3-110">
                  <a:extLst>
                    <a:ext uri="{FF2B5EF4-FFF2-40B4-BE49-F238E27FC236}">
                      <a16:creationId xmlns:a16="http://schemas.microsoft.com/office/drawing/2014/main" id="{D9B52AA6-C2AF-894F-EE42-10F90CF03F0D}"/>
                    </a:ext>
                  </a:extLst>
                </p:cNvPr>
                <p:cNvSpPr/>
                <p:nvPr/>
              </p:nvSpPr>
              <p:spPr>
                <a:xfrm>
                  <a:off x="10535949" y="3060502"/>
                  <a:ext cx="233147" cy="8080"/>
                </a:xfrm>
                <a:custGeom>
                  <a:avLst/>
                  <a:gdLst>
                    <a:gd name="connsiteX0" fmla="*/ 227283 w 233147"/>
                    <a:gd name="connsiteY0" fmla="*/ 7488 h 8080"/>
                    <a:gd name="connsiteX1" fmla="*/ 2217 w 233147"/>
                    <a:gd name="connsiteY1" fmla="*/ 7488 h 8080"/>
                    <a:gd name="connsiteX2" fmla="*/ -1824 w 233147"/>
                    <a:gd name="connsiteY2" fmla="*/ 3448 h 8080"/>
                    <a:gd name="connsiteX3" fmla="*/ 2217 w 233147"/>
                    <a:gd name="connsiteY3" fmla="*/ -593 h 8080"/>
                    <a:gd name="connsiteX4" fmla="*/ 227283 w 233147"/>
                    <a:gd name="connsiteY4" fmla="*/ -593 h 8080"/>
                    <a:gd name="connsiteX5" fmla="*/ 231324 w 233147"/>
                    <a:gd name="connsiteY5" fmla="*/ 3448 h 8080"/>
                    <a:gd name="connsiteX6" fmla="*/ 227283 w 233147"/>
                    <a:gd name="connsiteY6" fmla="*/ 7488 h 8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3147" h="8080">
                      <a:moveTo>
                        <a:pt x="227283" y="7488"/>
                      </a:moveTo>
                      <a:lnTo>
                        <a:pt x="2217" y="7488"/>
                      </a:lnTo>
                      <a:cubicBezTo>
                        <a:pt x="-15" y="7488"/>
                        <a:pt x="-1824" y="5679"/>
                        <a:pt x="-1824" y="3448"/>
                      </a:cubicBezTo>
                      <a:cubicBezTo>
                        <a:pt x="-1824" y="1216"/>
                        <a:pt x="-15" y="-593"/>
                        <a:pt x="2217" y="-593"/>
                      </a:cubicBezTo>
                      <a:lnTo>
                        <a:pt x="227283" y="-593"/>
                      </a:lnTo>
                      <a:cubicBezTo>
                        <a:pt x="229515" y="-593"/>
                        <a:pt x="231324" y="1216"/>
                        <a:pt x="231324" y="3448"/>
                      </a:cubicBezTo>
                      <a:cubicBezTo>
                        <a:pt x="231324" y="5679"/>
                        <a:pt x="229515" y="7488"/>
                        <a:pt x="227283" y="74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爱设计-3-111">
                  <a:extLst>
                    <a:ext uri="{FF2B5EF4-FFF2-40B4-BE49-F238E27FC236}">
                      <a16:creationId xmlns:a16="http://schemas.microsoft.com/office/drawing/2014/main" id="{7B7A9445-6CE7-C906-E718-6C0FEECF0B26}"/>
                    </a:ext>
                  </a:extLst>
                </p:cNvPr>
                <p:cNvSpPr/>
                <p:nvPr/>
              </p:nvSpPr>
              <p:spPr>
                <a:xfrm>
                  <a:off x="10189641" y="2953693"/>
                  <a:ext cx="159778" cy="130644"/>
                </a:xfrm>
                <a:custGeom>
                  <a:avLst/>
                  <a:gdLst>
                    <a:gd name="connsiteX0" fmla="*/ 56601 w 159778"/>
                    <a:gd name="connsiteY0" fmla="*/ 130052 h 130644"/>
                    <a:gd name="connsiteX1" fmla="*/ 53440 w 159778"/>
                    <a:gd name="connsiteY1" fmla="*/ 127348 h 130644"/>
                    <a:gd name="connsiteX2" fmla="*/ -655 w 159778"/>
                    <a:gd name="connsiteY2" fmla="*/ 80319 h 130644"/>
                    <a:gd name="connsiteX3" fmla="*/ -621 w 159778"/>
                    <a:gd name="connsiteY3" fmla="*/ 74589 h 130644"/>
                    <a:gd name="connsiteX4" fmla="*/ 5092 w 159778"/>
                    <a:gd name="connsiteY4" fmla="*/ 74622 h 130644"/>
                    <a:gd name="connsiteX5" fmla="*/ 55519 w 159778"/>
                    <a:gd name="connsiteY5" fmla="*/ 118574 h 130644"/>
                    <a:gd name="connsiteX6" fmla="*/ 150623 w 159778"/>
                    <a:gd name="connsiteY6" fmla="*/ 1105 h 130644"/>
                    <a:gd name="connsiteX7" fmla="*/ 156253 w 159778"/>
                    <a:gd name="connsiteY7" fmla="*/ 158 h 130644"/>
                    <a:gd name="connsiteX8" fmla="*/ 157199 w 159778"/>
                    <a:gd name="connsiteY8" fmla="*/ 5787 h 130644"/>
                    <a:gd name="connsiteX9" fmla="*/ 156895 w 159778"/>
                    <a:gd name="connsiteY9" fmla="*/ 6176 h 130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9778" h="130644">
                      <a:moveTo>
                        <a:pt x="56601" y="130052"/>
                      </a:moveTo>
                      <a:lnTo>
                        <a:pt x="53440" y="127348"/>
                      </a:lnTo>
                      <a:cubicBezTo>
                        <a:pt x="51444" y="125657"/>
                        <a:pt x="4281" y="85188"/>
                        <a:pt x="-655" y="80319"/>
                      </a:cubicBezTo>
                      <a:cubicBezTo>
                        <a:pt x="-2227" y="78730"/>
                        <a:pt x="-2210" y="76178"/>
                        <a:pt x="-621" y="74589"/>
                      </a:cubicBezTo>
                      <a:cubicBezTo>
                        <a:pt x="950" y="73017"/>
                        <a:pt x="3520" y="73034"/>
                        <a:pt x="5092" y="74622"/>
                      </a:cubicBezTo>
                      <a:cubicBezTo>
                        <a:pt x="8591" y="78122"/>
                        <a:pt x="37972" y="103462"/>
                        <a:pt x="55519" y="118574"/>
                      </a:cubicBezTo>
                      <a:lnTo>
                        <a:pt x="150623" y="1105"/>
                      </a:lnTo>
                      <a:cubicBezTo>
                        <a:pt x="151925" y="-704"/>
                        <a:pt x="154444" y="-1144"/>
                        <a:pt x="156253" y="158"/>
                      </a:cubicBezTo>
                      <a:cubicBezTo>
                        <a:pt x="158078" y="1460"/>
                        <a:pt x="158501" y="3978"/>
                        <a:pt x="157199" y="5787"/>
                      </a:cubicBezTo>
                      <a:cubicBezTo>
                        <a:pt x="157115" y="5922"/>
                        <a:pt x="157014" y="6058"/>
                        <a:pt x="156895" y="617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爱设计-3-112">
                  <a:extLst>
                    <a:ext uri="{FF2B5EF4-FFF2-40B4-BE49-F238E27FC236}">
                      <a16:creationId xmlns:a16="http://schemas.microsoft.com/office/drawing/2014/main" id="{65637DB3-8A99-BF0E-7FE8-22365086B27E}"/>
                    </a:ext>
                  </a:extLst>
                </p:cNvPr>
                <p:cNvSpPr/>
                <p:nvPr/>
              </p:nvSpPr>
              <p:spPr>
                <a:xfrm>
                  <a:off x="10639118" y="3158210"/>
                  <a:ext cx="308440" cy="513897"/>
                </a:xfrm>
                <a:custGeom>
                  <a:avLst/>
                  <a:gdLst>
                    <a:gd name="connsiteX0" fmla="*/ 155623 w 308440"/>
                    <a:gd name="connsiteY0" fmla="*/ 89831 h 513897"/>
                    <a:gd name="connsiteX1" fmla="*/ 30563 w 308440"/>
                    <a:gd name="connsiteY1" fmla="*/ 0 h 513897"/>
                    <a:gd name="connsiteX2" fmla="*/ 15281 w 308440"/>
                    <a:gd name="connsiteY2" fmla="*/ 153206 h 513897"/>
                    <a:gd name="connsiteX3" fmla="*/ 0 w 308440"/>
                    <a:gd name="connsiteY3" fmla="*/ 306429 h 513897"/>
                    <a:gd name="connsiteX4" fmla="*/ 78673 w 308440"/>
                    <a:gd name="connsiteY4" fmla="*/ 270895 h 513897"/>
                    <a:gd name="connsiteX5" fmla="*/ 188418 w 308440"/>
                    <a:gd name="connsiteY5" fmla="*/ 513898 h 513897"/>
                    <a:gd name="connsiteX6" fmla="*/ 308440 w 308440"/>
                    <a:gd name="connsiteY6" fmla="*/ 459702 h 513897"/>
                    <a:gd name="connsiteX7" fmla="*/ 198713 w 308440"/>
                    <a:gd name="connsiteY7" fmla="*/ 216699 h 513897"/>
                    <a:gd name="connsiteX8" fmla="*/ 280666 w 308440"/>
                    <a:gd name="connsiteY8" fmla="*/ 179678 h 513897"/>
                    <a:gd name="connsiteX9" fmla="*/ 155623 w 308440"/>
                    <a:gd name="connsiteY9" fmla="*/ 89831 h 513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8440" h="513897">
                      <a:moveTo>
                        <a:pt x="155623" y="89831"/>
                      </a:moveTo>
                      <a:lnTo>
                        <a:pt x="30563" y="0"/>
                      </a:lnTo>
                      <a:lnTo>
                        <a:pt x="15281" y="153206"/>
                      </a:lnTo>
                      <a:lnTo>
                        <a:pt x="0" y="306429"/>
                      </a:lnTo>
                      <a:lnTo>
                        <a:pt x="78673" y="270895"/>
                      </a:lnTo>
                      <a:lnTo>
                        <a:pt x="188418" y="513898"/>
                      </a:lnTo>
                      <a:lnTo>
                        <a:pt x="308440" y="459702"/>
                      </a:lnTo>
                      <a:lnTo>
                        <a:pt x="198713" y="216699"/>
                      </a:lnTo>
                      <a:lnTo>
                        <a:pt x="280666" y="179678"/>
                      </a:lnTo>
                      <a:lnTo>
                        <a:pt x="155623" y="898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爱设计-3-113">
                  <a:extLst>
                    <a:ext uri="{FF2B5EF4-FFF2-40B4-BE49-F238E27FC236}">
                      <a16:creationId xmlns:a16="http://schemas.microsoft.com/office/drawing/2014/main" id="{10654B1F-6B9B-C864-3771-388BC23C8AE6}"/>
                    </a:ext>
                  </a:extLst>
                </p:cNvPr>
                <p:cNvSpPr/>
                <p:nvPr/>
              </p:nvSpPr>
              <p:spPr>
                <a:xfrm>
                  <a:off x="10639946" y="3163637"/>
                  <a:ext cx="224525" cy="513914"/>
                </a:xfrm>
                <a:custGeom>
                  <a:avLst/>
                  <a:gdLst>
                    <a:gd name="connsiteX0" fmla="*/ 224526 w 224525"/>
                    <a:gd name="connsiteY0" fmla="*/ 480444 h 513914"/>
                    <a:gd name="connsiteX1" fmla="*/ 114106 w 224525"/>
                    <a:gd name="connsiteY1" fmla="*/ 242259 h 513914"/>
                    <a:gd name="connsiteX2" fmla="*/ 35415 w 224525"/>
                    <a:gd name="connsiteY2" fmla="*/ 277792 h 513914"/>
                    <a:gd name="connsiteX3" fmla="*/ 51390 w 224525"/>
                    <a:gd name="connsiteY3" fmla="*/ 119769 h 513914"/>
                    <a:gd name="connsiteX4" fmla="*/ 61397 w 224525"/>
                    <a:gd name="connsiteY4" fmla="*/ 19491 h 513914"/>
                    <a:gd name="connsiteX5" fmla="*/ 34282 w 224525"/>
                    <a:gd name="connsiteY5" fmla="*/ 0 h 513914"/>
                    <a:gd name="connsiteX6" fmla="*/ 19001 w 224525"/>
                    <a:gd name="connsiteY6" fmla="*/ 153223 h 513914"/>
                    <a:gd name="connsiteX7" fmla="*/ 0 w 224525"/>
                    <a:gd name="connsiteY7" fmla="*/ 292702 h 513914"/>
                    <a:gd name="connsiteX8" fmla="*/ 82393 w 224525"/>
                    <a:gd name="connsiteY8" fmla="*/ 270912 h 513914"/>
                    <a:gd name="connsiteX9" fmla="*/ 192137 w 224525"/>
                    <a:gd name="connsiteY9" fmla="*/ 513915 h 513914"/>
                    <a:gd name="connsiteX10" fmla="*/ 224526 w 224525"/>
                    <a:gd name="connsiteY10" fmla="*/ 480444 h 513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4525" h="513914">
                      <a:moveTo>
                        <a:pt x="224526" y="480444"/>
                      </a:moveTo>
                      <a:lnTo>
                        <a:pt x="114106" y="242259"/>
                      </a:lnTo>
                      <a:lnTo>
                        <a:pt x="35415" y="277792"/>
                      </a:lnTo>
                      <a:lnTo>
                        <a:pt x="51390" y="119769"/>
                      </a:lnTo>
                      <a:lnTo>
                        <a:pt x="61397" y="19491"/>
                      </a:lnTo>
                      <a:lnTo>
                        <a:pt x="34282" y="0"/>
                      </a:lnTo>
                      <a:lnTo>
                        <a:pt x="19001" y="153223"/>
                      </a:lnTo>
                      <a:lnTo>
                        <a:pt x="0" y="292702"/>
                      </a:lnTo>
                      <a:lnTo>
                        <a:pt x="82393" y="270912"/>
                      </a:lnTo>
                      <a:lnTo>
                        <a:pt x="192137" y="513915"/>
                      </a:lnTo>
                      <a:lnTo>
                        <a:pt x="224526" y="4804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爱设计-3-114">
                  <a:extLst>
                    <a:ext uri="{FF2B5EF4-FFF2-40B4-BE49-F238E27FC236}">
                      <a16:creationId xmlns:a16="http://schemas.microsoft.com/office/drawing/2014/main" id="{D9AF75EE-C929-377F-08C2-FE9821FA8418}"/>
                    </a:ext>
                  </a:extLst>
                </p:cNvPr>
                <p:cNvSpPr/>
                <p:nvPr/>
              </p:nvSpPr>
              <p:spPr>
                <a:xfrm>
                  <a:off x="10634384" y="3150840"/>
                  <a:ext cx="318515" cy="526626"/>
                </a:xfrm>
                <a:custGeom>
                  <a:avLst/>
                  <a:gdLst>
                    <a:gd name="connsiteX0" fmla="*/ 189299 w 318515"/>
                    <a:gd name="connsiteY0" fmla="*/ 526034 h 526626"/>
                    <a:gd name="connsiteX1" fmla="*/ 79572 w 318515"/>
                    <a:gd name="connsiteY1" fmla="*/ 283032 h 526626"/>
                    <a:gd name="connsiteX2" fmla="*/ -1824 w 318515"/>
                    <a:gd name="connsiteY2" fmla="*/ 319782 h 526626"/>
                    <a:gd name="connsiteX3" fmla="*/ 30143 w 318515"/>
                    <a:gd name="connsiteY3" fmla="*/ -593 h 526626"/>
                    <a:gd name="connsiteX4" fmla="*/ 291605 w 318515"/>
                    <a:gd name="connsiteY4" fmla="*/ 187268 h 526626"/>
                    <a:gd name="connsiteX5" fmla="*/ 206947 w 318515"/>
                    <a:gd name="connsiteY5" fmla="*/ 225506 h 526626"/>
                    <a:gd name="connsiteX6" fmla="*/ 316692 w 318515"/>
                    <a:gd name="connsiteY6" fmla="*/ 468491 h 526626"/>
                    <a:gd name="connsiteX7" fmla="*/ 83595 w 318515"/>
                    <a:gd name="connsiteY7" fmla="*/ 272331 h 526626"/>
                    <a:gd name="connsiteX8" fmla="*/ 193340 w 318515"/>
                    <a:gd name="connsiteY8" fmla="*/ 515334 h 526626"/>
                    <a:gd name="connsiteX9" fmla="*/ 305991 w 318515"/>
                    <a:gd name="connsiteY9" fmla="*/ 464468 h 526626"/>
                    <a:gd name="connsiteX10" fmla="*/ 196264 w 318515"/>
                    <a:gd name="connsiteY10" fmla="*/ 221465 h 526626"/>
                    <a:gd name="connsiteX11" fmla="*/ 275529 w 318515"/>
                    <a:gd name="connsiteY11" fmla="*/ 185662 h 526626"/>
                    <a:gd name="connsiteX12" fmla="*/ 36786 w 318515"/>
                    <a:gd name="connsiteY12" fmla="*/ 14131 h 526626"/>
                    <a:gd name="connsiteX13" fmla="*/ 7609 w 318515"/>
                    <a:gd name="connsiteY13" fmla="*/ 306580 h 526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8515" h="526626">
                      <a:moveTo>
                        <a:pt x="189299" y="526034"/>
                      </a:moveTo>
                      <a:lnTo>
                        <a:pt x="79572" y="283032"/>
                      </a:lnTo>
                      <a:lnTo>
                        <a:pt x="-1824" y="319782"/>
                      </a:lnTo>
                      <a:lnTo>
                        <a:pt x="30143" y="-593"/>
                      </a:lnTo>
                      <a:lnTo>
                        <a:pt x="291605" y="187268"/>
                      </a:lnTo>
                      <a:lnTo>
                        <a:pt x="206947" y="225506"/>
                      </a:lnTo>
                      <a:lnTo>
                        <a:pt x="316692" y="468491"/>
                      </a:lnTo>
                      <a:close/>
                      <a:moveTo>
                        <a:pt x="83595" y="272331"/>
                      </a:moveTo>
                      <a:lnTo>
                        <a:pt x="193340" y="515334"/>
                      </a:lnTo>
                      <a:lnTo>
                        <a:pt x="305991" y="464468"/>
                      </a:lnTo>
                      <a:lnTo>
                        <a:pt x="196264" y="221465"/>
                      </a:lnTo>
                      <a:lnTo>
                        <a:pt x="275529" y="185662"/>
                      </a:lnTo>
                      <a:lnTo>
                        <a:pt x="36786" y="14131"/>
                      </a:lnTo>
                      <a:lnTo>
                        <a:pt x="7609" y="30658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爱设计-3-115">
                  <a:extLst>
                    <a:ext uri="{FF2B5EF4-FFF2-40B4-BE49-F238E27FC236}">
                      <a16:creationId xmlns:a16="http://schemas.microsoft.com/office/drawing/2014/main" id="{ECA947DE-C141-3861-3876-667CA9C28AD8}"/>
                    </a:ext>
                  </a:extLst>
                </p:cNvPr>
                <p:cNvSpPr/>
                <p:nvPr/>
              </p:nvSpPr>
              <p:spPr>
                <a:xfrm>
                  <a:off x="7422521" y="2294270"/>
                  <a:ext cx="887826" cy="618164"/>
                </a:xfrm>
                <a:custGeom>
                  <a:avLst/>
                  <a:gdLst>
                    <a:gd name="connsiteX0" fmla="*/ 578763 w 887826"/>
                    <a:gd name="connsiteY0" fmla="*/ -593 h 618164"/>
                    <a:gd name="connsiteX1" fmla="*/ 848813 w 887826"/>
                    <a:gd name="connsiteY1" fmla="*/ -593 h 618164"/>
                    <a:gd name="connsiteX2" fmla="*/ 886003 w 887826"/>
                    <a:gd name="connsiteY2" fmla="*/ 36597 h 618164"/>
                    <a:gd name="connsiteX3" fmla="*/ 886003 w 887826"/>
                    <a:gd name="connsiteY3" fmla="*/ 580382 h 618164"/>
                    <a:gd name="connsiteX4" fmla="*/ 848813 w 887826"/>
                    <a:gd name="connsiteY4" fmla="*/ 617572 h 618164"/>
                    <a:gd name="connsiteX5" fmla="*/ 35366 w 887826"/>
                    <a:gd name="connsiteY5" fmla="*/ 617572 h 618164"/>
                    <a:gd name="connsiteX6" fmla="*/ -1824 w 887826"/>
                    <a:gd name="connsiteY6" fmla="*/ 580382 h 618164"/>
                    <a:gd name="connsiteX7" fmla="*/ -1824 w 887826"/>
                    <a:gd name="connsiteY7" fmla="*/ 36665 h 618164"/>
                    <a:gd name="connsiteX8" fmla="*/ 35366 w 887826"/>
                    <a:gd name="connsiteY8" fmla="*/ -525 h 618164"/>
                    <a:gd name="connsiteX9" fmla="*/ 578780 w 887826"/>
                    <a:gd name="connsiteY9" fmla="*/ -525 h 618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7826" h="618164">
                      <a:moveTo>
                        <a:pt x="578763" y="-593"/>
                      </a:moveTo>
                      <a:lnTo>
                        <a:pt x="848813" y="-593"/>
                      </a:lnTo>
                      <a:cubicBezTo>
                        <a:pt x="869352" y="-593"/>
                        <a:pt x="886003" y="16059"/>
                        <a:pt x="886003" y="36597"/>
                      </a:cubicBezTo>
                      <a:lnTo>
                        <a:pt x="886003" y="580382"/>
                      </a:lnTo>
                      <a:cubicBezTo>
                        <a:pt x="886003" y="600922"/>
                        <a:pt x="869352" y="617572"/>
                        <a:pt x="848813" y="617572"/>
                      </a:cubicBezTo>
                      <a:lnTo>
                        <a:pt x="35366" y="617572"/>
                      </a:lnTo>
                      <a:cubicBezTo>
                        <a:pt x="14827" y="617572"/>
                        <a:pt x="-1824" y="600922"/>
                        <a:pt x="-1824" y="580382"/>
                      </a:cubicBezTo>
                      <a:lnTo>
                        <a:pt x="-1824" y="36665"/>
                      </a:lnTo>
                      <a:cubicBezTo>
                        <a:pt x="-1824" y="16126"/>
                        <a:pt x="14827" y="-525"/>
                        <a:pt x="35366" y="-525"/>
                      </a:cubicBezTo>
                      <a:lnTo>
                        <a:pt x="578780" y="-5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爱设计-3-116">
                  <a:extLst>
                    <a:ext uri="{FF2B5EF4-FFF2-40B4-BE49-F238E27FC236}">
                      <a16:creationId xmlns:a16="http://schemas.microsoft.com/office/drawing/2014/main" id="{2A9E4345-4D81-F63F-E66C-AD686BC2C4BB}"/>
                    </a:ext>
                  </a:extLst>
                </p:cNvPr>
                <p:cNvSpPr/>
                <p:nvPr/>
              </p:nvSpPr>
              <p:spPr>
                <a:xfrm>
                  <a:off x="7804926" y="2665146"/>
                  <a:ext cx="402076" cy="8085"/>
                </a:xfrm>
                <a:custGeom>
                  <a:avLst/>
                  <a:gdLst>
                    <a:gd name="connsiteX0" fmla="*/ 395950 w 402076"/>
                    <a:gd name="connsiteY0" fmla="*/ 7480 h 8085"/>
                    <a:gd name="connsiteX1" fmla="*/ 1956 w 402076"/>
                    <a:gd name="connsiteY1" fmla="*/ 7480 h 8085"/>
                    <a:gd name="connsiteX2" fmla="*/ -1814 w 402076"/>
                    <a:gd name="connsiteY2" fmla="*/ 3187 h 8085"/>
                    <a:gd name="connsiteX3" fmla="*/ 1956 w 402076"/>
                    <a:gd name="connsiteY3" fmla="*/ -583 h 8085"/>
                    <a:gd name="connsiteX4" fmla="*/ 395950 w 402076"/>
                    <a:gd name="connsiteY4" fmla="*/ -583 h 8085"/>
                    <a:gd name="connsiteX5" fmla="*/ 400244 w 402076"/>
                    <a:gd name="connsiteY5" fmla="*/ 3187 h 8085"/>
                    <a:gd name="connsiteX6" fmla="*/ 396474 w 402076"/>
                    <a:gd name="connsiteY6" fmla="*/ 7480 h 8085"/>
                    <a:gd name="connsiteX7" fmla="*/ 395950 w 402076"/>
                    <a:gd name="connsiteY7" fmla="*/ 7480 h 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2076" h="8085">
                      <a:moveTo>
                        <a:pt x="395950" y="7480"/>
                      </a:moveTo>
                      <a:lnTo>
                        <a:pt x="1956" y="7480"/>
                      </a:lnTo>
                      <a:cubicBezTo>
                        <a:pt x="-276" y="7328"/>
                        <a:pt x="-1966" y="5418"/>
                        <a:pt x="-1814" y="3187"/>
                      </a:cubicBezTo>
                      <a:cubicBezTo>
                        <a:pt x="-1679" y="1158"/>
                        <a:pt x="-73" y="-448"/>
                        <a:pt x="1956" y="-583"/>
                      </a:cubicBezTo>
                      <a:lnTo>
                        <a:pt x="395950" y="-583"/>
                      </a:lnTo>
                      <a:cubicBezTo>
                        <a:pt x="398181" y="-735"/>
                        <a:pt x="400091" y="955"/>
                        <a:pt x="400244" y="3187"/>
                      </a:cubicBezTo>
                      <a:cubicBezTo>
                        <a:pt x="400396" y="5418"/>
                        <a:pt x="398705" y="7328"/>
                        <a:pt x="396474" y="7480"/>
                      </a:cubicBezTo>
                      <a:cubicBezTo>
                        <a:pt x="396305" y="7497"/>
                        <a:pt x="396119" y="7497"/>
                        <a:pt x="395950" y="74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爱设计-3-117">
                  <a:extLst>
                    <a:ext uri="{FF2B5EF4-FFF2-40B4-BE49-F238E27FC236}">
                      <a16:creationId xmlns:a16="http://schemas.microsoft.com/office/drawing/2014/main" id="{F243973F-E5CE-0EF8-B841-FECA891DF393}"/>
                    </a:ext>
                  </a:extLst>
                </p:cNvPr>
                <p:cNvSpPr/>
                <p:nvPr/>
              </p:nvSpPr>
              <p:spPr>
                <a:xfrm>
                  <a:off x="7525866" y="2665143"/>
                  <a:ext cx="182199" cy="8085"/>
                </a:xfrm>
                <a:custGeom>
                  <a:avLst/>
                  <a:gdLst>
                    <a:gd name="connsiteX0" fmla="*/ 176596 w 182199"/>
                    <a:gd name="connsiteY0" fmla="*/ 7484 h 8085"/>
                    <a:gd name="connsiteX1" fmla="*/ 2480 w 182199"/>
                    <a:gd name="connsiteY1" fmla="*/ 7484 h 8085"/>
                    <a:gd name="connsiteX2" fmla="*/ -1814 w 182199"/>
                    <a:gd name="connsiteY2" fmla="*/ 3714 h 8085"/>
                    <a:gd name="connsiteX3" fmla="*/ 1956 w 182199"/>
                    <a:gd name="connsiteY3" fmla="*/ -580 h 8085"/>
                    <a:gd name="connsiteX4" fmla="*/ 2480 w 182199"/>
                    <a:gd name="connsiteY4" fmla="*/ -580 h 8085"/>
                    <a:gd name="connsiteX5" fmla="*/ 176596 w 182199"/>
                    <a:gd name="connsiteY5" fmla="*/ -580 h 8085"/>
                    <a:gd name="connsiteX6" fmla="*/ 180366 w 182199"/>
                    <a:gd name="connsiteY6" fmla="*/ 3714 h 8085"/>
                    <a:gd name="connsiteX7" fmla="*/ 176596 w 182199"/>
                    <a:gd name="connsiteY7" fmla="*/ 7484 h 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2199" h="8085">
                      <a:moveTo>
                        <a:pt x="176596" y="7484"/>
                      </a:moveTo>
                      <a:lnTo>
                        <a:pt x="2480" y="7484"/>
                      </a:lnTo>
                      <a:cubicBezTo>
                        <a:pt x="249" y="7636"/>
                        <a:pt x="-1662" y="5945"/>
                        <a:pt x="-1814" y="3714"/>
                      </a:cubicBezTo>
                      <a:cubicBezTo>
                        <a:pt x="-1966" y="1483"/>
                        <a:pt x="-276" y="-428"/>
                        <a:pt x="1956" y="-580"/>
                      </a:cubicBezTo>
                      <a:cubicBezTo>
                        <a:pt x="2125" y="-597"/>
                        <a:pt x="2311" y="-597"/>
                        <a:pt x="2480" y="-580"/>
                      </a:cubicBezTo>
                      <a:lnTo>
                        <a:pt x="176596" y="-580"/>
                      </a:lnTo>
                      <a:cubicBezTo>
                        <a:pt x="178828" y="-428"/>
                        <a:pt x="180518" y="1483"/>
                        <a:pt x="180366" y="3714"/>
                      </a:cubicBezTo>
                      <a:cubicBezTo>
                        <a:pt x="180231" y="5743"/>
                        <a:pt x="178625" y="7348"/>
                        <a:pt x="176596" y="748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爱设计-3-118">
                  <a:extLst>
                    <a:ext uri="{FF2B5EF4-FFF2-40B4-BE49-F238E27FC236}">
                      <a16:creationId xmlns:a16="http://schemas.microsoft.com/office/drawing/2014/main" id="{F415DDFC-10F6-0C2B-467B-A27B59BC2848}"/>
                    </a:ext>
                  </a:extLst>
                </p:cNvPr>
                <p:cNvSpPr/>
                <p:nvPr/>
              </p:nvSpPr>
              <p:spPr>
                <a:xfrm>
                  <a:off x="7525833" y="2538680"/>
                  <a:ext cx="681170" cy="8088"/>
                </a:xfrm>
                <a:custGeom>
                  <a:avLst/>
                  <a:gdLst>
                    <a:gd name="connsiteX0" fmla="*/ 675044 w 681170"/>
                    <a:gd name="connsiteY0" fmla="*/ 7484 h 8088"/>
                    <a:gd name="connsiteX1" fmla="*/ 2479 w 681170"/>
                    <a:gd name="connsiteY1" fmla="*/ 7484 h 8088"/>
                    <a:gd name="connsiteX2" fmla="*/ -1814 w 681170"/>
                    <a:gd name="connsiteY2" fmla="*/ 3714 h 8088"/>
                    <a:gd name="connsiteX3" fmla="*/ 1956 w 681170"/>
                    <a:gd name="connsiteY3" fmla="*/ -580 h 8088"/>
                    <a:gd name="connsiteX4" fmla="*/ 2479 w 681170"/>
                    <a:gd name="connsiteY4" fmla="*/ -580 h 8088"/>
                    <a:gd name="connsiteX5" fmla="*/ 675044 w 681170"/>
                    <a:gd name="connsiteY5" fmla="*/ -580 h 8088"/>
                    <a:gd name="connsiteX6" fmla="*/ 679337 w 681170"/>
                    <a:gd name="connsiteY6" fmla="*/ 3190 h 8088"/>
                    <a:gd name="connsiteX7" fmla="*/ 675568 w 681170"/>
                    <a:gd name="connsiteY7" fmla="*/ 7484 h 8088"/>
                    <a:gd name="connsiteX8" fmla="*/ 675044 w 681170"/>
                    <a:gd name="connsiteY8" fmla="*/ 7484 h 8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81170" h="8088">
                      <a:moveTo>
                        <a:pt x="675044" y="7484"/>
                      </a:moveTo>
                      <a:lnTo>
                        <a:pt x="2479" y="7484"/>
                      </a:lnTo>
                      <a:cubicBezTo>
                        <a:pt x="248" y="7636"/>
                        <a:pt x="-1662" y="5945"/>
                        <a:pt x="-1814" y="3714"/>
                      </a:cubicBezTo>
                      <a:cubicBezTo>
                        <a:pt x="-1966" y="1482"/>
                        <a:pt x="-276" y="-428"/>
                        <a:pt x="1956" y="-580"/>
                      </a:cubicBezTo>
                      <a:cubicBezTo>
                        <a:pt x="2124" y="-597"/>
                        <a:pt x="2310" y="-597"/>
                        <a:pt x="2479" y="-580"/>
                      </a:cubicBezTo>
                      <a:lnTo>
                        <a:pt x="675044" y="-580"/>
                      </a:lnTo>
                      <a:cubicBezTo>
                        <a:pt x="677275" y="-732"/>
                        <a:pt x="679185" y="959"/>
                        <a:pt x="679337" y="3190"/>
                      </a:cubicBezTo>
                      <a:cubicBezTo>
                        <a:pt x="679489" y="5421"/>
                        <a:pt x="677799" y="7331"/>
                        <a:pt x="675568" y="7484"/>
                      </a:cubicBezTo>
                      <a:cubicBezTo>
                        <a:pt x="675398" y="7501"/>
                        <a:pt x="675213" y="7501"/>
                        <a:pt x="675044" y="748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爱设计-3-119">
                  <a:extLst>
                    <a:ext uri="{FF2B5EF4-FFF2-40B4-BE49-F238E27FC236}">
                      <a16:creationId xmlns:a16="http://schemas.microsoft.com/office/drawing/2014/main" id="{C788460F-C1B9-674B-6401-3790F605032C}"/>
                    </a:ext>
                  </a:extLst>
                </p:cNvPr>
                <p:cNvSpPr/>
                <p:nvPr/>
              </p:nvSpPr>
              <p:spPr>
                <a:xfrm>
                  <a:off x="7525833" y="2787836"/>
                  <a:ext cx="498937" cy="8088"/>
                </a:xfrm>
                <a:custGeom>
                  <a:avLst/>
                  <a:gdLst>
                    <a:gd name="connsiteX0" fmla="*/ 492813 w 498937"/>
                    <a:gd name="connsiteY0" fmla="*/ 7484 h 8088"/>
                    <a:gd name="connsiteX1" fmla="*/ 2479 w 498937"/>
                    <a:gd name="connsiteY1" fmla="*/ 7484 h 8088"/>
                    <a:gd name="connsiteX2" fmla="*/ -1814 w 498937"/>
                    <a:gd name="connsiteY2" fmla="*/ 3714 h 8088"/>
                    <a:gd name="connsiteX3" fmla="*/ 1956 w 498937"/>
                    <a:gd name="connsiteY3" fmla="*/ -580 h 8088"/>
                    <a:gd name="connsiteX4" fmla="*/ 2479 w 498937"/>
                    <a:gd name="connsiteY4" fmla="*/ -580 h 8088"/>
                    <a:gd name="connsiteX5" fmla="*/ 492813 w 498937"/>
                    <a:gd name="connsiteY5" fmla="*/ -580 h 8088"/>
                    <a:gd name="connsiteX6" fmla="*/ 497106 w 498937"/>
                    <a:gd name="connsiteY6" fmla="*/ 3190 h 8088"/>
                    <a:gd name="connsiteX7" fmla="*/ 493337 w 498937"/>
                    <a:gd name="connsiteY7" fmla="*/ 7484 h 8088"/>
                    <a:gd name="connsiteX8" fmla="*/ 492813 w 498937"/>
                    <a:gd name="connsiteY8" fmla="*/ 7484 h 8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8937" h="8088">
                      <a:moveTo>
                        <a:pt x="492813" y="7484"/>
                      </a:moveTo>
                      <a:lnTo>
                        <a:pt x="2479" y="7484"/>
                      </a:lnTo>
                      <a:cubicBezTo>
                        <a:pt x="248" y="7636"/>
                        <a:pt x="-1662" y="5945"/>
                        <a:pt x="-1814" y="3714"/>
                      </a:cubicBezTo>
                      <a:cubicBezTo>
                        <a:pt x="-1966" y="1482"/>
                        <a:pt x="-276" y="-428"/>
                        <a:pt x="1956" y="-580"/>
                      </a:cubicBezTo>
                      <a:cubicBezTo>
                        <a:pt x="2124" y="-597"/>
                        <a:pt x="2310" y="-597"/>
                        <a:pt x="2479" y="-580"/>
                      </a:cubicBezTo>
                      <a:lnTo>
                        <a:pt x="492813" y="-580"/>
                      </a:lnTo>
                      <a:cubicBezTo>
                        <a:pt x="495044" y="-732"/>
                        <a:pt x="496954" y="959"/>
                        <a:pt x="497106" y="3190"/>
                      </a:cubicBezTo>
                      <a:cubicBezTo>
                        <a:pt x="497242" y="5421"/>
                        <a:pt x="495568" y="7331"/>
                        <a:pt x="493337" y="7484"/>
                      </a:cubicBezTo>
                      <a:cubicBezTo>
                        <a:pt x="493167" y="7501"/>
                        <a:pt x="492982" y="7501"/>
                        <a:pt x="492813" y="748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爱设计-3-120">
                  <a:extLst>
                    <a:ext uri="{FF2B5EF4-FFF2-40B4-BE49-F238E27FC236}">
                      <a16:creationId xmlns:a16="http://schemas.microsoft.com/office/drawing/2014/main" id="{D807FE09-1CA6-0930-4D1B-0842CBE93725}"/>
                    </a:ext>
                  </a:extLst>
                </p:cNvPr>
                <p:cNvSpPr/>
                <p:nvPr/>
              </p:nvSpPr>
              <p:spPr>
                <a:xfrm>
                  <a:off x="7422521" y="2294270"/>
                  <a:ext cx="887826" cy="139530"/>
                </a:xfrm>
                <a:custGeom>
                  <a:avLst/>
                  <a:gdLst>
                    <a:gd name="connsiteX0" fmla="*/ 578763 w 887826"/>
                    <a:gd name="connsiteY0" fmla="*/ -593 h 139530"/>
                    <a:gd name="connsiteX1" fmla="*/ 848813 w 887826"/>
                    <a:gd name="connsiteY1" fmla="*/ -593 h 139530"/>
                    <a:gd name="connsiteX2" fmla="*/ 886003 w 887826"/>
                    <a:gd name="connsiteY2" fmla="*/ 36597 h 139530"/>
                    <a:gd name="connsiteX3" fmla="*/ 886003 w 887826"/>
                    <a:gd name="connsiteY3" fmla="*/ 134407 h 139530"/>
                    <a:gd name="connsiteX4" fmla="*/ 881472 w 887826"/>
                    <a:gd name="connsiteY4" fmla="*/ 138938 h 139530"/>
                    <a:gd name="connsiteX5" fmla="*/ 10009 w 887826"/>
                    <a:gd name="connsiteY5" fmla="*/ 138938 h 139530"/>
                    <a:gd name="connsiteX6" fmla="*/ -1824 w 887826"/>
                    <a:gd name="connsiteY6" fmla="*/ 127104 h 139530"/>
                    <a:gd name="connsiteX7" fmla="*/ -1824 w 887826"/>
                    <a:gd name="connsiteY7" fmla="*/ 36665 h 139530"/>
                    <a:gd name="connsiteX8" fmla="*/ 35366 w 887826"/>
                    <a:gd name="connsiteY8" fmla="*/ -525 h 139530"/>
                    <a:gd name="connsiteX9" fmla="*/ 578780 w 887826"/>
                    <a:gd name="connsiteY9" fmla="*/ -525 h 13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7826" h="139530">
                      <a:moveTo>
                        <a:pt x="578763" y="-593"/>
                      </a:moveTo>
                      <a:lnTo>
                        <a:pt x="848813" y="-593"/>
                      </a:lnTo>
                      <a:cubicBezTo>
                        <a:pt x="869352" y="-593"/>
                        <a:pt x="886003" y="16059"/>
                        <a:pt x="886003" y="36597"/>
                      </a:cubicBezTo>
                      <a:lnTo>
                        <a:pt x="886003" y="134407"/>
                      </a:lnTo>
                      <a:cubicBezTo>
                        <a:pt x="886003" y="136909"/>
                        <a:pt x="883974" y="138938"/>
                        <a:pt x="881472" y="138938"/>
                      </a:cubicBezTo>
                      <a:lnTo>
                        <a:pt x="10009" y="138938"/>
                      </a:lnTo>
                      <a:cubicBezTo>
                        <a:pt x="3467" y="138938"/>
                        <a:pt x="-1824" y="133640"/>
                        <a:pt x="-1824" y="127104"/>
                      </a:cubicBezTo>
                      <a:lnTo>
                        <a:pt x="-1824" y="36665"/>
                      </a:lnTo>
                      <a:cubicBezTo>
                        <a:pt x="-1824" y="16126"/>
                        <a:pt x="14827" y="-525"/>
                        <a:pt x="35366" y="-525"/>
                      </a:cubicBezTo>
                      <a:lnTo>
                        <a:pt x="578780" y="-525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爱设计-3-121">
                  <a:extLst>
                    <a:ext uri="{FF2B5EF4-FFF2-40B4-BE49-F238E27FC236}">
                      <a16:creationId xmlns:a16="http://schemas.microsoft.com/office/drawing/2014/main" id="{5DC8A089-A80A-123D-5AC2-C085AD4EA304}"/>
                    </a:ext>
                  </a:extLst>
                </p:cNvPr>
                <p:cNvSpPr/>
                <p:nvPr/>
              </p:nvSpPr>
              <p:spPr>
                <a:xfrm>
                  <a:off x="7418481" y="2427275"/>
                  <a:ext cx="892931" cy="8080"/>
                </a:xfrm>
                <a:custGeom>
                  <a:avLst/>
                  <a:gdLst>
                    <a:gd name="connsiteX0" fmla="*/ 886983 w 892931"/>
                    <a:gd name="connsiteY0" fmla="*/ 7488 h 8080"/>
                    <a:gd name="connsiteX1" fmla="*/ 2216 w 892931"/>
                    <a:gd name="connsiteY1" fmla="*/ 7488 h 8080"/>
                    <a:gd name="connsiteX2" fmla="*/ -1824 w 892931"/>
                    <a:gd name="connsiteY2" fmla="*/ 3448 h 8080"/>
                    <a:gd name="connsiteX3" fmla="*/ 2216 w 892931"/>
                    <a:gd name="connsiteY3" fmla="*/ -593 h 8080"/>
                    <a:gd name="connsiteX4" fmla="*/ 887068 w 892931"/>
                    <a:gd name="connsiteY4" fmla="*/ -593 h 8080"/>
                    <a:gd name="connsiteX5" fmla="*/ 891108 w 892931"/>
                    <a:gd name="connsiteY5" fmla="*/ 3448 h 8080"/>
                    <a:gd name="connsiteX6" fmla="*/ 887068 w 892931"/>
                    <a:gd name="connsiteY6" fmla="*/ 7488 h 8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931" h="8080">
                      <a:moveTo>
                        <a:pt x="886983" y="7488"/>
                      </a:moveTo>
                      <a:lnTo>
                        <a:pt x="2216" y="7488"/>
                      </a:lnTo>
                      <a:cubicBezTo>
                        <a:pt x="-15" y="7488"/>
                        <a:pt x="-1824" y="5679"/>
                        <a:pt x="-1824" y="3448"/>
                      </a:cubicBezTo>
                      <a:cubicBezTo>
                        <a:pt x="-1824" y="1216"/>
                        <a:pt x="-15" y="-593"/>
                        <a:pt x="2216" y="-593"/>
                      </a:cubicBezTo>
                      <a:lnTo>
                        <a:pt x="887068" y="-593"/>
                      </a:lnTo>
                      <a:cubicBezTo>
                        <a:pt x="889299" y="-593"/>
                        <a:pt x="891108" y="1216"/>
                        <a:pt x="891108" y="3448"/>
                      </a:cubicBezTo>
                      <a:cubicBezTo>
                        <a:pt x="891108" y="5679"/>
                        <a:pt x="889299" y="7488"/>
                        <a:pt x="887068" y="74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爱设计-3-122">
                  <a:extLst>
                    <a:ext uri="{FF2B5EF4-FFF2-40B4-BE49-F238E27FC236}">
                      <a16:creationId xmlns:a16="http://schemas.microsoft.com/office/drawing/2014/main" id="{F6ABB560-4141-52BB-F257-5A4C38BF5DF8}"/>
                    </a:ext>
                  </a:extLst>
                </p:cNvPr>
                <p:cNvSpPr/>
                <p:nvPr/>
              </p:nvSpPr>
              <p:spPr>
                <a:xfrm rot="-4050002">
                  <a:off x="7502810" y="2341849"/>
                  <a:ext cx="47670" cy="47670"/>
                </a:xfrm>
                <a:custGeom>
                  <a:avLst/>
                  <a:gdLst>
                    <a:gd name="connsiteX0" fmla="*/ 45847 w 47670"/>
                    <a:gd name="connsiteY0" fmla="*/ 23243 h 47670"/>
                    <a:gd name="connsiteX1" fmla="*/ 22011 w 47670"/>
                    <a:gd name="connsiteY1" fmla="*/ 47078 h 47670"/>
                    <a:gd name="connsiteX2" fmla="*/ -1824 w 47670"/>
                    <a:gd name="connsiteY2" fmla="*/ 23243 h 47670"/>
                    <a:gd name="connsiteX3" fmla="*/ 22011 w 47670"/>
                    <a:gd name="connsiteY3" fmla="*/ -593 h 47670"/>
                    <a:gd name="connsiteX4" fmla="*/ 45847 w 47670"/>
                    <a:gd name="connsiteY4" fmla="*/ 23243 h 4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70" h="47670">
                      <a:moveTo>
                        <a:pt x="45847" y="23243"/>
                      </a:moveTo>
                      <a:cubicBezTo>
                        <a:pt x="45847" y="36407"/>
                        <a:pt x="35176" y="47078"/>
                        <a:pt x="22011" y="47078"/>
                      </a:cubicBezTo>
                      <a:cubicBezTo>
                        <a:pt x="8848" y="47078"/>
                        <a:pt x="-1824" y="36407"/>
                        <a:pt x="-1824" y="23243"/>
                      </a:cubicBezTo>
                      <a:cubicBezTo>
                        <a:pt x="-1824" y="10079"/>
                        <a:pt x="8847" y="-593"/>
                        <a:pt x="22011" y="-593"/>
                      </a:cubicBezTo>
                      <a:cubicBezTo>
                        <a:pt x="35175" y="-593"/>
                        <a:pt x="45847" y="10079"/>
                        <a:pt x="45847" y="232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爱设计-3-123">
                  <a:extLst>
                    <a:ext uri="{FF2B5EF4-FFF2-40B4-BE49-F238E27FC236}">
                      <a16:creationId xmlns:a16="http://schemas.microsoft.com/office/drawing/2014/main" id="{F119EE61-BE9D-6B0A-E3BE-D4F8A38410BB}"/>
                    </a:ext>
                  </a:extLst>
                </p:cNvPr>
                <p:cNvSpPr/>
                <p:nvPr/>
              </p:nvSpPr>
              <p:spPr>
                <a:xfrm rot="-2700000">
                  <a:off x="7606191" y="2341851"/>
                  <a:ext cx="47670" cy="47670"/>
                </a:xfrm>
                <a:custGeom>
                  <a:avLst/>
                  <a:gdLst>
                    <a:gd name="connsiteX0" fmla="*/ 45847 w 47670"/>
                    <a:gd name="connsiteY0" fmla="*/ 23243 h 47670"/>
                    <a:gd name="connsiteX1" fmla="*/ 22012 w 47670"/>
                    <a:gd name="connsiteY1" fmla="*/ 47078 h 47670"/>
                    <a:gd name="connsiteX2" fmla="*/ -1824 w 47670"/>
                    <a:gd name="connsiteY2" fmla="*/ 23243 h 47670"/>
                    <a:gd name="connsiteX3" fmla="*/ 22012 w 47670"/>
                    <a:gd name="connsiteY3" fmla="*/ -593 h 47670"/>
                    <a:gd name="connsiteX4" fmla="*/ 45847 w 47670"/>
                    <a:gd name="connsiteY4" fmla="*/ 23243 h 4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70" h="47670">
                      <a:moveTo>
                        <a:pt x="45847" y="23243"/>
                      </a:moveTo>
                      <a:cubicBezTo>
                        <a:pt x="45847" y="36407"/>
                        <a:pt x="35176" y="47078"/>
                        <a:pt x="22012" y="47078"/>
                      </a:cubicBezTo>
                      <a:cubicBezTo>
                        <a:pt x="8848" y="47078"/>
                        <a:pt x="-1824" y="36407"/>
                        <a:pt x="-1824" y="23243"/>
                      </a:cubicBezTo>
                      <a:cubicBezTo>
                        <a:pt x="-1824" y="10079"/>
                        <a:pt x="8848" y="-593"/>
                        <a:pt x="22012" y="-593"/>
                      </a:cubicBezTo>
                      <a:cubicBezTo>
                        <a:pt x="35175" y="-593"/>
                        <a:pt x="45847" y="10079"/>
                        <a:pt x="45847" y="23243"/>
                      </a:cubicBezTo>
                      <a:close/>
                    </a:path>
                  </a:pathLst>
                </a:custGeom>
                <a:solidFill>
                  <a:srgbClr val="C1C7D6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爱设计-3-124">
                  <a:extLst>
                    <a:ext uri="{FF2B5EF4-FFF2-40B4-BE49-F238E27FC236}">
                      <a16:creationId xmlns:a16="http://schemas.microsoft.com/office/drawing/2014/main" id="{8D2D940A-E818-3626-4096-F6CB439B6687}"/>
                    </a:ext>
                  </a:extLst>
                </p:cNvPr>
                <p:cNvSpPr/>
                <p:nvPr/>
              </p:nvSpPr>
              <p:spPr>
                <a:xfrm rot="-796800">
                  <a:off x="7708816" y="2342085"/>
                  <a:ext cx="47670" cy="47670"/>
                </a:xfrm>
                <a:custGeom>
                  <a:avLst/>
                  <a:gdLst>
                    <a:gd name="connsiteX0" fmla="*/ 45847 w 47670"/>
                    <a:gd name="connsiteY0" fmla="*/ 23243 h 47670"/>
                    <a:gd name="connsiteX1" fmla="*/ 22012 w 47670"/>
                    <a:gd name="connsiteY1" fmla="*/ 47078 h 47670"/>
                    <a:gd name="connsiteX2" fmla="*/ -1824 w 47670"/>
                    <a:gd name="connsiteY2" fmla="*/ 23243 h 47670"/>
                    <a:gd name="connsiteX3" fmla="*/ 22012 w 47670"/>
                    <a:gd name="connsiteY3" fmla="*/ -592 h 47670"/>
                    <a:gd name="connsiteX4" fmla="*/ 45847 w 47670"/>
                    <a:gd name="connsiteY4" fmla="*/ 23243 h 4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70" h="47670">
                      <a:moveTo>
                        <a:pt x="45847" y="23243"/>
                      </a:moveTo>
                      <a:cubicBezTo>
                        <a:pt x="45847" y="36407"/>
                        <a:pt x="35176" y="47078"/>
                        <a:pt x="22012" y="47078"/>
                      </a:cubicBezTo>
                      <a:cubicBezTo>
                        <a:pt x="8848" y="47078"/>
                        <a:pt x="-1824" y="36407"/>
                        <a:pt x="-1824" y="23243"/>
                      </a:cubicBezTo>
                      <a:cubicBezTo>
                        <a:pt x="-1824" y="10079"/>
                        <a:pt x="8847" y="-592"/>
                        <a:pt x="22012" y="-592"/>
                      </a:cubicBezTo>
                      <a:cubicBezTo>
                        <a:pt x="35175" y="-592"/>
                        <a:pt x="45847" y="10079"/>
                        <a:pt x="45847" y="2324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爱设计-3-125">
                  <a:extLst>
                    <a:ext uri="{FF2B5EF4-FFF2-40B4-BE49-F238E27FC236}">
                      <a16:creationId xmlns:a16="http://schemas.microsoft.com/office/drawing/2014/main" id="{28F7E521-92F9-AB61-02EA-53771045FA83}"/>
                    </a:ext>
                  </a:extLst>
                </p:cNvPr>
                <p:cNvSpPr/>
                <p:nvPr/>
              </p:nvSpPr>
              <p:spPr>
                <a:xfrm>
                  <a:off x="7418414" y="2290171"/>
                  <a:ext cx="896025" cy="626372"/>
                </a:xfrm>
                <a:custGeom>
                  <a:avLst/>
                  <a:gdLst>
                    <a:gd name="connsiteX0" fmla="*/ 852920 w 896025"/>
                    <a:gd name="connsiteY0" fmla="*/ 625780 h 626372"/>
                    <a:gd name="connsiteX1" fmla="*/ 39474 w 896025"/>
                    <a:gd name="connsiteY1" fmla="*/ 625780 h 626372"/>
                    <a:gd name="connsiteX2" fmla="*/ -1824 w 896025"/>
                    <a:gd name="connsiteY2" fmla="*/ 584482 h 626372"/>
                    <a:gd name="connsiteX3" fmla="*/ -1824 w 896025"/>
                    <a:gd name="connsiteY3" fmla="*/ 40765 h 626372"/>
                    <a:gd name="connsiteX4" fmla="*/ 39474 w 896025"/>
                    <a:gd name="connsiteY4" fmla="*/ -584 h 626372"/>
                    <a:gd name="connsiteX5" fmla="*/ 531396 w 896025"/>
                    <a:gd name="connsiteY5" fmla="*/ -584 h 626372"/>
                    <a:gd name="connsiteX6" fmla="*/ 535690 w 896025"/>
                    <a:gd name="connsiteY6" fmla="*/ 3186 h 626372"/>
                    <a:gd name="connsiteX7" fmla="*/ 531920 w 896025"/>
                    <a:gd name="connsiteY7" fmla="*/ 7480 h 626372"/>
                    <a:gd name="connsiteX8" fmla="*/ 531396 w 896025"/>
                    <a:gd name="connsiteY8" fmla="*/ 7480 h 626372"/>
                    <a:gd name="connsiteX9" fmla="*/ 39474 w 896025"/>
                    <a:gd name="connsiteY9" fmla="*/ 7480 h 626372"/>
                    <a:gd name="connsiteX10" fmla="*/ 6240 w 896025"/>
                    <a:gd name="connsiteY10" fmla="*/ 40714 h 626372"/>
                    <a:gd name="connsiteX11" fmla="*/ 6240 w 896025"/>
                    <a:gd name="connsiteY11" fmla="*/ 584482 h 626372"/>
                    <a:gd name="connsiteX12" fmla="*/ 39474 w 896025"/>
                    <a:gd name="connsiteY12" fmla="*/ 617716 h 626372"/>
                    <a:gd name="connsiteX13" fmla="*/ 852920 w 896025"/>
                    <a:gd name="connsiteY13" fmla="*/ 617716 h 626372"/>
                    <a:gd name="connsiteX14" fmla="*/ 886138 w 896025"/>
                    <a:gd name="connsiteY14" fmla="*/ 584482 h 626372"/>
                    <a:gd name="connsiteX15" fmla="*/ 886138 w 896025"/>
                    <a:gd name="connsiteY15" fmla="*/ 40765 h 626372"/>
                    <a:gd name="connsiteX16" fmla="*/ 852920 w 896025"/>
                    <a:gd name="connsiteY16" fmla="*/ 7530 h 626372"/>
                    <a:gd name="connsiteX17" fmla="*/ 679970 w 896025"/>
                    <a:gd name="connsiteY17" fmla="*/ 7530 h 626372"/>
                    <a:gd name="connsiteX18" fmla="*/ 676200 w 896025"/>
                    <a:gd name="connsiteY18" fmla="*/ 3236 h 626372"/>
                    <a:gd name="connsiteX19" fmla="*/ 679970 w 896025"/>
                    <a:gd name="connsiteY19" fmla="*/ -533 h 626372"/>
                    <a:gd name="connsiteX20" fmla="*/ 852920 w 896025"/>
                    <a:gd name="connsiteY20" fmla="*/ -533 h 626372"/>
                    <a:gd name="connsiteX21" fmla="*/ 894202 w 896025"/>
                    <a:gd name="connsiteY21" fmla="*/ 40765 h 626372"/>
                    <a:gd name="connsiteX22" fmla="*/ 894202 w 896025"/>
                    <a:gd name="connsiteY22" fmla="*/ 584482 h 626372"/>
                    <a:gd name="connsiteX23" fmla="*/ 852920 w 896025"/>
                    <a:gd name="connsiteY23" fmla="*/ 625780 h 626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96025" h="626372">
                      <a:moveTo>
                        <a:pt x="852920" y="625780"/>
                      </a:moveTo>
                      <a:lnTo>
                        <a:pt x="39474" y="625780"/>
                      </a:lnTo>
                      <a:cubicBezTo>
                        <a:pt x="16670" y="625746"/>
                        <a:pt x="-1790" y="607286"/>
                        <a:pt x="-1824" y="584482"/>
                      </a:cubicBezTo>
                      <a:lnTo>
                        <a:pt x="-1824" y="40765"/>
                      </a:lnTo>
                      <a:cubicBezTo>
                        <a:pt x="-1824" y="17948"/>
                        <a:pt x="16653" y="-555"/>
                        <a:pt x="39474" y="-584"/>
                      </a:cubicBezTo>
                      <a:lnTo>
                        <a:pt x="531396" y="-584"/>
                      </a:lnTo>
                      <a:cubicBezTo>
                        <a:pt x="533628" y="-728"/>
                        <a:pt x="535538" y="959"/>
                        <a:pt x="535690" y="3186"/>
                      </a:cubicBezTo>
                      <a:cubicBezTo>
                        <a:pt x="535825" y="5414"/>
                        <a:pt x="534151" y="7336"/>
                        <a:pt x="531920" y="7480"/>
                      </a:cubicBezTo>
                      <a:cubicBezTo>
                        <a:pt x="531751" y="7491"/>
                        <a:pt x="531565" y="7491"/>
                        <a:pt x="531396" y="7480"/>
                      </a:cubicBezTo>
                      <a:lnTo>
                        <a:pt x="39474" y="7480"/>
                      </a:lnTo>
                      <a:cubicBezTo>
                        <a:pt x="21132" y="7498"/>
                        <a:pt x="6257" y="22367"/>
                        <a:pt x="6240" y="40714"/>
                      </a:cubicBezTo>
                      <a:lnTo>
                        <a:pt x="6240" y="584482"/>
                      </a:lnTo>
                      <a:cubicBezTo>
                        <a:pt x="6257" y="602823"/>
                        <a:pt x="21132" y="617699"/>
                        <a:pt x="39474" y="617716"/>
                      </a:cubicBezTo>
                      <a:lnTo>
                        <a:pt x="852920" y="617716"/>
                      </a:lnTo>
                      <a:cubicBezTo>
                        <a:pt x="871262" y="617699"/>
                        <a:pt x="886121" y="602823"/>
                        <a:pt x="886138" y="584482"/>
                      </a:cubicBezTo>
                      <a:lnTo>
                        <a:pt x="886138" y="40765"/>
                      </a:lnTo>
                      <a:cubicBezTo>
                        <a:pt x="886121" y="22420"/>
                        <a:pt x="871262" y="7549"/>
                        <a:pt x="852920" y="7530"/>
                      </a:cubicBezTo>
                      <a:lnTo>
                        <a:pt x="679970" y="7530"/>
                      </a:lnTo>
                      <a:cubicBezTo>
                        <a:pt x="677739" y="7387"/>
                        <a:pt x="676048" y="5464"/>
                        <a:pt x="676200" y="3236"/>
                      </a:cubicBezTo>
                      <a:cubicBezTo>
                        <a:pt x="676336" y="1211"/>
                        <a:pt x="677942" y="-401"/>
                        <a:pt x="679970" y="-533"/>
                      </a:cubicBezTo>
                      <a:lnTo>
                        <a:pt x="852920" y="-533"/>
                      </a:lnTo>
                      <a:cubicBezTo>
                        <a:pt x="875708" y="-505"/>
                        <a:pt x="894185" y="17970"/>
                        <a:pt x="894202" y="40765"/>
                      </a:cubicBezTo>
                      <a:lnTo>
                        <a:pt x="894202" y="584482"/>
                      </a:lnTo>
                      <a:cubicBezTo>
                        <a:pt x="894185" y="607269"/>
                        <a:pt x="875708" y="625746"/>
                        <a:pt x="852920" y="6257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4" name="图形 19">
                <a:extLst>
                  <a:ext uri="{FF2B5EF4-FFF2-40B4-BE49-F238E27FC236}">
                    <a16:creationId xmlns:a16="http://schemas.microsoft.com/office/drawing/2014/main" id="{9C93CA99-094D-24FE-CEA1-7B5E96D88990}"/>
                  </a:ext>
                </a:extLst>
              </p:cNvPr>
              <p:cNvGrpSpPr/>
              <p:nvPr/>
            </p:nvGrpSpPr>
            <p:grpSpPr>
              <a:xfrm>
                <a:off x="6213103" y="1763798"/>
                <a:ext cx="4591853" cy="2378612"/>
                <a:chOff x="6213103" y="1763798"/>
                <a:chExt cx="4591853" cy="2378612"/>
              </a:xfrm>
            </p:grpSpPr>
            <p:sp>
              <p:nvSpPr>
                <p:cNvPr id="185" name="爱设计-3-126">
                  <a:extLst>
                    <a:ext uri="{FF2B5EF4-FFF2-40B4-BE49-F238E27FC236}">
                      <a16:creationId xmlns:a16="http://schemas.microsoft.com/office/drawing/2014/main" id="{5BC31DC5-ECA1-C52C-49C4-5959874DBA24}"/>
                    </a:ext>
                  </a:extLst>
                </p:cNvPr>
                <p:cNvSpPr/>
                <p:nvPr/>
              </p:nvSpPr>
              <p:spPr>
                <a:xfrm>
                  <a:off x="6213137" y="3355131"/>
                  <a:ext cx="34282" cy="34282"/>
                </a:xfrm>
                <a:custGeom>
                  <a:avLst/>
                  <a:gdLst>
                    <a:gd name="connsiteX0" fmla="*/ 15318 w 34282"/>
                    <a:gd name="connsiteY0" fmla="*/ 33690 h 34282"/>
                    <a:gd name="connsiteX1" fmla="*/ -1824 w 34282"/>
                    <a:gd name="connsiteY1" fmla="*/ 16549 h 34282"/>
                    <a:gd name="connsiteX2" fmla="*/ 15318 w 34282"/>
                    <a:gd name="connsiteY2" fmla="*/ -593 h 34282"/>
                    <a:gd name="connsiteX3" fmla="*/ 32459 w 34282"/>
                    <a:gd name="connsiteY3" fmla="*/ 16549 h 34282"/>
                    <a:gd name="connsiteX4" fmla="*/ 15318 w 34282"/>
                    <a:gd name="connsiteY4" fmla="*/ 33690 h 34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282" h="34282">
                      <a:moveTo>
                        <a:pt x="15318" y="33690"/>
                      </a:moveTo>
                      <a:cubicBezTo>
                        <a:pt x="5851" y="33690"/>
                        <a:pt x="-1824" y="26015"/>
                        <a:pt x="-1824" y="16549"/>
                      </a:cubicBezTo>
                      <a:cubicBezTo>
                        <a:pt x="-1824" y="7082"/>
                        <a:pt x="5851" y="-593"/>
                        <a:pt x="15318" y="-593"/>
                      </a:cubicBezTo>
                      <a:cubicBezTo>
                        <a:pt x="24784" y="-593"/>
                        <a:pt x="32459" y="7082"/>
                        <a:pt x="32459" y="16549"/>
                      </a:cubicBezTo>
                      <a:cubicBezTo>
                        <a:pt x="32459" y="26015"/>
                        <a:pt x="24784" y="33690"/>
                        <a:pt x="15318" y="3369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爱设计-3-127">
                  <a:extLst>
                    <a:ext uri="{FF2B5EF4-FFF2-40B4-BE49-F238E27FC236}">
                      <a16:creationId xmlns:a16="http://schemas.microsoft.com/office/drawing/2014/main" id="{8D1EEA20-0573-F8AA-7519-79F09FEB5C09}"/>
                    </a:ext>
                  </a:extLst>
                </p:cNvPr>
                <p:cNvSpPr/>
                <p:nvPr/>
              </p:nvSpPr>
              <p:spPr>
                <a:xfrm>
                  <a:off x="6396771" y="3355131"/>
                  <a:ext cx="34282" cy="34282"/>
                </a:xfrm>
                <a:custGeom>
                  <a:avLst/>
                  <a:gdLst>
                    <a:gd name="connsiteX0" fmla="*/ 15335 w 34282"/>
                    <a:gd name="connsiteY0" fmla="*/ 33690 h 34282"/>
                    <a:gd name="connsiteX1" fmla="*/ -1824 w 34282"/>
                    <a:gd name="connsiteY1" fmla="*/ 16566 h 34282"/>
                    <a:gd name="connsiteX2" fmla="*/ 15301 w 34282"/>
                    <a:gd name="connsiteY2" fmla="*/ -592 h 34282"/>
                    <a:gd name="connsiteX3" fmla="*/ 32459 w 34282"/>
                    <a:gd name="connsiteY3" fmla="*/ 16532 h 34282"/>
                    <a:gd name="connsiteX4" fmla="*/ 32459 w 34282"/>
                    <a:gd name="connsiteY4" fmla="*/ 16549 h 34282"/>
                    <a:gd name="connsiteX5" fmla="*/ 15335 w 34282"/>
                    <a:gd name="connsiteY5" fmla="*/ 33690 h 34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282" h="34282">
                      <a:moveTo>
                        <a:pt x="15335" y="33690"/>
                      </a:moveTo>
                      <a:cubicBezTo>
                        <a:pt x="5868" y="33707"/>
                        <a:pt x="-1807" y="26032"/>
                        <a:pt x="-1824" y="16566"/>
                      </a:cubicBezTo>
                      <a:cubicBezTo>
                        <a:pt x="-1841" y="7099"/>
                        <a:pt x="5834" y="-576"/>
                        <a:pt x="15301" y="-592"/>
                      </a:cubicBezTo>
                      <a:cubicBezTo>
                        <a:pt x="24767" y="-609"/>
                        <a:pt x="32442" y="7065"/>
                        <a:pt x="32459" y="16532"/>
                      </a:cubicBezTo>
                      <a:cubicBezTo>
                        <a:pt x="32459" y="16532"/>
                        <a:pt x="32459" y="16549"/>
                        <a:pt x="32459" y="16549"/>
                      </a:cubicBezTo>
                      <a:cubicBezTo>
                        <a:pt x="32442" y="25998"/>
                        <a:pt x="24784" y="33673"/>
                        <a:pt x="15335" y="3369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爱设计-3-128">
                  <a:extLst>
                    <a:ext uri="{FF2B5EF4-FFF2-40B4-BE49-F238E27FC236}">
                      <a16:creationId xmlns:a16="http://schemas.microsoft.com/office/drawing/2014/main" id="{D46A1FF3-8CCF-22F4-D97E-F59184B9BFFE}"/>
                    </a:ext>
                  </a:extLst>
                </p:cNvPr>
                <p:cNvSpPr/>
                <p:nvPr/>
              </p:nvSpPr>
              <p:spPr>
                <a:xfrm>
                  <a:off x="6580422" y="3355131"/>
                  <a:ext cx="34282" cy="34282"/>
                </a:xfrm>
                <a:custGeom>
                  <a:avLst/>
                  <a:gdLst>
                    <a:gd name="connsiteX0" fmla="*/ 15334 w 34282"/>
                    <a:gd name="connsiteY0" fmla="*/ 33690 h 34282"/>
                    <a:gd name="connsiteX1" fmla="*/ -1824 w 34282"/>
                    <a:gd name="connsiteY1" fmla="*/ 16566 h 34282"/>
                    <a:gd name="connsiteX2" fmla="*/ 15300 w 34282"/>
                    <a:gd name="connsiteY2" fmla="*/ -592 h 34282"/>
                    <a:gd name="connsiteX3" fmla="*/ 32458 w 34282"/>
                    <a:gd name="connsiteY3" fmla="*/ 16532 h 34282"/>
                    <a:gd name="connsiteX4" fmla="*/ 32458 w 34282"/>
                    <a:gd name="connsiteY4" fmla="*/ 16549 h 34282"/>
                    <a:gd name="connsiteX5" fmla="*/ 15334 w 34282"/>
                    <a:gd name="connsiteY5" fmla="*/ 33690 h 34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282" h="34282">
                      <a:moveTo>
                        <a:pt x="15334" y="33690"/>
                      </a:moveTo>
                      <a:cubicBezTo>
                        <a:pt x="5868" y="33707"/>
                        <a:pt x="-1807" y="26032"/>
                        <a:pt x="-1824" y="16566"/>
                      </a:cubicBezTo>
                      <a:cubicBezTo>
                        <a:pt x="-1841" y="7099"/>
                        <a:pt x="5834" y="-576"/>
                        <a:pt x="15300" y="-592"/>
                      </a:cubicBezTo>
                      <a:cubicBezTo>
                        <a:pt x="24767" y="-609"/>
                        <a:pt x="32442" y="7065"/>
                        <a:pt x="32458" y="16532"/>
                      </a:cubicBezTo>
                      <a:cubicBezTo>
                        <a:pt x="32458" y="16532"/>
                        <a:pt x="32458" y="16549"/>
                        <a:pt x="32458" y="16549"/>
                      </a:cubicBezTo>
                      <a:cubicBezTo>
                        <a:pt x="32458" y="26015"/>
                        <a:pt x="24801" y="33673"/>
                        <a:pt x="15334" y="3369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爱设计-3-129">
                  <a:extLst>
                    <a:ext uri="{FF2B5EF4-FFF2-40B4-BE49-F238E27FC236}">
                      <a16:creationId xmlns:a16="http://schemas.microsoft.com/office/drawing/2014/main" id="{2A58ADCE-76C2-16D1-85F2-8912FA62833D}"/>
                    </a:ext>
                  </a:extLst>
                </p:cNvPr>
                <p:cNvSpPr/>
                <p:nvPr/>
              </p:nvSpPr>
              <p:spPr>
                <a:xfrm>
                  <a:off x="6213137" y="3536754"/>
                  <a:ext cx="34282" cy="34282"/>
                </a:xfrm>
                <a:custGeom>
                  <a:avLst/>
                  <a:gdLst>
                    <a:gd name="connsiteX0" fmla="*/ 15318 w 34282"/>
                    <a:gd name="connsiteY0" fmla="*/ 33690 h 34282"/>
                    <a:gd name="connsiteX1" fmla="*/ -1824 w 34282"/>
                    <a:gd name="connsiteY1" fmla="*/ 16549 h 34282"/>
                    <a:gd name="connsiteX2" fmla="*/ 15318 w 34282"/>
                    <a:gd name="connsiteY2" fmla="*/ -593 h 34282"/>
                    <a:gd name="connsiteX3" fmla="*/ 32459 w 34282"/>
                    <a:gd name="connsiteY3" fmla="*/ 16549 h 34282"/>
                    <a:gd name="connsiteX4" fmla="*/ 15318 w 34282"/>
                    <a:gd name="connsiteY4" fmla="*/ 33690 h 34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282" h="34282">
                      <a:moveTo>
                        <a:pt x="15318" y="33690"/>
                      </a:moveTo>
                      <a:cubicBezTo>
                        <a:pt x="5851" y="33690"/>
                        <a:pt x="-1824" y="26015"/>
                        <a:pt x="-1824" y="16549"/>
                      </a:cubicBezTo>
                      <a:cubicBezTo>
                        <a:pt x="-1824" y="7082"/>
                        <a:pt x="5851" y="-593"/>
                        <a:pt x="15318" y="-593"/>
                      </a:cubicBezTo>
                      <a:cubicBezTo>
                        <a:pt x="24784" y="-593"/>
                        <a:pt x="32459" y="7082"/>
                        <a:pt x="32459" y="16549"/>
                      </a:cubicBezTo>
                      <a:cubicBezTo>
                        <a:pt x="32459" y="26015"/>
                        <a:pt x="24784" y="33690"/>
                        <a:pt x="15318" y="3369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爱设计-3-130">
                  <a:extLst>
                    <a:ext uri="{FF2B5EF4-FFF2-40B4-BE49-F238E27FC236}">
                      <a16:creationId xmlns:a16="http://schemas.microsoft.com/office/drawing/2014/main" id="{A0CC7A97-E407-ECF6-E396-661AF912968D}"/>
                    </a:ext>
                  </a:extLst>
                </p:cNvPr>
                <p:cNvSpPr/>
                <p:nvPr/>
              </p:nvSpPr>
              <p:spPr>
                <a:xfrm rot="-4200">
                  <a:off x="6396877" y="3536672"/>
                  <a:ext cx="34248" cy="34282"/>
                </a:xfrm>
                <a:custGeom>
                  <a:avLst/>
                  <a:gdLst>
                    <a:gd name="connsiteX0" fmla="*/ 32425 w 34248"/>
                    <a:gd name="connsiteY0" fmla="*/ 16549 h 34282"/>
                    <a:gd name="connsiteX1" fmla="*/ 15301 w 34248"/>
                    <a:gd name="connsiteY1" fmla="*/ 33690 h 34282"/>
                    <a:gd name="connsiteX2" fmla="*/ -1823 w 34248"/>
                    <a:gd name="connsiteY2" fmla="*/ 16549 h 34282"/>
                    <a:gd name="connsiteX3" fmla="*/ 15301 w 34248"/>
                    <a:gd name="connsiteY3" fmla="*/ -592 h 34282"/>
                    <a:gd name="connsiteX4" fmla="*/ 32425 w 34248"/>
                    <a:gd name="connsiteY4" fmla="*/ 16549 h 34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248" h="34282">
                      <a:moveTo>
                        <a:pt x="32425" y="16549"/>
                      </a:moveTo>
                      <a:cubicBezTo>
                        <a:pt x="32425" y="26016"/>
                        <a:pt x="24758" y="33690"/>
                        <a:pt x="15301" y="33690"/>
                      </a:cubicBezTo>
                      <a:cubicBezTo>
                        <a:pt x="5843" y="33690"/>
                        <a:pt x="-1823" y="26016"/>
                        <a:pt x="-1823" y="16549"/>
                      </a:cubicBezTo>
                      <a:cubicBezTo>
                        <a:pt x="-1823" y="7082"/>
                        <a:pt x="5844" y="-592"/>
                        <a:pt x="15301" y="-592"/>
                      </a:cubicBezTo>
                      <a:cubicBezTo>
                        <a:pt x="24758" y="-592"/>
                        <a:pt x="32425" y="7082"/>
                        <a:pt x="32425" y="1654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爱设计-3-131">
                  <a:extLst>
                    <a:ext uri="{FF2B5EF4-FFF2-40B4-BE49-F238E27FC236}">
                      <a16:creationId xmlns:a16="http://schemas.microsoft.com/office/drawing/2014/main" id="{45D5F217-A4BF-6A3B-4ED5-39102BFE619A}"/>
                    </a:ext>
                  </a:extLst>
                </p:cNvPr>
                <p:cNvSpPr/>
                <p:nvPr/>
              </p:nvSpPr>
              <p:spPr>
                <a:xfrm>
                  <a:off x="6580422" y="3536754"/>
                  <a:ext cx="34282" cy="34282"/>
                </a:xfrm>
                <a:custGeom>
                  <a:avLst/>
                  <a:gdLst>
                    <a:gd name="connsiteX0" fmla="*/ 15334 w 34282"/>
                    <a:gd name="connsiteY0" fmla="*/ 33690 h 34282"/>
                    <a:gd name="connsiteX1" fmla="*/ -1824 w 34282"/>
                    <a:gd name="connsiteY1" fmla="*/ 16565 h 34282"/>
                    <a:gd name="connsiteX2" fmla="*/ 15300 w 34282"/>
                    <a:gd name="connsiteY2" fmla="*/ -592 h 34282"/>
                    <a:gd name="connsiteX3" fmla="*/ 32458 w 34282"/>
                    <a:gd name="connsiteY3" fmla="*/ 16532 h 34282"/>
                    <a:gd name="connsiteX4" fmla="*/ 32458 w 34282"/>
                    <a:gd name="connsiteY4" fmla="*/ 16549 h 34282"/>
                    <a:gd name="connsiteX5" fmla="*/ 15334 w 34282"/>
                    <a:gd name="connsiteY5" fmla="*/ 33690 h 34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282" h="34282">
                      <a:moveTo>
                        <a:pt x="15334" y="33690"/>
                      </a:moveTo>
                      <a:cubicBezTo>
                        <a:pt x="5868" y="33707"/>
                        <a:pt x="-1807" y="26032"/>
                        <a:pt x="-1824" y="16565"/>
                      </a:cubicBezTo>
                      <a:cubicBezTo>
                        <a:pt x="-1841" y="7099"/>
                        <a:pt x="5834" y="-576"/>
                        <a:pt x="15300" y="-592"/>
                      </a:cubicBezTo>
                      <a:cubicBezTo>
                        <a:pt x="24767" y="-609"/>
                        <a:pt x="32442" y="7065"/>
                        <a:pt x="32458" y="16532"/>
                      </a:cubicBezTo>
                      <a:cubicBezTo>
                        <a:pt x="32458" y="16532"/>
                        <a:pt x="32458" y="16549"/>
                        <a:pt x="32458" y="16549"/>
                      </a:cubicBezTo>
                      <a:cubicBezTo>
                        <a:pt x="32458" y="26015"/>
                        <a:pt x="24801" y="33673"/>
                        <a:pt x="15334" y="3369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爱设计-3-132">
                  <a:extLst>
                    <a:ext uri="{FF2B5EF4-FFF2-40B4-BE49-F238E27FC236}">
                      <a16:creationId xmlns:a16="http://schemas.microsoft.com/office/drawing/2014/main" id="{A9DC4DA5-01CB-6BE9-0B48-336777FA0EFD}"/>
                    </a:ext>
                  </a:extLst>
                </p:cNvPr>
                <p:cNvSpPr/>
                <p:nvPr/>
              </p:nvSpPr>
              <p:spPr>
                <a:xfrm>
                  <a:off x="6213103" y="3718646"/>
                  <a:ext cx="34316" cy="34316"/>
                </a:xfrm>
                <a:custGeom>
                  <a:avLst/>
                  <a:gdLst>
                    <a:gd name="connsiteX0" fmla="*/ 15351 w 34316"/>
                    <a:gd name="connsiteY0" fmla="*/ 33724 h 34316"/>
                    <a:gd name="connsiteX1" fmla="*/ -1824 w 34316"/>
                    <a:gd name="connsiteY1" fmla="*/ 16583 h 34316"/>
                    <a:gd name="connsiteX2" fmla="*/ 15317 w 34316"/>
                    <a:gd name="connsiteY2" fmla="*/ -592 h 34316"/>
                    <a:gd name="connsiteX3" fmla="*/ 32493 w 34316"/>
                    <a:gd name="connsiteY3" fmla="*/ 16549 h 34316"/>
                    <a:gd name="connsiteX4" fmla="*/ 32493 w 34316"/>
                    <a:gd name="connsiteY4" fmla="*/ 16566 h 34316"/>
                    <a:gd name="connsiteX5" fmla="*/ 15351 w 34316"/>
                    <a:gd name="connsiteY5" fmla="*/ 33724 h 34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316" h="34316">
                      <a:moveTo>
                        <a:pt x="15351" y="33724"/>
                      </a:moveTo>
                      <a:cubicBezTo>
                        <a:pt x="5868" y="33741"/>
                        <a:pt x="-1807" y="26066"/>
                        <a:pt x="-1824" y="16583"/>
                      </a:cubicBezTo>
                      <a:cubicBezTo>
                        <a:pt x="-1841" y="7099"/>
                        <a:pt x="5834" y="-576"/>
                        <a:pt x="15317" y="-592"/>
                      </a:cubicBezTo>
                      <a:cubicBezTo>
                        <a:pt x="24801" y="-609"/>
                        <a:pt x="32476" y="7065"/>
                        <a:pt x="32493" y="16549"/>
                      </a:cubicBezTo>
                      <a:cubicBezTo>
                        <a:pt x="32493" y="16549"/>
                        <a:pt x="32493" y="16566"/>
                        <a:pt x="32493" y="16566"/>
                      </a:cubicBezTo>
                      <a:cubicBezTo>
                        <a:pt x="32493" y="26032"/>
                        <a:pt x="24818" y="33707"/>
                        <a:pt x="15351" y="3372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爱设计-3-133">
                  <a:extLst>
                    <a:ext uri="{FF2B5EF4-FFF2-40B4-BE49-F238E27FC236}">
                      <a16:creationId xmlns:a16="http://schemas.microsoft.com/office/drawing/2014/main" id="{BBB581AE-E4CE-08F4-B526-C7D16A656C9C}"/>
                    </a:ext>
                  </a:extLst>
                </p:cNvPr>
                <p:cNvSpPr/>
                <p:nvPr/>
              </p:nvSpPr>
              <p:spPr>
                <a:xfrm>
                  <a:off x="6396737" y="3718646"/>
                  <a:ext cx="34316" cy="34316"/>
                </a:xfrm>
                <a:custGeom>
                  <a:avLst/>
                  <a:gdLst>
                    <a:gd name="connsiteX0" fmla="*/ 15369 w 34316"/>
                    <a:gd name="connsiteY0" fmla="*/ 33724 h 34316"/>
                    <a:gd name="connsiteX1" fmla="*/ -1824 w 34316"/>
                    <a:gd name="connsiteY1" fmla="*/ 16599 h 34316"/>
                    <a:gd name="connsiteX2" fmla="*/ 15301 w 34316"/>
                    <a:gd name="connsiteY2" fmla="*/ -592 h 34316"/>
                    <a:gd name="connsiteX3" fmla="*/ 32493 w 34316"/>
                    <a:gd name="connsiteY3" fmla="*/ 16532 h 34316"/>
                    <a:gd name="connsiteX4" fmla="*/ 32493 w 34316"/>
                    <a:gd name="connsiteY4" fmla="*/ 16566 h 34316"/>
                    <a:gd name="connsiteX5" fmla="*/ 15369 w 34316"/>
                    <a:gd name="connsiteY5" fmla="*/ 33724 h 34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316" h="34316">
                      <a:moveTo>
                        <a:pt x="15369" y="33724"/>
                      </a:moveTo>
                      <a:cubicBezTo>
                        <a:pt x="5885" y="33741"/>
                        <a:pt x="-1807" y="26083"/>
                        <a:pt x="-1824" y="16599"/>
                      </a:cubicBezTo>
                      <a:cubicBezTo>
                        <a:pt x="-1841" y="7116"/>
                        <a:pt x="5817" y="-576"/>
                        <a:pt x="15301" y="-592"/>
                      </a:cubicBezTo>
                      <a:cubicBezTo>
                        <a:pt x="24784" y="-609"/>
                        <a:pt x="32476" y="7048"/>
                        <a:pt x="32493" y="16532"/>
                      </a:cubicBezTo>
                      <a:cubicBezTo>
                        <a:pt x="32493" y="16549"/>
                        <a:pt x="32493" y="16549"/>
                        <a:pt x="32493" y="16566"/>
                      </a:cubicBezTo>
                      <a:cubicBezTo>
                        <a:pt x="32476" y="26032"/>
                        <a:pt x="24835" y="33690"/>
                        <a:pt x="15369" y="3372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爱设计-3-134">
                  <a:extLst>
                    <a:ext uri="{FF2B5EF4-FFF2-40B4-BE49-F238E27FC236}">
                      <a16:creationId xmlns:a16="http://schemas.microsoft.com/office/drawing/2014/main" id="{4DAC5351-BD10-2744-EF2C-91CB3D9E0C98}"/>
                    </a:ext>
                  </a:extLst>
                </p:cNvPr>
                <p:cNvSpPr/>
                <p:nvPr/>
              </p:nvSpPr>
              <p:spPr>
                <a:xfrm>
                  <a:off x="6580388" y="3718646"/>
                  <a:ext cx="34315" cy="34316"/>
                </a:xfrm>
                <a:custGeom>
                  <a:avLst/>
                  <a:gdLst>
                    <a:gd name="connsiteX0" fmla="*/ 15368 w 34315"/>
                    <a:gd name="connsiteY0" fmla="*/ 33724 h 34316"/>
                    <a:gd name="connsiteX1" fmla="*/ -1824 w 34315"/>
                    <a:gd name="connsiteY1" fmla="*/ 16599 h 34316"/>
                    <a:gd name="connsiteX2" fmla="*/ 15300 w 34315"/>
                    <a:gd name="connsiteY2" fmla="*/ -592 h 34316"/>
                    <a:gd name="connsiteX3" fmla="*/ 32492 w 34315"/>
                    <a:gd name="connsiteY3" fmla="*/ 16532 h 34316"/>
                    <a:gd name="connsiteX4" fmla="*/ 32492 w 34315"/>
                    <a:gd name="connsiteY4" fmla="*/ 16566 h 34316"/>
                    <a:gd name="connsiteX5" fmla="*/ 15368 w 34315"/>
                    <a:gd name="connsiteY5" fmla="*/ 33724 h 34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315" h="34316">
                      <a:moveTo>
                        <a:pt x="15368" y="33724"/>
                      </a:moveTo>
                      <a:cubicBezTo>
                        <a:pt x="5884" y="33741"/>
                        <a:pt x="-1807" y="26083"/>
                        <a:pt x="-1824" y="16599"/>
                      </a:cubicBezTo>
                      <a:cubicBezTo>
                        <a:pt x="-1841" y="7116"/>
                        <a:pt x="5817" y="-576"/>
                        <a:pt x="15300" y="-592"/>
                      </a:cubicBezTo>
                      <a:cubicBezTo>
                        <a:pt x="24784" y="-609"/>
                        <a:pt x="32476" y="7048"/>
                        <a:pt x="32492" y="16532"/>
                      </a:cubicBezTo>
                      <a:cubicBezTo>
                        <a:pt x="32492" y="16549"/>
                        <a:pt x="32492" y="16549"/>
                        <a:pt x="32492" y="16566"/>
                      </a:cubicBezTo>
                      <a:cubicBezTo>
                        <a:pt x="32492" y="26032"/>
                        <a:pt x="24835" y="33707"/>
                        <a:pt x="15368" y="3372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爱设计-3-135">
                  <a:extLst>
                    <a:ext uri="{FF2B5EF4-FFF2-40B4-BE49-F238E27FC236}">
                      <a16:creationId xmlns:a16="http://schemas.microsoft.com/office/drawing/2014/main" id="{0AD598E1-5703-0EB7-52E9-741B5FE83AC4}"/>
                    </a:ext>
                  </a:extLst>
                </p:cNvPr>
                <p:cNvSpPr/>
                <p:nvPr/>
              </p:nvSpPr>
              <p:spPr>
                <a:xfrm>
                  <a:off x="8648125" y="1767955"/>
                  <a:ext cx="362172" cy="328873"/>
                </a:xfrm>
                <a:custGeom>
                  <a:avLst/>
                  <a:gdLst>
                    <a:gd name="connsiteX0" fmla="*/ 222695 w 362172"/>
                    <a:gd name="connsiteY0" fmla="*/ 157204 h 328873"/>
                    <a:gd name="connsiteX1" fmla="*/ 359621 w 362172"/>
                    <a:gd name="connsiteY1" fmla="*/ 78513 h 328873"/>
                    <a:gd name="connsiteX2" fmla="*/ 360044 w 362172"/>
                    <a:gd name="connsiteY2" fmla="*/ 76162 h 328873"/>
                    <a:gd name="connsiteX3" fmla="*/ 359148 w 362172"/>
                    <a:gd name="connsiteY3" fmla="*/ 75504 h 328873"/>
                    <a:gd name="connsiteX4" fmla="*/ 163 w 362172"/>
                    <a:gd name="connsiteY4" fmla="*/ -566 h 328873"/>
                    <a:gd name="connsiteX5" fmla="*/ -1798 w 362172"/>
                    <a:gd name="connsiteY5" fmla="*/ 803 h 328873"/>
                    <a:gd name="connsiteX6" fmla="*/ -1629 w 362172"/>
                    <a:gd name="connsiteY6" fmla="*/ 1885 h 328873"/>
                    <a:gd name="connsiteX7" fmla="*/ 186451 w 362172"/>
                    <a:gd name="connsiteY7" fmla="*/ 327568 h 328873"/>
                    <a:gd name="connsiteX8" fmla="*/ 188801 w 362172"/>
                    <a:gd name="connsiteY8" fmla="*/ 327970 h 328873"/>
                    <a:gd name="connsiteX9" fmla="*/ 189494 w 362172"/>
                    <a:gd name="connsiteY9" fmla="*/ 326892 h 328873"/>
                    <a:gd name="connsiteX10" fmla="*/ 221866 w 362172"/>
                    <a:gd name="connsiteY10" fmla="*/ 158472 h 328873"/>
                    <a:gd name="connsiteX11" fmla="*/ 222695 w 362172"/>
                    <a:gd name="connsiteY11" fmla="*/ 157204 h 328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2172" h="328873">
                      <a:moveTo>
                        <a:pt x="222695" y="157204"/>
                      </a:moveTo>
                      <a:lnTo>
                        <a:pt x="359621" y="78513"/>
                      </a:lnTo>
                      <a:cubicBezTo>
                        <a:pt x="360382" y="77983"/>
                        <a:pt x="360585" y="76929"/>
                        <a:pt x="360044" y="76162"/>
                      </a:cubicBezTo>
                      <a:cubicBezTo>
                        <a:pt x="359841" y="75846"/>
                        <a:pt x="359520" y="75614"/>
                        <a:pt x="359148" y="75504"/>
                      </a:cubicBezTo>
                      <a:lnTo>
                        <a:pt x="163" y="-566"/>
                      </a:lnTo>
                      <a:cubicBezTo>
                        <a:pt x="-750" y="-730"/>
                        <a:pt x="-1629" y="-116"/>
                        <a:pt x="-1798" y="803"/>
                      </a:cubicBezTo>
                      <a:cubicBezTo>
                        <a:pt x="-1865" y="1172"/>
                        <a:pt x="-1798" y="1554"/>
                        <a:pt x="-1629" y="1885"/>
                      </a:cubicBezTo>
                      <a:lnTo>
                        <a:pt x="186451" y="327568"/>
                      </a:lnTo>
                      <a:cubicBezTo>
                        <a:pt x="186992" y="328330"/>
                        <a:pt x="188040" y="328509"/>
                        <a:pt x="188801" y="327970"/>
                      </a:cubicBezTo>
                      <a:cubicBezTo>
                        <a:pt x="189173" y="327715"/>
                        <a:pt x="189409" y="327328"/>
                        <a:pt x="189494" y="326892"/>
                      </a:cubicBezTo>
                      <a:lnTo>
                        <a:pt x="221866" y="158472"/>
                      </a:lnTo>
                      <a:cubicBezTo>
                        <a:pt x="221917" y="157936"/>
                        <a:pt x="222221" y="157459"/>
                        <a:pt x="222695" y="1572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爱设计-3-136">
                  <a:extLst>
                    <a:ext uri="{FF2B5EF4-FFF2-40B4-BE49-F238E27FC236}">
                      <a16:creationId xmlns:a16="http://schemas.microsoft.com/office/drawing/2014/main" id="{C66FB5B8-A423-D409-33E8-413157BA4EEC}"/>
                    </a:ext>
                  </a:extLst>
                </p:cNvPr>
                <p:cNvSpPr/>
                <p:nvPr/>
              </p:nvSpPr>
              <p:spPr>
                <a:xfrm>
                  <a:off x="8654693" y="1768370"/>
                  <a:ext cx="190683" cy="327018"/>
                </a:xfrm>
                <a:custGeom>
                  <a:avLst/>
                  <a:gdLst>
                    <a:gd name="connsiteX0" fmla="*/ 190683 w 190683"/>
                    <a:gd name="connsiteY0" fmla="*/ 285450 h 327018"/>
                    <a:gd name="connsiteX1" fmla="*/ 0 w 190683"/>
                    <a:gd name="connsiteY1" fmla="*/ 0 h 327018"/>
                    <a:gd name="connsiteX2" fmla="*/ 184817 w 190683"/>
                    <a:gd name="connsiteY2" fmla="*/ 327018 h 327018"/>
                    <a:gd name="connsiteX3" fmla="*/ 190683 w 190683"/>
                    <a:gd name="connsiteY3" fmla="*/ 285450 h 327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683" h="327018">
                      <a:moveTo>
                        <a:pt x="190683" y="285450"/>
                      </a:moveTo>
                      <a:lnTo>
                        <a:pt x="0" y="0"/>
                      </a:lnTo>
                      <a:lnTo>
                        <a:pt x="184817" y="327018"/>
                      </a:lnTo>
                      <a:lnTo>
                        <a:pt x="190683" y="2854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爱设计-3-137">
                  <a:extLst>
                    <a:ext uri="{FF2B5EF4-FFF2-40B4-BE49-F238E27FC236}">
                      <a16:creationId xmlns:a16="http://schemas.microsoft.com/office/drawing/2014/main" id="{235E8CAC-B242-C83B-67E5-BFADAE91502B}"/>
                    </a:ext>
                  </a:extLst>
                </p:cNvPr>
                <p:cNvSpPr/>
                <p:nvPr/>
              </p:nvSpPr>
              <p:spPr>
                <a:xfrm>
                  <a:off x="8644069" y="1763798"/>
                  <a:ext cx="370359" cy="337068"/>
                </a:xfrm>
                <a:custGeom>
                  <a:avLst/>
                  <a:gdLst>
                    <a:gd name="connsiteX0" fmla="*/ 191961 w 370359"/>
                    <a:gd name="connsiteY0" fmla="*/ 336458 h 337068"/>
                    <a:gd name="connsiteX1" fmla="*/ 187109 w 370359"/>
                    <a:gd name="connsiteY1" fmla="*/ 333703 h 337068"/>
                    <a:gd name="connsiteX2" fmla="*/ -1004 w 370359"/>
                    <a:gd name="connsiteY2" fmla="*/ 8020 h 337068"/>
                    <a:gd name="connsiteX3" fmla="*/ 923 w 370359"/>
                    <a:gd name="connsiteY3" fmla="*/ 224 h 337068"/>
                    <a:gd name="connsiteX4" fmla="*/ 5200 w 370359"/>
                    <a:gd name="connsiteY4" fmla="*/ -432 h 337068"/>
                    <a:gd name="connsiteX5" fmla="*/ 97059 w 370359"/>
                    <a:gd name="connsiteY5" fmla="*/ 19042 h 337068"/>
                    <a:gd name="connsiteX6" fmla="*/ 100356 w 370359"/>
                    <a:gd name="connsiteY6" fmla="*/ 23706 h 337068"/>
                    <a:gd name="connsiteX7" fmla="*/ 95690 w 370359"/>
                    <a:gd name="connsiteY7" fmla="*/ 27007 h 337068"/>
                    <a:gd name="connsiteX8" fmla="*/ 95369 w 370359"/>
                    <a:gd name="connsiteY8" fmla="*/ 26936 h 337068"/>
                    <a:gd name="connsiteX9" fmla="*/ 8615 w 370359"/>
                    <a:gd name="connsiteY9" fmla="*/ 8544 h 337068"/>
                    <a:gd name="connsiteX10" fmla="*/ 190812 w 370359"/>
                    <a:gd name="connsiteY10" fmla="*/ 324033 h 337068"/>
                    <a:gd name="connsiteX11" fmla="*/ 221967 w 370359"/>
                    <a:gd name="connsiteY11" fmla="*/ 161936 h 337068"/>
                    <a:gd name="connsiteX12" fmla="*/ 224638 w 370359"/>
                    <a:gd name="connsiteY12" fmla="*/ 157912 h 337068"/>
                    <a:gd name="connsiteX13" fmla="*/ 356256 w 370359"/>
                    <a:gd name="connsiteY13" fmla="*/ 82298 h 337068"/>
                    <a:gd name="connsiteX14" fmla="*/ 199315 w 370359"/>
                    <a:gd name="connsiteY14" fmla="*/ 49081 h 337068"/>
                    <a:gd name="connsiteX15" fmla="*/ 196407 w 370359"/>
                    <a:gd name="connsiteY15" fmla="*/ 44160 h 337068"/>
                    <a:gd name="connsiteX16" fmla="*/ 201005 w 370359"/>
                    <a:gd name="connsiteY16" fmla="*/ 41187 h 337068"/>
                    <a:gd name="connsiteX17" fmla="*/ 364117 w 370359"/>
                    <a:gd name="connsiteY17" fmla="*/ 75773 h 337068"/>
                    <a:gd name="connsiteX18" fmla="*/ 368394 w 370359"/>
                    <a:gd name="connsiteY18" fmla="*/ 82567 h 337068"/>
                    <a:gd name="connsiteX19" fmla="*/ 365808 w 370359"/>
                    <a:gd name="connsiteY19" fmla="*/ 86170 h 337068"/>
                    <a:gd name="connsiteX20" fmla="*/ 229726 w 370359"/>
                    <a:gd name="connsiteY20" fmla="*/ 164336 h 337068"/>
                    <a:gd name="connsiteX21" fmla="*/ 197607 w 370359"/>
                    <a:gd name="connsiteY21" fmla="*/ 331691 h 337068"/>
                    <a:gd name="connsiteX22" fmla="*/ 193212 w 370359"/>
                    <a:gd name="connsiteY22" fmla="*/ 336424 h 337068"/>
                    <a:gd name="connsiteX23" fmla="*/ 191961 w 370359"/>
                    <a:gd name="connsiteY23" fmla="*/ 336458 h 337068"/>
                    <a:gd name="connsiteX24" fmla="*/ 3442 w 370359"/>
                    <a:gd name="connsiteY24" fmla="*/ 7496 h 337068"/>
                    <a:gd name="connsiteX25" fmla="*/ 3442 w 370359"/>
                    <a:gd name="connsiteY25" fmla="*/ 7496 h 337068"/>
                    <a:gd name="connsiteX26" fmla="*/ 5944 w 370359"/>
                    <a:gd name="connsiteY26" fmla="*/ 3912 h 337068"/>
                    <a:gd name="connsiteX27" fmla="*/ 5944 w 370359"/>
                    <a:gd name="connsiteY27" fmla="*/ 3997 h 337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70359" h="337068">
                      <a:moveTo>
                        <a:pt x="191961" y="336458"/>
                      </a:moveTo>
                      <a:cubicBezTo>
                        <a:pt x="189967" y="336462"/>
                        <a:pt x="188124" y="335415"/>
                        <a:pt x="187109" y="333703"/>
                      </a:cubicBezTo>
                      <a:lnTo>
                        <a:pt x="-1004" y="8020"/>
                      </a:lnTo>
                      <a:cubicBezTo>
                        <a:pt x="-2627" y="5334"/>
                        <a:pt x="-1765" y="1843"/>
                        <a:pt x="923" y="224"/>
                      </a:cubicBezTo>
                      <a:cubicBezTo>
                        <a:pt x="2208" y="-549"/>
                        <a:pt x="3746" y="-786"/>
                        <a:pt x="5200" y="-432"/>
                      </a:cubicBezTo>
                      <a:lnTo>
                        <a:pt x="97059" y="19042"/>
                      </a:lnTo>
                      <a:cubicBezTo>
                        <a:pt x="99257" y="19417"/>
                        <a:pt x="100744" y="21506"/>
                        <a:pt x="100356" y="23706"/>
                      </a:cubicBezTo>
                      <a:cubicBezTo>
                        <a:pt x="99984" y="25905"/>
                        <a:pt x="97904" y="27382"/>
                        <a:pt x="95690" y="27007"/>
                      </a:cubicBezTo>
                      <a:cubicBezTo>
                        <a:pt x="95588" y="26987"/>
                        <a:pt x="95470" y="26965"/>
                        <a:pt x="95369" y="26936"/>
                      </a:cubicBezTo>
                      <a:lnTo>
                        <a:pt x="8615" y="8544"/>
                      </a:lnTo>
                      <a:lnTo>
                        <a:pt x="190812" y="324033"/>
                      </a:lnTo>
                      <a:lnTo>
                        <a:pt x="221967" y="161936"/>
                      </a:lnTo>
                      <a:cubicBezTo>
                        <a:pt x="222220" y="160264"/>
                        <a:pt x="223184" y="158788"/>
                        <a:pt x="224638" y="157912"/>
                      </a:cubicBezTo>
                      <a:lnTo>
                        <a:pt x="356256" y="82298"/>
                      </a:lnTo>
                      <a:lnTo>
                        <a:pt x="199315" y="49081"/>
                      </a:lnTo>
                      <a:cubicBezTo>
                        <a:pt x="197151" y="48523"/>
                        <a:pt x="195849" y="46321"/>
                        <a:pt x="196407" y="44160"/>
                      </a:cubicBezTo>
                      <a:cubicBezTo>
                        <a:pt x="196931" y="42125"/>
                        <a:pt x="198943" y="40832"/>
                        <a:pt x="201005" y="41187"/>
                      </a:cubicBezTo>
                      <a:lnTo>
                        <a:pt x="364117" y="75773"/>
                      </a:lnTo>
                      <a:cubicBezTo>
                        <a:pt x="367177" y="76466"/>
                        <a:pt x="369087" y="79508"/>
                        <a:pt x="368394" y="82567"/>
                      </a:cubicBezTo>
                      <a:cubicBezTo>
                        <a:pt x="368056" y="84070"/>
                        <a:pt x="367126" y="85370"/>
                        <a:pt x="365808" y="86170"/>
                      </a:cubicBezTo>
                      <a:lnTo>
                        <a:pt x="229726" y="164336"/>
                      </a:lnTo>
                      <a:lnTo>
                        <a:pt x="197607" y="331691"/>
                      </a:lnTo>
                      <a:cubicBezTo>
                        <a:pt x="197269" y="334027"/>
                        <a:pt x="195511" y="335910"/>
                        <a:pt x="193212" y="336424"/>
                      </a:cubicBezTo>
                      <a:cubicBezTo>
                        <a:pt x="192789" y="336478"/>
                        <a:pt x="192384" y="336490"/>
                        <a:pt x="191961" y="336458"/>
                      </a:cubicBezTo>
                      <a:close/>
                      <a:moveTo>
                        <a:pt x="3442" y="7496"/>
                      </a:moveTo>
                      <a:lnTo>
                        <a:pt x="3442" y="7496"/>
                      </a:lnTo>
                      <a:close/>
                      <a:moveTo>
                        <a:pt x="5944" y="3912"/>
                      </a:moveTo>
                      <a:lnTo>
                        <a:pt x="5944" y="3997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爱设计-3-138">
                  <a:extLst>
                    <a:ext uri="{FF2B5EF4-FFF2-40B4-BE49-F238E27FC236}">
                      <a16:creationId xmlns:a16="http://schemas.microsoft.com/office/drawing/2014/main" id="{105ABDD4-D2DF-8EE8-71CE-9F2803B93C45}"/>
                    </a:ext>
                  </a:extLst>
                </p:cNvPr>
                <p:cNvSpPr/>
                <p:nvPr/>
              </p:nvSpPr>
              <p:spPr>
                <a:xfrm>
                  <a:off x="8740933" y="1830166"/>
                  <a:ext cx="135027" cy="100031"/>
                </a:xfrm>
                <a:custGeom>
                  <a:avLst/>
                  <a:gdLst>
                    <a:gd name="connsiteX0" fmla="*/ 129177 w 135027"/>
                    <a:gd name="connsiteY0" fmla="*/ 99439 h 100031"/>
                    <a:gd name="connsiteX1" fmla="*/ 126827 w 135027"/>
                    <a:gd name="connsiteY1" fmla="*/ 98678 h 100031"/>
                    <a:gd name="connsiteX2" fmla="*/ -160 w 135027"/>
                    <a:gd name="connsiteY2" fmla="*/ 6701 h 100031"/>
                    <a:gd name="connsiteX3" fmla="*/ -1056 w 135027"/>
                    <a:gd name="connsiteY3" fmla="*/ 1072 h 100031"/>
                    <a:gd name="connsiteX4" fmla="*/ 4573 w 135027"/>
                    <a:gd name="connsiteY4" fmla="*/ 176 h 100031"/>
                    <a:gd name="connsiteX5" fmla="*/ 131543 w 135027"/>
                    <a:gd name="connsiteY5" fmla="*/ 92136 h 100031"/>
                    <a:gd name="connsiteX6" fmla="*/ 132422 w 135027"/>
                    <a:gd name="connsiteY6" fmla="*/ 97782 h 100031"/>
                    <a:gd name="connsiteX7" fmla="*/ 129177 w 135027"/>
                    <a:gd name="connsiteY7" fmla="*/ 99439 h 100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5027" h="100031">
                      <a:moveTo>
                        <a:pt x="129177" y="99439"/>
                      </a:moveTo>
                      <a:cubicBezTo>
                        <a:pt x="128331" y="99436"/>
                        <a:pt x="127520" y="99170"/>
                        <a:pt x="126827" y="98678"/>
                      </a:cubicBezTo>
                      <a:lnTo>
                        <a:pt x="-160" y="6701"/>
                      </a:lnTo>
                      <a:cubicBezTo>
                        <a:pt x="-1969" y="5394"/>
                        <a:pt x="-2357" y="2874"/>
                        <a:pt x="-1056" y="1072"/>
                      </a:cubicBezTo>
                      <a:cubicBezTo>
                        <a:pt x="246" y="-730"/>
                        <a:pt x="2764" y="-1131"/>
                        <a:pt x="4573" y="176"/>
                      </a:cubicBezTo>
                      <a:lnTo>
                        <a:pt x="131543" y="92136"/>
                      </a:lnTo>
                      <a:cubicBezTo>
                        <a:pt x="133352" y="93451"/>
                        <a:pt x="133741" y="95980"/>
                        <a:pt x="132422" y="97782"/>
                      </a:cubicBezTo>
                      <a:cubicBezTo>
                        <a:pt x="131661" y="98819"/>
                        <a:pt x="130461" y="99434"/>
                        <a:pt x="129177" y="9943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爱设计-3-139">
                  <a:extLst>
                    <a:ext uri="{FF2B5EF4-FFF2-40B4-BE49-F238E27FC236}">
                      <a16:creationId xmlns:a16="http://schemas.microsoft.com/office/drawing/2014/main" id="{C8AB5998-EF93-CA0E-6787-3704A87525C7}"/>
                    </a:ext>
                  </a:extLst>
                </p:cNvPr>
                <p:cNvSpPr/>
                <p:nvPr/>
              </p:nvSpPr>
              <p:spPr>
                <a:xfrm>
                  <a:off x="8936841" y="1974065"/>
                  <a:ext cx="1114539" cy="1021946"/>
                </a:xfrm>
                <a:custGeom>
                  <a:avLst/>
                  <a:gdLst>
                    <a:gd name="connsiteX0" fmla="*/ 524336 w 1114539"/>
                    <a:gd name="connsiteY0" fmla="*/ 1021354 h 1021946"/>
                    <a:gd name="connsiteX1" fmla="*/ 521970 w 1114539"/>
                    <a:gd name="connsiteY1" fmla="*/ 1019460 h 1021946"/>
                    <a:gd name="connsiteX2" fmla="*/ 513619 w 1114539"/>
                    <a:gd name="connsiteY2" fmla="*/ 979955 h 1021946"/>
                    <a:gd name="connsiteX3" fmla="*/ 515512 w 1114539"/>
                    <a:gd name="connsiteY3" fmla="*/ 977098 h 1021946"/>
                    <a:gd name="connsiteX4" fmla="*/ 518369 w 1114539"/>
                    <a:gd name="connsiteY4" fmla="*/ 979008 h 1021946"/>
                    <a:gd name="connsiteX5" fmla="*/ 526703 w 1114539"/>
                    <a:gd name="connsiteY5" fmla="*/ 1018395 h 1021946"/>
                    <a:gd name="connsiteX6" fmla="*/ 524861 w 1114539"/>
                    <a:gd name="connsiteY6" fmla="*/ 1021286 h 1021946"/>
                    <a:gd name="connsiteX7" fmla="*/ 524336 w 1114539"/>
                    <a:gd name="connsiteY7" fmla="*/ 1021354 h 1021946"/>
                    <a:gd name="connsiteX8" fmla="*/ 508581 w 1114539"/>
                    <a:gd name="connsiteY8" fmla="*/ 942274 h 1021946"/>
                    <a:gd name="connsiteX9" fmla="*/ 506198 w 1114539"/>
                    <a:gd name="connsiteY9" fmla="*/ 940263 h 1021946"/>
                    <a:gd name="connsiteX10" fmla="*/ 499757 w 1114539"/>
                    <a:gd name="connsiteY10" fmla="*/ 900402 h 1021946"/>
                    <a:gd name="connsiteX11" fmla="*/ 501803 w 1114539"/>
                    <a:gd name="connsiteY11" fmla="*/ 897646 h 1021946"/>
                    <a:gd name="connsiteX12" fmla="*/ 504541 w 1114539"/>
                    <a:gd name="connsiteY12" fmla="*/ 899692 h 1021946"/>
                    <a:gd name="connsiteX13" fmla="*/ 510965 w 1114539"/>
                    <a:gd name="connsiteY13" fmla="*/ 939434 h 1021946"/>
                    <a:gd name="connsiteX14" fmla="*/ 508987 w 1114539"/>
                    <a:gd name="connsiteY14" fmla="*/ 942224 h 1021946"/>
                    <a:gd name="connsiteX15" fmla="*/ 508987 w 1114539"/>
                    <a:gd name="connsiteY15" fmla="*/ 942224 h 1021946"/>
                    <a:gd name="connsiteX16" fmla="*/ 496748 w 1114539"/>
                    <a:gd name="connsiteY16" fmla="*/ 862502 h 1021946"/>
                    <a:gd name="connsiteX17" fmla="*/ 494348 w 1114539"/>
                    <a:gd name="connsiteY17" fmla="*/ 860372 h 1021946"/>
                    <a:gd name="connsiteX18" fmla="*/ 490071 w 1114539"/>
                    <a:gd name="connsiteY18" fmla="*/ 820207 h 1021946"/>
                    <a:gd name="connsiteX19" fmla="*/ 492235 w 1114539"/>
                    <a:gd name="connsiteY19" fmla="*/ 817586 h 1021946"/>
                    <a:gd name="connsiteX20" fmla="*/ 492252 w 1114539"/>
                    <a:gd name="connsiteY20" fmla="*/ 817586 h 1021946"/>
                    <a:gd name="connsiteX21" fmla="*/ 494888 w 1114539"/>
                    <a:gd name="connsiteY21" fmla="*/ 819767 h 1021946"/>
                    <a:gd name="connsiteX22" fmla="*/ 499148 w 1114539"/>
                    <a:gd name="connsiteY22" fmla="*/ 859797 h 1021946"/>
                    <a:gd name="connsiteX23" fmla="*/ 497035 w 1114539"/>
                    <a:gd name="connsiteY23" fmla="*/ 862485 h 1021946"/>
                    <a:gd name="connsiteX24" fmla="*/ 489378 w 1114539"/>
                    <a:gd name="connsiteY24" fmla="*/ 782205 h 1021946"/>
                    <a:gd name="connsiteX25" fmla="*/ 486960 w 1114539"/>
                    <a:gd name="connsiteY25" fmla="*/ 779940 h 1021946"/>
                    <a:gd name="connsiteX26" fmla="*/ 485118 w 1114539"/>
                    <a:gd name="connsiteY26" fmla="*/ 739589 h 1021946"/>
                    <a:gd name="connsiteX27" fmla="*/ 487468 w 1114539"/>
                    <a:gd name="connsiteY27" fmla="*/ 737087 h 1021946"/>
                    <a:gd name="connsiteX28" fmla="*/ 487468 w 1114539"/>
                    <a:gd name="connsiteY28" fmla="*/ 737087 h 1021946"/>
                    <a:gd name="connsiteX29" fmla="*/ 489885 w 1114539"/>
                    <a:gd name="connsiteY29" fmla="*/ 739437 h 1021946"/>
                    <a:gd name="connsiteX30" fmla="*/ 491728 w 1114539"/>
                    <a:gd name="connsiteY30" fmla="*/ 779636 h 1021946"/>
                    <a:gd name="connsiteX31" fmla="*/ 489479 w 1114539"/>
                    <a:gd name="connsiteY31" fmla="*/ 782205 h 1021946"/>
                    <a:gd name="connsiteX32" fmla="*/ 489462 w 1114539"/>
                    <a:gd name="connsiteY32" fmla="*/ 782205 h 1021946"/>
                    <a:gd name="connsiteX33" fmla="*/ 487045 w 1114539"/>
                    <a:gd name="connsiteY33" fmla="*/ 701621 h 1021946"/>
                    <a:gd name="connsiteX34" fmla="*/ 487045 w 1114539"/>
                    <a:gd name="connsiteY34" fmla="*/ 701621 h 1021946"/>
                    <a:gd name="connsiteX35" fmla="*/ 484628 w 1114539"/>
                    <a:gd name="connsiteY35" fmla="*/ 699187 h 1021946"/>
                    <a:gd name="connsiteX36" fmla="*/ 485541 w 1114539"/>
                    <a:gd name="connsiteY36" fmla="*/ 658802 h 1021946"/>
                    <a:gd name="connsiteX37" fmla="*/ 488059 w 1114539"/>
                    <a:gd name="connsiteY37" fmla="*/ 656469 h 1021946"/>
                    <a:gd name="connsiteX38" fmla="*/ 490375 w 1114539"/>
                    <a:gd name="connsiteY38" fmla="*/ 658988 h 1021946"/>
                    <a:gd name="connsiteX39" fmla="*/ 490375 w 1114539"/>
                    <a:gd name="connsiteY39" fmla="*/ 658988 h 1021946"/>
                    <a:gd name="connsiteX40" fmla="*/ 489462 w 1114539"/>
                    <a:gd name="connsiteY40" fmla="*/ 699204 h 1021946"/>
                    <a:gd name="connsiteX41" fmla="*/ 487045 w 1114539"/>
                    <a:gd name="connsiteY41" fmla="*/ 701621 h 1021946"/>
                    <a:gd name="connsiteX42" fmla="*/ 838456 w 1114539"/>
                    <a:gd name="connsiteY42" fmla="*/ 642760 h 1021946"/>
                    <a:gd name="connsiteX43" fmla="*/ 838456 w 1114539"/>
                    <a:gd name="connsiteY43" fmla="*/ 642760 h 1021946"/>
                    <a:gd name="connsiteX44" fmla="*/ 798055 w 1114539"/>
                    <a:gd name="connsiteY44" fmla="*/ 641069 h 1021946"/>
                    <a:gd name="connsiteX45" fmla="*/ 795806 w 1114539"/>
                    <a:gd name="connsiteY45" fmla="*/ 638483 h 1021946"/>
                    <a:gd name="connsiteX46" fmla="*/ 798410 w 1114539"/>
                    <a:gd name="connsiteY46" fmla="*/ 636235 h 1021946"/>
                    <a:gd name="connsiteX47" fmla="*/ 838490 w 1114539"/>
                    <a:gd name="connsiteY47" fmla="*/ 637925 h 1021946"/>
                    <a:gd name="connsiteX48" fmla="*/ 840908 w 1114539"/>
                    <a:gd name="connsiteY48" fmla="*/ 640342 h 1021946"/>
                    <a:gd name="connsiteX49" fmla="*/ 838490 w 1114539"/>
                    <a:gd name="connsiteY49" fmla="*/ 642760 h 1021946"/>
                    <a:gd name="connsiteX50" fmla="*/ 878724 w 1114539"/>
                    <a:gd name="connsiteY50" fmla="*/ 641374 h 1021946"/>
                    <a:gd name="connsiteX51" fmla="*/ 876204 w 1114539"/>
                    <a:gd name="connsiteY51" fmla="*/ 639058 h 1021946"/>
                    <a:gd name="connsiteX52" fmla="*/ 878520 w 1114539"/>
                    <a:gd name="connsiteY52" fmla="*/ 636539 h 1021946"/>
                    <a:gd name="connsiteX53" fmla="*/ 918145 w 1114539"/>
                    <a:gd name="connsiteY53" fmla="*/ 631079 h 1021946"/>
                    <a:gd name="connsiteX54" fmla="*/ 921086 w 1114539"/>
                    <a:gd name="connsiteY54" fmla="*/ 632820 h 1021946"/>
                    <a:gd name="connsiteX55" fmla="*/ 919362 w 1114539"/>
                    <a:gd name="connsiteY55" fmla="*/ 635761 h 1021946"/>
                    <a:gd name="connsiteX56" fmla="*/ 919091 w 1114539"/>
                    <a:gd name="connsiteY56" fmla="*/ 635812 h 1021946"/>
                    <a:gd name="connsiteX57" fmla="*/ 878926 w 1114539"/>
                    <a:gd name="connsiteY57" fmla="*/ 641357 h 1021946"/>
                    <a:gd name="connsiteX58" fmla="*/ 758245 w 1114539"/>
                    <a:gd name="connsiteY58" fmla="*/ 636674 h 1021946"/>
                    <a:gd name="connsiteX59" fmla="*/ 757890 w 1114539"/>
                    <a:gd name="connsiteY59" fmla="*/ 636674 h 1021946"/>
                    <a:gd name="connsiteX60" fmla="*/ 718198 w 1114539"/>
                    <a:gd name="connsiteY60" fmla="*/ 629152 h 1021946"/>
                    <a:gd name="connsiteX61" fmla="*/ 716389 w 1114539"/>
                    <a:gd name="connsiteY61" fmla="*/ 626278 h 1021946"/>
                    <a:gd name="connsiteX62" fmla="*/ 716389 w 1114539"/>
                    <a:gd name="connsiteY62" fmla="*/ 626261 h 1021946"/>
                    <a:gd name="connsiteX63" fmla="*/ 719296 w 1114539"/>
                    <a:gd name="connsiteY63" fmla="*/ 624452 h 1021946"/>
                    <a:gd name="connsiteX64" fmla="*/ 719296 w 1114539"/>
                    <a:gd name="connsiteY64" fmla="*/ 624452 h 1021946"/>
                    <a:gd name="connsiteX65" fmla="*/ 758600 w 1114539"/>
                    <a:gd name="connsiteY65" fmla="*/ 631890 h 1021946"/>
                    <a:gd name="connsiteX66" fmla="*/ 760729 w 1114539"/>
                    <a:gd name="connsiteY66" fmla="*/ 634561 h 1021946"/>
                    <a:gd name="connsiteX67" fmla="*/ 758245 w 1114539"/>
                    <a:gd name="connsiteY67" fmla="*/ 636708 h 1021946"/>
                    <a:gd name="connsiteX68" fmla="*/ 957549 w 1114539"/>
                    <a:gd name="connsiteY68" fmla="*/ 625551 h 1021946"/>
                    <a:gd name="connsiteX69" fmla="*/ 955149 w 1114539"/>
                    <a:gd name="connsiteY69" fmla="*/ 623117 h 1021946"/>
                    <a:gd name="connsiteX70" fmla="*/ 956772 w 1114539"/>
                    <a:gd name="connsiteY70" fmla="*/ 620852 h 1021946"/>
                    <a:gd name="connsiteX71" fmla="*/ 993454 w 1114539"/>
                    <a:gd name="connsiteY71" fmla="*/ 605215 h 1021946"/>
                    <a:gd name="connsiteX72" fmla="*/ 996733 w 1114539"/>
                    <a:gd name="connsiteY72" fmla="*/ 606229 h 1021946"/>
                    <a:gd name="connsiteX73" fmla="*/ 995702 w 1114539"/>
                    <a:gd name="connsiteY73" fmla="*/ 609509 h 1021946"/>
                    <a:gd name="connsiteX74" fmla="*/ 958327 w 1114539"/>
                    <a:gd name="connsiteY74" fmla="*/ 625433 h 1021946"/>
                    <a:gd name="connsiteX75" fmla="*/ 957566 w 1114539"/>
                    <a:gd name="connsiteY75" fmla="*/ 625551 h 1021946"/>
                    <a:gd name="connsiteX76" fmla="*/ 490426 w 1114539"/>
                    <a:gd name="connsiteY76" fmla="*/ 621071 h 1021946"/>
                    <a:gd name="connsiteX77" fmla="*/ 490223 w 1114539"/>
                    <a:gd name="connsiteY77" fmla="*/ 621071 h 1021946"/>
                    <a:gd name="connsiteX78" fmla="*/ 488009 w 1114539"/>
                    <a:gd name="connsiteY78" fmla="*/ 618468 h 1021946"/>
                    <a:gd name="connsiteX79" fmla="*/ 492099 w 1114539"/>
                    <a:gd name="connsiteY79" fmla="*/ 578252 h 1021946"/>
                    <a:gd name="connsiteX80" fmla="*/ 494787 w 1114539"/>
                    <a:gd name="connsiteY80" fmla="*/ 576156 h 1021946"/>
                    <a:gd name="connsiteX81" fmla="*/ 496900 w 1114539"/>
                    <a:gd name="connsiteY81" fmla="*/ 578844 h 1021946"/>
                    <a:gd name="connsiteX82" fmla="*/ 492826 w 1114539"/>
                    <a:gd name="connsiteY82" fmla="*/ 618857 h 1021946"/>
                    <a:gd name="connsiteX83" fmla="*/ 490426 w 1114539"/>
                    <a:gd name="connsiteY83" fmla="*/ 621071 h 1021946"/>
                    <a:gd name="connsiteX84" fmla="*/ 680010 w 1114539"/>
                    <a:gd name="connsiteY84" fmla="*/ 618502 h 1021946"/>
                    <a:gd name="connsiteX85" fmla="*/ 679266 w 1114539"/>
                    <a:gd name="connsiteY85" fmla="*/ 618384 h 1021946"/>
                    <a:gd name="connsiteX86" fmla="*/ 641384 w 1114539"/>
                    <a:gd name="connsiteY86" fmla="*/ 604353 h 1021946"/>
                    <a:gd name="connsiteX87" fmla="*/ 640099 w 1114539"/>
                    <a:gd name="connsiteY87" fmla="*/ 601175 h 1021946"/>
                    <a:gd name="connsiteX88" fmla="*/ 643260 w 1114539"/>
                    <a:gd name="connsiteY88" fmla="*/ 599890 h 1021946"/>
                    <a:gd name="connsiteX89" fmla="*/ 680754 w 1114539"/>
                    <a:gd name="connsiteY89" fmla="*/ 613769 h 1021946"/>
                    <a:gd name="connsiteX90" fmla="*/ 682377 w 1114539"/>
                    <a:gd name="connsiteY90" fmla="*/ 616777 h 1021946"/>
                    <a:gd name="connsiteX91" fmla="*/ 680010 w 1114539"/>
                    <a:gd name="connsiteY91" fmla="*/ 618502 h 1021946"/>
                    <a:gd name="connsiteX92" fmla="*/ 1028514 w 1114539"/>
                    <a:gd name="connsiteY92" fmla="*/ 588074 h 1021946"/>
                    <a:gd name="connsiteX93" fmla="*/ 1026587 w 1114539"/>
                    <a:gd name="connsiteY93" fmla="*/ 587144 h 1021946"/>
                    <a:gd name="connsiteX94" fmla="*/ 1027027 w 1114539"/>
                    <a:gd name="connsiteY94" fmla="*/ 583763 h 1021946"/>
                    <a:gd name="connsiteX95" fmla="*/ 1056069 w 1114539"/>
                    <a:gd name="connsiteY95" fmla="*/ 556597 h 1021946"/>
                    <a:gd name="connsiteX96" fmla="*/ 1059449 w 1114539"/>
                    <a:gd name="connsiteY96" fmla="*/ 556378 h 1021946"/>
                    <a:gd name="connsiteX97" fmla="*/ 1059670 w 1114539"/>
                    <a:gd name="connsiteY97" fmla="*/ 559758 h 1021946"/>
                    <a:gd name="connsiteX98" fmla="*/ 1029952 w 1114539"/>
                    <a:gd name="connsiteY98" fmla="*/ 587567 h 1021946"/>
                    <a:gd name="connsiteX99" fmla="*/ 1028514 w 1114539"/>
                    <a:gd name="connsiteY99" fmla="*/ 588124 h 1021946"/>
                    <a:gd name="connsiteX100" fmla="*/ 605901 w 1114539"/>
                    <a:gd name="connsiteY100" fmla="*/ 587313 h 1021946"/>
                    <a:gd name="connsiteX101" fmla="*/ 604785 w 1114539"/>
                    <a:gd name="connsiteY101" fmla="*/ 587042 h 1021946"/>
                    <a:gd name="connsiteX102" fmla="*/ 569793 w 1114539"/>
                    <a:gd name="connsiteY102" fmla="*/ 566757 h 1021946"/>
                    <a:gd name="connsiteX103" fmla="*/ 569049 w 1114539"/>
                    <a:gd name="connsiteY103" fmla="*/ 563410 h 1021946"/>
                    <a:gd name="connsiteX104" fmla="*/ 572396 w 1114539"/>
                    <a:gd name="connsiteY104" fmla="*/ 562666 h 1021946"/>
                    <a:gd name="connsiteX105" fmla="*/ 607033 w 1114539"/>
                    <a:gd name="connsiteY105" fmla="*/ 582715 h 1021946"/>
                    <a:gd name="connsiteX106" fmla="*/ 608065 w 1114539"/>
                    <a:gd name="connsiteY106" fmla="*/ 585977 h 1021946"/>
                    <a:gd name="connsiteX107" fmla="*/ 605901 w 1114539"/>
                    <a:gd name="connsiteY107" fmla="*/ 587279 h 1021946"/>
                    <a:gd name="connsiteX108" fmla="*/ 538012 w 1114539"/>
                    <a:gd name="connsiteY108" fmla="*/ 544375 h 1021946"/>
                    <a:gd name="connsiteX109" fmla="*/ 536558 w 1114539"/>
                    <a:gd name="connsiteY109" fmla="*/ 543885 h 1021946"/>
                    <a:gd name="connsiteX110" fmla="*/ 506130 w 1114539"/>
                    <a:gd name="connsiteY110" fmla="*/ 519729 h 1021946"/>
                    <a:gd name="connsiteX111" fmla="*/ 502614 w 1114539"/>
                    <a:gd name="connsiteY111" fmla="*/ 539034 h 1021946"/>
                    <a:gd name="connsiteX112" fmla="*/ 499825 w 1114539"/>
                    <a:gd name="connsiteY112" fmla="*/ 541011 h 1021946"/>
                    <a:gd name="connsiteX113" fmla="*/ 497847 w 1114539"/>
                    <a:gd name="connsiteY113" fmla="*/ 538222 h 1021946"/>
                    <a:gd name="connsiteX114" fmla="*/ 505606 w 1114539"/>
                    <a:gd name="connsiteY114" fmla="*/ 498530 h 1021946"/>
                    <a:gd name="connsiteX115" fmla="*/ 508564 w 1114539"/>
                    <a:gd name="connsiteY115" fmla="*/ 496806 h 1021946"/>
                    <a:gd name="connsiteX116" fmla="*/ 510323 w 1114539"/>
                    <a:gd name="connsiteY116" fmla="*/ 499578 h 1021946"/>
                    <a:gd name="connsiteX117" fmla="*/ 507178 w 1114539"/>
                    <a:gd name="connsiteY117" fmla="*/ 514505 h 1021946"/>
                    <a:gd name="connsiteX118" fmla="*/ 508040 w 1114539"/>
                    <a:gd name="connsiteY118" fmla="*/ 514995 h 1021946"/>
                    <a:gd name="connsiteX119" fmla="*/ 539398 w 1114539"/>
                    <a:gd name="connsiteY119" fmla="*/ 540014 h 1021946"/>
                    <a:gd name="connsiteX120" fmla="*/ 539906 w 1114539"/>
                    <a:gd name="connsiteY120" fmla="*/ 543395 h 1021946"/>
                    <a:gd name="connsiteX121" fmla="*/ 537962 w 1114539"/>
                    <a:gd name="connsiteY121" fmla="*/ 544375 h 1021946"/>
                    <a:gd name="connsiteX122" fmla="*/ 1081358 w 1114539"/>
                    <a:gd name="connsiteY122" fmla="*/ 527944 h 1021946"/>
                    <a:gd name="connsiteX123" fmla="*/ 1080141 w 1114539"/>
                    <a:gd name="connsiteY123" fmla="*/ 527623 h 1021946"/>
                    <a:gd name="connsiteX124" fmla="*/ 1079211 w 1114539"/>
                    <a:gd name="connsiteY124" fmla="*/ 524327 h 1021946"/>
                    <a:gd name="connsiteX125" fmla="*/ 1079262 w 1114539"/>
                    <a:gd name="connsiteY125" fmla="*/ 524242 h 1021946"/>
                    <a:gd name="connsiteX126" fmla="*/ 1095812 w 1114539"/>
                    <a:gd name="connsiteY126" fmla="*/ 488066 h 1021946"/>
                    <a:gd name="connsiteX127" fmla="*/ 1098804 w 1114539"/>
                    <a:gd name="connsiteY127" fmla="*/ 486410 h 1021946"/>
                    <a:gd name="connsiteX128" fmla="*/ 1100460 w 1114539"/>
                    <a:gd name="connsiteY128" fmla="*/ 489385 h 1021946"/>
                    <a:gd name="connsiteX129" fmla="*/ 1100375 w 1114539"/>
                    <a:gd name="connsiteY129" fmla="*/ 489639 h 1021946"/>
                    <a:gd name="connsiteX130" fmla="*/ 1083471 w 1114539"/>
                    <a:gd name="connsiteY130" fmla="*/ 526676 h 1021946"/>
                    <a:gd name="connsiteX131" fmla="*/ 1081409 w 1114539"/>
                    <a:gd name="connsiteY131" fmla="*/ 527995 h 1021946"/>
                    <a:gd name="connsiteX132" fmla="*/ 476564 w 1114539"/>
                    <a:gd name="connsiteY132" fmla="*/ 492208 h 1021946"/>
                    <a:gd name="connsiteX133" fmla="*/ 474874 w 1114539"/>
                    <a:gd name="connsiteY133" fmla="*/ 491549 h 1021946"/>
                    <a:gd name="connsiteX134" fmla="*/ 446288 w 1114539"/>
                    <a:gd name="connsiteY134" fmla="*/ 462980 h 1021946"/>
                    <a:gd name="connsiteX135" fmla="*/ 446339 w 1114539"/>
                    <a:gd name="connsiteY135" fmla="*/ 459540 h 1021946"/>
                    <a:gd name="connsiteX136" fmla="*/ 449787 w 1114539"/>
                    <a:gd name="connsiteY136" fmla="*/ 459599 h 1021946"/>
                    <a:gd name="connsiteX137" fmla="*/ 478204 w 1114539"/>
                    <a:gd name="connsiteY137" fmla="*/ 487999 h 1021946"/>
                    <a:gd name="connsiteX138" fmla="*/ 478305 w 1114539"/>
                    <a:gd name="connsiteY138" fmla="*/ 491413 h 1021946"/>
                    <a:gd name="connsiteX139" fmla="*/ 476513 w 1114539"/>
                    <a:gd name="connsiteY139" fmla="*/ 492174 h 1021946"/>
                    <a:gd name="connsiteX140" fmla="*/ 517794 w 1114539"/>
                    <a:gd name="connsiteY140" fmla="*/ 462388 h 1021946"/>
                    <a:gd name="connsiteX141" fmla="*/ 517152 w 1114539"/>
                    <a:gd name="connsiteY141" fmla="*/ 462287 h 1021946"/>
                    <a:gd name="connsiteX142" fmla="*/ 515445 w 1114539"/>
                    <a:gd name="connsiteY142" fmla="*/ 459349 h 1021946"/>
                    <a:gd name="connsiteX143" fmla="*/ 515462 w 1114539"/>
                    <a:gd name="connsiteY143" fmla="*/ 459312 h 1021946"/>
                    <a:gd name="connsiteX144" fmla="*/ 527497 w 1114539"/>
                    <a:gd name="connsiteY144" fmla="*/ 420702 h 1021946"/>
                    <a:gd name="connsiteX145" fmla="*/ 530490 w 1114539"/>
                    <a:gd name="connsiteY145" fmla="*/ 419037 h 1021946"/>
                    <a:gd name="connsiteX146" fmla="*/ 532146 w 1114539"/>
                    <a:gd name="connsiteY146" fmla="*/ 422022 h 1021946"/>
                    <a:gd name="connsiteX147" fmla="*/ 532062 w 1114539"/>
                    <a:gd name="connsiteY147" fmla="*/ 422274 h 1021946"/>
                    <a:gd name="connsiteX148" fmla="*/ 520110 w 1114539"/>
                    <a:gd name="connsiteY148" fmla="*/ 460613 h 1021946"/>
                    <a:gd name="connsiteX149" fmla="*/ 517845 w 1114539"/>
                    <a:gd name="connsiteY149" fmla="*/ 462439 h 1021946"/>
                    <a:gd name="connsiteX150" fmla="*/ 1107763 w 1114539"/>
                    <a:gd name="connsiteY150" fmla="*/ 452246 h 1021946"/>
                    <a:gd name="connsiteX151" fmla="*/ 1107391 w 1114539"/>
                    <a:gd name="connsiteY151" fmla="*/ 452246 h 1021946"/>
                    <a:gd name="connsiteX152" fmla="*/ 1105362 w 1114539"/>
                    <a:gd name="connsiteY152" fmla="*/ 449527 h 1021946"/>
                    <a:gd name="connsiteX153" fmla="*/ 1105362 w 1114539"/>
                    <a:gd name="connsiteY153" fmla="*/ 449490 h 1021946"/>
                    <a:gd name="connsiteX154" fmla="*/ 1107881 w 1114539"/>
                    <a:gd name="connsiteY154" fmla="*/ 415546 h 1021946"/>
                    <a:gd name="connsiteX155" fmla="*/ 1107881 w 1114539"/>
                    <a:gd name="connsiteY155" fmla="*/ 409731 h 1021946"/>
                    <a:gd name="connsiteX156" fmla="*/ 1110231 w 1114539"/>
                    <a:gd name="connsiteY156" fmla="*/ 407254 h 1021946"/>
                    <a:gd name="connsiteX157" fmla="*/ 1112716 w 1114539"/>
                    <a:gd name="connsiteY157" fmla="*/ 409612 h 1021946"/>
                    <a:gd name="connsiteX158" fmla="*/ 1112716 w 1114539"/>
                    <a:gd name="connsiteY158" fmla="*/ 415546 h 1021946"/>
                    <a:gd name="connsiteX159" fmla="*/ 1110147 w 1114539"/>
                    <a:gd name="connsiteY159" fmla="*/ 450217 h 1021946"/>
                    <a:gd name="connsiteX160" fmla="*/ 1107729 w 1114539"/>
                    <a:gd name="connsiteY160" fmla="*/ 452296 h 1021946"/>
                    <a:gd name="connsiteX161" fmla="*/ 420830 w 1114539"/>
                    <a:gd name="connsiteY161" fmla="*/ 434090 h 1021946"/>
                    <a:gd name="connsiteX162" fmla="*/ 419021 w 1114539"/>
                    <a:gd name="connsiteY162" fmla="*/ 433279 h 1021946"/>
                    <a:gd name="connsiteX163" fmla="*/ 392583 w 1114539"/>
                    <a:gd name="connsiteY163" fmla="*/ 402766 h 1021946"/>
                    <a:gd name="connsiteX164" fmla="*/ 392870 w 1114539"/>
                    <a:gd name="connsiteY164" fmla="*/ 399351 h 1021946"/>
                    <a:gd name="connsiteX165" fmla="*/ 396285 w 1114539"/>
                    <a:gd name="connsiteY165" fmla="*/ 399639 h 1021946"/>
                    <a:gd name="connsiteX166" fmla="*/ 422638 w 1114539"/>
                    <a:gd name="connsiteY166" fmla="*/ 430067 h 1021946"/>
                    <a:gd name="connsiteX167" fmla="*/ 422436 w 1114539"/>
                    <a:gd name="connsiteY167" fmla="*/ 433480 h 1021946"/>
                    <a:gd name="connsiteX168" fmla="*/ 420830 w 1114539"/>
                    <a:gd name="connsiteY168" fmla="*/ 434090 h 1021946"/>
                    <a:gd name="connsiteX169" fmla="*/ 544233 w 1114539"/>
                    <a:gd name="connsiteY169" fmla="*/ 386267 h 1021946"/>
                    <a:gd name="connsiteX170" fmla="*/ 543286 w 1114539"/>
                    <a:gd name="connsiteY170" fmla="*/ 386081 h 1021946"/>
                    <a:gd name="connsiteX171" fmla="*/ 542002 w 1114539"/>
                    <a:gd name="connsiteY171" fmla="*/ 382915 h 1021946"/>
                    <a:gd name="connsiteX172" fmla="*/ 542002 w 1114539"/>
                    <a:gd name="connsiteY172" fmla="*/ 382903 h 1021946"/>
                    <a:gd name="connsiteX173" fmla="*/ 559075 w 1114539"/>
                    <a:gd name="connsiteY173" fmla="*/ 346204 h 1021946"/>
                    <a:gd name="connsiteX174" fmla="*/ 562338 w 1114539"/>
                    <a:gd name="connsiteY174" fmla="*/ 345156 h 1021946"/>
                    <a:gd name="connsiteX175" fmla="*/ 563386 w 1114539"/>
                    <a:gd name="connsiteY175" fmla="*/ 348418 h 1021946"/>
                    <a:gd name="connsiteX176" fmla="*/ 546481 w 1114539"/>
                    <a:gd name="connsiteY176" fmla="*/ 384780 h 1021946"/>
                    <a:gd name="connsiteX177" fmla="*/ 544250 w 1114539"/>
                    <a:gd name="connsiteY177" fmla="*/ 386318 h 1021946"/>
                    <a:gd name="connsiteX178" fmla="*/ 368713 w 1114539"/>
                    <a:gd name="connsiteY178" fmla="*/ 372625 h 1021946"/>
                    <a:gd name="connsiteX179" fmla="*/ 366837 w 1114539"/>
                    <a:gd name="connsiteY179" fmla="*/ 371729 h 1021946"/>
                    <a:gd name="connsiteX180" fmla="*/ 341480 w 1114539"/>
                    <a:gd name="connsiteY180" fmla="*/ 340321 h 1021946"/>
                    <a:gd name="connsiteX181" fmla="*/ 341852 w 1114539"/>
                    <a:gd name="connsiteY181" fmla="*/ 336915 h 1021946"/>
                    <a:gd name="connsiteX182" fmla="*/ 345266 w 1114539"/>
                    <a:gd name="connsiteY182" fmla="*/ 337295 h 1021946"/>
                    <a:gd name="connsiteX183" fmla="*/ 370623 w 1114539"/>
                    <a:gd name="connsiteY183" fmla="*/ 368670 h 1021946"/>
                    <a:gd name="connsiteX184" fmla="*/ 370302 w 1114539"/>
                    <a:gd name="connsiteY184" fmla="*/ 372073 h 1021946"/>
                    <a:gd name="connsiteX185" fmla="*/ 368747 w 1114539"/>
                    <a:gd name="connsiteY185" fmla="*/ 372625 h 1021946"/>
                    <a:gd name="connsiteX186" fmla="*/ 1105869 w 1114539"/>
                    <a:gd name="connsiteY186" fmla="*/ 372084 h 1021946"/>
                    <a:gd name="connsiteX187" fmla="*/ 1103486 w 1114539"/>
                    <a:gd name="connsiteY187" fmla="*/ 370123 h 1021946"/>
                    <a:gd name="connsiteX188" fmla="*/ 1092752 w 1114539"/>
                    <a:gd name="connsiteY188" fmla="*/ 331716 h 1021946"/>
                    <a:gd name="connsiteX189" fmla="*/ 1094171 w 1114539"/>
                    <a:gd name="connsiteY189" fmla="*/ 328597 h 1021946"/>
                    <a:gd name="connsiteX190" fmla="*/ 1097299 w 1114539"/>
                    <a:gd name="connsiteY190" fmla="*/ 330026 h 1021946"/>
                    <a:gd name="connsiteX191" fmla="*/ 1108253 w 1114539"/>
                    <a:gd name="connsiteY191" fmla="*/ 369177 h 1021946"/>
                    <a:gd name="connsiteX192" fmla="*/ 1106343 w 1114539"/>
                    <a:gd name="connsiteY192" fmla="*/ 372013 h 1021946"/>
                    <a:gd name="connsiteX193" fmla="*/ 1106326 w 1114539"/>
                    <a:gd name="connsiteY193" fmla="*/ 372017 h 1021946"/>
                    <a:gd name="connsiteX194" fmla="*/ 1105835 w 1114539"/>
                    <a:gd name="connsiteY194" fmla="*/ 372084 h 1021946"/>
                    <a:gd name="connsiteX195" fmla="*/ 581085 w 1114539"/>
                    <a:gd name="connsiteY195" fmla="*/ 314609 h 1021946"/>
                    <a:gd name="connsiteX196" fmla="*/ 578668 w 1114539"/>
                    <a:gd name="connsiteY196" fmla="*/ 312159 h 1021946"/>
                    <a:gd name="connsiteX197" fmla="*/ 579022 w 1114539"/>
                    <a:gd name="connsiteY197" fmla="*/ 310907 h 1021946"/>
                    <a:gd name="connsiteX198" fmla="*/ 601962 w 1114539"/>
                    <a:gd name="connsiteY198" fmla="*/ 277504 h 1021946"/>
                    <a:gd name="connsiteX199" fmla="*/ 605343 w 1114539"/>
                    <a:gd name="connsiteY199" fmla="*/ 277039 h 1021946"/>
                    <a:gd name="connsiteX200" fmla="*/ 605816 w 1114539"/>
                    <a:gd name="connsiteY200" fmla="*/ 280428 h 1021946"/>
                    <a:gd name="connsiteX201" fmla="*/ 583131 w 1114539"/>
                    <a:gd name="connsiteY201" fmla="*/ 313460 h 1021946"/>
                    <a:gd name="connsiteX202" fmla="*/ 581051 w 1114539"/>
                    <a:gd name="connsiteY202" fmla="*/ 314694 h 1021946"/>
                    <a:gd name="connsiteX203" fmla="*/ 318287 w 1114539"/>
                    <a:gd name="connsiteY203" fmla="*/ 309538 h 1021946"/>
                    <a:gd name="connsiteX204" fmla="*/ 316309 w 1114539"/>
                    <a:gd name="connsiteY204" fmla="*/ 308760 h 1021946"/>
                    <a:gd name="connsiteX205" fmla="*/ 291138 w 1114539"/>
                    <a:gd name="connsiteY205" fmla="*/ 277267 h 1021946"/>
                    <a:gd name="connsiteX206" fmla="*/ 291578 w 1114539"/>
                    <a:gd name="connsiteY206" fmla="*/ 273876 h 1021946"/>
                    <a:gd name="connsiteX207" fmla="*/ 294908 w 1114539"/>
                    <a:gd name="connsiteY207" fmla="*/ 274241 h 1021946"/>
                    <a:gd name="connsiteX208" fmla="*/ 320096 w 1114539"/>
                    <a:gd name="connsiteY208" fmla="*/ 305751 h 1021946"/>
                    <a:gd name="connsiteX209" fmla="*/ 319707 w 1114539"/>
                    <a:gd name="connsiteY209" fmla="*/ 309147 h 1021946"/>
                    <a:gd name="connsiteX210" fmla="*/ 318203 w 1114539"/>
                    <a:gd name="connsiteY210" fmla="*/ 309673 h 1021946"/>
                    <a:gd name="connsiteX211" fmla="*/ 1078096 w 1114539"/>
                    <a:gd name="connsiteY211" fmla="*/ 296623 h 1021946"/>
                    <a:gd name="connsiteX212" fmla="*/ 1075983 w 1114539"/>
                    <a:gd name="connsiteY212" fmla="*/ 295405 h 1021946"/>
                    <a:gd name="connsiteX213" fmla="*/ 1053601 w 1114539"/>
                    <a:gd name="connsiteY213" fmla="*/ 262408 h 1021946"/>
                    <a:gd name="connsiteX214" fmla="*/ 1053702 w 1114539"/>
                    <a:gd name="connsiteY214" fmla="*/ 258991 h 1021946"/>
                    <a:gd name="connsiteX215" fmla="*/ 1057117 w 1114539"/>
                    <a:gd name="connsiteY215" fmla="*/ 259096 h 1021946"/>
                    <a:gd name="connsiteX216" fmla="*/ 1057354 w 1114539"/>
                    <a:gd name="connsiteY216" fmla="*/ 259382 h 1021946"/>
                    <a:gd name="connsiteX217" fmla="*/ 1080191 w 1114539"/>
                    <a:gd name="connsiteY217" fmla="*/ 293022 h 1021946"/>
                    <a:gd name="connsiteX218" fmla="*/ 1079380 w 1114539"/>
                    <a:gd name="connsiteY218" fmla="*/ 296344 h 1021946"/>
                    <a:gd name="connsiteX219" fmla="*/ 1079278 w 1114539"/>
                    <a:gd name="connsiteY219" fmla="*/ 296403 h 1021946"/>
                    <a:gd name="connsiteX220" fmla="*/ 1078062 w 1114539"/>
                    <a:gd name="connsiteY220" fmla="*/ 296758 h 1021946"/>
                    <a:gd name="connsiteX221" fmla="*/ 629855 w 1114539"/>
                    <a:gd name="connsiteY221" fmla="*/ 250558 h 1021946"/>
                    <a:gd name="connsiteX222" fmla="*/ 627488 w 1114539"/>
                    <a:gd name="connsiteY222" fmla="*/ 248088 h 1021946"/>
                    <a:gd name="connsiteX223" fmla="*/ 628164 w 1114539"/>
                    <a:gd name="connsiteY223" fmla="*/ 246467 h 1021946"/>
                    <a:gd name="connsiteX224" fmla="*/ 657612 w 1114539"/>
                    <a:gd name="connsiteY224" fmla="*/ 218591 h 1021946"/>
                    <a:gd name="connsiteX225" fmla="*/ 661009 w 1114539"/>
                    <a:gd name="connsiteY225" fmla="*/ 218887 h 1021946"/>
                    <a:gd name="connsiteX226" fmla="*/ 660722 w 1114539"/>
                    <a:gd name="connsiteY226" fmla="*/ 222293 h 1021946"/>
                    <a:gd name="connsiteX227" fmla="*/ 631680 w 1114539"/>
                    <a:gd name="connsiteY227" fmla="*/ 249780 h 1021946"/>
                    <a:gd name="connsiteX228" fmla="*/ 629821 w 1114539"/>
                    <a:gd name="connsiteY228" fmla="*/ 250693 h 1021946"/>
                    <a:gd name="connsiteX229" fmla="*/ 267624 w 1114539"/>
                    <a:gd name="connsiteY229" fmla="*/ 246889 h 1021946"/>
                    <a:gd name="connsiteX230" fmla="*/ 265765 w 1114539"/>
                    <a:gd name="connsiteY230" fmla="*/ 246010 h 1021946"/>
                    <a:gd name="connsiteX231" fmla="*/ 239884 w 1114539"/>
                    <a:gd name="connsiteY231" fmla="*/ 215143 h 1021946"/>
                    <a:gd name="connsiteX232" fmla="*/ 240019 w 1114539"/>
                    <a:gd name="connsiteY232" fmla="*/ 211726 h 1021946"/>
                    <a:gd name="connsiteX233" fmla="*/ 243433 w 1114539"/>
                    <a:gd name="connsiteY233" fmla="*/ 211863 h 1021946"/>
                    <a:gd name="connsiteX234" fmla="*/ 243552 w 1114539"/>
                    <a:gd name="connsiteY234" fmla="*/ 211998 h 1021946"/>
                    <a:gd name="connsiteX235" fmla="*/ 269501 w 1114539"/>
                    <a:gd name="connsiteY235" fmla="*/ 242934 h 1021946"/>
                    <a:gd name="connsiteX236" fmla="*/ 269129 w 1114539"/>
                    <a:gd name="connsiteY236" fmla="*/ 246355 h 1021946"/>
                    <a:gd name="connsiteX237" fmla="*/ 267624 w 1114539"/>
                    <a:gd name="connsiteY237" fmla="*/ 246889 h 1021946"/>
                    <a:gd name="connsiteX238" fmla="*/ 1027703 w 1114539"/>
                    <a:gd name="connsiteY238" fmla="*/ 234262 h 1021946"/>
                    <a:gd name="connsiteX239" fmla="*/ 1026013 w 1114539"/>
                    <a:gd name="connsiteY239" fmla="*/ 233653 h 1021946"/>
                    <a:gd name="connsiteX240" fmla="*/ 997664 w 1114539"/>
                    <a:gd name="connsiteY240" fmla="*/ 211914 h 1021946"/>
                    <a:gd name="connsiteX241" fmla="*/ 994165 w 1114539"/>
                    <a:gd name="connsiteY241" fmla="*/ 209649 h 1021946"/>
                    <a:gd name="connsiteX242" fmla="*/ 993438 w 1114539"/>
                    <a:gd name="connsiteY242" fmla="*/ 206310 h 1021946"/>
                    <a:gd name="connsiteX243" fmla="*/ 996767 w 1114539"/>
                    <a:gd name="connsiteY243" fmla="*/ 205575 h 1021946"/>
                    <a:gd name="connsiteX244" fmla="*/ 1000317 w 1114539"/>
                    <a:gd name="connsiteY244" fmla="*/ 207874 h 1021946"/>
                    <a:gd name="connsiteX245" fmla="*/ 1029242 w 1114539"/>
                    <a:gd name="connsiteY245" fmla="*/ 230036 h 1021946"/>
                    <a:gd name="connsiteX246" fmla="*/ 1029427 w 1114539"/>
                    <a:gd name="connsiteY246" fmla="*/ 233416 h 1021946"/>
                    <a:gd name="connsiteX247" fmla="*/ 1027703 w 1114539"/>
                    <a:gd name="connsiteY247" fmla="*/ 234262 h 1021946"/>
                    <a:gd name="connsiteX248" fmla="*/ 691590 w 1114539"/>
                    <a:gd name="connsiteY248" fmla="*/ 199185 h 1021946"/>
                    <a:gd name="connsiteX249" fmla="*/ 689545 w 1114539"/>
                    <a:gd name="connsiteY249" fmla="*/ 198069 h 1021946"/>
                    <a:gd name="connsiteX250" fmla="*/ 690271 w 1114539"/>
                    <a:gd name="connsiteY250" fmla="*/ 194703 h 1021946"/>
                    <a:gd name="connsiteX251" fmla="*/ 690288 w 1114539"/>
                    <a:gd name="connsiteY251" fmla="*/ 194688 h 1021946"/>
                    <a:gd name="connsiteX252" fmla="*/ 726058 w 1114539"/>
                    <a:gd name="connsiteY252" fmla="*/ 175451 h 1021946"/>
                    <a:gd name="connsiteX253" fmla="*/ 729253 w 1114539"/>
                    <a:gd name="connsiteY253" fmla="*/ 176685 h 1021946"/>
                    <a:gd name="connsiteX254" fmla="*/ 728019 w 1114539"/>
                    <a:gd name="connsiteY254" fmla="*/ 179880 h 1021946"/>
                    <a:gd name="connsiteX255" fmla="*/ 692841 w 1114539"/>
                    <a:gd name="connsiteY255" fmla="*/ 198881 h 1021946"/>
                    <a:gd name="connsiteX256" fmla="*/ 691590 w 1114539"/>
                    <a:gd name="connsiteY256" fmla="*/ 199185 h 1021946"/>
                    <a:gd name="connsiteX257" fmla="*/ 960558 w 1114539"/>
                    <a:gd name="connsiteY257" fmla="*/ 190090 h 1021946"/>
                    <a:gd name="connsiteX258" fmla="*/ 959477 w 1114539"/>
                    <a:gd name="connsiteY258" fmla="*/ 189837 h 1021946"/>
                    <a:gd name="connsiteX259" fmla="*/ 922675 w 1114539"/>
                    <a:gd name="connsiteY259" fmla="*/ 174183 h 1021946"/>
                    <a:gd name="connsiteX260" fmla="*/ 921204 w 1114539"/>
                    <a:gd name="connsiteY260" fmla="*/ 171089 h 1021946"/>
                    <a:gd name="connsiteX261" fmla="*/ 924264 w 1114539"/>
                    <a:gd name="connsiteY261" fmla="*/ 169604 h 1021946"/>
                    <a:gd name="connsiteX262" fmla="*/ 924298 w 1114539"/>
                    <a:gd name="connsiteY262" fmla="*/ 169619 h 1021946"/>
                    <a:gd name="connsiteX263" fmla="*/ 961640 w 1114539"/>
                    <a:gd name="connsiteY263" fmla="*/ 185509 h 1021946"/>
                    <a:gd name="connsiteX264" fmla="*/ 962722 w 1114539"/>
                    <a:gd name="connsiteY264" fmla="*/ 188751 h 1021946"/>
                    <a:gd name="connsiteX265" fmla="*/ 960558 w 1114539"/>
                    <a:gd name="connsiteY265" fmla="*/ 190090 h 1021946"/>
                    <a:gd name="connsiteX266" fmla="*/ 215203 w 1114539"/>
                    <a:gd name="connsiteY266" fmla="*/ 185661 h 1021946"/>
                    <a:gd name="connsiteX267" fmla="*/ 213411 w 1114539"/>
                    <a:gd name="connsiteY267" fmla="*/ 184850 h 1021946"/>
                    <a:gd name="connsiteX268" fmla="*/ 186076 w 1114539"/>
                    <a:gd name="connsiteY268" fmla="*/ 155334 h 1021946"/>
                    <a:gd name="connsiteX269" fmla="*/ 186127 w 1114539"/>
                    <a:gd name="connsiteY269" fmla="*/ 151894 h 1021946"/>
                    <a:gd name="connsiteX270" fmla="*/ 189576 w 1114539"/>
                    <a:gd name="connsiteY270" fmla="*/ 151954 h 1021946"/>
                    <a:gd name="connsiteX271" fmla="*/ 217012 w 1114539"/>
                    <a:gd name="connsiteY271" fmla="*/ 181587 h 1021946"/>
                    <a:gd name="connsiteX272" fmla="*/ 216792 w 1114539"/>
                    <a:gd name="connsiteY272" fmla="*/ 185022 h 1021946"/>
                    <a:gd name="connsiteX273" fmla="*/ 215203 w 1114539"/>
                    <a:gd name="connsiteY273" fmla="*/ 185627 h 1021946"/>
                    <a:gd name="connsiteX274" fmla="*/ 764939 w 1114539"/>
                    <a:gd name="connsiteY274" fmla="*/ 166610 h 1021946"/>
                    <a:gd name="connsiteX275" fmla="*/ 762454 w 1114539"/>
                    <a:gd name="connsiteY275" fmla="*/ 164253 h 1021946"/>
                    <a:gd name="connsiteX276" fmla="*/ 764313 w 1114539"/>
                    <a:gd name="connsiteY276" fmla="*/ 161843 h 1021946"/>
                    <a:gd name="connsiteX277" fmla="*/ 804259 w 1114539"/>
                    <a:gd name="connsiteY277" fmla="*/ 154405 h 1021946"/>
                    <a:gd name="connsiteX278" fmla="*/ 806930 w 1114539"/>
                    <a:gd name="connsiteY278" fmla="*/ 156560 h 1021946"/>
                    <a:gd name="connsiteX279" fmla="*/ 804766 w 1114539"/>
                    <a:gd name="connsiteY279" fmla="*/ 159222 h 1021946"/>
                    <a:gd name="connsiteX280" fmla="*/ 765581 w 1114539"/>
                    <a:gd name="connsiteY280" fmla="*/ 166525 h 1021946"/>
                    <a:gd name="connsiteX281" fmla="*/ 764888 w 1114539"/>
                    <a:gd name="connsiteY281" fmla="*/ 166610 h 1021946"/>
                    <a:gd name="connsiteX282" fmla="*/ 884640 w 1114539"/>
                    <a:gd name="connsiteY282" fmla="*/ 163381 h 1021946"/>
                    <a:gd name="connsiteX283" fmla="*/ 884150 w 1114539"/>
                    <a:gd name="connsiteY283" fmla="*/ 163381 h 1021946"/>
                    <a:gd name="connsiteX284" fmla="*/ 844560 w 1114539"/>
                    <a:gd name="connsiteY284" fmla="*/ 158310 h 1021946"/>
                    <a:gd name="connsiteX285" fmla="*/ 842277 w 1114539"/>
                    <a:gd name="connsiteY285" fmla="*/ 155774 h 1021946"/>
                    <a:gd name="connsiteX286" fmla="*/ 844745 w 1114539"/>
                    <a:gd name="connsiteY286" fmla="*/ 153472 h 1021946"/>
                    <a:gd name="connsiteX287" fmla="*/ 844813 w 1114539"/>
                    <a:gd name="connsiteY287" fmla="*/ 153475 h 1021946"/>
                    <a:gd name="connsiteX288" fmla="*/ 885130 w 1114539"/>
                    <a:gd name="connsiteY288" fmla="*/ 158732 h 1021946"/>
                    <a:gd name="connsiteX289" fmla="*/ 887007 w 1114539"/>
                    <a:gd name="connsiteY289" fmla="*/ 161591 h 1021946"/>
                    <a:gd name="connsiteX290" fmla="*/ 884640 w 1114539"/>
                    <a:gd name="connsiteY290" fmla="*/ 163516 h 1021946"/>
                    <a:gd name="connsiteX291" fmla="*/ 159435 w 1114539"/>
                    <a:gd name="connsiteY291" fmla="*/ 127341 h 1021946"/>
                    <a:gd name="connsiteX292" fmla="*/ 157744 w 1114539"/>
                    <a:gd name="connsiteY292" fmla="*/ 126664 h 1021946"/>
                    <a:gd name="connsiteX293" fmla="*/ 128398 w 1114539"/>
                    <a:gd name="connsiteY293" fmla="*/ 99178 h 1021946"/>
                    <a:gd name="connsiteX294" fmla="*/ 128212 w 1114539"/>
                    <a:gd name="connsiteY294" fmla="*/ 95763 h 1021946"/>
                    <a:gd name="connsiteX295" fmla="*/ 131627 w 1114539"/>
                    <a:gd name="connsiteY295" fmla="*/ 95577 h 1021946"/>
                    <a:gd name="connsiteX296" fmla="*/ 161108 w 1114539"/>
                    <a:gd name="connsiteY296" fmla="*/ 123199 h 1021946"/>
                    <a:gd name="connsiteX297" fmla="*/ 161108 w 1114539"/>
                    <a:gd name="connsiteY297" fmla="*/ 126580 h 1021946"/>
                    <a:gd name="connsiteX298" fmla="*/ 159435 w 1114539"/>
                    <a:gd name="connsiteY298" fmla="*/ 127408 h 1021946"/>
                    <a:gd name="connsiteX299" fmla="*/ 99441 w 1114539"/>
                    <a:gd name="connsiteY299" fmla="*/ 73550 h 1021946"/>
                    <a:gd name="connsiteX300" fmla="*/ 97919 w 1114539"/>
                    <a:gd name="connsiteY300" fmla="*/ 72993 h 1021946"/>
                    <a:gd name="connsiteX301" fmla="*/ 66240 w 1114539"/>
                    <a:gd name="connsiteY301" fmla="*/ 48295 h 1021946"/>
                    <a:gd name="connsiteX302" fmla="*/ 65750 w 1114539"/>
                    <a:gd name="connsiteY302" fmla="*/ 44906 h 1021946"/>
                    <a:gd name="connsiteX303" fmla="*/ 69131 w 1114539"/>
                    <a:gd name="connsiteY303" fmla="*/ 44407 h 1021946"/>
                    <a:gd name="connsiteX304" fmla="*/ 100979 w 1114539"/>
                    <a:gd name="connsiteY304" fmla="*/ 69257 h 1021946"/>
                    <a:gd name="connsiteX305" fmla="*/ 101317 w 1114539"/>
                    <a:gd name="connsiteY305" fmla="*/ 72638 h 1021946"/>
                    <a:gd name="connsiteX306" fmla="*/ 99441 w 1114539"/>
                    <a:gd name="connsiteY306" fmla="*/ 73618 h 1021946"/>
                    <a:gd name="connsiteX307" fmla="*/ 34730 w 1114539"/>
                    <a:gd name="connsiteY307" fmla="*/ 25626 h 1021946"/>
                    <a:gd name="connsiteX308" fmla="*/ 33394 w 1114539"/>
                    <a:gd name="connsiteY308" fmla="*/ 25220 h 1021946"/>
                    <a:gd name="connsiteX309" fmla="*/ -634 w 1114539"/>
                    <a:gd name="connsiteY309" fmla="*/ 3921 h 1021946"/>
                    <a:gd name="connsiteX310" fmla="*/ -1479 w 1114539"/>
                    <a:gd name="connsiteY310" fmla="*/ 599 h 1021946"/>
                    <a:gd name="connsiteX311" fmla="*/ 1834 w 1114539"/>
                    <a:gd name="connsiteY311" fmla="*/ -255 h 1021946"/>
                    <a:gd name="connsiteX312" fmla="*/ 36066 w 1114539"/>
                    <a:gd name="connsiteY312" fmla="*/ 21180 h 1021946"/>
                    <a:gd name="connsiteX313" fmla="*/ 36708 w 1114539"/>
                    <a:gd name="connsiteY313" fmla="*/ 24563 h 1021946"/>
                    <a:gd name="connsiteX314" fmla="*/ 34730 w 1114539"/>
                    <a:gd name="connsiteY314" fmla="*/ 25626 h 1021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</a:cxnLst>
                  <a:rect l="l" t="t" r="r" b="b"/>
                  <a:pathLst>
                    <a:path w="1114539" h="1021946">
                      <a:moveTo>
                        <a:pt x="524336" y="1021354"/>
                      </a:moveTo>
                      <a:cubicBezTo>
                        <a:pt x="523204" y="1021354"/>
                        <a:pt x="522223" y="1020559"/>
                        <a:pt x="521970" y="1019460"/>
                      </a:cubicBezTo>
                      <a:cubicBezTo>
                        <a:pt x="519028" y="1006241"/>
                        <a:pt x="516205" y="992954"/>
                        <a:pt x="513619" y="979955"/>
                      </a:cubicBezTo>
                      <a:cubicBezTo>
                        <a:pt x="513365" y="978636"/>
                        <a:pt x="514211" y="977368"/>
                        <a:pt x="515512" y="977098"/>
                      </a:cubicBezTo>
                      <a:cubicBezTo>
                        <a:pt x="516831" y="976844"/>
                        <a:pt x="518115" y="977689"/>
                        <a:pt x="518369" y="979008"/>
                      </a:cubicBezTo>
                      <a:cubicBezTo>
                        <a:pt x="520956" y="991974"/>
                        <a:pt x="523745" y="1005227"/>
                        <a:pt x="526703" y="1018395"/>
                      </a:cubicBezTo>
                      <a:cubicBezTo>
                        <a:pt x="526990" y="1019697"/>
                        <a:pt x="526162" y="1020999"/>
                        <a:pt x="524861" y="1021286"/>
                      </a:cubicBezTo>
                      <a:cubicBezTo>
                        <a:pt x="524691" y="1021337"/>
                        <a:pt x="524505" y="1021354"/>
                        <a:pt x="524336" y="1021354"/>
                      </a:cubicBezTo>
                      <a:close/>
                      <a:moveTo>
                        <a:pt x="508581" y="942274"/>
                      </a:moveTo>
                      <a:cubicBezTo>
                        <a:pt x="507398" y="942274"/>
                        <a:pt x="506401" y="941429"/>
                        <a:pt x="506198" y="940263"/>
                      </a:cubicBezTo>
                      <a:cubicBezTo>
                        <a:pt x="503882" y="926959"/>
                        <a:pt x="501701" y="913537"/>
                        <a:pt x="499757" y="900402"/>
                      </a:cubicBezTo>
                      <a:cubicBezTo>
                        <a:pt x="499571" y="899083"/>
                        <a:pt x="500484" y="897849"/>
                        <a:pt x="501803" y="897646"/>
                      </a:cubicBezTo>
                      <a:cubicBezTo>
                        <a:pt x="503121" y="897460"/>
                        <a:pt x="504355" y="898373"/>
                        <a:pt x="504541" y="899692"/>
                      </a:cubicBezTo>
                      <a:cubicBezTo>
                        <a:pt x="506485" y="912793"/>
                        <a:pt x="508649" y="926164"/>
                        <a:pt x="510965" y="939434"/>
                      </a:cubicBezTo>
                      <a:cubicBezTo>
                        <a:pt x="511185" y="940753"/>
                        <a:pt x="510306" y="942004"/>
                        <a:pt x="508987" y="942224"/>
                      </a:cubicBezTo>
                      <a:cubicBezTo>
                        <a:pt x="508987" y="942224"/>
                        <a:pt x="508987" y="942224"/>
                        <a:pt x="508987" y="942224"/>
                      </a:cubicBezTo>
                      <a:close/>
                      <a:moveTo>
                        <a:pt x="496748" y="862502"/>
                      </a:moveTo>
                      <a:cubicBezTo>
                        <a:pt x="495531" y="862502"/>
                        <a:pt x="494500" y="861589"/>
                        <a:pt x="494348" y="860372"/>
                      </a:cubicBezTo>
                      <a:cubicBezTo>
                        <a:pt x="492657" y="846848"/>
                        <a:pt x="491288" y="833426"/>
                        <a:pt x="490071" y="820207"/>
                      </a:cubicBezTo>
                      <a:cubicBezTo>
                        <a:pt x="489952" y="818888"/>
                        <a:pt x="490916" y="817722"/>
                        <a:pt x="492235" y="817586"/>
                      </a:cubicBezTo>
                      <a:cubicBezTo>
                        <a:pt x="492235" y="817586"/>
                        <a:pt x="492252" y="817586"/>
                        <a:pt x="492252" y="817586"/>
                      </a:cubicBezTo>
                      <a:cubicBezTo>
                        <a:pt x="493587" y="817468"/>
                        <a:pt x="494754" y="818449"/>
                        <a:pt x="494888" y="819767"/>
                      </a:cubicBezTo>
                      <a:cubicBezTo>
                        <a:pt x="496089" y="832936"/>
                        <a:pt x="497526" y="846409"/>
                        <a:pt x="499148" y="859797"/>
                      </a:cubicBezTo>
                      <a:cubicBezTo>
                        <a:pt x="499301" y="861116"/>
                        <a:pt x="498354" y="862316"/>
                        <a:pt x="497035" y="862485"/>
                      </a:cubicBezTo>
                      <a:close/>
                      <a:moveTo>
                        <a:pt x="489378" y="782205"/>
                      </a:moveTo>
                      <a:cubicBezTo>
                        <a:pt x="488093" y="782205"/>
                        <a:pt x="487045" y="781208"/>
                        <a:pt x="486960" y="779940"/>
                      </a:cubicBezTo>
                      <a:cubicBezTo>
                        <a:pt x="486132" y="766416"/>
                        <a:pt x="485507" y="752893"/>
                        <a:pt x="485118" y="739589"/>
                      </a:cubicBezTo>
                      <a:cubicBezTo>
                        <a:pt x="485084" y="738253"/>
                        <a:pt x="486132" y="737138"/>
                        <a:pt x="487468" y="737087"/>
                      </a:cubicBezTo>
                      <a:lnTo>
                        <a:pt x="487468" y="737087"/>
                      </a:lnTo>
                      <a:cubicBezTo>
                        <a:pt x="488769" y="737087"/>
                        <a:pt x="489851" y="738135"/>
                        <a:pt x="489885" y="739437"/>
                      </a:cubicBezTo>
                      <a:cubicBezTo>
                        <a:pt x="490274" y="752622"/>
                        <a:pt x="490899" y="766146"/>
                        <a:pt x="491728" y="779636"/>
                      </a:cubicBezTo>
                      <a:cubicBezTo>
                        <a:pt x="491812" y="780971"/>
                        <a:pt x="490798" y="782121"/>
                        <a:pt x="489479" y="782205"/>
                      </a:cubicBezTo>
                      <a:cubicBezTo>
                        <a:pt x="489462" y="782205"/>
                        <a:pt x="489462" y="782205"/>
                        <a:pt x="489462" y="782205"/>
                      </a:cubicBezTo>
                      <a:close/>
                      <a:moveTo>
                        <a:pt x="487045" y="701621"/>
                      </a:moveTo>
                      <a:lnTo>
                        <a:pt x="487045" y="701621"/>
                      </a:lnTo>
                      <a:cubicBezTo>
                        <a:pt x="485709" y="701604"/>
                        <a:pt x="484628" y="700523"/>
                        <a:pt x="484628" y="699187"/>
                      </a:cubicBezTo>
                      <a:cubicBezTo>
                        <a:pt x="484628" y="685663"/>
                        <a:pt x="485000" y="672140"/>
                        <a:pt x="485541" y="658802"/>
                      </a:cubicBezTo>
                      <a:cubicBezTo>
                        <a:pt x="485608" y="657467"/>
                        <a:pt x="486724" y="656436"/>
                        <a:pt x="488059" y="656469"/>
                      </a:cubicBezTo>
                      <a:cubicBezTo>
                        <a:pt x="489395" y="656520"/>
                        <a:pt x="490426" y="657653"/>
                        <a:pt x="490375" y="658988"/>
                      </a:cubicBezTo>
                      <a:cubicBezTo>
                        <a:pt x="490375" y="658988"/>
                        <a:pt x="490375" y="658988"/>
                        <a:pt x="490375" y="658988"/>
                      </a:cubicBezTo>
                      <a:cubicBezTo>
                        <a:pt x="489834" y="672191"/>
                        <a:pt x="489530" y="685731"/>
                        <a:pt x="489462" y="699204"/>
                      </a:cubicBezTo>
                      <a:cubicBezTo>
                        <a:pt x="489462" y="700539"/>
                        <a:pt x="488380" y="701621"/>
                        <a:pt x="487045" y="701621"/>
                      </a:cubicBezTo>
                      <a:close/>
                      <a:moveTo>
                        <a:pt x="838456" y="642760"/>
                      </a:moveTo>
                      <a:lnTo>
                        <a:pt x="838456" y="642760"/>
                      </a:lnTo>
                      <a:cubicBezTo>
                        <a:pt x="824781" y="642641"/>
                        <a:pt x="811190" y="642084"/>
                        <a:pt x="798055" y="641069"/>
                      </a:cubicBezTo>
                      <a:cubicBezTo>
                        <a:pt x="796719" y="640968"/>
                        <a:pt x="795722" y="639818"/>
                        <a:pt x="795806" y="638483"/>
                      </a:cubicBezTo>
                      <a:cubicBezTo>
                        <a:pt x="795925" y="637148"/>
                        <a:pt x="797074" y="636150"/>
                        <a:pt x="798410" y="636235"/>
                      </a:cubicBezTo>
                      <a:cubicBezTo>
                        <a:pt x="811443" y="637215"/>
                        <a:pt x="824933" y="637773"/>
                        <a:pt x="838490" y="637925"/>
                      </a:cubicBezTo>
                      <a:cubicBezTo>
                        <a:pt x="839826" y="637925"/>
                        <a:pt x="840908" y="639007"/>
                        <a:pt x="840908" y="640342"/>
                      </a:cubicBezTo>
                      <a:cubicBezTo>
                        <a:pt x="840908" y="641678"/>
                        <a:pt x="839826" y="642760"/>
                        <a:pt x="838490" y="642760"/>
                      </a:cubicBezTo>
                      <a:close/>
                      <a:moveTo>
                        <a:pt x="878724" y="641374"/>
                      </a:moveTo>
                      <a:cubicBezTo>
                        <a:pt x="877388" y="641424"/>
                        <a:pt x="876256" y="640393"/>
                        <a:pt x="876204" y="639058"/>
                      </a:cubicBezTo>
                      <a:cubicBezTo>
                        <a:pt x="876154" y="637722"/>
                        <a:pt x="877185" y="636590"/>
                        <a:pt x="878520" y="636539"/>
                      </a:cubicBezTo>
                      <a:cubicBezTo>
                        <a:pt x="891825" y="635457"/>
                        <a:pt x="905044" y="633631"/>
                        <a:pt x="918145" y="631079"/>
                      </a:cubicBezTo>
                      <a:cubicBezTo>
                        <a:pt x="919429" y="630741"/>
                        <a:pt x="920748" y="631518"/>
                        <a:pt x="921086" y="632820"/>
                      </a:cubicBezTo>
                      <a:cubicBezTo>
                        <a:pt x="921424" y="634105"/>
                        <a:pt x="920646" y="635423"/>
                        <a:pt x="919362" y="635761"/>
                      </a:cubicBezTo>
                      <a:cubicBezTo>
                        <a:pt x="919277" y="635778"/>
                        <a:pt x="919176" y="635795"/>
                        <a:pt x="919091" y="635812"/>
                      </a:cubicBezTo>
                      <a:cubicBezTo>
                        <a:pt x="905821" y="638398"/>
                        <a:pt x="892399" y="640258"/>
                        <a:pt x="878926" y="641357"/>
                      </a:cubicBezTo>
                      <a:close/>
                      <a:moveTo>
                        <a:pt x="758245" y="636674"/>
                      </a:moveTo>
                      <a:lnTo>
                        <a:pt x="757890" y="636674"/>
                      </a:lnTo>
                      <a:cubicBezTo>
                        <a:pt x="744467" y="634680"/>
                        <a:pt x="731113" y="632144"/>
                        <a:pt x="718198" y="629152"/>
                      </a:cubicBezTo>
                      <a:cubicBezTo>
                        <a:pt x="716896" y="628864"/>
                        <a:pt x="716085" y="627579"/>
                        <a:pt x="716389" y="626278"/>
                      </a:cubicBezTo>
                      <a:cubicBezTo>
                        <a:pt x="716389" y="626278"/>
                        <a:pt x="716389" y="626261"/>
                        <a:pt x="716389" y="626261"/>
                      </a:cubicBezTo>
                      <a:cubicBezTo>
                        <a:pt x="716693" y="624959"/>
                        <a:pt x="717995" y="624148"/>
                        <a:pt x="719296" y="624452"/>
                      </a:cubicBezTo>
                      <a:cubicBezTo>
                        <a:pt x="719296" y="624452"/>
                        <a:pt x="719296" y="624452"/>
                        <a:pt x="719296" y="624452"/>
                      </a:cubicBezTo>
                      <a:cubicBezTo>
                        <a:pt x="732076" y="627410"/>
                        <a:pt x="745313" y="629912"/>
                        <a:pt x="758600" y="631890"/>
                      </a:cubicBezTo>
                      <a:cubicBezTo>
                        <a:pt x="759918" y="632042"/>
                        <a:pt x="760882" y="633242"/>
                        <a:pt x="760729" y="634561"/>
                      </a:cubicBezTo>
                      <a:cubicBezTo>
                        <a:pt x="760577" y="635812"/>
                        <a:pt x="759513" y="636759"/>
                        <a:pt x="758245" y="636708"/>
                      </a:cubicBezTo>
                      <a:close/>
                      <a:moveTo>
                        <a:pt x="957549" y="625551"/>
                      </a:moveTo>
                      <a:cubicBezTo>
                        <a:pt x="956214" y="625534"/>
                        <a:pt x="955149" y="624452"/>
                        <a:pt x="955149" y="623117"/>
                      </a:cubicBezTo>
                      <a:cubicBezTo>
                        <a:pt x="955165" y="622086"/>
                        <a:pt x="955808" y="621190"/>
                        <a:pt x="956772" y="620852"/>
                      </a:cubicBezTo>
                      <a:cubicBezTo>
                        <a:pt x="969382" y="616592"/>
                        <a:pt x="981638" y="611351"/>
                        <a:pt x="993454" y="605215"/>
                      </a:cubicBezTo>
                      <a:cubicBezTo>
                        <a:pt x="994638" y="604589"/>
                        <a:pt x="996109" y="605046"/>
                        <a:pt x="996733" y="606229"/>
                      </a:cubicBezTo>
                      <a:cubicBezTo>
                        <a:pt x="997343" y="607429"/>
                        <a:pt x="996886" y="608883"/>
                        <a:pt x="995702" y="609509"/>
                      </a:cubicBezTo>
                      <a:cubicBezTo>
                        <a:pt x="983666" y="615763"/>
                        <a:pt x="971174" y="621088"/>
                        <a:pt x="958327" y="625433"/>
                      </a:cubicBezTo>
                      <a:cubicBezTo>
                        <a:pt x="958090" y="625517"/>
                        <a:pt x="957820" y="625551"/>
                        <a:pt x="957566" y="625551"/>
                      </a:cubicBezTo>
                      <a:close/>
                      <a:moveTo>
                        <a:pt x="490426" y="621071"/>
                      </a:moveTo>
                      <a:lnTo>
                        <a:pt x="490223" y="621071"/>
                      </a:lnTo>
                      <a:cubicBezTo>
                        <a:pt x="488888" y="620970"/>
                        <a:pt x="487907" y="619803"/>
                        <a:pt x="488009" y="618468"/>
                      </a:cubicBezTo>
                      <a:cubicBezTo>
                        <a:pt x="489107" y="604944"/>
                        <a:pt x="490477" y="591421"/>
                        <a:pt x="492099" y="578252"/>
                      </a:cubicBezTo>
                      <a:cubicBezTo>
                        <a:pt x="492269" y="576934"/>
                        <a:pt x="493469" y="575987"/>
                        <a:pt x="494787" y="576156"/>
                      </a:cubicBezTo>
                      <a:cubicBezTo>
                        <a:pt x="496123" y="576308"/>
                        <a:pt x="497069" y="577525"/>
                        <a:pt x="496900" y="578844"/>
                      </a:cubicBezTo>
                      <a:cubicBezTo>
                        <a:pt x="495294" y="591928"/>
                        <a:pt x="493925" y="605384"/>
                        <a:pt x="492826" y="618857"/>
                      </a:cubicBezTo>
                      <a:cubicBezTo>
                        <a:pt x="492725" y="620108"/>
                        <a:pt x="491677" y="621071"/>
                        <a:pt x="490426" y="621071"/>
                      </a:cubicBezTo>
                      <a:close/>
                      <a:moveTo>
                        <a:pt x="680010" y="618502"/>
                      </a:moveTo>
                      <a:cubicBezTo>
                        <a:pt x="679757" y="618502"/>
                        <a:pt x="679503" y="618468"/>
                        <a:pt x="679266" y="618384"/>
                      </a:cubicBezTo>
                      <a:cubicBezTo>
                        <a:pt x="666487" y="614259"/>
                        <a:pt x="653741" y="609542"/>
                        <a:pt x="641384" y="604353"/>
                      </a:cubicBezTo>
                      <a:cubicBezTo>
                        <a:pt x="640150" y="603829"/>
                        <a:pt x="639575" y="602409"/>
                        <a:pt x="640099" y="601175"/>
                      </a:cubicBezTo>
                      <a:cubicBezTo>
                        <a:pt x="640606" y="599958"/>
                        <a:pt x="642026" y="599366"/>
                        <a:pt x="643260" y="599890"/>
                      </a:cubicBezTo>
                      <a:cubicBezTo>
                        <a:pt x="655482" y="604961"/>
                        <a:pt x="668093" y="609695"/>
                        <a:pt x="680754" y="613769"/>
                      </a:cubicBezTo>
                      <a:cubicBezTo>
                        <a:pt x="682039" y="614157"/>
                        <a:pt x="682766" y="615493"/>
                        <a:pt x="682377" y="616777"/>
                      </a:cubicBezTo>
                      <a:cubicBezTo>
                        <a:pt x="682073" y="617826"/>
                        <a:pt x="681092" y="618519"/>
                        <a:pt x="680010" y="618502"/>
                      </a:cubicBezTo>
                      <a:close/>
                      <a:moveTo>
                        <a:pt x="1028514" y="588074"/>
                      </a:moveTo>
                      <a:cubicBezTo>
                        <a:pt x="1027771" y="588074"/>
                        <a:pt x="1027061" y="587736"/>
                        <a:pt x="1026587" y="587144"/>
                      </a:cubicBezTo>
                      <a:cubicBezTo>
                        <a:pt x="1025793" y="586079"/>
                        <a:pt x="1025979" y="584574"/>
                        <a:pt x="1027027" y="583763"/>
                      </a:cubicBezTo>
                      <a:cubicBezTo>
                        <a:pt x="1037541" y="575649"/>
                        <a:pt x="1047279" y="566554"/>
                        <a:pt x="1056069" y="556597"/>
                      </a:cubicBezTo>
                      <a:cubicBezTo>
                        <a:pt x="1056948" y="555600"/>
                        <a:pt x="1058452" y="555515"/>
                        <a:pt x="1059449" y="556378"/>
                      </a:cubicBezTo>
                      <a:cubicBezTo>
                        <a:pt x="1060430" y="557257"/>
                        <a:pt x="1060515" y="558761"/>
                        <a:pt x="1059670" y="559758"/>
                      </a:cubicBezTo>
                      <a:cubicBezTo>
                        <a:pt x="1050660" y="569952"/>
                        <a:pt x="1040719" y="579266"/>
                        <a:pt x="1029952" y="587567"/>
                      </a:cubicBezTo>
                      <a:cubicBezTo>
                        <a:pt x="1029545" y="587905"/>
                        <a:pt x="1029039" y="588107"/>
                        <a:pt x="1028514" y="588124"/>
                      </a:cubicBezTo>
                      <a:close/>
                      <a:moveTo>
                        <a:pt x="605901" y="587313"/>
                      </a:moveTo>
                      <a:cubicBezTo>
                        <a:pt x="605512" y="587313"/>
                        <a:pt x="605123" y="587228"/>
                        <a:pt x="604785" y="587042"/>
                      </a:cubicBezTo>
                      <a:cubicBezTo>
                        <a:pt x="593036" y="580872"/>
                        <a:pt x="581271" y="574060"/>
                        <a:pt x="569793" y="566757"/>
                      </a:cubicBezTo>
                      <a:cubicBezTo>
                        <a:pt x="568660" y="566030"/>
                        <a:pt x="568322" y="564543"/>
                        <a:pt x="569049" y="563410"/>
                      </a:cubicBezTo>
                      <a:cubicBezTo>
                        <a:pt x="569776" y="562277"/>
                        <a:pt x="571264" y="561939"/>
                        <a:pt x="572396" y="562666"/>
                      </a:cubicBezTo>
                      <a:cubicBezTo>
                        <a:pt x="583756" y="569867"/>
                        <a:pt x="595403" y="576612"/>
                        <a:pt x="607033" y="582715"/>
                      </a:cubicBezTo>
                      <a:cubicBezTo>
                        <a:pt x="608217" y="583324"/>
                        <a:pt x="608690" y="584794"/>
                        <a:pt x="608065" y="585977"/>
                      </a:cubicBezTo>
                      <a:cubicBezTo>
                        <a:pt x="607642" y="586789"/>
                        <a:pt x="606814" y="587279"/>
                        <a:pt x="605901" y="587279"/>
                      </a:cubicBezTo>
                      <a:close/>
                      <a:moveTo>
                        <a:pt x="538012" y="544375"/>
                      </a:moveTo>
                      <a:cubicBezTo>
                        <a:pt x="537488" y="544375"/>
                        <a:pt x="536981" y="544206"/>
                        <a:pt x="536558" y="543885"/>
                      </a:cubicBezTo>
                      <a:cubicBezTo>
                        <a:pt x="526416" y="536380"/>
                        <a:pt x="516273" y="528265"/>
                        <a:pt x="506130" y="519729"/>
                      </a:cubicBezTo>
                      <a:cubicBezTo>
                        <a:pt x="504896" y="526118"/>
                        <a:pt x="503730" y="532559"/>
                        <a:pt x="502614" y="539034"/>
                      </a:cubicBezTo>
                      <a:cubicBezTo>
                        <a:pt x="502394" y="540352"/>
                        <a:pt x="501144" y="541231"/>
                        <a:pt x="499825" y="541011"/>
                      </a:cubicBezTo>
                      <a:cubicBezTo>
                        <a:pt x="498506" y="540792"/>
                        <a:pt x="497627" y="539541"/>
                        <a:pt x="497847" y="538222"/>
                      </a:cubicBezTo>
                      <a:cubicBezTo>
                        <a:pt x="500129" y="524817"/>
                        <a:pt x="502732" y="511462"/>
                        <a:pt x="505606" y="498530"/>
                      </a:cubicBezTo>
                      <a:cubicBezTo>
                        <a:pt x="505944" y="497246"/>
                        <a:pt x="507263" y="496468"/>
                        <a:pt x="508564" y="496806"/>
                      </a:cubicBezTo>
                      <a:cubicBezTo>
                        <a:pt x="509781" y="497127"/>
                        <a:pt x="510559" y="498327"/>
                        <a:pt x="510323" y="499578"/>
                      </a:cubicBezTo>
                      <a:cubicBezTo>
                        <a:pt x="509240" y="504514"/>
                        <a:pt x="508176" y="509484"/>
                        <a:pt x="507178" y="514505"/>
                      </a:cubicBezTo>
                      <a:cubicBezTo>
                        <a:pt x="507500" y="514607"/>
                        <a:pt x="507787" y="514776"/>
                        <a:pt x="508040" y="514995"/>
                      </a:cubicBezTo>
                      <a:cubicBezTo>
                        <a:pt x="518437" y="523836"/>
                        <a:pt x="528985" y="532255"/>
                        <a:pt x="539398" y="540014"/>
                      </a:cubicBezTo>
                      <a:cubicBezTo>
                        <a:pt x="540463" y="540809"/>
                        <a:pt x="540700" y="542313"/>
                        <a:pt x="539906" y="543395"/>
                      </a:cubicBezTo>
                      <a:cubicBezTo>
                        <a:pt x="539449" y="544004"/>
                        <a:pt x="538722" y="544375"/>
                        <a:pt x="537962" y="544375"/>
                      </a:cubicBezTo>
                      <a:close/>
                      <a:moveTo>
                        <a:pt x="1081358" y="527944"/>
                      </a:moveTo>
                      <a:cubicBezTo>
                        <a:pt x="1080935" y="527944"/>
                        <a:pt x="1080512" y="527843"/>
                        <a:pt x="1080141" y="527623"/>
                      </a:cubicBezTo>
                      <a:cubicBezTo>
                        <a:pt x="1078975" y="526981"/>
                        <a:pt x="1078552" y="525493"/>
                        <a:pt x="1079211" y="524327"/>
                      </a:cubicBezTo>
                      <a:cubicBezTo>
                        <a:pt x="1079228" y="524310"/>
                        <a:pt x="1079245" y="524276"/>
                        <a:pt x="1079262" y="524242"/>
                      </a:cubicBezTo>
                      <a:cubicBezTo>
                        <a:pt x="1085922" y="512747"/>
                        <a:pt x="1091467" y="500626"/>
                        <a:pt x="1095812" y="488066"/>
                      </a:cubicBezTo>
                      <a:cubicBezTo>
                        <a:pt x="1096183" y="486782"/>
                        <a:pt x="1097519" y="486038"/>
                        <a:pt x="1098804" y="486410"/>
                      </a:cubicBezTo>
                      <a:cubicBezTo>
                        <a:pt x="1100088" y="486765"/>
                        <a:pt x="1100832" y="488100"/>
                        <a:pt x="1100460" y="489385"/>
                      </a:cubicBezTo>
                      <a:cubicBezTo>
                        <a:pt x="1100443" y="489470"/>
                        <a:pt x="1100409" y="489554"/>
                        <a:pt x="1100375" y="489639"/>
                      </a:cubicBezTo>
                      <a:cubicBezTo>
                        <a:pt x="1095947" y="502503"/>
                        <a:pt x="1090284" y="514911"/>
                        <a:pt x="1083471" y="526676"/>
                      </a:cubicBezTo>
                      <a:cubicBezTo>
                        <a:pt x="1083065" y="527454"/>
                        <a:pt x="1082288" y="527961"/>
                        <a:pt x="1081409" y="527995"/>
                      </a:cubicBezTo>
                      <a:close/>
                      <a:moveTo>
                        <a:pt x="476564" y="492208"/>
                      </a:moveTo>
                      <a:cubicBezTo>
                        <a:pt x="475939" y="492225"/>
                        <a:pt x="475330" y="491988"/>
                        <a:pt x="474874" y="491549"/>
                      </a:cubicBezTo>
                      <a:cubicBezTo>
                        <a:pt x="465526" y="482640"/>
                        <a:pt x="455907" y="472954"/>
                        <a:pt x="446288" y="462980"/>
                      </a:cubicBezTo>
                      <a:cubicBezTo>
                        <a:pt x="445359" y="462013"/>
                        <a:pt x="445375" y="460473"/>
                        <a:pt x="446339" y="459540"/>
                      </a:cubicBezTo>
                      <a:cubicBezTo>
                        <a:pt x="447319" y="458607"/>
                        <a:pt x="448857" y="458632"/>
                        <a:pt x="449787" y="459599"/>
                      </a:cubicBezTo>
                      <a:cubicBezTo>
                        <a:pt x="459356" y="469590"/>
                        <a:pt x="468906" y="479158"/>
                        <a:pt x="478204" y="487999"/>
                      </a:cubicBezTo>
                      <a:cubicBezTo>
                        <a:pt x="479168" y="488912"/>
                        <a:pt x="479218" y="490450"/>
                        <a:pt x="478305" y="491413"/>
                      </a:cubicBezTo>
                      <a:cubicBezTo>
                        <a:pt x="477832" y="491904"/>
                        <a:pt x="477189" y="492191"/>
                        <a:pt x="476513" y="492174"/>
                      </a:cubicBezTo>
                      <a:close/>
                      <a:moveTo>
                        <a:pt x="517794" y="462388"/>
                      </a:moveTo>
                      <a:cubicBezTo>
                        <a:pt x="517575" y="462387"/>
                        <a:pt x="517355" y="462353"/>
                        <a:pt x="517152" y="462287"/>
                      </a:cubicBezTo>
                      <a:cubicBezTo>
                        <a:pt x="515867" y="461945"/>
                        <a:pt x="515107" y="460630"/>
                        <a:pt x="515445" y="459349"/>
                      </a:cubicBezTo>
                      <a:cubicBezTo>
                        <a:pt x="515462" y="459337"/>
                        <a:pt x="515462" y="459324"/>
                        <a:pt x="515462" y="459312"/>
                      </a:cubicBezTo>
                      <a:cubicBezTo>
                        <a:pt x="519130" y="446177"/>
                        <a:pt x="523187" y="433177"/>
                        <a:pt x="527497" y="420702"/>
                      </a:cubicBezTo>
                      <a:cubicBezTo>
                        <a:pt x="527869" y="419417"/>
                        <a:pt x="529205" y="418672"/>
                        <a:pt x="530490" y="419037"/>
                      </a:cubicBezTo>
                      <a:cubicBezTo>
                        <a:pt x="531774" y="419402"/>
                        <a:pt x="532518" y="420739"/>
                        <a:pt x="532146" y="422022"/>
                      </a:cubicBezTo>
                      <a:cubicBezTo>
                        <a:pt x="532129" y="422108"/>
                        <a:pt x="532095" y="422191"/>
                        <a:pt x="532062" y="422274"/>
                      </a:cubicBezTo>
                      <a:cubicBezTo>
                        <a:pt x="527785" y="434665"/>
                        <a:pt x="523762" y="447631"/>
                        <a:pt x="520110" y="460613"/>
                      </a:cubicBezTo>
                      <a:cubicBezTo>
                        <a:pt x="519840" y="461656"/>
                        <a:pt x="518927" y="462399"/>
                        <a:pt x="517845" y="462439"/>
                      </a:cubicBezTo>
                      <a:close/>
                      <a:moveTo>
                        <a:pt x="1107763" y="452246"/>
                      </a:moveTo>
                      <a:lnTo>
                        <a:pt x="1107391" y="452246"/>
                      </a:lnTo>
                      <a:cubicBezTo>
                        <a:pt x="1106072" y="452056"/>
                        <a:pt x="1105177" y="450841"/>
                        <a:pt x="1105362" y="449527"/>
                      </a:cubicBezTo>
                      <a:cubicBezTo>
                        <a:pt x="1105362" y="449516"/>
                        <a:pt x="1105362" y="449502"/>
                        <a:pt x="1105362" y="449490"/>
                      </a:cubicBezTo>
                      <a:cubicBezTo>
                        <a:pt x="1107053" y="438254"/>
                        <a:pt x="1107881" y="426907"/>
                        <a:pt x="1107881" y="415546"/>
                      </a:cubicBezTo>
                      <a:cubicBezTo>
                        <a:pt x="1107881" y="413602"/>
                        <a:pt x="1107881" y="411675"/>
                        <a:pt x="1107881" y="409731"/>
                      </a:cubicBezTo>
                      <a:cubicBezTo>
                        <a:pt x="1107848" y="408395"/>
                        <a:pt x="1108913" y="407286"/>
                        <a:pt x="1110231" y="407254"/>
                      </a:cubicBezTo>
                      <a:cubicBezTo>
                        <a:pt x="1111566" y="407222"/>
                        <a:pt x="1112682" y="408277"/>
                        <a:pt x="1112716" y="409612"/>
                      </a:cubicBezTo>
                      <a:cubicBezTo>
                        <a:pt x="1112716" y="411590"/>
                        <a:pt x="1112716" y="413568"/>
                        <a:pt x="1112716" y="415546"/>
                      </a:cubicBezTo>
                      <a:cubicBezTo>
                        <a:pt x="1112716" y="427151"/>
                        <a:pt x="1111854" y="438741"/>
                        <a:pt x="1110147" y="450217"/>
                      </a:cubicBezTo>
                      <a:cubicBezTo>
                        <a:pt x="1109977" y="451422"/>
                        <a:pt x="1108946" y="452317"/>
                        <a:pt x="1107729" y="452296"/>
                      </a:cubicBezTo>
                      <a:close/>
                      <a:moveTo>
                        <a:pt x="420830" y="434090"/>
                      </a:moveTo>
                      <a:cubicBezTo>
                        <a:pt x="420137" y="434094"/>
                        <a:pt x="419478" y="433798"/>
                        <a:pt x="419021" y="433279"/>
                      </a:cubicBezTo>
                      <a:cubicBezTo>
                        <a:pt x="410569" y="423728"/>
                        <a:pt x="401863" y="413754"/>
                        <a:pt x="392583" y="402766"/>
                      </a:cubicBezTo>
                      <a:cubicBezTo>
                        <a:pt x="391720" y="401743"/>
                        <a:pt x="391855" y="400215"/>
                        <a:pt x="392870" y="399351"/>
                      </a:cubicBezTo>
                      <a:cubicBezTo>
                        <a:pt x="393884" y="398488"/>
                        <a:pt x="395422" y="398616"/>
                        <a:pt x="396285" y="399639"/>
                      </a:cubicBezTo>
                      <a:cubicBezTo>
                        <a:pt x="405531" y="410593"/>
                        <a:pt x="414152" y="420550"/>
                        <a:pt x="422638" y="430067"/>
                      </a:cubicBezTo>
                      <a:cubicBezTo>
                        <a:pt x="423518" y="431064"/>
                        <a:pt x="423433" y="432593"/>
                        <a:pt x="422436" y="433480"/>
                      </a:cubicBezTo>
                      <a:cubicBezTo>
                        <a:pt x="421996" y="433874"/>
                        <a:pt x="421421" y="434090"/>
                        <a:pt x="420830" y="434090"/>
                      </a:cubicBezTo>
                      <a:close/>
                      <a:moveTo>
                        <a:pt x="544233" y="386267"/>
                      </a:moveTo>
                      <a:cubicBezTo>
                        <a:pt x="543912" y="386264"/>
                        <a:pt x="543591" y="386201"/>
                        <a:pt x="543286" y="386081"/>
                      </a:cubicBezTo>
                      <a:cubicBezTo>
                        <a:pt x="542052" y="385564"/>
                        <a:pt x="541478" y="384146"/>
                        <a:pt x="542002" y="382915"/>
                      </a:cubicBezTo>
                      <a:cubicBezTo>
                        <a:pt x="542002" y="382912"/>
                        <a:pt x="542002" y="382907"/>
                        <a:pt x="542002" y="382903"/>
                      </a:cubicBezTo>
                      <a:cubicBezTo>
                        <a:pt x="547310" y="370293"/>
                        <a:pt x="553057" y="357952"/>
                        <a:pt x="559075" y="346204"/>
                      </a:cubicBezTo>
                      <a:cubicBezTo>
                        <a:pt x="559684" y="345013"/>
                        <a:pt x="561155" y="344544"/>
                        <a:pt x="562338" y="345156"/>
                      </a:cubicBezTo>
                      <a:cubicBezTo>
                        <a:pt x="563521" y="345767"/>
                        <a:pt x="563994" y="347228"/>
                        <a:pt x="563386" y="348418"/>
                      </a:cubicBezTo>
                      <a:cubicBezTo>
                        <a:pt x="557418" y="360048"/>
                        <a:pt x="551722" y="372287"/>
                        <a:pt x="546481" y="384780"/>
                      </a:cubicBezTo>
                      <a:cubicBezTo>
                        <a:pt x="546126" y="385701"/>
                        <a:pt x="545230" y="386310"/>
                        <a:pt x="544250" y="386318"/>
                      </a:cubicBezTo>
                      <a:close/>
                      <a:moveTo>
                        <a:pt x="368713" y="372625"/>
                      </a:moveTo>
                      <a:cubicBezTo>
                        <a:pt x="367986" y="372630"/>
                        <a:pt x="367293" y="372299"/>
                        <a:pt x="366837" y="371729"/>
                      </a:cubicBezTo>
                      <a:cubicBezTo>
                        <a:pt x="359297" y="362499"/>
                        <a:pt x="351268" y="352509"/>
                        <a:pt x="341480" y="340321"/>
                      </a:cubicBezTo>
                      <a:cubicBezTo>
                        <a:pt x="340651" y="339274"/>
                        <a:pt x="340821" y="337750"/>
                        <a:pt x="341852" y="336915"/>
                      </a:cubicBezTo>
                      <a:cubicBezTo>
                        <a:pt x="342900" y="336079"/>
                        <a:pt x="344438" y="336248"/>
                        <a:pt x="345266" y="337295"/>
                      </a:cubicBezTo>
                      <a:cubicBezTo>
                        <a:pt x="355003" y="349483"/>
                        <a:pt x="363033" y="359457"/>
                        <a:pt x="370623" y="368670"/>
                      </a:cubicBezTo>
                      <a:cubicBezTo>
                        <a:pt x="371468" y="369699"/>
                        <a:pt x="371333" y="371224"/>
                        <a:pt x="370302" y="372073"/>
                      </a:cubicBezTo>
                      <a:cubicBezTo>
                        <a:pt x="369863" y="372433"/>
                        <a:pt x="369305" y="372629"/>
                        <a:pt x="368747" y="372625"/>
                      </a:cubicBezTo>
                      <a:close/>
                      <a:moveTo>
                        <a:pt x="1105869" y="372084"/>
                      </a:moveTo>
                      <a:cubicBezTo>
                        <a:pt x="1104703" y="372076"/>
                        <a:pt x="1103722" y="371258"/>
                        <a:pt x="1103486" y="370123"/>
                      </a:cubicBezTo>
                      <a:cubicBezTo>
                        <a:pt x="1100967" y="357049"/>
                        <a:pt x="1097367" y="344204"/>
                        <a:pt x="1092752" y="331716"/>
                      </a:cubicBezTo>
                      <a:cubicBezTo>
                        <a:pt x="1092278" y="330460"/>
                        <a:pt x="1092921" y="329064"/>
                        <a:pt x="1094171" y="328597"/>
                      </a:cubicBezTo>
                      <a:cubicBezTo>
                        <a:pt x="1095439" y="328131"/>
                        <a:pt x="1096826" y="328770"/>
                        <a:pt x="1097299" y="330026"/>
                      </a:cubicBezTo>
                      <a:cubicBezTo>
                        <a:pt x="1101998" y="342760"/>
                        <a:pt x="1105667" y="355853"/>
                        <a:pt x="1108253" y="369177"/>
                      </a:cubicBezTo>
                      <a:cubicBezTo>
                        <a:pt x="1108506" y="370487"/>
                        <a:pt x="1107661" y="371756"/>
                        <a:pt x="1106343" y="372013"/>
                      </a:cubicBezTo>
                      <a:cubicBezTo>
                        <a:pt x="1106343" y="372015"/>
                        <a:pt x="1106326" y="372015"/>
                        <a:pt x="1106326" y="372017"/>
                      </a:cubicBezTo>
                      <a:cubicBezTo>
                        <a:pt x="1106174" y="372059"/>
                        <a:pt x="1106005" y="372081"/>
                        <a:pt x="1105835" y="372084"/>
                      </a:cubicBezTo>
                      <a:close/>
                      <a:moveTo>
                        <a:pt x="581085" y="314609"/>
                      </a:moveTo>
                      <a:cubicBezTo>
                        <a:pt x="579733" y="314601"/>
                        <a:pt x="578651" y="313503"/>
                        <a:pt x="578668" y="312159"/>
                      </a:cubicBezTo>
                      <a:cubicBezTo>
                        <a:pt x="578668" y="311717"/>
                        <a:pt x="578786" y="311284"/>
                        <a:pt x="579022" y="310907"/>
                      </a:cubicBezTo>
                      <a:cubicBezTo>
                        <a:pt x="586275" y="299243"/>
                        <a:pt x="593983" y="288001"/>
                        <a:pt x="601962" y="277504"/>
                      </a:cubicBezTo>
                      <a:cubicBezTo>
                        <a:pt x="602773" y="276439"/>
                        <a:pt x="604295" y="276231"/>
                        <a:pt x="605343" y="277039"/>
                      </a:cubicBezTo>
                      <a:cubicBezTo>
                        <a:pt x="606408" y="277847"/>
                        <a:pt x="606628" y="279363"/>
                        <a:pt x="605816" y="280428"/>
                      </a:cubicBezTo>
                      <a:cubicBezTo>
                        <a:pt x="597939" y="290807"/>
                        <a:pt x="590298" y="301931"/>
                        <a:pt x="583131" y="313460"/>
                      </a:cubicBezTo>
                      <a:cubicBezTo>
                        <a:pt x="582708" y="314215"/>
                        <a:pt x="581913" y="314687"/>
                        <a:pt x="581051" y="314694"/>
                      </a:cubicBezTo>
                      <a:close/>
                      <a:moveTo>
                        <a:pt x="318287" y="309538"/>
                      </a:moveTo>
                      <a:cubicBezTo>
                        <a:pt x="317543" y="309604"/>
                        <a:pt x="316816" y="309314"/>
                        <a:pt x="316309" y="308760"/>
                      </a:cubicBezTo>
                      <a:cubicBezTo>
                        <a:pt x="307975" y="298291"/>
                        <a:pt x="299574" y="287793"/>
                        <a:pt x="291138" y="277267"/>
                      </a:cubicBezTo>
                      <a:cubicBezTo>
                        <a:pt x="290327" y="276210"/>
                        <a:pt x="290513" y="274692"/>
                        <a:pt x="291578" y="273876"/>
                      </a:cubicBezTo>
                      <a:cubicBezTo>
                        <a:pt x="292592" y="273080"/>
                        <a:pt x="294080" y="273240"/>
                        <a:pt x="294908" y="274241"/>
                      </a:cubicBezTo>
                      <a:cubicBezTo>
                        <a:pt x="303377" y="284756"/>
                        <a:pt x="311779" y="295258"/>
                        <a:pt x="320096" y="305751"/>
                      </a:cubicBezTo>
                      <a:cubicBezTo>
                        <a:pt x="320924" y="306796"/>
                        <a:pt x="320755" y="308317"/>
                        <a:pt x="319707" y="309147"/>
                      </a:cubicBezTo>
                      <a:cubicBezTo>
                        <a:pt x="319284" y="309489"/>
                        <a:pt x="318743" y="309673"/>
                        <a:pt x="318203" y="309673"/>
                      </a:cubicBezTo>
                      <a:close/>
                      <a:moveTo>
                        <a:pt x="1078096" y="296623"/>
                      </a:moveTo>
                      <a:cubicBezTo>
                        <a:pt x="1077217" y="296624"/>
                        <a:pt x="1076422" y="296159"/>
                        <a:pt x="1075983" y="295405"/>
                      </a:cubicBezTo>
                      <a:cubicBezTo>
                        <a:pt x="1069423" y="283821"/>
                        <a:pt x="1061935" y="272785"/>
                        <a:pt x="1053601" y="262408"/>
                      </a:cubicBezTo>
                      <a:cubicBezTo>
                        <a:pt x="1052688" y="261436"/>
                        <a:pt x="1052739" y="259906"/>
                        <a:pt x="1053702" y="258991"/>
                      </a:cubicBezTo>
                      <a:cubicBezTo>
                        <a:pt x="1054683" y="258077"/>
                        <a:pt x="1056204" y="258124"/>
                        <a:pt x="1057117" y="259096"/>
                      </a:cubicBezTo>
                      <a:cubicBezTo>
                        <a:pt x="1057201" y="259186"/>
                        <a:pt x="1057286" y="259280"/>
                        <a:pt x="1057354" y="259382"/>
                      </a:cubicBezTo>
                      <a:cubicBezTo>
                        <a:pt x="1065874" y="269956"/>
                        <a:pt x="1073515" y="281206"/>
                        <a:pt x="1080191" y="293022"/>
                      </a:cubicBezTo>
                      <a:cubicBezTo>
                        <a:pt x="1080885" y="294163"/>
                        <a:pt x="1080530" y="295651"/>
                        <a:pt x="1079380" y="296344"/>
                      </a:cubicBezTo>
                      <a:cubicBezTo>
                        <a:pt x="1079346" y="296364"/>
                        <a:pt x="1079312" y="296384"/>
                        <a:pt x="1079278" y="296403"/>
                      </a:cubicBezTo>
                      <a:cubicBezTo>
                        <a:pt x="1078907" y="296626"/>
                        <a:pt x="1078484" y="296748"/>
                        <a:pt x="1078062" y="296758"/>
                      </a:cubicBezTo>
                      <a:close/>
                      <a:moveTo>
                        <a:pt x="629855" y="250558"/>
                      </a:moveTo>
                      <a:cubicBezTo>
                        <a:pt x="628519" y="250529"/>
                        <a:pt x="627454" y="249422"/>
                        <a:pt x="627488" y="248088"/>
                      </a:cubicBezTo>
                      <a:cubicBezTo>
                        <a:pt x="627505" y="247483"/>
                        <a:pt x="627741" y="246905"/>
                        <a:pt x="628164" y="246467"/>
                      </a:cubicBezTo>
                      <a:cubicBezTo>
                        <a:pt x="637428" y="236605"/>
                        <a:pt x="647249" y="227297"/>
                        <a:pt x="657612" y="218591"/>
                      </a:cubicBezTo>
                      <a:cubicBezTo>
                        <a:pt x="658626" y="217732"/>
                        <a:pt x="660164" y="217864"/>
                        <a:pt x="661009" y="218887"/>
                      </a:cubicBezTo>
                      <a:cubicBezTo>
                        <a:pt x="661872" y="219910"/>
                        <a:pt x="661737" y="221435"/>
                        <a:pt x="660722" y="222293"/>
                      </a:cubicBezTo>
                      <a:cubicBezTo>
                        <a:pt x="650512" y="230883"/>
                        <a:pt x="640809" y="240060"/>
                        <a:pt x="631680" y="249780"/>
                      </a:cubicBezTo>
                      <a:cubicBezTo>
                        <a:pt x="631224" y="250348"/>
                        <a:pt x="630547" y="250683"/>
                        <a:pt x="629821" y="250693"/>
                      </a:cubicBezTo>
                      <a:close/>
                      <a:moveTo>
                        <a:pt x="267624" y="246889"/>
                      </a:moveTo>
                      <a:cubicBezTo>
                        <a:pt x="266897" y="246888"/>
                        <a:pt x="266221" y="246565"/>
                        <a:pt x="265765" y="246010"/>
                      </a:cubicBezTo>
                      <a:cubicBezTo>
                        <a:pt x="256704" y="235006"/>
                        <a:pt x="248234" y="224897"/>
                        <a:pt x="239884" y="215143"/>
                      </a:cubicBezTo>
                      <a:cubicBezTo>
                        <a:pt x="238971" y="214162"/>
                        <a:pt x="239038" y="212632"/>
                        <a:pt x="240019" y="211726"/>
                      </a:cubicBezTo>
                      <a:cubicBezTo>
                        <a:pt x="240999" y="210822"/>
                        <a:pt x="242538" y="210883"/>
                        <a:pt x="243433" y="211863"/>
                      </a:cubicBezTo>
                      <a:cubicBezTo>
                        <a:pt x="243484" y="211907"/>
                        <a:pt x="243518" y="211953"/>
                        <a:pt x="243552" y="211998"/>
                      </a:cubicBezTo>
                      <a:cubicBezTo>
                        <a:pt x="251920" y="221786"/>
                        <a:pt x="260456" y="231895"/>
                        <a:pt x="269501" y="242934"/>
                      </a:cubicBezTo>
                      <a:cubicBezTo>
                        <a:pt x="270346" y="243984"/>
                        <a:pt x="270177" y="245515"/>
                        <a:pt x="269129" y="246355"/>
                      </a:cubicBezTo>
                      <a:cubicBezTo>
                        <a:pt x="268689" y="246697"/>
                        <a:pt x="268165" y="246884"/>
                        <a:pt x="267624" y="246889"/>
                      </a:cubicBezTo>
                      <a:close/>
                      <a:moveTo>
                        <a:pt x="1027703" y="234262"/>
                      </a:moveTo>
                      <a:cubicBezTo>
                        <a:pt x="1027077" y="234277"/>
                        <a:pt x="1026486" y="234059"/>
                        <a:pt x="1026013" y="233653"/>
                      </a:cubicBezTo>
                      <a:cubicBezTo>
                        <a:pt x="1017120" y="225715"/>
                        <a:pt x="1007637" y="218449"/>
                        <a:pt x="997664" y="211914"/>
                      </a:cubicBezTo>
                      <a:lnTo>
                        <a:pt x="994165" y="209649"/>
                      </a:lnTo>
                      <a:cubicBezTo>
                        <a:pt x="993031" y="208930"/>
                        <a:pt x="992710" y="207434"/>
                        <a:pt x="993438" y="206310"/>
                      </a:cubicBezTo>
                      <a:cubicBezTo>
                        <a:pt x="994147" y="205184"/>
                        <a:pt x="995635" y="204856"/>
                        <a:pt x="996767" y="205575"/>
                      </a:cubicBezTo>
                      <a:cubicBezTo>
                        <a:pt x="997951" y="206319"/>
                        <a:pt x="999135" y="207096"/>
                        <a:pt x="1000317" y="207874"/>
                      </a:cubicBezTo>
                      <a:cubicBezTo>
                        <a:pt x="1010494" y="214534"/>
                        <a:pt x="1020164" y="221942"/>
                        <a:pt x="1029242" y="230036"/>
                      </a:cubicBezTo>
                      <a:cubicBezTo>
                        <a:pt x="1030205" y="230923"/>
                        <a:pt x="1030289" y="232428"/>
                        <a:pt x="1029427" y="233416"/>
                      </a:cubicBezTo>
                      <a:cubicBezTo>
                        <a:pt x="1029005" y="233929"/>
                        <a:pt x="1028379" y="234236"/>
                        <a:pt x="1027703" y="234262"/>
                      </a:cubicBezTo>
                      <a:close/>
                      <a:moveTo>
                        <a:pt x="691590" y="199185"/>
                      </a:moveTo>
                      <a:cubicBezTo>
                        <a:pt x="690762" y="199188"/>
                        <a:pt x="689984" y="198767"/>
                        <a:pt x="689545" y="198069"/>
                      </a:cubicBezTo>
                      <a:cubicBezTo>
                        <a:pt x="688818" y="196940"/>
                        <a:pt x="689139" y="195434"/>
                        <a:pt x="690271" y="194703"/>
                      </a:cubicBezTo>
                      <a:cubicBezTo>
                        <a:pt x="690271" y="194698"/>
                        <a:pt x="690288" y="194693"/>
                        <a:pt x="690288" y="194688"/>
                      </a:cubicBezTo>
                      <a:cubicBezTo>
                        <a:pt x="701733" y="187416"/>
                        <a:pt x="713684" y="180987"/>
                        <a:pt x="726058" y="175451"/>
                      </a:cubicBezTo>
                      <a:cubicBezTo>
                        <a:pt x="727276" y="174910"/>
                        <a:pt x="728712" y="175463"/>
                        <a:pt x="729253" y="176685"/>
                      </a:cubicBezTo>
                      <a:cubicBezTo>
                        <a:pt x="729794" y="177909"/>
                        <a:pt x="729236" y="179339"/>
                        <a:pt x="728019" y="179880"/>
                      </a:cubicBezTo>
                      <a:cubicBezTo>
                        <a:pt x="715848" y="185343"/>
                        <a:pt x="704082" y="191694"/>
                        <a:pt x="692841" y="198881"/>
                      </a:cubicBezTo>
                      <a:cubicBezTo>
                        <a:pt x="692452" y="199090"/>
                        <a:pt x="692029" y="199197"/>
                        <a:pt x="691590" y="199185"/>
                      </a:cubicBezTo>
                      <a:close/>
                      <a:moveTo>
                        <a:pt x="960558" y="190090"/>
                      </a:moveTo>
                      <a:cubicBezTo>
                        <a:pt x="960186" y="190097"/>
                        <a:pt x="959814" y="190009"/>
                        <a:pt x="959477" y="189837"/>
                      </a:cubicBezTo>
                      <a:cubicBezTo>
                        <a:pt x="947542" y="183879"/>
                        <a:pt x="935252" y="178653"/>
                        <a:pt x="922675" y="174183"/>
                      </a:cubicBezTo>
                      <a:cubicBezTo>
                        <a:pt x="921424" y="173730"/>
                        <a:pt x="920765" y="172349"/>
                        <a:pt x="921204" y="171089"/>
                      </a:cubicBezTo>
                      <a:cubicBezTo>
                        <a:pt x="921644" y="169837"/>
                        <a:pt x="922996" y="169171"/>
                        <a:pt x="924264" y="169604"/>
                      </a:cubicBezTo>
                      <a:cubicBezTo>
                        <a:pt x="924264" y="169609"/>
                        <a:pt x="924281" y="169614"/>
                        <a:pt x="924298" y="169619"/>
                      </a:cubicBezTo>
                      <a:cubicBezTo>
                        <a:pt x="937061" y="174156"/>
                        <a:pt x="949520" y="179462"/>
                        <a:pt x="961640" y="185509"/>
                      </a:cubicBezTo>
                      <a:cubicBezTo>
                        <a:pt x="962840" y="186104"/>
                        <a:pt x="963314" y="187556"/>
                        <a:pt x="962722" y="188751"/>
                      </a:cubicBezTo>
                      <a:cubicBezTo>
                        <a:pt x="962316" y="189573"/>
                        <a:pt x="961471" y="190092"/>
                        <a:pt x="960558" y="190090"/>
                      </a:cubicBezTo>
                      <a:close/>
                      <a:moveTo>
                        <a:pt x="215203" y="185661"/>
                      </a:moveTo>
                      <a:cubicBezTo>
                        <a:pt x="214510" y="185663"/>
                        <a:pt x="213867" y="185367"/>
                        <a:pt x="213411" y="184850"/>
                      </a:cubicBezTo>
                      <a:cubicBezTo>
                        <a:pt x="204198" y="174606"/>
                        <a:pt x="195002" y="164683"/>
                        <a:pt x="186076" y="155334"/>
                      </a:cubicBezTo>
                      <a:cubicBezTo>
                        <a:pt x="185147" y="154368"/>
                        <a:pt x="185164" y="152828"/>
                        <a:pt x="186127" y="151894"/>
                      </a:cubicBezTo>
                      <a:cubicBezTo>
                        <a:pt x="187108" y="150961"/>
                        <a:pt x="188646" y="150987"/>
                        <a:pt x="189576" y="151954"/>
                      </a:cubicBezTo>
                      <a:cubicBezTo>
                        <a:pt x="198535" y="161336"/>
                        <a:pt x="207765" y="171309"/>
                        <a:pt x="217012" y="181587"/>
                      </a:cubicBezTo>
                      <a:cubicBezTo>
                        <a:pt x="217891" y="182598"/>
                        <a:pt x="217806" y="184136"/>
                        <a:pt x="216792" y="185022"/>
                      </a:cubicBezTo>
                      <a:cubicBezTo>
                        <a:pt x="216353" y="185408"/>
                        <a:pt x="215795" y="185622"/>
                        <a:pt x="215203" y="185627"/>
                      </a:cubicBezTo>
                      <a:close/>
                      <a:moveTo>
                        <a:pt x="764939" y="166610"/>
                      </a:moveTo>
                      <a:cubicBezTo>
                        <a:pt x="763603" y="166644"/>
                        <a:pt x="762487" y="165589"/>
                        <a:pt x="762454" y="164253"/>
                      </a:cubicBezTo>
                      <a:cubicBezTo>
                        <a:pt x="762437" y="163114"/>
                        <a:pt x="763197" y="162110"/>
                        <a:pt x="764313" y="161843"/>
                      </a:cubicBezTo>
                      <a:cubicBezTo>
                        <a:pt x="777414" y="158306"/>
                        <a:pt x="790769" y="155818"/>
                        <a:pt x="804259" y="154405"/>
                      </a:cubicBezTo>
                      <a:cubicBezTo>
                        <a:pt x="805594" y="154264"/>
                        <a:pt x="806778" y="155230"/>
                        <a:pt x="806930" y="156560"/>
                      </a:cubicBezTo>
                      <a:cubicBezTo>
                        <a:pt x="807065" y="157890"/>
                        <a:pt x="806102" y="159082"/>
                        <a:pt x="804766" y="159222"/>
                      </a:cubicBezTo>
                      <a:cubicBezTo>
                        <a:pt x="791530" y="160607"/>
                        <a:pt x="778429" y="163048"/>
                        <a:pt x="765581" y="166525"/>
                      </a:cubicBezTo>
                      <a:cubicBezTo>
                        <a:pt x="765362" y="166583"/>
                        <a:pt x="765125" y="166612"/>
                        <a:pt x="764888" y="166610"/>
                      </a:cubicBezTo>
                      <a:close/>
                      <a:moveTo>
                        <a:pt x="884640" y="163381"/>
                      </a:moveTo>
                      <a:cubicBezTo>
                        <a:pt x="884471" y="163398"/>
                        <a:pt x="884318" y="163398"/>
                        <a:pt x="884150" y="163381"/>
                      </a:cubicBezTo>
                      <a:cubicBezTo>
                        <a:pt x="871099" y="160717"/>
                        <a:pt x="857863" y="159021"/>
                        <a:pt x="844560" y="158310"/>
                      </a:cubicBezTo>
                      <a:cubicBezTo>
                        <a:pt x="843224" y="158237"/>
                        <a:pt x="842210" y="157103"/>
                        <a:pt x="842277" y="155774"/>
                      </a:cubicBezTo>
                      <a:cubicBezTo>
                        <a:pt x="842328" y="154459"/>
                        <a:pt x="843426" y="153428"/>
                        <a:pt x="844745" y="153472"/>
                      </a:cubicBezTo>
                      <a:cubicBezTo>
                        <a:pt x="844762" y="153472"/>
                        <a:pt x="844796" y="153473"/>
                        <a:pt x="844813" y="153475"/>
                      </a:cubicBezTo>
                      <a:cubicBezTo>
                        <a:pt x="858370" y="154222"/>
                        <a:pt x="871843" y="155980"/>
                        <a:pt x="885130" y="158732"/>
                      </a:cubicBezTo>
                      <a:cubicBezTo>
                        <a:pt x="886431" y="159004"/>
                        <a:pt x="887277" y="160284"/>
                        <a:pt x="887007" y="161591"/>
                      </a:cubicBezTo>
                      <a:cubicBezTo>
                        <a:pt x="886770" y="162712"/>
                        <a:pt x="885789" y="163515"/>
                        <a:pt x="884640" y="163516"/>
                      </a:cubicBezTo>
                      <a:close/>
                      <a:moveTo>
                        <a:pt x="159435" y="127341"/>
                      </a:moveTo>
                      <a:cubicBezTo>
                        <a:pt x="158810" y="127344"/>
                        <a:pt x="158201" y="127102"/>
                        <a:pt x="157744" y="126664"/>
                      </a:cubicBezTo>
                      <a:cubicBezTo>
                        <a:pt x="147990" y="117164"/>
                        <a:pt x="138118" y="107917"/>
                        <a:pt x="128398" y="99178"/>
                      </a:cubicBezTo>
                      <a:cubicBezTo>
                        <a:pt x="127401" y="98287"/>
                        <a:pt x="127316" y="96757"/>
                        <a:pt x="128212" y="95763"/>
                      </a:cubicBezTo>
                      <a:cubicBezTo>
                        <a:pt x="129108" y="94769"/>
                        <a:pt x="130629" y="94686"/>
                        <a:pt x="131627" y="95577"/>
                      </a:cubicBezTo>
                      <a:cubicBezTo>
                        <a:pt x="141415" y="104367"/>
                        <a:pt x="151321" y="113648"/>
                        <a:pt x="161108" y="123199"/>
                      </a:cubicBezTo>
                      <a:cubicBezTo>
                        <a:pt x="162038" y="124135"/>
                        <a:pt x="162038" y="125643"/>
                        <a:pt x="161108" y="126580"/>
                      </a:cubicBezTo>
                      <a:cubicBezTo>
                        <a:pt x="160686" y="127072"/>
                        <a:pt x="160077" y="127371"/>
                        <a:pt x="159435" y="127408"/>
                      </a:cubicBezTo>
                      <a:close/>
                      <a:moveTo>
                        <a:pt x="99441" y="73550"/>
                      </a:moveTo>
                      <a:cubicBezTo>
                        <a:pt x="98883" y="73550"/>
                        <a:pt x="98342" y="73353"/>
                        <a:pt x="97919" y="72993"/>
                      </a:cubicBezTo>
                      <a:cubicBezTo>
                        <a:pt x="87489" y="64456"/>
                        <a:pt x="76839" y="56088"/>
                        <a:pt x="66240" y="48295"/>
                      </a:cubicBezTo>
                      <a:cubicBezTo>
                        <a:pt x="65175" y="47497"/>
                        <a:pt x="64939" y="45979"/>
                        <a:pt x="65750" y="44906"/>
                      </a:cubicBezTo>
                      <a:cubicBezTo>
                        <a:pt x="66544" y="43832"/>
                        <a:pt x="68066" y="43609"/>
                        <a:pt x="69131" y="44407"/>
                      </a:cubicBezTo>
                      <a:cubicBezTo>
                        <a:pt x="79781" y="52301"/>
                        <a:pt x="90498" y="60652"/>
                        <a:pt x="100979" y="69257"/>
                      </a:cubicBezTo>
                      <a:cubicBezTo>
                        <a:pt x="101993" y="70102"/>
                        <a:pt x="102146" y="71608"/>
                        <a:pt x="101317" y="72638"/>
                      </a:cubicBezTo>
                      <a:cubicBezTo>
                        <a:pt x="100878" y="73239"/>
                        <a:pt x="100184" y="73603"/>
                        <a:pt x="99441" y="73618"/>
                      </a:cubicBezTo>
                      <a:close/>
                      <a:moveTo>
                        <a:pt x="34730" y="25626"/>
                      </a:moveTo>
                      <a:cubicBezTo>
                        <a:pt x="34257" y="25624"/>
                        <a:pt x="33784" y="25484"/>
                        <a:pt x="33394" y="25220"/>
                      </a:cubicBezTo>
                      <a:cubicBezTo>
                        <a:pt x="22238" y="17816"/>
                        <a:pt x="10793" y="10649"/>
                        <a:pt x="-634" y="3921"/>
                      </a:cubicBezTo>
                      <a:cubicBezTo>
                        <a:pt x="-1784" y="3239"/>
                        <a:pt x="-2172" y="1752"/>
                        <a:pt x="-1479" y="599"/>
                      </a:cubicBezTo>
                      <a:cubicBezTo>
                        <a:pt x="-803" y="-554"/>
                        <a:pt x="684" y="-936"/>
                        <a:pt x="1834" y="-255"/>
                      </a:cubicBezTo>
                      <a:cubicBezTo>
                        <a:pt x="13329" y="6507"/>
                        <a:pt x="24841" y="13742"/>
                        <a:pt x="36066" y="21180"/>
                      </a:cubicBezTo>
                      <a:cubicBezTo>
                        <a:pt x="37181" y="21937"/>
                        <a:pt x="37469" y="23452"/>
                        <a:pt x="36708" y="24563"/>
                      </a:cubicBezTo>
                      <a:cubicBezTo>
                        <a:pt x="36269" y="25217"/>
                        <a:pt x="35524" y="25614"/>
                        <a:pt x="34730" y="2562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爱设计-3-140">
                  <a:extLst>
                    <a:ext uri="{FF2B5EF4-FFF2-40B4-BE49-F238E27FC236}">
                      <a16:creationId xmlns:a16="http://schemas.microsoft.com/office/drawing/2014/main" id="{582F403C-E4C2-D779-AAAE-81D5EDF76E78}"/>
                    </a:ext>
                  </a:extLst>
                </p:cNvPr>
                <p:cNvSpPr/>
                <p:nvPr/>
              </p:nvSpPr>
              <p:spPr>
                <a:xfrm>
                  <a:off x="8101661" y="3645636"/>
                  <a:ext cx="128474" cy="120411"/>
                </a:xfrm>
                <a:custGeom>
                  <a:avLst/>
                  <a:gdLst>
                    <a:gd name="connsiteX0" fmla="*/ 126651 w 128474"/>
                    <a:gd name="connsiteY0" fmla="*/ 119819 h 120411"/>
                    <a:gd name="connsiteX1" fmla="*/ -1824 w 128474"/>
                    <a:gd name="connsiteY1" fmla="*/ 119819 h 120411"/>
                    <a:gd name="connsiteX2" fmla="*/ -1824 w 128474"/>
                    <a:gd name="connsiteY2" fmla="*/ -593 h 120411"/>
                    <a:gd name="connsiteX3" fmla="*/ 4938 w 128474"/>
                    <a:gd name="connsiteY3" fmla="*/ 5679 h 120411"/>
                    <a:gd name="connsiteX4" fmla="*/ 119619 w 128474"/>
                    <a:gd name="connsiteY4" fmla="*/ 112905 h 120411"/>
                    <a:gd name="connsiteX5" fmla="*/ 6206 w 128474"/>
                    <a:gd name="connsiteY5" fmla="*/ 111755 h 120411"/>
                    <a:gd name="connsiteX6" fmla="*/ 106788 w 128474"/>
                    <a:gd name="connsiteY6" fmla="*/ 111755 h 120411"/>
                    <a:gd name="connsiteX7" fmla="*/ 6240 w 128474"/>
                    <a:gd name="connsiteY7" fmla="*/ 17884 h 120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8474" h="120411">
                      <a:moveTo>
                        <a:pt x="126651" y="119819"/>
                      </a:moveTo>
                      <a:lnTo>
                        <a:pt x="-1824" y="119819"/>
                      </a:lnTo>
                      <a:lnTo>
                        <a:pt x="-1824" y="-593"/>
                      </a:lnTo>
                      <a:lnTo>
                        <a:pt x="4938" y="5679"/>
                      </a:lnTo>
                      <a:cubicBezTo>
                        <a:pt x="5902" y="6575"/>
                        <a:pt x="101581" y="95273"/>
                        <a:pt x="119619" y="112905"/>
                      </a:cubicBezTo>
                      <a:close/>
                      <a:moveTo>
                        <a:pt x="6206" y="111755"/>
                      </a:moveTo>
                      <a:lnTo>
                        <a:pt x="106788" y="111755"/>
                      </a:lnTo>
                      <a:cubicBezTo>
                        <a:pt x="83392" y="89509"/>
                        <a:pt x="25967" y="36175"/>
                        <a:pt x="6240" y="178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爱设计-3-141">
                  <a:extLst>
                    <a:ext uri="{FF2B5EF4-FFF2-40B4-BE49-F238E27FC236}">
                      <a16:creationId xmlns:a16="http://schemas.microsoft.com/office/drawing/2014/main" id="{78F93501-597A-5089-AFFE-64815DA15D2D}"/>
                    </a:ext>
                  </a:extLst>
                </p:cNvPr>
                <p:cNvSpPr/>
                <p:nvPr/>
              </p:nvSpPr>
              <p:spPr>
                <a:xfrm>
                  <a:off x="6904523" y="2262612"/>
                  <a:ext cx="70328" cy="84789"/>
                </a:xfrm>
                <a:custGeom>
                  <a:avLst/>
                  <a:gdLst>
                    <a:gd name="connsiteX0" fmla="*/ 4288 w 70328"/>
                    <a:gd name="connsiteY0" fmla="*/ 84197 h 84789"/>
                    <a:gd name="connsiteX1" fmla="*/ 400 w 70328"/>
                    <a:gd name="connsiteY1" fmla="*/ 81256 h 84789"/>
                    <a:gd name="connsiteX2" fmla="*/ 924 w 70328"/>
                    <a:gd name="connsiteY2" fmla="*/ 56913 h 84789"/>
                    <a:gd name="connsiteX3" fmla="*/ 21209 w 70328"/>
                    <a:gd name="connsiteY3" fmla="*/ 48072 h 84789"/>
                    <a:gd name="connsiteX4" fmla="*/ 40565 w 70328"/>
                    <a:gd name="connsiteY4" fmla="*/ 41429 h 84789"/>
                    <a:gd name="connsiteX5" fmla="*/ 60478 w 70328"/>
                    <a:gd name="connsiteY5" fmla="*/ 2836 h 84789"/>
                    <a:gd name="connsiteX6" fmla="*/ 65076 w 70328"/>
                    <a:gd name="connsiteY6" fmla="*/ -545 h 84789"/>
                    <a:gd name="connsiteX7" fmla="*/ 68457 w 70328"/>
                    <a:gd name="connsiteY7" fmla="*/ 4061 h 84789"/>
                    <a:gd name="connsiteX8" fmla="*/ 68423 w 70328"/>
                    <a:gd name="connsiteY8" fmla="*/ 4289 h 84789"/>
                    <a:gd name="connsiteX9" fmla="*/ 46008 w 70328"/>
                    <a:gd name="connsiteY9" fmla="*/ 47379 h 84789"/>
                    <a:gd name="connsiteX10" fmla="*/ 22342 w 70328"/>
                    <a:gd name="connsiteY10" fmla="*/ 56051 h 84789"/>
                    <a:gd name="connsiteX11" fmla="*/ 7618 w 70328"/>
                    <a:gd name="connsiteY11" fmla="*/ 61325 h 84789"/>
                    <a:gd name="connsiteX12" fmla="*/ 8108 w 70328"/>
                    <a:gd name="connsiteY12" fmla="*/ 79092 h 84789"/>
                    <a:gd name="connsiteX13" fmla="*/ 5302 w 70328"/>
                    <a:gd name="connsiteY13" fmla="*/ 84062 h 84789"/>
                    <a:gd name="connsiteX14" fmla="*/ 4288 w 70328"/>
                    <a:gd name="connsiteY14" fmla="*/ 84197 h 84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0328" h="84789">
                      <a:moveTo>
                        <a:pt x="4288" y="84197"/>
                      </a:moveTo>
                      <a:cubicBezTo>
                        <a:pt x="2479" y="84192"/>
                        <a:pt x="890" y="82992"/>
                        <a:pt x="400" y="81256"/>
                      </a:cubicBezTo>
                      <a:cubicBezTo>
                        <a:pt x="-2727" y="69980"/>
                        <a:pt x="-2559" y="62255"/>
                        <a:pt x="924" y="56913"/>
                      </a:cubicBezTo>
                      <a:cubicBezTo>
                        <a:pt x="5235" y="50354"/>
                        <a:pt x="13383" y="49188"/>
                        <a:pt x="21209" y="48072"/>
                      </a:cubicBezTo>
                      <a:cubicBezTo>
                        <a:pt x="28259" y="47058"/>
                        <a:pt x="35561" y="46027"/>
                        <a:pt x="40565" y="41429"/>
                      </a:cubicBezTo>
                      <a:cubicBezTo>
                        <a:pt x="55779" y="27499"/>
                        <a:pt x="60445" y="3072"/>
                        <a:pt x="60478" y="2836"/>
                      </a:cubicBezTo>
                      <a:cubicBezTo>
                        <a:pt x="60816" y="630"/>
                        <a:pt x="62879" y="-883"/>
                        <a:pt x="65076" y="-545"/>
                      </a:cubicBezTo>
                      <a:cubicBezTo>
                        <a:pt x="67291" y="-207"/>
                        <a:pt x="68796" y="1855"/>
                        <a:pt x="68457" y="4061"/>
                      </a:cubicBezTo>
                      <a:cubicBezTo>
                        <a:pt x="68457" y="4137"/>
                        <a:pt x="68440" y="4213"/>
                        <a:pt x="68423" y="4289"/>
                      </a:cubicBezTo>
                      <a:cubicBezTo>
                        <a:pt x="68221" y="5388"/>
                        <a:pt x="63251" y="31590"/>
                        <a:pt x="46008" y="47379"/>
                      </a:cubicBezTo>
                      <a:cubicBezTo>
                        <a:pt x="39247" y="53651"/>
                        <a:pt x="30236" y="54919"/>
                        <a:pt x="22342" y="56051"/>
                      </a:cubicBezTo>
                      <a:cubicBezTo>
                        <a:pt x="15681" y="56998"/>
                        <a:pt x="9917" y="57742"/>
                        <a:pt x="7618" y="61325"/>
                      </a:cubicBezTo>
                      <a:cubicBezTo>
                        <a:pt x="5556" y="64486"/>
                        <a:pt x="5708" y="70471"/>
                        <a:pt x="8108" y="79092"/>
                      </a:cubicBezTo>
                      <a:cubicBezTo>
                        <a:pt x="8700" y="81239"/>
                        <a:pt x="7449" y="83462"/>
                        <a:pt x="5302" y="84062"/>
                      </a:cubicBezTo>
                      <a:cubicBezTo>
                        <a:pt x="4964" y="84152"/>
                        <a:pt x="4626" y="84195"/>
                        <a:pt x="4288" y="841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爱设计-3-142">
                  <a:extLst>
                    <a:ext uri="{FF2B5EF4-FFF2-40B4-BE49-F238E27FC236}">
                      <a16:creationId xmlns:a16="http://schemas.microsoft.com/office/drawing/2014/main" id="{9E8EE0E2-9457-77EE-17EB-970FC1C5E434}"/>
                    </a:ext>
                  </a:extLst>
                </p:cNvPr>
                <p:cNvSpPr/>
                <p:nvPr/>
              </p:nvSpPr>
              <p:spPr>
                <a:xfrm>
                  <a:off x="10699476" y="4091999"/>
                  <a:ext cx="105480" cy="50411"/>
                </a:xfrm>
                <a:custGeom>
                  <a:avLst/>
                  <a:gdLst>
                    <a:gd name="connsiteX0" fmla="*/ 93678 w 105480"/>
                    <a:gd name="connsiteY0" fmla="*/ 49818 h 50411"/>
                    <a:gd name="connsiteX1" fmla="*/ 56488 w 105480"/>
                    <a:gd name="connsiteY1" fmla="*/ 34063 h 50411"/>
                    <a:gd name="connsiteX2" fmla="*/ 3677 w 105480"/>
                    <a:gd name="connsiteY2" fmla="*/ 10008 h 50411"/>
                    <a:gd name="connsiteX3" fmla="*/ -1546 w 105480"/>
                    <a:gd name="connsiteY3" fmla="*/ 7743 h 50411"/>
                    <a:gd name="connsiteX4" fmla="*/ 296 w 105480"/>
                    <a:gd name="connsiteY4" fmla="*/ 2722 h 50411"/>
                    <a:gd name="connsiteX5" fmla="*/ 62370 w 105480"/>
                    <a:gd name="connsiteY5" fmla="*/ 28468 h 50411"/>
                    <a:gd name="connsiteX6" fmla="*/ 99070 w 105480"/>
                    <a:gd name="connsiteY6" fmla="*/ 41366 h 50411"/>
                    <a:gd name="connsiteX7" fmla="*/ 103617 w 105480"/>
                    <a:gd name="connsiteY7" fmla="*/ 44814 h 50411"/>
                    <a:gd name="connsiteX8" fmla="*/ 100575 w 105480"/>
                    <a:gd name="connsiteY8" fmla="*/ 49294 h 50411"/>
                    <a:gd name="connsiteX9" fmla="*/ 93678 w 105480"/>
                    <a:gd name="connsiteY9" fmla="*/ 49818 h 50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5480" h="50411">
                      <a:moveTo>
                        <a:pt x="93678" y="49818"/>
                      </a:moveTo>
                      <a:cubicBezTo>
                        <a:pt x="79647" y="49903"/>
                        <a:pt x="66191" y="44206"/>
                        <a:pt x="56488" y="34063"/>
                      </a:cubicBezTo>
                      <a:cubicBezTo>
                        <a:pt x="36980" y="13778"/>
                        <a:pt x="20532" y="1944"/>
                        <a:pt x="3677" y="10008"/>
                      </a:cubicBezTo>
                      <a:cubicBezTo>
                        <a:pt x="1615" y="10819"/>
                        <a:pt x="-735" y="9805"/>
                        <a:pt x="-1546" y="7743"/>
                      </a:cubicBezTo>
                      <a:cubicBezTo>
                        <a:pt x="-2290" y="5833"/>
                        <a:pt x="-1495" y="3686"/>
                        <a:pt x="296" y="2722"/>
                      </a:cubicBezTo>
                      <a:cubicBezTo>
                        <a:pt x="22746" y="-7928"/>
                        <a:pt x="43387" y="8808"/>
                        <a:pt x="62370" y="28468"/>
                      </a:cubicBezTo>
                      <a:cubicBezTo>
                        <a:pt x="71837" y="38391"/>
                        <a:pt x="85479" y="43192"/>
                        <a:pt x="99070" y="41366"/>
                      </a:cubicBezTo>
                      <a:cubicBezTo>
                        <a:pt x="101285" y="41062"/>
                        <a:pt x="103313" y="42617"/>
                        <a:pt x="103617" y="44814"/>
                      </a:cubicBezTo>
                      <a:cubicBezTo>
                        <a:pt x="103904" y="46877"/>
                        <a:pt x="102586" y="48804"/>
                        <a:pt x="100575" y="49294"/>
                      </a:cubicBezTo>
                      <a:cubicBezTo>
                        <a:pt x="98292" y="49666"/>
                        <a:pt x="95994" y="49835"/>
                        <a:pt x="93678" y="498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爱设计-3-143">
                  <a:extLst>
                    <a:ext uri="{FF2B5EF4-FFF2-40B4-BE49-F238E27FC236}">
                      <a16:creationId xmlns:a16="http://schemas.microsoft.com/office/drawing/2014/main" id="{4E4D9D72-1123-EBF2-B5EE-D46135813909}"/>
                    </a:ext>
                  </a:extLst>
                </p:cNvPr>
                <p:cNvSpPr/>
                <p:nvPr/>
              </p:nvSpPr>
              <p:spPr>
                <a:xfrm>
                  <a:off x="6489391" y="2958111"/>
                  <a:ext cx="52877" cy="134069"/>
                </a:xfrm>
                <a:custGeom>
                  <a:avLst/>
                  <a:gdLst>
                    <a:gd name="connsiteX0" fmla="*/ -1824 w 52877"/>
                    <a:gd name="connsiteY0" fmla="*/ 133477 h 134069"/>
                    <a:gd name="connsiteX1" fmla="*/ 2960 w 52877"/>
                    <a:gd name="connsiteY1" fmla="*/ -593 h 134069"/>
                    <a:gd name="connsiteX2" fmla="*/ 51054 w 52877"/>
                    <a:gd name="connsiteY2" fmla="*/ 113090 h 134069"/>
                    <a:gd name="connsiteX3" fmla="*/ 9722 w 52877"/>
                    <a:gd name="connsiteY3" fmla="*/ 36090 h 134069"/>
                    <a:gd name="connsiteX4" fmla="*/ 6662 w 52877"/>
                    <a:gd name="connsiteY4" fmla="*/ 121560 h 134069"/>
                    <a:gd name="connsiteX5" fmla="*/ 40387 w 52877"/>
                    <a:gd name="connsiteY5" fmla="*/ 108560 h 13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877" h="134069">
                      <a:moveTo>
                        <a:pt x="-1824" y="133477"/>
                      </a:moveTo>
                      <a:lnTo>
                        <a:pt x="2960" y="-593"/>
                      </a:lnTo>
                      <a:lnTo>
                        <a:pt x="51054" y="113090"/>
                      </a:lnTo>
                      <a:close/>
                      <a:moveTo>
                        <a:pt x="9722" y="36090"/>
                      </a:moveTo>
                      <a:lnTo>
                        <a:pt x="6662" y="121560"/>
                      </a:lnTo>
                      <a:lnTo>
                        <a:pt x="40387" y="1085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爱设计-3-144">
                  <a:extLst>
                    <a:ext uri="{FF2B5EF4-FFF2-40B4-BE49-F238E27FC236}">
                      <a16:creationId xmlns:a16="http://schemas.microsoft.com/office/drawing/2014/main" id="{B9B01970-DDC1-E698-6864-70D18E4CCF6A}"/>
                    </a:ext>
                  </a:extLst>
                </p:cNvPr>
                <p:cNvSpPr/>
                <p:nvPr/>
              </p:nvSpPr>
              <p:spPr>
                <a:xfrm>
                  <a:off x="7263863" y="2348426"/>
                  <a:ext cx="8085" cy="287992"/>
                </a:xfrm>
                <a:custGeom>
                  <a:avLst/>
                  <a:gdLst>
                    <a:gd name="connsiteX0" fmla="*/ 2226 w 8085"/>
                    <a:gd name="connsiteY0" fmla="*/ 287400 h 287992"/>
                    <a:gd name="connsiteX1" fmla="*/ -1814 w 8085"/>
                    <a:gd name="connsiteY1" fmla="*/ 283377 h 287992"/>
                    <a:gd name="connsiteX2" fmla="*/ -1814 w 8085"/>
                    <a:gd name="connsiteY2" fmla="*/ 3708 h 287992"/>
                    <a:gd name="connsiteX3" fmla="*/ 1955 w 8085"/>
                    <a:gd name="connsiteY3" fmla="*/ -584 h 287992"/>
                    <a:gd name="connsiteX4" fmla="*/ 6249 w 8085"/>
                    <a:gd name="connsiteY4" fmla="*/ 3186 h 287992"/>
                    <a:gd name="connsiteX5" fmla="*/ 6249 w 8085"/>
                    <a:gd name="connsiteY5" fmla="*/ 3708 h 287992"/>
                    <a:gd name="connsiteX6" fmla="*/ 6249 w 8085"/>
                    <a:gd name="connsiteY6" fmla="*/ 283377 h 287992"/>
                    <a:gd name="connsiteX7" fmla="*/ 2226 w 8085"/>
                    <a:gd name="connsiteY7" fmla="*/ 287400 h 287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5" h="287992">
                      <a:moveTo>
                        <a:pt x="2226" y="287400"/>
                      </a:moveTo>
                      <a:cubicBezTo>
                        <a:pt x="-5" y="287400"/>
                        <a:pt x="-1797" y="285608"/>
                        <a:pt x="-1814" y="283377"/>
                      </a:cubicBezTo>
                      <a:lnTo>
                        <a:pt x="-1814" y="3708"/>
                      </a:lnTo>
                      <a:cubicBezTo>
                        <a:pt x="-1966" y="1482"/>
                        <a:pt x="-276" y="-440"/>
                        <a:pt x="1955" y="-584"/>
                      </a:cubicBezTo>
                      <a:cubicBezTo>
                        <a:pt x="4187" y="-729"/>
                        <a:pt x="6097" y="960"/>
                        <a:pt x="6249" y="3186"/>
                      </a:cubicBezTo>
                      <a:cubicBezTo>
                        <a:pt x="6266" y="3360"/>
                        <a:pt x="6266" y="3534"/>
                        <a:pt x="6249" y="3708"/>
                      </a:cubicBezTo>
                      <a:lnTo>
                        <a:pt x="6249" y="283377"/>
                      </a:lnTo>
                      <a:cubicBezTo>
                        <a:pt x="6249" y="285591"/>
                        <a:pt x="4441" y="287400"/>
                        <a:pt x="2226" y="2874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爱设计-3-145">
                  <a:extLst>
                    <a:ext uri="{FF2B5EF4-FFF2-40B4-BE49-F238E27FC236}">
                      <a16:creationId xmlns:a16="http://schemas.microsoft.com/office/drawing/2014/main" id="{7FEDBAD7-305E-0CE8-5AB9-9A90C0E63997}"/>
                    </a:ext>
                  </a:extLst>
                </p:cNvPr>
                <p:cNvSpPr/>
                <p:nvPr/>
              </p:nvSpPr>
              <p:spPr>
                <a:xfrm>
                  <a:off x="8557103" y="2267477"/>
                  <a:ext cx="94919" cy="113125"/>
                </a:xfrm>
                <a:custGeom>
                  <a:avLst/>
                  <a:gdLst>
                    <a:gd name="connsiteX0" fmla="*/ 3079 w 94919"/>
                    <a:gd name="connsiteY0" fmla="*/ 112533 h 113125"/>
                    <a:gd name="connsiteX1" fmla="*/ -1824 w 94919"/>
                    <a:gd name="connsiteY1" fmla="*/ -593 h 113125"/>
                    <a:gd name="connsiteX2" fmla="*/ 3535 w 94919"/>
                    <a:gd name="connsiteY2" fmla="*/ 912 h 113125"/>
                    <a:gd name="connsiteX3" fmla="*/ 88582 w 94919"/>
                    <a:gd name="connsiteY3" fmla="*/ 26404 h 113125"/>
                    <a:gd name="connsiteX4" fmla="*/ 93096 w 94919"/>
                    <a:gd name="connsiteY4" fmla="*/ 29176 h 113125"/>
                    <a:gd name="connsiteX5" fmla="*/ 6713 w 94919"/>
                    <a:gd name="connsiteY5" fmla="*/ 10193 h 113125"/>
                    <a:gd name="connsiteX6" fmla="*/ 10381 w 94919"/>
                    <a:gd name="connsiteY6" fmla="*/ 94715 h 113125"/>
                    <a:gd name="connsiteX7" fmla="*/ 78912 w 94919"/>
                    <a:gd name="connsiteY7" fmla="*/ 31272 h 113125"/>
                    <a:gd name="connsiteX8" fmla="*/ 6713 w 94919"/>
                    <a:gd name="connsiteY8" fmla="*/ 10277 h 113125"/>
                    <a:gd name="connsiteX9" fmla="*/ 84474 w 94919"/>
                    <a:gd name="connsiteY9" fmla="*/ 33318 h 113125"/>
                    <a:gd name="connsiteX10" fmla="*/ 84474 w 94919"/>
                    <a:gd name="connsiteY10" fmla="*/ 33318 h 113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4919" h="113125">
                      <a:moveTo>
                        <a:pt x="3079" y="112533"/>
                      </a:moveTo>
                      <a:lnTo>
                        <a:pt x="-1824" y="-593"/>
                      </a:lnTo>
                      <a:lnTo>
                        <a:pt x="3535" y="912"/>
                      </a:lnTo>
                      <a:cubicBezTo>
                        <a:pt x="22367" y="6203"/>
                        <a:pt x="84136" y="23682"/>
                        <a:pt x="88582" y="26404"/>
                      </a:cubicBezTo>
                      <a:lnTo>
                        <a:pt x="93096" y="29176"/>
                      </a:lnTo>
                      <a:close/>
                      <a:moveTo>
                        <a:pt x="6713" y="10193"/>
                      </a:moveTo>
                      <a:lnTo>
                        <a:pt x="10381" y="94715"/>
                      </a:lnTo>
                      <a:lnTo>
                        <a:pt x="78912" y="31272"/>
                      </a:lnTo>
                      <a:cubicBezTo>
                        <a:pt x="65507" y="26979"/>
                        <a:pt x="31479" y="17174"/>
                        <a:pt x="6713" y="10277"/>
                      </a:cubicBezTo>
                      <a:close/>
                      <a:moveTo>
                        <a:pt x="84474" y="33318"/>
                      </a:moveTo>
                      <a:lnTo>
                        <a:pt x="84474" y="333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06" name="爱设计-4">
            <a:extLst>
              <a:ext uri="{FF2B5EF4-FFF2-40B4-BE49-F238E27FC236}">
                <a16:creationId xmlns:a16="http://schemas.microsoft.com/office/drawing/2014/main" id="{DF8DBDD0-F4BA-1141-BA49-55D818C0A331}"/>
              </a:ext>
            </a:extLst>
          </p:cNvPr>
          <p:cNvSpPr txBox="1">
            <a:spLocks/>
          </p:cNvSpPr>
          <p:nvPr/>
        </p:nvSpPr>
        <p:spPr>
          <a:xfrm>
            <a:off x="639533" y="1616719"/>
            <a:ext cx="5384994" cy="255454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60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7800" b="0" spc="-15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微信公众号</a:t>
            </a:r>
            <a:r>
              <a:rPr lang="zh-CN" altLang="en-US" sz="7800" b="0" spc="-150" dirty="0">
                <a:solidFill>
                  <a:srgbClr val="2F2F2F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运营推广</a:t>
            </a:r>
            <a:endParaRPr kumimoji="0" lang="zh-CN" altLang="en-US" sz="7800" b="0" i="0" u="none" strike="noStrike" kern="1200" cap="none" spc="-150" normalizeH="0" baseline="0" noProof="0" dirty="0">
              <a:ln>
                <a:noFill/>
              </a:ln>
              <a:solidFill>
                <a:srgbClr val="2F2F2F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08" name="爱设计-5">
            <a:extLst>
              <a:ext uri="{FF2B5EF4-FFF2-40B4-BE49-F238E27FC236}">
                <a16:creationId xmlns:a16="http://schemas.microsoft.com/office/drawing/2014/main" id="{3A073A04-D5A5-C45F-5FAF-B9AC288F1077}"/>
              </a:ext>
            </a:extLst>
          </p:cNvPr>
          <p:cNvSpPr txBox="1">
            <a:spLocks/>
          </p:cNvSpPr>
          <p:nvPr/>
        </p:nvSpPr>
        <p:spPr>
          <a:xfrm>
            <a:off x="673487" y="4167557"/>
            <a:ext cx="4422562" cy="28438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3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WECHAT PUBLIC NUMBER PROMOTION</a:t>
            </a:r>
          </a:p>
        </p:txBody>
      </p:sp>
      <p:cxnSp>
        <p:nvCxnSpPr>
          <p:cNvPr id="211" name="爱设计-6">
            <a:extLst>
              <a:ext uri="{FF2B5EF4-FFF2-40B4-BE49-F238E27FC236}">
                <a16:creationId xmlns:a16="http://schemas.microsoft.com/office/drawing/2014/main" id="{2921214E-7148-156C-9025-D5F4B8EEA6C8}"/>
              </a:ext>
            </a:extLst>
          </p:cNvPr>
          <p:cNvCxnSpPr>
            <a:cxnSpLocks/>
          </p:cNvCxnSpPr>
          <p:nvPr/>
        </p:nvCxnSpPr>
        <p:spPr>
          <a:xfrm flipV="1">
            <a:off x="724415" y="4565282"/>
            <a:ext cx="4916670" cy="36100"/>
          </a:xfrm>
          <a:prstGeom prst="line">
            <a:avLst/>
          </a:prstGeom>
          <a:solidFill>
            <a:schemeClr val="bg1"/>
          </a:solidFill>
          <a:ln w="1397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2" name="爱设计-7">
            <a:extLst>
              <a:ext uri="{FF2B5EF4-FFF2-40B4-BE49-F238E27FC236}">
                <a16:creationId xmlns:a16="http://schemas.microsoft.com/office/drawing/2014/main" id="{5B705DD4-5A6F-F79A-1714-B17BE3A0E9AF}"/>
              </a:ext>
            </a:extLst>
          </p:cNvPr>
          <p:cNvSpPr txBox="1">
            <a:spLocks/>
          </p:cNvSpPr>
          <p:nvPr/>
        </p:nvSpPr>
        <p:spPr>
          <a:xfrm>
            <a:off x="692373" y="4784268"/>
            <a:ext cx="3158775" cy="28438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3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20XX-09-12——20XX-08-12</a:t>
            </a:r>
          </a:p>
        </p:txBody>
      </p:sp>
      <p:grpSp>
        <p:nvGrpSpPr>
          <p:cNvPr id="240" name="爱设计-8">
            <a:extLst>
              <a:ext uri="{FF2B5EF4-FFF2-40B4-BE49-F238E27FC236}">
                <a16:creationId xmlns:a16="http://schemas.microsoft.com/office/drawing/2014/main" id="{C5C7112D-B7E4-2863-EF04-35E6A1B27833}"/>
              </a:ext>
            </a:extLst>
          </p:cNvPr>
          <p:cNvGrpSpPr/>
          <p:nvPr/>
        </p:nvGrpSpPr>
        <p:grpSpPr>
          <a:xfrm>
            <a:off x="764184" y="5297165"/>
            <a:ext cx="1095057" cy="195905"/>
            <a:chOff x="660400" y="5264748"/>
            <a:chExt cx="1095057" cy="195905"/>
          </a:xfrm>
        </p:grpSpPr>
        <p:sp>
          <p:nvSpPr>
            <p:cNvPr id="226" name="爱设计-8-1">
              <a:extLst>
                <a:ext uri="{FF2B5EF4-FFF2-40B4-BE49-F238E27FC236}">
                  <a16:creationId xmlns:a16="http://schemas.microsoft.com/office/drawing/2014/main" id="{DB535173-4B45-F1D7-2249-047E3D8CC893}"/>
                </a:ext>
              </a:extLst>
            </p:cNvPr>
            <p:cNvSpPr/>
            <p:nvPr/>
          </p:nvSpPr>
          <p:spPr>
            <a:xfrm flipH="1">
              <a:off x="1010240" y="5343212"/>
              <a:ext cx="38976" cy="38976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7" name="爱设计-8-2">
              <a:extLst>
                <a:ext uri="{FF2B5EF4-FFF2-40B4-BE49-F238E27FC236}">
                  <a16:creationId xmlns:a16="http://schemas.microsoft.com/office/drawing/2014/main" id="{2EDAECB5-A820-0CFC-B53C-4127D7CBD655}"/>
                </a:ext>
              </a:extLst>
            </p:cNvPr>
            <p:cNvSpPr/>
            <p:nvPr/>
          </p:nvSpPr>
          <p:spPr>
            <a:xfrm flipH="1">
              <a:off x="1099340" y="5343212"/>
              <a:ext cx="38976" cy="38976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8" name="爱设计-8-3">
              <a:extLst>
                <a:ext uri="{FF2B5EF4-FFF2-40B4-BE49-F238E27FC236}">
                  <a16:creationId xmlns:a16="http://schemas.microsoft.com/office/drawing/2014/main" id="{1584BE68-BC45-53A4-22BF-915A381707A3}"/>
                </a:ext>
              </a:extLst>
            </p:cNvPr>
            <p:cNvSpPr/>
            <p:nvPr/>
          </p:nvSpPr>
          <p:spPr>
            <a:xfrm flipH="1">
              <a:off x="1188441" y="5343212"/>
              <a:ext cx="38976" cy="38976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9" name="爱设计-8-4">
              <a:extLst>
                <a:ext uri="{FF2B5EF4-FFF2-40B4-BE49-F238E27FC236}">
                  <a16:creationId xmlns:a16="http://schemas.microsoft.com/office/drawing/2014/main" id="{9F9050B1-2237-F6FE-1F62-E3C4BFABB30A}"/>
                </a:ext>
              </a:extLst>
            </p:cNvPr>
            <p:cNvSpPr/>
            <p:nvPr/>
          </p:nvSpPr>
          <p:spPr>
            <a:xfrm flipH="1">
              <a:off x="1277541" y="5343212"/>
              <a:ext cx="38976" cy="38976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0" name="爱设计-8-5">
              <a:extLst>
                <a:ext uri="{FF2B5EF4-FFF2-40B4-BE49-F238E27FC236}">
                  <a16:creationId xmlns:a16="http://schemas.microsoft.com/office/drawing/2014/main" id="{D8D76539-A409-174A-37DD-C01E36E06AFA}"/>
                </a:ext>
              </a:extLst>
            </p:cNvPr>
            <p:cNvSpPr/>
            <p:nvPr/>
          </p:nvSpPr>
          <p:spPr>
            <a:xfrm flipH="1">
              <a:off x="1366642" y="5343212"/>
              <a:ext cx="38976" cy="38976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1" name="爱设计-8-6">
              <a:extLst>
                <a:ext uri="{FF2B5EF4-FFF2-40B4-BE49-F238E27FC236}">
                  <a16:creationId xmlns:a16="http://schemas.microsoft.com/office/drawing/2014/main" id="{7FE776C6-739D-3B8F-8199-9134CF66A9E3}"/>
                </a:ext>
              </a:extLst>
            </p:cNvPr>
            <p:cNvSpPr/>
            <p:nvPr/>
          </p:nvSpPr>
          <p:spPr>
            <a:xfrm flipH="1">
              <a:off x="1559552" y="5264748"/>
              <a:ext cx="195905" cy="19590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232" name="爱设计-8-7">
              <a:extLst>
                <a:ext uri="{FF2B5EF4-FFF2-40B4-BE49-F238E27FC236}">
                  <a16:creationId xmlns:a16="http://schemas.microsoft.com/office/drawing/2014/main" id="{8B299BFE-BDEA-7715-B3F2-C653DEEC2F12}"/>
                </a:ext>
              </a:extLst>
            </p:cNvPr>
            <p:cNvCxnSpPr>
              <a:cxnSpLocks/>
            </p:cNvCxnSpPr>
            <p:nvPr/>
          </p:nvCxnSpPr>
          <p:spPr>
            <a:xfrm>
              <a:off x="1617033" y="5362700"/>
              <a:ext cx="80942" cy="0"/>
            </a:xfrm>
            <a:prstGeom prst="lin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sp>
          <p:nvSpPr>
            <p:cNvPr id="233" name="爱设计-8-8">
              <a:extLst>
                <a:ext uri="{FF2B5EF4-FFF2-40B4-BE49-F238E27FC236}">
                  <a16:creationId xmlns:a16="http://schemas.microsoft.com/office/drawing/2014/main" id="{124ABBF5-CD0C-1DA0-01C6-1D97590587FE}"/>
                </a:ext>
              </a:extLst>
            </p:cNvPr>
            <p:cNvSpPr/>
            <p:nvPr/>
          </p:nvSpPr>
          <p:spPr>
            <a:xfrm rot="18900000">
              <a:off x="1636084" y="5334419"/>
              <a:ext cx="56562" cy="56562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4" name="爱设计-8-9">
              <a:extLst>
                <a:ext uri="{FF2B5EF4-FFF2-40B4-BE49-F238E27FC236}">
                  <a16:creationId xmlns:a16="http://schemas.microsoft.com/office/drawing/2014/main" id="{3B100582-3762-DC82-6210-C2464AF35D3F}"/>
                </a:ext>
              </a:extLst>
            </p:cNvPr>
            <p:cNvSpPr/>
            <p:nvPr/>
          </p:nvSpPr>
          <p:spPr>
            <a:xfrm>
              <a:off x="660400" y="5264748"/>
              <a:ext cx="195905" cy="195905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235" name="爱设计-8-10">
              <a:extLst>
                <a:ext uri="{FF2B5EF4-FFF2-40B4-BE49-F238E27FC236}">
                  <a16:creationId xmlns:a16="http://schemas.microsoft.com/office/drawing/2014/main" id="{F30A85A5-DFDD-7804-080E-E42F286DC6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7882" y="5362700"/>
              <a:ext cx="8094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sp>
          <p:nvSpPr>
            <p:cNvPr id="236" name="爱设计-8-11">
              <a:extLst>
                <a:ext uri="{FF2B5EF4-FFF2-40B4-BE49-F238E27FC236}">
                  <a16:creationId xmlns:a16="http://schemas.microsoft.com/office/drawing/2014/main" id="{92B0DE23-CA62-7CFD-15BA-43F594E63959}"/>
                </a:ext>
              </a:extLst>
            </p:cNvPr>
            <p:cNvSpPr/>
            <p:nvPr/>
          </p:nvSpPr>
          <p:spPr>
            <a:xfrm rot="2700000" flipH="1">
              <a:off x="723211" y="5334419"/>
              <a:ext cx="56562" cy="56562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34619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5" name="爱设计-2">
            <a:extLst>
              <a:ext uri="{FF2B5EF4-FFF2-40B4-BE49-F238E27FC236}">
                <a16:creationId xmlns:a16="http://schemas.microsoft.com/office/drawing/2014/main" id="{E2C7712A-4B41-535C-C5B3-2EFD21174893}"/>
              </a:ext>
            </a:extLst>
          </p:cNvPr>
          <p:cNvSpPr txBox="1"/>
          <p:nvPr/>
        </p:nvSpPr>
        <p:spPr>
          <a:xfrm>
            <a:off x="533554" y="639382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运营内容选择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CF83A14D-C77D-C14F-92F9-1076BF4F7496}"/>
              </a:ext>
            </a:extLst>
          </p:cNvPr>
          <p:cNvSpPr/>
          <p:nvPr/>
        </p:nvSpPr>
        <p:spPr>
          <a:xfrm>
            <a:off x="637387" y="425889"/>
            <a:ext cx="1092200" cy="2134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20XX-20XX</a:t>
            </a:r>
            <a:endParaRPr lang="zh-CN" altLang="en-US" sz="11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5EC39456-AEB7-AAA8-DF4B-AFB3341AC6B3}"/>
              </a:ext>
            </a:extLst>
          </p:cNvPr>
          <p:cNvSpPr txBox="1"/>
          <p:nvPr/>
        </p:nvSpPr>
        <p:spPr>
          <a:xfrm flipH="1">
            <a:off x="10121747" y="623570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42" name="爱设计-5">
            <a:extLst>
              <a:ext uri="{FF2B5EF4-FFF2-40B4-BE49-F238E27FC236}">
                <a16:creationId xmlns:a16="http://schemas.microsoft.com/office/drawing/2014/main" id="{4761D316-E03F-1077-578D-785E4F62B0D4}"/>
              </a:ext>
            </a:extLst>
          </p:cNvPr>
          <p:cNvGrpSpPr/>
          <p:nvPr/>
        </p:nvGrpSpPr>
        <p:grpSpPr>
          <a:xfrm>
            <a:off x="660400" y="1802549"/>
            <a:ext cx="10858500" cy="895815"/>
            <a:chOff x="660400" y="1411467"/>
            <a:chExt cx="10858500" cy="895815"/>
          </a:xfrm>
        </p:grpSpPr>
        <p:sp>
          <p:nvSpPr>
            <p:cNvPr id="43" name="爱设计-5-1">
              <a:extLst>
                <a:ext uri="{FF2B5EF4-FFF2-40B4-BE49-F238E27FC236}">
                  <a16:creationId xmlns:a16="http://schemas.microsoft.com/office/drawing/2014/main" id="{78804244-9419-608D-B762-4029FDE07B55}"/>
                </a:ext>
              </a:extLst>
            </p:cNvPr>
            <p:cNvSpPr/>
            <p:nvPr/>
          </p:nvSpPr>
          <p:spPr>
            <a:xfrm>
              <a:off x="5867400" y="2283821"/>
              <a:ext cx="457200" cy="234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爱设计-5-2">
              <a:extLst>
                <a:ext uri="{FF2B5EF4-FFF2-40B4-BE49-F238E27FC236}">
                  <a16:creationId xmlns:a16="http://schemas.microsoft.com/office/drawing/2014/main" id="{99FE86EF-59C1-C0D1-7B34-20695BB27266}"/>
                </a:ext>
              </a:extLst>
            </p:cNvPr>
            <p:cNvSpPr txBox="1"/>
            <p:nvPr/>
          </p:nvSpPr>
          <p:spPr>
            <a:xfrm>
              <a:off x="660400" y="1411467"/>
              <a:ext cx="10858500" cy="6345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发布内容题材要与公司的定位和经营范围相关，具体到科技、互联网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+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、智慧平台、智能设备、智慧农业</a:t>
              </a:r>
              <a:b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</a:b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等相关的新闻、专访、文章。发布内容有价值，紧跟时代潮流，语言诙谐易懂。</a:t>
              </a:r>
            </a:p>
          </p:txBody>
        </p:sp>
      </p:grpSp>
      <p:grpSp>
        <p:nvGrpSpPr>
          <p:cNvPr id="99" name="爱设计-6">
            <a:extLst>
              <a:ext uri="{FF2B5EF4-FFF2-40B4-BE49-F238E27FC236}">
                <a16:creationId xmlns:a16="http://schemas.microsoft.com/office/drawing/2014/main" id="{B76BBFDD-2C4F-BC17-928E-4A734BCD6F4D}"/>
              </a:ext>
            </a:extLst>
          </p:cNvPr>
          <p:cNvGrpSpPr/>
          <p:nvPr/>
        </p:nvGrpSpPr>
        <p:grpSpPr>
          <a:xfrm>
            <a:off x="1034147" y="2947134"/>
            <a:ext cx="2596956" cy="2981731"/>
            <a:chOff x="1034147" y="3165056"/>
            <a:chExt cx="2596956" cy="2981731"/>
          </a:xfrm>
        </p:grpSpPr>
        <p:grpSp>
          <p:nvGrpSpPr>
            <p:cNvPr id="68" name="爱设计-1">
              <a:extLst>
                <a:ext uri="{FF2B5EF4-FFF2-40B4-BE49-F238E27FC236}">
                  <a16:creationId xmlns:a16="http://schemas.microsoft.com/office/drawing/2014/main" id="{2C621B79-2D1A-2C56-1DE7-65FE2ACD162E}"/>
                </a:ext>
              </a:extLst>
            </p:cNvPr>
            <p:cNvGrpSpPr/>
            <p:nvPr/>
          </p:nvGrpSpPr>
          <p:grpSpPr>
            <a:xfrm>
              <a:off x="1034147" y="3165056"/>
              <a:ext cx="2596956" cy="2981731"/>
              <a:chOff x="836159" y="2468654"/>
              <a:chExt cx="2334180" cy="3090464"/>
            </a:xfrm>
          </p:grpSpPr>
          <p:sp>
            <p:nvSpPr>
              <p:cNvPr id="69" name="爱设计-6-1">
                <a:extLst>
                  <a:ext uri="{FF2B5EF4-FFF2-40B4-BE49-F238E27FC236}">
                    <a16:creationId xmlns:a16="http://schemas.microsoft.com/office/drawing/2014/main" id="{6A1ABFED-D07B-C9AA-C2D7-BAFCDF60A929}"/>
                  </a:ext>
                </a:extLst>
              </p:cNvPr>
              <p:cNvSpPr/>
              <p:nvPr/>
            </p:nvSpPr>
            <p:spPr>
              <a:xfrm>
                <a:off x="836159" y="3559302"/>
                <a:ext cx="2334180" cy="1999816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75000"/>
                      <a:alpha val="10000"/>
                    </a:schemeClr>
                  </a:gs>
                  <a:gs pos="99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  <p:sp>
            <p:nvSpPr>
              <p:cNvPr id="70" name="爱设计-6-2">
                <a:extLst>
                  <a:ext uri="{FF2B5EF4-FFF2-40B4-BE49-F238E27FC236}">
                    <a16:creationId xmlns:a16="http://schemas.microsoft.com/office/drawing/2014/main" id="{64B6E87F-7496-D5B9-0CCA-ACBE330CABE8}"/>
                  </a:ext>
                </a:extLst>
              </p:cNvPr>
              <p:cNvSpPr/>
              <p:nvPr/>
            </p:nvSpPr>
            <p:spPr>
              <a:xfrm>
                <a:off x="836159" y="3297090"/>
                <a:ext cx="2334180" cy="59928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  <p:sp>
            <p:nvSpPr>
              <p:cNvPr id="71" name="爱设计-6-3">
                <a:extLst>
                  <a:ext uri="{FF2B5EF4-FFF2-40B4-BE49-F238E27FC236}">
                    <a16:creationId xmlns:a16="http://schemas.microsoft.com/office/drawing/2014/main" id="{62AF0F71-816D-BD5E-FADC-24BB5EAB777F}"/>
                  </a:ext>
                </a:extLst>
              </p:cNvPr>
              <p:cNvSpPr/>
              <p:nvPr/>
            </p:nvSpPr>
            <p:spPr>
              <a:xfrm>
                <a:off x="836159" y="3248687"/>
                <a:ext cx="2334180" cy="59928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  <p:sp>
            <p:nvSpPr>
              <p:cNvPr id="72" name="爱设计-6-4">
                <a:extLst>
                  <a:ext uri="{FF2B5EF4-FFF2-40B4-BE49-F238E27FC236}">
                    <a16:creationId xmlns:a16="http://schemas.microsoft.com/office/drawing/2014/main" id="{295FF12E-7909-478C-B69E-A8B12EB35BDE}"/>
                  </a:ext>
                </a:extLst>
              </p:cNvPr>
              <p:cNvSpPr/>
              <p:nvPr/>
            </p:nvSpPr>
            <p:spPr>
              <a:xfrm>
                <a:off x="1054571" y="3302458"/>
                <a:ext cx="1897356" cy="487136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  <p:sp>
            <p:nvSpPr>
              <p:cNvPr id="73" name="爱设计-6-5">
                <a:extLst>
                  <a:ext uri="{FF2B5EF4-FFF2-40B4-BE49-F238E27FC236}">
                    <a16:creationId xmlns:a16="http://schemas.microsoft.com/office/drawing/2014/main" id="{C0DF7EA6-2661-95B8-F198-DAD0835123FA}"/>
                  </a:ext>
                </a:extLst>
              </p:cNvPr>
              <p:cNvSpPr/>
              <p:nvPr/>
            </p:nvSpPr>
            <p:spPr>
              <a:xfrm>
                <a:off x="1294873" y="3322666"/>
                <a:ext cx="1416749" cy="363742"/>
              </a:xfrm>
              <a:prstGeom prst="ellipse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  <p:sp>
            <p:nvSpPr>
              <p:cNvPr id="74" name="爱设计-6-6">
                <a:extLst>
                  <a:ext uri="{FF2B5EF4-FFF2-40B4-BE49-F238E27FC236}">
                    <a16:creationId xmlns:a16="http://schemas.microsoft.com/office/drawing/2014/main" id="{B37CB7DA-E3D6-7A5B-BB3E-516CF55BB199}"/>
                  </a:ext>
                </a:extLst>
              </p:cNvPr>
              <p:cNvSpPr/>
              <p:nvPr/>
            </p:nvSpPr>
            <p:spPr>
              <a:xfrm rot="10800000">
                <a:off x="1068783" y="2468654"/>
                <a:ext cx="1882728" cy="1357780"/>
              </a:xfrm>
              <a:custGeom>
                <a:avLst/>
                <a:gdLst>
                  <a:gd name="connsiteX0" fmla="*/ 0 w 1969294"/>
                  <a:gd name="connsiteY0" fmla="*/ 1064133 h 1064133"/>
                  <a:gd name="connsiteX1" fmla="*/ 266033 w 1969294"/>
                  <a:gd name="connsiteY1" fmla="*/ 0 h 1064133"/>
                  <a:gd name="connsiteX2" fmla="*/ 1703261 w 1969294"/>
                  <a:gd name="connsiteY2" fmla="*/ 0 h 1064133"/>
                  <a:gd name="connsiteX3" fmla="*/ 1969294 w 1969294"/>
                  <a:gd name="connsiteY3" fmla="*/ 1064133 h 1064133"/>
                  <a:gd name="connsiteX4" fmla="*/ 0 w 1969294"/>
                  <a:gd name="connsiteY4" fmla="*/ 1064133 h 1064133"/>
                  <a:gd name="connsiteX0" fmla="*/ 0 w 1969294"/>
                  <a:gd name="connsiteY0" fmla="*/ 1064133 h 1064133"/>
                  <a:gd name="connsiteX1" fmla="*/ 266033 w 1969294"/>
                  <a:gd name="connsiteY1" fmla="*/ 0 h 1064133"/>
                  <a:gd name="connsiteX2" fmla="*/ 981075 w 1969294"/>
                  <a:gd name="connsiteY2" fmla="*/ 2670 h 1064133"/>
                  <a:gd name="connsiteX3" fmla="*/ 1703261 w 1969294"/>
                  <a:gd name="connsiteY3" fmla="*/ 0 h 1064133"/>
                  <a:gd name="connsiteX4" fmla="*/ 1969294 w 1969294"/>
                  <a:gd name="connsiteY4" fmla="*/ 1064133 h 1064133"/>
                  <a:gd name="connsiteX5" fmla="*/ 0 w 1969294"/>
                  <a:gd name="connsiteY5" fmla="*/ 1064133 h 1064133"/>
                  <a:gd name="connsiteX0" fmla="*/ 0 w 1969294"/>
                  <a:gd name="connsiteY0" fmla="*/ 1323401 h 1323401"/>
                  <a:gd name="connsiteX1" fmla="*/ 266033 w 1969294"/>
                  <a:gd name="connsiteY1" fmla="*/ 259268 h 1323401"/>
                  <a:gd name="connsiteX2" fmla="*/ 992981 w 1969294"/>
                  <a:gd name="connsiteY2" fmla="*/ 0 h 1323401"/>
                  <a:gd name="connsiteX3" fmla="*/ 1703261 w 1969294"/>
                  <a:gd name="connsiteY3" fmla="*/ 259268 h 1323401"/>
                  <a:gd name="connsiteX4" fmla="*/ 1969294 w 1969294"/>
                  <a:gd name="connsiteY4" fmla="*/ 1323401 h 1323401"/>
                  <a:gd name="connsiteX5" fmla="*/ 0 w 1969294"/>
                  <a:gd name="connsiteY5" fmla="*/ 1323401 h 132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9294" h="1323401">
                    <a:moveTo>
                      <a:pt x="0" y="1323401"/>
                    </a:moveTo>
                    <a:lnTo>
                      <a:pt x="266033" y="259268"/>
                    </a:lnTo>
                    <a:lnTo>
                      <a:pt x="992981" y="0"/>
                    </a:lnTo>
                    <a:lnTo>
                      <a:pt x="1703261" y="259268"/>
                    </a:lnTo>
                    <a:lnTo>
                      <a:pt x="1969294" y="1323401"/>
                    </a:lnTo>
                    <a:lnTo>
                      <a:pt x="0" y="1323401"/>
                    </a:lnTo>
                    <a:close/>
                  </a:path>
                </a:pathLst>
              </a:custGeom>
              <a:gradFill>
                <a:gsLst>
                  <a:gs pos="42471">
                    <a:schemeClr val="accent1">
                      <a:lumMod val="75000"/>
                      <a:alpha val="10000"/>
                    </a:schemeClr>
                  </a:gs>
                  <a:gs pos="99000">
                    <a:schemeClr val="accent1">
                      <a:alpha val="0"/>
                    </a:schemeClr>
                  </a:gs>
                  <a:gs pos="17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</p:grpSp>
        <p:sp>
          <p:nvSpPr>
            <p:cNvPr id="75" name="爱设计-6-7">
              <a:extLst>
                <a:ext uri="{FF2B5EF4-FFF2-40B4-BE49-F238E27FC236}">
                  <a16:creationId xmlns:a16="http://schemas.microsoft.com/office/drawing/2014/main" id="{0BFE85DB-CB1E-1C84-6D61-1A526D706396}"/>
                </a:ext>
              </a:extLst>
            </p:cNvPr>
            <p:cNvSpPr txBox="1"/>
            <p:nvPr/>
          </p:nvSpPr>
          <p:spPr>
            <a:xfrm>
              <a:off x="1352723" y="3481335"/>
              <a:ext cx="1959806" cy="424117"/>
            </a:xfrm>
            <a:prstGeom prst="rect">
              <a:avLst/>
            </a:prstGeom>
            <a:noFill/>
            <a:effectLst/>
          </p:spPr>
          <p:txBody>
            <a:bodyPr wrap="square" lIns="96926" tIns="48463" rIns="96926" bIns="48463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定位准</a:t>
              </a:r>
            </a:p>
          </p:txBody>
        </p:sp>
        <p:sp>
          <p:nvSpPr>
            <p:cNvPr id="76" name="爱设计-6-8">
              <a:extLst>
                <a:ext uri="{FF2B5EF4-FFF2-40B4-BE49-F238E27FC236}">
                  <a16:creationId xmlns:a16="http://schemas.microsoft.com/office/drawing/2014/main" id="{5A867D91-1881-23B9-89B6-2185C2F473E0}"/>
                </a:ext>
              </a:extLst>
            </p:cNvPr>
            <p:cNvSpPr txBox="1"/>
            <p:nvPr/>
          </p:nvSpPr>
          <p:spPr>
            <a:xfrm>
              <a:off x="1352722" y="4655922"/>
              <a:ext cx="1959808" cy="146537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通过海报、文章、视频、音频、直播等形式创造优质内容，经由内容智能中台分发到各个渠道</a:t>
              </a:r>
            </a:p>
          </p:txBody>
        </p:sp>
      </p:grpSp>
      <p:grpSp>
        <p:nvGrpSpPr>
          <p:cNvPr id="100" name="爱设计-7">
            <a:extLst>
              <a:ext uri="{FF2B5EF4-FFF2-40B4-BE49-F238E27FC236}">
                <a16:creationId xmlns:a16="http://schemas.microsoft.com/office/drawing/2014/main" id="{BEA07349-48AA-DD5A-855A-B9195661A810}"/>
              </a:ext>
            </a:extLst>
          </p:cNvPr>
          <p:cNvGrpSpPr/>
          <p:nvPr/>
        </p:nvGrpSpPr>
        <p:grpSpPr>
          <a:xfrm>
            <a:off x="4797523" y="2937234"/>
            <a:ext cx="2596956" cy="2981731"/>
            <a:chOff x="4797523" y="3155156"/>
            <a:chExt cx="2596956" cy="2981731"/>
          </a:xfrm>
        </p:grpSpPr>
        <p:grpSp>
          <p:nvGrpSpPr>
            <p:cNvPr id="77" name="爱设计-4">
              <a:extLst>
                <a:ext uri="{FF2B5EF4-FFF2-40B4-BE49-F238E27FC236}">
                  <a16:creationId xmlns:a16="http://schemas.microsoft.com/office/drawing/2014/main" id="{89CCB788-4C50-B42E-6F90-E49F9D265844}"/>
                </a:ext>
              </a:extLst>
            </p:cNvPr>
            <p:cNvGrpSpPr/>
            <p:nvPr/>
          </p:nvGrpSpPr>
          <p:grpSpPr>
            <a:xfrm>
              <a:off x="4797523" y="3155156"/>
              <a:ext cx="2596956" cy="2981731"/>
              <a:chOff x="836159" y="2468654"/>
              <a:chExt cx="2334180" cy="3090464"/>
            </a:xfrm>
          </p:grpSpPr>
          <p:sp>
            <p:nvSpPr>
              <p:cNvPr id="78" name="爱设计-7-1">
                <a:extLst>
                  <a:ext uri="{FF2B5EF4-FFF2-40B4-BE49-F238E27FC236}">
                    <a16:creationId xmlns:a16="http://schemas.microsoft.com/office/drawing/2014/main" id="{68BD61F1-332C-EF76-3EA1-63B3F4C4B9E9}"/>
                  </a:ext>
                </a:extLst>
              </p:cNvPr>
              <p:cNvSpPr/>
              <p:nvPr/>
            </p:nvSpPr>
            <p:spPr>
              <a:xfrm>
                <a:off x="836159" y="3559302"/>
                <a:ext cx="2334180" cy="1999816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75000"/>
                      <a:alpha val="10000"/>
                    </a:schemeClr>
                  </a:gs>
                  <a:gs pos="99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  <p:sp>
            <p:nvSpPr>
              <p:cNvPr id="79" name="爱设计-7-2">
                <a:extLst>
                  <a:ext uri="{FF2B5EF4-FFF2-40B4-BE49-F238E27FC236}">
                    <a16:creationId xmlns:a16="http://schemas.microsoft.com/office/drawing/2014/main" id="{5D38ADF8-C423-0DE6-41A1-5564FCE34896}"/>
                  </a:ext>
                </a:extLst>
              </p:cNvPr>
              <p:cNvSpPr/>
              <p:nvPr/>
            </p:nvSpPr>
            <p:spPr>
              <a:xfrm>
                <a:off x="836159" y="3297090"/>
                <a:ext cx="2334180" cy="59928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  <p:sp>
            <p:nvSpPr>
              <p:cNvPr id="80" name="爱设计-7-3">
                <a:extLst>
                  <a:ext uri="{FF2B5EF4-FFF2-40B4-BE49-F238E27FC236}">
                    <a16:creationId xmlns:a16="http://schemas.microsoft.com/office/drawing/2014/main" id="{54F9CC80-3D21-45FD-35F8-81693F30A22A}"/>
                  </a:ext>
                </a:extLst>
              </p:cNvPr>
              <p:cNvSpPr/>
              <p:nvPr/>
            </p:nvSpPr>
            <p:spPr>
              <a:xfrm>
                <a:off x="836159" y="3248687"/>
                <a:ext cx="2334180" cy="59928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  <p:sp>
            <p:nvSpPr>
              <p:cNvPr id="81" name="爱设计-7-4">
                <a:extLst>
                  <a:ext uri="{FF2B5EF4-FFF2-40B4-BE49-F238E27FC236}">
                    <a16:creationId xmlns:a16="http://schemas.microsoft.com/office/drawing/2014/main" id="{05398D61-E511-5B29-8913-612BB107EA48}"/>
                  </a:ext>
                </a:extLst>
              </p:cNvPr>
              <p:cNvSpPr/>
              <p:nvPr/>
            </p:nvSpPr>
            <p:spPr>
              <a:xfrm>
                <a:off x="1054571" y="3302458"/>
                <a:ext cx="1897356" cy="487136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  <p:sp>
            <p:nvSpPr>
              <p:cNvPr id="82" name="爱设计-7-5">
                <a:extLst>
                  <a:ext uri="{FF2B5EF4-FFF2-40B4-BE49-F238E27FC236}">
                    <a16:creationId xmlns:a16="http://schemas.microsoft.com/office/drawing/2014/main" id="{83353DD3-656A-D657-A434-51E304DB63AC}"/>
                  </a:ext>
                </a:extLst>
              </p:cNvPr>
              <p:cNvSpPr/>
              <p:nvPr/>
            </p:nvSpPr>
            <p:spPr>
              <a:xfrm>
                <a:off x="1294873" y="3322666"/>
                <a:ext cx="1416749" cy="363742"/>
              </a:xfrm>
              <a:prstGeom prst="ellipse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  <p:sp>
            <p:nvSpPr>
              <p:cNvPr id="83" name="爱设计-7-6">
                <a:extLst>
                  <a:ext uri="{FF2B5EF4-FFF2-40B4-BE49-F238E27FC236}">
                    <a16:creationId xmlns:a16="http://schemas.microsoft.com/office/drawing/2014/main" id="{BD3D9AE7-5023-DF7C-4AE6-9DE8FCBEC5FF}"/>
                  </a:ext>
                </a:extLst>
              </p:cNvPr>
              <p:cNvSpPr/>
              <p:nvPr/>
            </p:nvSpPr>
            <p:spPr>
              <a:xfrm rot="10800000">
                <a:off x="1068783" y="2468654"/>
                <a:ext cx="1882728" cy="1357780"/>
              </a:xfrm>
              <a:custGeom>
                <a:avLst/>
                <a:gdLst>
                  <a:gd name="connsiteX0" fmla="*/ 0 w 1969294"/>
                  <a:gd name="connsiteY0" fmla="*/ 1064133 h 1064133"/>
                  <a:gd name="connsiteX1" fmla="*/ 266033 w 1969294"/>
                  <a:gd name="connsiteY1" fmla="*/ 0 h 1064133"/>
                  <a:gd name="connsiteX2" fmla="*/ 1703261 w 1969294"/>
                  <a:gd name="connsiteY2" fmla="*/ 0 h 1064133"/>
                  <a:gd name="connsiteX3" fmla="*/ 1969294 w 1969294"/>
                  <a:gd name="connsiteY3" fmla="*/ 1064133 h 1064133"/>
                  <a:gd name="connsiteX4" fmla="*/ 0 w 1969294"/>
                  <a:gd name="connsiteY4" fmla="*/ 1064133 h 1064133"/>
                  <a:gd name="connsiteX0" fmla="*/ 0 w 1969294"/>
                  <a:gd name="connsiteY0" fmla="*/ 1064133 h 1064133"/>
                  <a:gd name="connsiteX1" fmla="*/ 266033 w 1969294"/>
                  <a:gd name="connsiteY1" fmla="*/ 0 h 1064133"/>
                  <a:gd name="connsiteX2" fmla="*/ 981075 w 1969294"/>
                  <a:gd name="connsiteY2" fmla="*/ 2670 h 1064133"/>
                  <a:gd name="connsiteX3" fmla="*/ 1703261 w 1969294"/>
                  <a:gd name="connsiteY3" fmla="*/ 0 h 1064133"/>
                  <a:gd name="connsiteX4" fmla="*/ 1969294 w 1969294"/>
                  <a:gd name="connsiteY4" fmla="*/ 1064133 h 1064133"/>
                  <a:gd name="connsiteX5" fmla="*/ 0 w 1969294"/>
                  <a:gd name="connsiteY5" fmla="*/ 1064133 h 1064133"/>
                  <a:gd name="connsiteX0" fmla="*/ 0 w 1969294"/>
                  <a:gd name="connsiteY0" fmla="*/ 1323401 h 1323401"/>
                  <a:gd name="connsiteX1" fmla="*/ 266033 w 1969294"/>
                  <a:gd name="connsiteY1" fmla="*/ 259268 h 1323401"/>
                  <a:gd name="connsiteX2" fmla="*/ 992981 w 1969294"/>
                  <a:gd name="connsiteY2" fmla="*/ 0 h 1323401"/>
                  <a:gd name="connsiteX3" fmla="*/ 1703261 w 1969294"/>
                  <a:gd name="connsiteY3" fmla="*/ 259268 h 1323401"/>
                  <a:gd name="connsiteX4" fmla="*/ 1969294 w 1969294"/>
                  <a:gd name="connsiteY4" fmla="*/ 1323401 h 1323401"/>
                  <a:gd name="connsiteX5" fmla="*/ 0 w 1969294"/>
                  <a:gd name="connsiteY5" fmla="*/ 1323401 h 132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9294" h="1323401">
                    <a:moveTo>
                      <a:pt x="0" y="1323401"/>
                    </a:moveTo>
                    <a:lnTo>
                      <a:pt x="266033" y="259268"/>
                    </a:lnTo>
                    <a:lnTo>
                      <a:pt x="992981" y="0"/>
                    </a:lnTo>
                    <a:lnTo>
                      <a:pt x="1703261" y="259268"/>
                    </a:lnTo>
                    <a:lnTo>
                      <a:pt x="1969294" y="1323401"/>
                    </a:lnTo>
                    <a:lnTo>
                      <a:pt x="0" y="1323401"/>
                    </a:lnTo>
                    <a:close/>
                  </a:path>
                </a:pathLst>
              </a:custGeom>
              <a:gradFill>
                <a:gsLst>
                  <a:gs pos="42471">
                    <a:schemeClr val="accent1">
                      <a:lumMod val="75000"/>
                      <a:alpha val="10000"/>
                    </a:schemeClr>
                  </a:gs>
                  <a:gs pos="99000">
                    <a:schemeClr val="accent1">
                      <a:alpha val="0"/>
                    </a:schemeClr>
                  </a:gs>
                  <a:gs pos="17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</p:grpSp>
        <p:sp>
          <p:nvSpPr>
            <p:cNvPr id="84" name="爱设计-7-7">
              <a:extLst>
                <a:ext uri="{FF2B5EF4-FFF2-40B4-BE49-F238E27FC236}">
                  <a16:creationId xmlns:a16="http://schemas.microsoft.com/office/drawing/2014/main" id="{D55D7051-C33B-8C73-BE39-3131F602DA46}"/>
                </a:ext>
              </a:extLst>
            </p:cNvPr>
            <p:cNvSpPr txBox="1"/>
            <p:nvPr/>
          </p:nvSpPr>
          <p:spPr>
            <a:xfrm>
              <a:off x="5116098" y="3481335"/>
              <a:ext cx="1959806" cy="424117"/>
            </a:xfrm>
            <a:prstGeom prst="rect">
              <a:avLst/>
            </a:prstGeom>
            <a:noFill/>
            <a:effectLst/>
          </p:spPr>
          <p:txBody>
            <a:bodyPr wrap="square" lIns="96926" tIns="48463" rIns="96926" bIns="48463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有价值</a:t>
              </a:r>
            </a:p>
          </p:txBody>
        </p:sp>
        <p:sp>
          <p:nvSpPr>
            <p:cNvPr id="85" name="爱设计-7-8">
              <a:extLst>
                <a:ext uri="{FF2B5EF4-FFF2-40B4-BE49-F238E27FC236}">
                  <a16:creationId xmlns:a16="http://schemas.microsoft.com/office/drawing/2014/main" id="{08E888B6-CFDF-91E2-DF2A-47074EA3335C}"/>
                </a:ext>
              </a:extLst>
            </p:cNvPr>
            <p:cNvSpPr txBox="1"/>
            <p:nvPr/>
          </p:nvSpPr>
          <p:spPr>
            <a:xfrm>
              <a:off x="5116097" y="4655922"/>
              <a:ext cx="1959808" cy="146537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基于全社交媒体平台进行全域流量整合营销，借助数据中台</a:t>
              </a:r>
              <a:r>
                <a:rPr kumimoji="0" lang="en-US" altLang="zh-C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KolRank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提供标准化产品及服务</a:t>
              </a:r>
            </a:p>
          </p:txBody>
        </p:sp>
      </p:grpSp>
      <p:grpSp>
        <p:nvGrpSpPr>
          <p:cNvPr id="102" name="爱设计-8">
            <a:extLst>
              <a:ext uri="{FF2B5EF4-FFF2-40B4-BE49-F238E27FC236}">
                <a16:creationId xmlns:a16="http://schemas.microsoft.com/office/drawing/2014/main" id="{3C66281C-C8E0-E219-4D37-F206DCA4BBB1}"/>
              </a:ext>
            </a:extLst>
          </p:cNvPr>
          <p:cNvGrpSpPr/>
          <p:nvPr/>
        </p:nvGrpSpPr>
        <p:grpSpPr>
          <a:xfrm>
            <a:off x="8560898" y="2937234"/>
            <a:ext cx="2596956" cy="2981731"/>
            <a:chOff x="8560898" y="3155156"/>
            <a:chExt cx="2596956" cy="2981731"/>
          </a:xfrm>
        </p:grpSpPr>
        <p:grpSp>
          <p:nvGrpSpPr>
            <p:cNvPr id="86" name="爱设计-7">
              <a:extLst>
                <a:ext uri="{FF2B5EF4-FFF2-40B4-BE49-F238E27FC236}">
                  <a16:creationId xmlns:a16="http://schemas.microsoft.com/office/drawing/2014/main" id="{55B9758A-46B1-5153-88CD-BCC315F1C3C0}"/>
                </a:ext>
              </a:extLst>
            </p:cNvPr>
            <p:cNvGrpSpPr/>
            <p:nvPr/>
          </p:nvGrpSpPr>
          <p:grpSpPr>
            <a:xfrm>
              <a:off x="8560898" y="3155156"/>
              <a:ext cx="2596956" cy="2981731"/>
              <a:chOff x="836159" y="2468654"/>
              <a:chExt cx="2334180" cy="3090464"/>
            </a:xfrm>
          </p:grpSpPr>
          <p:sp>
            <p:nvSpPr>
              <p:cNvPr id="87" name="爱设计-8-1">
                <a:extLst>
                  <a:ext uri="{FF2B5EF4-FFF2-40B4-BE49-F238E27FC236}">
                    <a16:creationId xmlns:a16="http://schemas.microsoft.com/office/drawing/2014/main" id="{D623CE9B-BD4F-64AB-2B53-0D94AEB95F0A}"/>
                  </a:ext>
                </a:extLst>
              </p:cNvPr>
              <p:cNvSpPr/>
              <p:nvPr/>
            </p:nvSpPr>
            <p:spPr>
              <a:xfrm>
                <a:off x="836159" y="3559302"/>
                <a:ext cx="2334180" cy="1999816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75000"/>
                      <a:alpha val="10000"/>
                    </a:schemeClr>
                  </a:gs>
                  <a:gs pos="99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  <p:sp>
            <p:nvSpPr>
              <p:cNvPr id="88" name="爱设计-8-2">
                <a:extLst>
                  <a:ext uri="{FF2B5EF4-FFF2-40B4-BE49-F238E27FC236}">
                    <a16:creationId xmlns:a16="http://schemas.microsoft.com/office/drawing/2014/main" id="{2EF437BB-00B6-C942-D019-3CFBB34B8992}"/>
                  </a:ext>
                </a:extLst>
              </p:cNvPr>
              <p:cNvSpPr/>
              <p:nvPr/>
            </p:nvSpPr>
            <p:spPr>
              <a:xfrm>
                <a:off x="836159" y="3297090"/>
                <a:ext cx="2334180" cy="59928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  <p:sp>
            <p:nvSpPr>
              <p:cNvPr id="89" name="爱设计-8-3">
                <a:extLst>
                  <a:ext uri="{FF2B5EF4-FFF2-40B4-BE49-F238E27FC236}">
                    <a16:creationId xmlns:a16="http://schemas.microsoft.com/office/drawing/2014/main" id="{75F469E3-C336-8D0B-32F2-B9CACF6C4355}"/>
                  </a:ext>
                </a:extLst>
              </p:cNvPr>
              <p:cNvSpPr/>
              <p:nvPr/>
            </p:nvSpPr>
            <p:spPr>
              <a:xfrm>
                <a:off x="836159" y="3248687"/>
                <a:ext cx="2334180" cy="59928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  <p:sp>
            <p:nvSpPr>
              <p:cNvPr id="90" name="爱设计-8-4">
                <a:extLst>
                  <a:ext uri="{FF2B5EF4-FFF2-40B4-BE49-F238E27FC236}">
                    <a16:creationId xmlns:a16="http://schemas.microsoft.com/office/drawing/2014/main" id="{68E986F7-2C2A-0887-492B-959D34061DD0}"/>
                  </a:ext>
                </a:extLst>
              </p:cNvPr>
              <p:cNvSpPr/>
              <p:nvPr/>
            </p:nvSpPr>
            <p:spPr>
              <a:xfrm>
                <a:off x="1054571" y="3302458"/>
                <a:ext cx="1897356" cy="487136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  <p:sp>
            <p:nvSpPr>
              <p:cNvPr id="91" name="爱设计-8-5">
                <a:extLst>
                  <a:ext uri="{FF2B5EF4-FFF2-40B4-BE49-F238E27FC236}">
                    <a16:creationId xmlns:a16="http://schemas.microsoft.com/office/drawing/2014/main" id="{53C8804D-2924-1EE6-83E5-426610A88740}"/>
                  </a:ext>
                </a:extLst>
              </p:cNvPr>
              <p:cNvSpPr/>
              <p:nvPr/>
            </p:nvSpPr>
            <p:spPr>
              <a:xfrm>
                <a:off x="1294873" y="3322666"/>
                <a:ext cx="1416749" cy="363742"/>
              </a:xfrm>
              <a:prstGeom prst="ellipse">
                <a:avLst/>
              </a:prstGeom>
              <a:solidFill>
                <a:schemeClr val="accent1">
                  <a:alpha val="1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  <p:sp>
            <p:nvSpPr>
              <p:cNvPr id="92" name="爱设计-8-6">
                <a:extLst>
                  <a:ext uri="{FF2B5EF4-FFF2-40B4-BE49-F238E27FC236}">
                    <a16:creationId xmlns:a16="http://schemas.microsoft.com/office/drawing/2014/main" id="{FADA7782-F819-9A5E-9729-5EFF40BFF0F5}"/>
                  </a:ext>
                </a:extLst>
              </p:cNvPr>
              <p:cNvSpPr/>
              <p:nvPr/>
            </p:nvSpPr>
            <p:spPr>
              <a:xfrm rot="10800000">
                <a:off x="1068783" y="2468654"/>
                <a:ext cx="1882728" cy="1357780"/>
              </a:xfrm>
              <a:custGeom>
                <a:avLst/>
                <a:gdLst>
                  <a:gd name="connsiteX0" fmla="*/ 0 w 1969294"/>
                  <a:gd name="connsiteY0" fmla="*/ 1064133 h 1064133"/>
                  <a:gd name="connsiteX1" fmla="*/ 266033 w 1969294"/>
                  <a:gd name="connsiteY1" fmla="*/ 0 h 1064133"/>
                  <a:gd name="connsiteX2" fmla="*/ 1703261 w 1969294"/>
                  <a:gd name="connsiteY2" fmla="*/ 0 h 1064133"/>
                  <a:gd name="connsiteX3" fmla="*/ 1969294 w 1969294"/>
                  <a:gd name="connsiteY3" fmla="*/ 1064133 h 1064133"/>
                  <a:gd name="connsiteX4" fmla="*/ 0 w 1969294"/>
                  <a:gd name="connsiteY4" fmla="*/ 1064133 h 1064133"/>
                  <a:gd name="connsiteX0" fmla="*/ 0 w 1969294"/>
                  <a:gd name="connsiteY0" fmla="*/ 1064133 h 1064133"/>
                  <a:gd name="connsiteX1" fmla="*/ 266033 w 1969294"/>
                  <a:gd name="connsiteY1" fmla="*/ 0 h 1064133"/>
                  <a:gd name="connsiteX2" fmla="*/ 981075 w 1969294"/>
                  <a:gd name="connsiteY2" fmla="*/ 2670 h 1064133"/>
                  <a:gd name="connsiteX3" fmla="*/ 1703261 w 1969294"/>
                  <a:gd name="connsiteY3" fmla="*/ 0 h 1064133"/>
                  <a:gd name="connsiteX4" fmla="*/ 1969294 w 1969294"/>
                  <a:gd name="connsiteY4" fmla="*/ 1064133 h 1064133"/>
                  <a:gd name="connsiteX5" fmla="*/ 0 w 1969294"/>
                  <a:gd name="connsiteY5" fmla="*/ 1064133 h 1064133"/>
                  <a:gd name="connsiteX0" fmla="*/ 0 w 1969294"/>
                  <a:gd name="connsiteY0" fmla="*/ 1323401 h 1323401"/>
                  <a:gd name="connsiteX1" fmla="*/ 266033 w 1969294"/>
                  <a:gd name="connsiteY1" fmla="*/ 259268 h 1323401"/>
                  <a:gd name="connsiteX2" fmla="*/ 992981 w 1969294"/>
                  <a:gd name="connsiteY2" fmla="*/ 0 h 1323401"/>
                  <a:gd name="connsiteX3" fmla="*/ 1703261 w 1969294"/>
                  <a:gd name="connsiteY3" fmla="*/ 259268 h 1323401"/>
                  <a:gd name="connsiteX4" fmla="*/ 1969294 w 1969294"/>
                  <a:gd name="connsiteY4" fmla="*/ 1323401 h 1323401"/>
                  <a:gd name="connsiteX5" fmla="*/ 0 w 1969294"/>
                  <a:gd name="connsiteY5" fmla="*/ 1323401 h 1323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9294" h="1323401">
                    <a:moveTo>
                      <a:pt x="0" y="1323401"/>
                    </a:moveTo>
                    <a:lnTo>
                      <a:pt x="266033" y="259268"/>
                    </a:lnTo>
                    <a:lnTo>
                      <a:pt x="992981" y="0"/>
                    </a:lnTo>
                    <a:lnTo>
                      <a:pt x="1703261" y="259268"/>
                    </a:lnTo>
                    <a:lnTo>
                      <a:pt x="1969294" y="1323401"/>
                    </a:lnTo>
                    <a:lnTo>
                      <a:pt x="0" y="1323401"/>
                    </a:lnTo>
                    <a:close/>
                  </a:path>
                </a:pathLst>
              </a:custGeom>
              <a:gradFill>
                <a:gsLst>
                  <a:gs pos="42471">
                    <a:schemeClr val="accent1">
                      <a:lumMod val="75000"/>
                      <a:alpha val="10000"/>
                    </a:schemeClr>
                  </a:gs>
                  <a:gs pos="99000">
                    <a:schemeClr val="accent1">
                      <a:alpha val="0"/>
                    </a:schemeClr>
                  </a:gs>
                  <a:gs pos="17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6926" tIns="48463" rIns="96926" bIns="48463" rtlCol="0" anchor="ctr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96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/>
                  <a:ea typeface="OPPOSans H"/>
                  <a:cs typeface="+mn-cs"/>
                </a:endParaRPr>
              </a:p>
            </p:txBody>
          </p:sp>
        </p:grpSp>
        <p:sp>
          <p:nvSpPr>
            <p:cNvPr id="93" name="爱设计-8-7">
              <a:extLst>
                <a:ext uri="{FF2B5EF4-FFF2-40B4-BE49-F238E27FC236}">
                  <a16:creationId xmlns:a16="http://schemas.microsoft.com/office/drawing/2014/main" id="{036D1FFD-5286-0957-927D-67179C278CB7}"/>
                </a:ext>
              </a:extLst>
            </p:cNvPr>
            <p:cNvSpPr txBox="1"/>
            <p:nvPr/>
          </p:nvSpPr>
          <p:spPr>
            <a:xfrm>
              <a:off x="8879473" y="3481335"/>
              <a:ext cx="1959806" cy="424117"/>
            </a:xfrm>
            <a:prstGeom prst="rect">
              <a:avLst/>
            </a:prstGeom>
            <a:noFill/>
            <a:effectLst/>
          </p:spPr>
          <p:txBody>
            <a:bodyPr wrap="square" lIns="96926" tIns="48463" rIns="96926" bIns="48463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通俗性</a:t>
              </a:r>
            </a:p>
          </p:txBody>
        </p:sp>
        <p:sp>
          <p:nvSpPr>
            <p:cNvPr id="94" name="爱设计-8-8">
              <a:extLst>
                <a:ext uri="{FF2B5EF4-FFF2-40B4-BE49-F238E27FC236}">
                  <a16:creationId xmlns:a16="http://schemas.microsoft.com/office/drawing/2014/main" id="{8EE19CA4-F2A3-37D3-EBA5-7DD26CA9153A}"/>
                </a:ext>
              </a:extLst>
            </p:cNvPr>
            <p:cNvSpPr txBox="1"/>
            <p:nvPr/>
          </p:nvSpPr>
          <p:spPr>
            <a:xfrm>
              <a:off x="8879472" y="4655922"/>
              <a:ext cx="1959808" cy="1465376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以优质内容作为营销输出核心，承载品牌内核，引发用户的情感共鸣和价值观认同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55196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5" name="爱设计-2">
            <a:extLst>
              <a:ext uri="{FF2B5EF4-FFF2-40B4-BE49-F238E27FC236}">
                <a16:creationId xmlns:a16="http://schemas.microsoft.com/office/drawing/2014/main" id="{E2C7712A-4B41-535C-C5B3-2EFD21174893}"/>
              </a:ext>
            </a:extLst>
          </p:cNvPr>
          <p:cNvSpPr txBox="1"/>
          <p:nvPr/>
        </p:nvSpPr>
        <p:spPr>
          <a:xfrm>
            <a:off x="533554" y="639382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内容选择技巧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CF83A14D-C77D-C14F-92F9-1076BF4F7496}"/>
              </a:ext>
            </a:extLst>
          </p:cNvPr>
          <p:cNvSpPr/>
          <p:nvPr/>
        </p:nvSpPr>
        <p:spPr>
          <a:xfrm>
            <a:off x="637387" y="425889"/>
            <a:ext cx="1092200" cy="2134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20XX-20XX</a:t>
            </a:r>
            <a:endParaRPr lang="zh-CN" altLang="en-US" sz="11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5EC39456-AEB7-AAA8-DF4B-AFB3341AC6B3}"/>
              </a:ext>
            </a:extLst>
          </p:cNvPr>
          <p:cNvSpPr txBox="1"/>
          <p:nvPr/>
        </p:nvSpPr>
        <p:spPr>
          <a:xfrm flipH="1">
            <a:off x="10121747" y="623570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" name="爱设计-5">
            <a:extLst>
              <a:ext uri="{FF2B5EF4-FFF2-40B4-BE49-F238E27FC236}">
                <a16:creationId xmlns:a16="http://schemas.microsoft.com/office/drawing/2014/main" id="{75852FC9-A125-654B-7456-FF32F7AC62EA}"/>
              </a:ext>
            </a:extLst>
          </p:cNvPr>
          <p:cNvSpPr>
            <a:spLocks noChangeAspect="1"/>
          </p:cNvSpPr>
          <p:nvPr/>
        </p:nvSpPr>
        <p:spPr>
          <a:xfrm>
            <a:off x="7968139" y="1322272"/>
            <a:ext cx="3054582" cy="4659623"/>
          </a:xfrm>
          <a:custGeom>
            <a:avLst/>
            <a:gdLst>
              <a:gd name="connsiteX0" fmla="*/ 1314000 w 2629264"/>
              <a:gd name="connsiteY0" fmla="*/ 0 h 4436019"/>
              <a:gd name="connsiteX1" fmla="*/ 2628000 w 2629264"/>
              <a:gd name="connsiteY1" fmla="*/ 1314000 h 4436019"/>
              <a:gd name="connsiteX2" fmla="*/ 2627211 w 2629264"/>
              <a:gd name="connsiteY2" fmla="*/ 1329630 h 4436019"/>
              <a:gd name="connsiteX3" fmla="*/ 2629264 w 2629264"/>
              <a:gd name="connsiteY3" fmla="*/ 1329630 h 4436019"/>
              <a:gd name="connsiteX4" fmla="*/ 2629264 w 2629264"/>
              <a:gd name="connsiteY4" fmla="*/ 4436019 h 4436019"/>
              <a:gd name="connsiteX5" fmla="*/ 1 w 2629264"/>
              <a:gd name="connsiteY5" fmla="*/ 4436019 h 4436019"/>
              <a:gd name="connsiteX6" fmla="*/ 1 w 2629264"/>
              <a:gd name="connsiteY6" fmla="*/ 1329630 h 4436019"/>
              <a:gd name="connsiteX7" fmla="*/ 790 w 2629264"/>
              <a:gd name="connsiteY7" fmla="*/ 1329630 h 4436019"/>
              <a:gd name="connsiteX8" fmla="*/ 0 w 2629264"/>
              <a:gd name="connsiteY8" fmla="*/ 1314000 h 4436019"/>
              <a:gd name="connsiteX9" fmla="*/ 1314000 w 2629264"/>
              <a:gd name="connsiteY9" fmla="*/ 0 h 4436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29264" h="4436019">
                <a:moveTo>
                  <a:pt x="1314000" y="0"/>
                </a:moveTo>
                <a:cubicBezTo>
                  <a:pt x="2039702" y="0"/>
                  <a:pt x="2628000" y="588298"/>
                  <a:pt x="2628000" y="1314000"/>
                </a:cubicBezTo>
                <a:lnTo>
                  <a:pt x="2627211" y="1329630"/>
                </a:lnTo>
                <a:lnTo>
                  <a:pt x="2629264" y="1329630"/>
                </a:lnTo>
                <a:lnTo>
                  <a:pt x="2629264" y="4436019"/>
                </a:lnTo>
                <a:lnTo>
                  <a:pt x="1" y="4436019"/>
                </a:lnTo>
                <a:lnTo>
                  <a:pt x="1" y="1329630"/>
                </a:lnTo>
                <a:lnTo>
                  <a:pt x="790" y="1329630"/>
                </a:lnTo>
                <a:lnTo>
                  <a:pt x="0" y="1314000"/>
                </a:lnTo>
                <a:cubicBezTo>
                  <a:pt x="0" y="588298"/>
                  <a:pt x="588298" y="0"/>
                  <a:pt x="1314000" y="0"/>
                </a:cubicBez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5" name="爱设计-6">
            <a:extLst>
              <a:ext uri="{FF2B5EF4-FFF2-40B4-BE49-F238E27FC236}">
                <a16:creationId xmlns:a16="http://schemas.microsoft.com/office/drawing/2014/main" id="{DB34FDFC-2151-203F-9C22-F33DAE4C2195}"/>
              </a:ext>
            </a:extLst>
          </p:cNvPr>
          <p:cNvSpPr txBox="1"/>
          <p:nvPr/>
        </p:nvSpPr>
        <p:spPr>
          <a:xfrm>
            <a:off x="916988" y="4744410"/>
            <a:ext cx="6179772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OPPOSans H" panose="00020600040101010101" pitchFamily="18" charset="-122"/>
              </a:rPr>
              <a:t>为了吸引用户眼球，增加文章阅读量，在编辑文章标题、内容时，需要运用一些编辑技巧，主要就是结合热点。运营者要关注一些热搜词语和热点话题，结合公司内容发布范围，形成相关的文章发布</a:t>
            </a:r>
          </a:p>
        </p:txBody>
      </p:sp>
      <p:grpSp>
        <p:nvGrpSpPr>
          <p:cNvPr id="18" name="爱设计-7">
            <a:extLst>
              <a:ext uri="{FF2B5EF4-FFF2-40B4-BE49-F238E27FC236}">
                <a16:creationId xmlns:a16="http://schemas.microsoft.com/office/drawing/2014/main" id="{08C692C2-B007-369D-B6BC-02BF359BD343}"/>
              </a:ext>
            </a:extLst>
          </p:cNvPr>
          <p:cNvGrpSpPr/>
          <p:nvPr/>
        </p:nvGrpSpPr>
        <p:grpSpPr>
          <a:xfrm>
            <a:off x="1657513" y="2003063"/>
            <a:ext cx="4823756" cy="2449015"/>
            <a:chOff x="1731602" y="2003063"/>
            <a:chExt cx="4823756" cy="2449015"/>
          </a:xfrm>
        </p:grpSpPr>
        <p:grpSp>
          <p:nvGrpSpPr>
            <p:cNvPr id="3" name="爱设计-2">
              <a:extLst>
                <a:ext uri="{FF2B5EF4-FFF2-40B4-BE49-F238E27FC236}">
                  <a16:creationId xmlns:a16="http://schemas.microsoft.com/office/drawing/2014/main" id="{C912FB16-96D3-8434-8491-850511298FFF}"/>
                </a:ext>
              </a:extLst>
            </p:cNvPr>
            <p:cNvGrpSpPr/>
            <p:nvPr/>
          </p:nvGrpSpPr>
          <p:grpSpPr>
            <a:xfrm>
              <a:off x="1737114" y="2844428"/>
              <a:ext cx="4687699" cy="1607650"/>
              <a:chOff x="979804" y="2752988"/>
              <a:chExt cx="4687699" cy="1607650"/>
            </a:xfrm>
          </p:grpSpPr>
          <p:sp>
            <p:nvSpPr>
              <p:cNvPr id="4" name="爱设计-7-1">
                <a:extLst>
                  <a:ext uri="{FF2B5EF4-FFF2-40B4-BE49-F238E27FC236}">
                    <a16:creationId xmlns:a16="http://schemas.microsoft.com/office/drawing/2014/main" id="{F99F2594-A7F0-1AC2-7EDD-10B9DA38BB16}"/>
                  </a:ext>
                </a:extLst>
              </p:cNvPr>
              <p:cNvSpPr/>
              <p:nvPr/>
            </p:nvSpPr>
            <p:spPr>
              <a:xfrm>
                <a:off x="1108815" y="2865469"/>
                <a:ext cx="4413389" cy="1357470"/>
              </a:xfrm>
              <a:prstGeom prst="rect">
                <a:avLst/>
              </a:prstGeom>
              <a:noFill/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爱设计-7-2">
                <a:extLst>
                  <a:ext uri="{FF2B5EF4-FFF2-40B4-BE49-F238E27FC236}">
                    <a16:creationId xmlns:a16="http://schemas.microsoft.com/office/drawing/2014/main" id="{A492E4E4-2ABD-5AAA-83D5-0DEE48F08750}"/>
                  </a:ext>
                </a:extLst>
              </p:cNvPr>
              <p:cNvSpPr/>
              <p:nvPr/>
            </p:nvSpPr>
            <p:spPr>
              <a:xfrm>
                <a:off x="994169" y="2752988"/>
                <a:ext cx="258015" cy="252000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爱设计-7-3">
                <a:extLst>
                  <a:ext uri="{FF2B5EF4-FFF2-40B4-BE49-F238E27FC236}">
                    <a16:creationId xmlns:a16="http://schemas.microsoft.com/office/drawing/2014/main" id="{007FD489-43DD-A1BF-F48B-00F8DA1AD537}"/>
                  </a:ext>
                </a:extLst>
              </p:cNvPr>
              <p:cNvSpPr/>
              <p:nvPr/>
            </p:nvSpPr>
            <p:spPr>
              <a:xfrm>
                <a:off x="979804" y="4108638"/>
                <a:ext cx="258015" cy="252000"/>
              </a:xfrm>
              <a:prstGeom prst="rect">
                <a:avLst/>
              </a:prstGeom>
              <a:solidFill>
                <a:schemeClr val="accent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B393AC97-FC74-3630-6CD8-6F63AA3F8B79}"/>
                  </a:ext>
                </a:extLst>
              </p:cNvPr>
              <p:cNvGrpSpPr/>
              <p:nvPr/>
            </p:nvGrpSpPr>
            <p:grpSpPr>
              <a:xfrm>
                <a:off x="5409488" y="2752988"/>
                <a:ext cx="258015" cy="1607650"/>
                <a:chOff x="6056071" y="2752988"/>
                <a:chExt cx="258015" cy="1607650"/>
              </a:xfrm>
            </p:grpSpPr>
            <p:sp>
              <p:nvSpPr>
                <p:cNvPr id="12" name="爱设计-7-4">
                  <a:extLst>
                    <a:ext uri="{FF2B5EF4-FFF2-40B4-BE49-F238E27FC236}">
                      <a16:creationId xmlns:a16="http://schemas.microsoft.com/office/drawing/2014/main" id="{4B0E4C09-EDA6-5C73-4306-CA3B45A28C62}"/>
                    </a:ext>
                  </a:extLst>
                </p:cNvPr>
                <p:cNvSpPr/>
                <p:nvPr/>
              </p:nvSpPr>
              <p:spPr>
                <a:xfrm>
                  <a:off x="6056071" y="4108638"/>
                  <a:ext cx="258015" cy="2520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爱设计-7-5">
                  <a:extLst>
                    <a:ext uri="{FF2B5EF4-FFF2-40B4-BE49-F238E27FC236}">
                      <a16:creationId xmlns:a16="http://schemas.microsoft.com/office/drawing/2014/main" id="{807A0876-F5FA-37EB-7EEC-E6E847D6431C}"/>
                    </a:ext>
                  </a:extLst>
                </p:cNvPr>
                <p:cNvSpPr/>
                <p:nvPr/>
              </p:nvSpPr>
              <p:spPr>
                <a:xfrm>
                  <a:off x="6056071" y="2752988"/>
                  <a:ext cx="258015" cy="2520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" name="爱设计-7-6">
                <a:extLst>
                  <a:ext uri="{FF2B5EF4-FFF2-40B4-BE49-F238E27FC236}">
                    <a16:creationId xmlns:a16="http://schemas.microsoft.com/office/drawing/2014/main" id="{859CC927-D324-3188-E25E-1B58EE437C06}"/>
                  </a:ext>
                </a:extLst>
              </p:cNvPr>
              <p:cNvSpPr txBox="1"/>
              <p:nvPr/>
            </p:nvSpPr>
            <p:spPr>
              <a:xfrm>
                <a:off x="1284177" y="2966229"/>
                <a:ext cx="4062664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800" spc="13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内容智能流转</a:t>
                </a:r>
              </a:p>
            </p:txBody>
          </p:sp>
          <p:sp>
            <p:nvSpPr>
              <p:cNvPr id="11" name="爱设计-7-7">
                <a:extLst>
                  <a:ext uri="{FF2B5EF4-FFF2-40B4-BE49-F238E27FC236}">
                    <a16:creationId xmlns:a16="http://schemas.microsoft.com/office/drawing/2014/main" id="{AF1C6250-9D1B-9AA6-EBCE-89E4C573C26F}"/>
                  </a:ext>
                </a:extLst>
              </p:cNvPr>
              <p:cNvSpPr txBox="1"/>
              <p:nvPr/>
            </p:nvSpPr>
            <p:spPr>
              <a:xfrm>
                <a:off x="1797465" y="3734769"/>
                <a:ext cx="3036088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1600" spc="13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ea"/>
                    <a:cs typeface="OPPOSans H" panose="00020600040101010101" pitchFamily="18" charset="-122"/>
                  </a:rPr>
                  <a:t>Intelligent flow of content</a:t>
                </a:r>
                <a:endParaRPr lang="en-US" altLang="zh-CN" sz="1600" spc="13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OPPOSans H" panose="00020600040101010101" pitchFamily="18" charset="-122"/>
                </a:endParaRPr>
              </a:p>
            </p:txBody>
          </p:sp>
        </p:grpSp>
        <p:sp>
          <p:nvSpPr>
            <p:cNvPr id="16" name="爱设计-7-8">
              <a:extLst>
                <a:ext uri="{FF2B5EF4-FFF2-40B4-BE49-F238E27FC236}">
                  <a16:creationId xmlns:a16="http://schemas.microsoft.com/office/drawing/2014/main" id="{EB0D25E3-6F21-940F-0A6C-A154DD390239}"/>
                </a:ext>
              </a:extLst>
            </p:cNvPr>
            <p:cNvSpPr txBox="1"/>
            <p:nvPr/>
          </p:nvSpPr>
          <p:spPr>
            <a:xfrm>
              <a:off x="1731602" y="2003063"/>
              <a:ext cx="482375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内容选择的方向</a:t>
              </a:r>
              <a:r>
                <a:rPr lang="en-US" altLang="zh-CN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—</a:t>
              </a:r>
              <a:r>
                <a:rPr lang="zh-CN" altLang="en-US" sz="3200" dirty="0">
                  <a:solidFill>
                    <a:schemeClr val="accent1"/>
                  </a:solidFill>
                  <a:effectLst>
                    <a:outerShdw blurRad="76200" dist="50800" dir="5400000" algn="ctr" rotWithShape="0">
                      <a:schemeClr val="accent1">
                        <a:alpha val="20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蹭热点</a:t>
              </a:r>
              <a:r>
                <a:rPr lang="en-US" altLang="zh-CN" sz="3200" dirty="0">
                  <a:solidFill>
                    <a:schemeClr val="accent1"/>
                  </a:solidFill>
                  <a:effectLst>
                    <a:outerShdw blurRad="76200" dist="50800" dir="5400000" algn="ctr" rotWithShape="0">
                      <a:schemeClr val="accent1">
                        <a:alpha val="20000"/>
                      </a:schemeClr>
                    </a:outerShdw>
                  </a:effectLst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.</a:t>
              </a:r>
              <a:endParaRPr lang="zh-CN" altLang="en-US" sz="32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  <p:sp>
        <p:nvSpPr>
          <p:cNvPr id="17" name="爱设计-8">
            <a:extLst>
              <a:ext uri="{FF2B5EF4-FFF2-40B4-BE49-F238E27FC236}">
                <a16:creationId xmlns:a16="http://schemas.microsoft.com/office/drawing/2014/main" id="{FFFE31CA-9F51-5FF1-F629-F5F47AA5CD4B}"/>
              </a:ext>
            </a:extLst>
          </p:cNvPr>
          <p:cNvSpPr txBox="1"/>
          <p:nvPr/>
        </p:nvSpPr>
        <p:spPr>
          <a:xfrm>
            <a:off x="1800180" y="-641016"/>
            <a:ext cx="44133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先进企业</a:t>
            </a:r>
            <a:r>
              <a:rPr lang="zh-CN" altLang="en-US" sz="32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内容解决方案</a:t>
            </a:r>
            <a:r>
              <a:rPr lang="en-US" altLang="zh-CN" sz="3200" dirty="0">
                <a:solidFill>
                  <a:schemeClr val="accent1"/>
                </a:solidFill>
                <a:effectLst>
                  <a:outerShdw blurRad="76200" dist="50800" dir="5400000" algn="ctr" rotWithShape="0">
                    <a:schemeClr val="accent1">
                      <a:alpha val="20000"/>
                    </a:scheme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63917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5" name="爱设计-2">
            <a:extLst>
              <a:ext uri="{FF2B5EF4-FFF2-40B4-BE49-F238E27FC236}">
                <a16:creationId xmlns:a16="http://schemas.microsoft.com/office/drawing/2014/main" id="{E2C7712A-4B41-535C-C5B3-2EFD21174893}"/>
              </a:ext>
            </a:extLst>
          </p:cNvPr>
          <p:cNvSpPr txBox="1"/>
          <p:nvPr/>
        </p:nvSpPr>
        <p:spPr>
          <a:xfrm>
            <a:off x="533554" y="639382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版式技巧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CF83A14D-C77D-C14F-92F9-1076BF4F7496}"/>
              </a:ext>
            </a:extLst>
          </p:cNvPr>
          <p:cNvSpPr/>
          <p:nvPr/>
        </p:nvSpPr>
        <p:spPr>
          <a:xfrm>
            <a:off x="637387" y="425889"/>
            <a:ext cx="1092200" cy="2134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20XX-20XX</a:t>
            </a:r>
            <a:endParaRPr lang="zh-CN" altLang="en-US" sz="11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5EC39456-AEB7-AAA8-DF4B-AFB3341AC6B3}"/>
              </a:ext>
            </a:extLst>
          </p:cNvPr>
          <p:cNvSpPr txBox="1"/>
          <p:nvPr/>
        </p:nvSpPr>
        <p:spPr>
          <a:xfrm flipH="1">
            <a:off x="10121747" y="623570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97" name="爱设计-5">
            <a:extLst>
              <a:ext uri="{FF2B5EF4-FFF2-40B4-BE49-F238E27FC236}">
                <a16:creationId xmlns:a16="http://schemas.microsoft.com/office/drawing/2014/main" id="{45DB935C-AC93-DB16-DA2A-DFA878FD9EF7}"/>
              </a:ext>
            </a:extLst>
          </p:cNvPr>
          <p:cNvGrpSpPr/>
          <p:nvPr/>
        </p:nvGrpSpPr>
        <p:grpSpPr>
          <a:xfrm>
            <a:off x="860068" y="1478290"/>
            <a:ext cx="3073527" cy="4503420"/>
            <a:chOff x="1209675" y="1630680"/>
            <a:chExt cx="3073527" cy="4503420"/>
          </a:xfrm>
        </p:grpSpPr>
        <p:grpSp>
          <p:nvGrpSpPr>
            <p:cNvPr id="66" name="爱设计-1">
              <a:extLst>
                <a:ext uri="{FF2B5EF4-FFF2-40B4-BE49-F238E27FC236}">
                  <a16:creationId xmlns:a16="http://schemas.microsoft.com/office/drawing/2014/main" id="{79A8A5CE-1264-C662-6EB4-9544E2B4452C}"/>
                </a:ext>
              </a:extLst>
            </p:cNvPr>
            <p:cNvGrpSpPr/>
            <p:nvPr/>
          </p:nvGrpSpPr>
          <p:grpSpPr>
            <a:xfrm>
              <a:off x="1209675" y="1630680"/>
              <a:ext cx="3073527" cy="4503420"/>
              <a:chOff x="594360" y="876924"/>
              <a:chExt cx="3073527" cy="4503420"/>
            </a:xfrm>
          </p:grpSpPr>
          <p:sp>
            <p:nvSpPr>
              <p:cNvPr id="67" name="爱设计-5-1">
                <a:extLst>
                  <a:ext uri="{FF2B5EF4-FFF2-40B4-BE49-F238E27FC236}">
                    <a16:creationId xmlns:a16="http://schemas.microsoft.com/office/drawing/2014/main" id="{D8EF50E4-2899-460A-C12D-F3E0FA62E63D}"/>
                  </a:ext>
                </a:extLst>
              </p:cNvPr>
              <p:cNvSpPr/>
              <p:nvPr/>
            </p:nvSpPr>
            <p:spPr>
              <a:xfrm>
                <a:off x="594360" y="876924"/>
                <a:ext cx="3073527" cy="4503420"/>
              </a:xfrm>
              <a:prstGeom prst="roundRect">
                <a:avLst>
                  <a:gd name="adj" fmla="val 12523"/>
                </a:avLst>
              </a:prstGeom>
              <a:solidFill>
                <a:schemeClr val="bg1"/>
              </a:solidFill>
              <a:ln w="14288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68" name="爱设计-5-2">
                <a:extLst>
                  <a:ext uri="{FF2B5EF4-FFF2-40B4-BE49-F238E27FC236}">
                    <a16:creationId xmlns:a16="http://schemas.microsoft.com/office/drawing/2014/main" id="{9499E1B6-D61D-3463-0E7A-0BF51C35B5DE}"/>
                  </a:ext>
                </a:extLst>
              </p:cNvPr>
              <p:cNvSpPr/>
              <p:nvPr/>
            </p:nvSpPr>
            <p:spPr>
              <a:xfrm>
                <a:off x="594360" y="876924"/>
                <a:ext cx="3073527" cy="571500"/>
              </a:xfrm>
              <a:custGeom>
                <a:avLst/>
                <a:gdLst>
                  <a:gd name="connsiteX0" fmla="*/ 427664 w 3415030"/>
                  <a:gd name="connsiteY0" fmla="*/ 0 h 635000"/>
                  <a:gd name="connsiteX1" fmla="*/ 2987366 w 3415030"/>
                  <a:gd name="connsiteY1" fmla="*/ 0 h 635000"/>
                  <a:gd name="connsiteX2" fmla="*/ 3415030 w 3415030"/>
                  <a:gd name="connsiteY2" fmla="*/ 427664 h 635000"/>
                  <a:gd name="connsiteX3" fmla="*/ 3415030 w 3415030"/>
                  <a:gd name="connsiteY3" fmla="*/ 635000 h 635000"/>
                  <a:gd name="connsiteX4" fmla="*/ 0 w 3415030"/>
                  <a:gd name="connsiteY4" fmla="*/ 635000 h 635000"/>
                  <a:gd name="connsiteX5" fmla="*/ 0 w 3415030"/>
                  <a:gd name="connsiteY5" fmla="*/ 427664 h 635000"/>
                  <a:gd name="connsiteX6" fmla="*/ 427664 w 3415030"/>
                  <a:gd name="connsiteY6" fmla="*/ 0 h 63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15030" h="635000">
                    <a:moveTo>
                      <a:pt x="427664" y="0"/>
                    </a:moveTo>
                    <a:lnTo>
                      <a:pt x="2987366" y="0"/>
                    </a:lnTo>
                    <a:cubicBezTo>
                      <a:pt x="3223558" y="0"/>
                      <a:pt x="3415030" y="191472"/>
                      <a:pt x="3415030" y="427664"/>
                    </a:cubicBezTo>
                    <a:lnTo>
                      <a:pt x="3415030" y="635000"/>
                    </a:lnTo>
                    <a:lnTo>
                      <a:pt x="0" y="635000"/>
                    </a:lnTo>
                    <a:lnTo>
                      <a:pt x="0" y="427664"/>
                    </a:lnTo>
                    <a:cubicBezTo>
                      <a:pt x="0" y="191472"/>
                      <a:pt x="191472" y="0"/>
                      <a:pt x="4276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4288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20"/>
              </a:p>
            </p:txBody>
          </p:sp>
        </p:grpSp>
        <p:grpSp>
          <p:nvGrpSpPr>
            <p:cNvPr id="69" name="爱设计-2">
              <a:extLst>
                <a:ext uri="{FF2B5EF4-FFF2-40B4-BE49-F238E27FC236}">
                  <a16:creationId xmlns:a16="http://schemas.microsoft.com/office/drawing/2014/main" id="{5AA01882-9981-9AF0-9C15-9702847C7B6B}"/>
                </a:ext>
              </a:extLst>
            </p:cNvPr>
            <p:cNvGrpSpPr/>
            <p:nvPr/>
          </p:nvGrpSpPr>
          <p:grpSpPr>
            <a:xfrm>
              <a:off x="1463363" y="1876559"/>
              <a:ext cx="563955" cy="129614"/>
              <a:chOff x="1560518" y="1694303"/>
              <a:chExt cx="563955" cy="129614"/>
            </a:xfrm>
          </p:grpSpPr>
          <p:sp>
            <p:nvSpPr>
              <p:cNvPr id="70" name="爱设计-5-3">
                <a:extLst>
                  <a:ext uri="{FF2B5EF4-FFF2-40B4-BE49-F238E27FC236}">
                    <a16:creationId xmlns:a16="http://schemas.microsoft.com/office/drawing/2014/main" id="{BA851292-7467-670B-9ABD-9DCF4705730A}"/>
                  </a:ext>
                </a:extLst>
              </p:cNvPr>
              <p:cNvSpPr/>
              <p:nvPr/>
            </p:nvSpPr>
            <p:spPr>
              <a:xfrm>
                <a:off x="1560518" y="1694303"/>
                <a:ext cx="129614" cy="129614"/>
              </a:xfrm>
              <a:prstGeom prst="ellipse">
                <a:avLst/>
              </a:prstGeom>
              <a:solidFill>
                <a:schemeClr val="accent1"/>
              </a:solidFill>
              <a:ln w="1143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71" name="爱设计-5-4">
                <a:extLst>
                  <a:ext uri="{FF2B5EF4-FFF2-40B4-BE49-F238E27FC236}">
                    <a16:creationId xmlns:a16="http://schemas.microsoft.com/office/drawing/2014/main" id="{8F658CFE-30E9-C2E4-631A-86976980C5DC}"/>
                  </a:ext>
                </a:extLst>
              </p:cNvPr>
              <p:cNvSpPr/>
              <p:nvPr/>
            </p:nvSpPr>
            <p:spPr>
              <a:xfrm>
                <a:off x="1777688" y="1694303"/>
                <a:ext cx="129614" cy="129614"/>
              </a:xfrm>
              <a:prstGeom prst="ellipse">
                <a:avLst/>
              </a:prstGeom>
              <a:solidFill>
                <a:schemeClr val="accent2"/>
              </a:solidFill>
              <a:ln w="1143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72" name="爱设计-5-5">
                <a:extLst>
                  <a:ext uri="{FF2B5EF4-FFF2-40B4-BE49-F238E27FC236}">
                    <a16:creationId xmlns:a16="http://schemas.microsoft.com/office/drawing/2014/main" id="{46D5CFE7-DEB9-3D5A-844C-F57FD7EA8852}"/>
                  </a:ext>
                </a:extLst>
              </p:cNvPr>
              <p:cNvSpPr/>
              <p:nvPr/>
            </p:nvSpPr>
            <p:spPr>
              <a:xfrm>
                <a:off x="1994859" y="1694303"/>
                <a:ext cx="129614" cy="129614"/>
              </a:xfrm>
              <a:prstGeom prst="ellipse">
                <a:avLst/>
              </a:prstGeom>
              <a:solidFill>
                <a:schemeClr val="accent3"/>
              </a:solidFill>
              <a:ln w="1143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20"/>
              </a:p>
            </p:txBody>
          </p:sp>
        </p:grpSp>
        <p:sp>
          <p:nvSpPr>
            <p:cNvPr id="73" name="爱设计-5-6">
              <a:extLst>
                <a:ext uri="{FF2B5EF4-FFF2-40B4-BE49-F238E27FC236}">
                  <a16:creationId xmlns:a16="http://schemas.microsoft.com/office/drawing/2014/main" id="{30C10CF1-F832-B08D-905B-6978CAA4E5E7}"/>
                </a:ext>
              </a:extLst>
            </p:cNvPr>
            <p:cNvSpPr txBox="1"/>
            <p:nvPr/>
          </p:nvSpPr>
          <p:spPr>
            <a:xfrm>
              <a:off x="1580988" y="2717343"/>
              <a:ext cx="2330902" cy="4247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基本规则</a:t>
              </a:r>
            </a:p>
          </p:txBody>
        </p:sp>
        <p:cxnSp>
          <p:nvCxnSpPr>
            <p:cNvPr id="74" name="爱设计-5-7">
              <a:extLst>
                <a:ext uri="{FF2B5EF4-FFF2-40B4-BE49-F238E27FC236}">
                  <a16:creationId xmlns:a16="http://schemas.microsoft.com/office/drawing/2014/main" id="{4D9DFE51-85DA-252C-5413-98E8BE894261}"/>
                </a:ext>
              </a:extLst>
            </p:cNvPr>
            <p:cNvCxnSpPr/>
            <p:nvPr/>
          </p:nvCxnSpPr>
          <p:spPr>
            <a:xfrm>
              <a:off x="1472994" y="5688330"/>
              <a:ext cx="2546890" cy="0"/>
            </a:xfrm>
            <a:prstGeom prst="line">
              <a:avLst/>
            </a:prstGeom>
            <a:ln w="14288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爱设计-5-8">
              <a:extLst>
                <a:ext uri="{FF2B5EF4-FFF2-40B4-BE49-F238E27FC236}">
                  <a16:creationId xmlns:a16="http://schemas.microsoft.com/office/drawing/2014/main" id="{53B9152D-C37D-1A8E-AF15-D4563A5F69A4}"/>
                </a:ext>
              </a:extLst>
            </p:cNvPr>
            <p:cNvSpPr txBox="1"/>
            <p:nvPr/>
          </p:nvSpPr>
          <p:spPr>
            <a:xfrm>
              <a:off x="1461437" y="3219468"/>
              <a:ext cx="2570003" cy="19062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图文结合，排版简单明了。根据公司定位和现有网站设计，文章色调以蓝色、灰色为主。为用户的打开速度和流量考虑</a:t>
              </a:r>
            </a:p>
          </p:txBody>
        </p:sp>
      </p:grpSp>
      <p:grpSp>
        <p:nvGrpSpPr>
          <p:cNvPr id="98" name="爱设计-6">
            <a:extLst>
              <a:ext uri="{FF2B5EF4-FFF2-40B4-BE49-F238E27FC236}">
                <a16:creationId xmlns:a16="http://schemas.microsoft.com/office/drawing/2014/main" id="{B9B2236D-BF16-ED8B-7A50-2240D3E2F8C5}"/>
              </a:ext>
            </a:extLst>
          </p:cNvPr>
          <p:cNvGrpSpPr/>
          <p:nvPr/>
        </p:nvGrpSpPr>
        <p:grpSpPr>
          <a:xfrm>
            <a:off x="4559236" y="1478290"/>
            <a:ext cx="3073527" cy="4503420"/>
            <a:chOff x="4559236" y="1630680"/>
            <a:chExt cx="3073527" cy="4503420"/>
          </a:xfrm>
        </p:grpSpPr>
        <p:grpSp>
          <p:nvGrpSpPr>
            <p:cNvPr id="76" name="爱设计-6">
              <a:extLst>
                <a:ext uri="{FF2B5EF4-FFF2-40B4-BE49-F238E27FC236}">
                  <a16:creationId xmlns:a16="http://schemas.microsoft.com/office/drawing/2014/main" id="{6736872F-4E9A-3394-08AA-5E42AEC1174B}"/>
                </a:ext>
              </a:extLst>
            </p:cNvPr>
            <p:cNvGrpSpPr/>
            <p:nvPr/>
          </p:nvGrpSpPr>
          <p:grpSpPr>
            <a:xfrm>
              <a:off x="4559236" y="1630680"/>
              <a:ext cx="3073527" cy="4503420"/>
              <a:chOff x="222186" y="876924"/>
              <a:chExt cx="3073527" cy="4503420"/>
            </a:xfrm>
          </p:grpSpPr>
          <p:sp>
            <p:nvSpPr>
              <p:cNvPr id="77" name="爱设计-6-1">
                <a:extLst>
                  <a:ext uri="{FF2B5EF4-FFF2-40B4-BE49-F238E27FC236}">
                    <a16:creationId xmlns:a16="http://schemas.microsoft.com/office/drawing/2014/main" id="{EE41C241-196E-BD5F-B99E-3DB0DC819962}"/>
                  </a:ext>
                </a:extLst>
              </p:cNvPr>
              <p:cNvSpPr/>
              <p:nvPr/>
            </p:nvSpPr>
            <p:spPr>
              <a:xfrm>
                <a:off x="222186" y="876924"/>
                <a:ext cx="3073527" cy="4503420"/>
              </a:xfrm>
              <a:prstGeom prst="roundRect">
                <a:avLst>
                  <a:gd name="adj" fmla="val 12523"/>
                </a:avLst>
              </a:prstGeom>
              <a:solidFill>
                <a:schemeClr val="bg1"/>
              </a:solidFill>
              <a:ln w="14288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78" name="爱设计-6-2">
                <a:extLst>
                  <a:ext uri="{FF2B5EF4-FFF2-40B4-BE49-F238E27FC236}">
                    <a16:creationId xmlns:a16="http://schemas.microsoft.com/office/drawing/2014/main" id="{B0EBE105-D75F-8623-0BC0-9884EBD3F1F9}"/>
                  </a:ext>
                </a:extLst>
              </p:cNvPr>
              <p:cNvSpPr/>
              <p:nvPr/>
            </p:nvSpPr>
            <p:spPr>
              <a:xfrm>
                <a:off x="222186" y="876924"/>
                <a:ext cx="3073527" cy="571500"/>
              </a:xfrm>
              <a:custGeom>
                <a:avLst/>
                <a:gdLst>
                  <a:gd name="connsiteX0" fmla="*/ 427664 w 3415030"/>
                  <a:gd name="connsiteY0" fmla="*/ 0 h 635000"/>
                  <a:gd name="connsiteX1" fmla="*/ 2987366 w 3415030"/>
                  <a:gd name="connsiteY1" fmla="*/ 0 h 635000"/>
                  <a:gd name="connsiteX2" fmla="*/ 3415030 w 3415030"/>
                  <a:gd name="connsiteY2" fmla="*/ 427664 h 635000"/>
                  <a:gd name="connsiteX3" fmla="*/ 3415030 w 3415030"/>
                  <a:gd name="connsiteY3" fmla="*/ 635000 h 635000"/>
                  <a:gd name="connsiteX4" fmla="*/ 0 w 3415030"/>
                  <a:gd name="connsiteY4" fmla="*/ 635000 h 635000"/>
                  <a:gd name="connsiteX5" fmla="*/ 0 w 3415030"/>
                  <a:gd name="connsiteY5" fmla="*/ 427664 h 635000"/>
                  <a:gd name="connsiteX6" fmla="*/ 427664 w 3415030"/>
                  <a:gd name="connsiteY6" fmla="*/ 0 h 63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15030" h="635000">
                    <a:moveTo>
                      <a:pt x="427664" y="0"/>
                    </a:moveTo>
                    <a:lnTo>
                      <a:pt x="2987366" y="0"/>
                    </a:lnTo>
                    <a:cubicBezTo>
                      <a:pt x="3223558" y="0"/>
                      <a:pt x="3415030" y="191472"/>
                      <a:pt x="3415030" y="427664"/>
                    </a:cubicBezTo>
                    <a:lnTo>
                      <a:pt x="3415030" y="635000"/>
                    </a:lnTo>
                    <a:lnTo>
                      <a:pt x="0" y="635000"/>
                    </a:lnTo>
                    <a:lnTo>
                      <a:pt x="0" y="427664"/>
                    </a:lnTo>
                    <a:cubicBezTo>
                      <a:pt x="0" y="191472"/>
                      <a:pt x="191472" y="0"/>
                      <a:pt x="4276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4288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20"/>
              </a:p>
            </p:txBody>
          </p:sp>
        </p:grpSp>
        <p:grpSp>
          <p:nvGrpSpPr>
            <p:cNvPr id="79" name="爱设计-7">
              <a:extLst>
                <a:ext uri="{FF2B5EF4-FFF2-40B4-BE49-F238E27FC236}">
                  <a16:creationId xmlns:a16="http://schemas.microsoft.com/office/drawing/2014/main" id="{E47F5FE0-322C-DC62-1119-828F9AA38497}"/>
                </a:ext>
              </a:extLst>
            </p:cNvPr>
            <p:cNvGrpSpPr/>
            <p:nvPr/>
          </p:nvGrpSpPr>
          <p:grpSpPr>
            <a:xfrm>
              <a:off x="4812925" y="1876559"/>
              <a:ext cx="563954" cy="129614"/>
              <a:chOff x="1188345" y="1694303"/>
              <a:chExt cx="563954" cy="129614"/>
            </a:xfrm>
          </p:grpSpPr>
          <p:sp>
            <p:nvSpPr>
              <p:cNvPr id="80" name="爱设计-6-3">
                <a:extLst>
                  <a:ext uri="{FF2B5EF4-FFF2-40B4-BE49-F238E27FC236}">
                    <a16:creationId xmlns:a16="http://schemas.microsoft.com/office/drawing/2014/main" id="{456D7CE8-0DEC-F1A6-B7C0-D5B2018CD732}"/>
                  </a:ext>
                </a:extLst>
              </p:cNvPr>
              <p:cNvSpPr/>
              <p:nvPr/>
            </p:nvSpPr>
            <p:spPr>
              <a:xfrm>
                <a:off x="1188345" y="1694303"/>
                <a:ext cx="129614" cy="129614"/>
              </a:xfrm>
              <a:prstGeom prst="ellipse">
                <a:avLst/>
              </a:prstGeom>
              <a:solidFill>
                <a:schemeClr val="accent1"/>
              </a:solidFill>
              <a:ln w="1143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81" name="爱设计-6-4">
                <a:extLst>
                  <a:ext uri="{FF2B5EF4-FFF2-40B4-BE49-F238E27FC236}">
                    <a16:creationId xmlns:a16="http://schemas.microsoft.com/office/drawing/2014/main" id="{08EC7D13-24C0-6F61-70A8-191E8347973C}"/>
                  </a:ext>
                </a:extLst>
              </p:cNvPr>
              <p:cNvSpPr/>
              <p:nvPr/>
            </p:nvSpPr>
            <p:spPr>
              <a:xfrm>
                <a:off x="1405515" y="1694303"/>
                <a:ext cx="129614" cy="129614"/>
              </a:xfrm>
              <a:prstGeom prst="ellipse">
                <a:avLst/>
              </a:prstGeom>
              <a:solidFill>
                <a:schemeClr val="accent2"/>
              </a:solidFill>
              <a:ln w="1143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82" name="爱设计-6-5">
                <a:extLst>
                  <a:ext uri="{FF2B5EF4-FFF2-40B4-BE49-F238E27FC236}">
                    <a16:creationId xmlns:a16="http://schemas.microsoft.com/office/drawing/2014/main" id="{1E8919C0-3D02-472E-4CCA-EA1FB889754E}"/>
                  </a:ext>
                </a:extLst>
              </p:cNvPr>
              <p:cNvSpPr/>
              <p:nvPr/>
            </p:nvSpPr>
            <p:spPr>
              <a:xfrm>
                <a:off x="1622685" y="1694303"/>
                <a:ext cx="129614" cy="129614"/>
              </a:xfrm>
              <a:prstGeom prst="ellipse">
                <a:avLst/>
              </a:prstGeom>
              <a:solidFill>
                <a:schemeClr val="accent3"/>
              </a:solidFill>
              <a:ln w="1143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20"/>
              </a:p>
            </p:txBody>
          </p:sp>
        </p:grpSp>
        <p:sp>
          <p:nvSpPr>
            <p:cNvPr id="83" name="爱设计-6-6">
              <a:extLst>
                <a:ext uri="{FF2B5EF4-FFF2-40B4-BE49-F238E27FC236}">
                  <a16:creationId xmlns:a16="http://schemas.microsoft.com/office/drawing/2014/main" id="{C6C11246-2CC4-9FF5-2F49-21BF303F0701}"/>
                </a:ext>
              </a:extLst>
            </p:cNvPr>
            <p:cNvSpPr txBox="1"/>
            <p:nvPr/>
          </p:nvSpPr>
          <p:spPr>
            <a:xfrm>
              <a:off x="4930549" y="2717343"/>
              <a:ext cx="2330902" cy="4247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固定排版</a:t>
              </a:r>
            </a:p>
          </p:txBody>
        </p:sp>
        <p:cxnSp>
          <p:nvCxnSpPr>
            <p:cNvPr id="84" name="爱设计-6-7">
              <a:extLst>
                <a:ext uri="{FF2B5EF4-FFF2-40B4-BE49-F238E27FC236}">
                  <a16:creationId xmlns:a16="http://schemas.microsoft.com/office/drawing/2014/main" id="{C894AEF0-FCCC-539D-7B79-C241F66181AB}"/>
                </a:ext>
              </a:extLst>
            </p:cNvPr>
            <p:cNvCxnSpPr/>
            <p:nvPr/>
          </p:nvCxnSpPr>
          <p:spPr>
            <a:xfrm>
              <a:off x="4822556" y="5688330"/>
              <a:ext cx="2546890" cy="0"/>
            </a:xfrm>
            <a:prstGeom prst="line">
              <a:avLst/>
            </a:prstGeom>
            <a:ln w="14288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爱设计-6-8">
              <a:extLst>
                <a:ext uri="{FF2B5EF4-FFF2-40B4-BE49-F238E27FC236}">
                  <a16:creationId xmlns:a16="http://schemas.microsoft.com/office/drawing/2014/main" id="{F31FA808-DE35-5416-0AD9-19DB78D2EE18}"/>
                </a:ext>
              </a:extLst>
            </p:cNvPr>
            <p:cNvSpPr txBox="1"/>
            <p:nvPr/>
          </p:nvSpPr>
          <p:spPr>
            <a:xfrm>
              <a:off x="4810998" y="3219468"/>
              <a:ext cx="2570003" cy="19062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固定排版包括文章抬头的关注图标、公司图片，文章结尾的公司标语和二维码关注图加深用户印象，有利于公司的宣传推广</a:t>
              </a:r>
            </a:p>
          </p:txBody>
        </p:sp>
      </p:grpSp>
      <p:grpSp>
        <p:nvGrpSpPr>
          <p:cNvPr id="100" name="爱设计-7">
            <a:extLst>
              <a:ext uri="{FF2B5EF4-FFF2-40B4-BE49-F238E27FC236}">
                <a16:creationId xmlns:a16="http://schemas.microsoft.com/office/drawing/2014/main" id="{1A9D4194-D635-96BE-BF7E-65A80BD7CF88}"/>
              </a:ext>
            </a:extLst>
          </p:cNvPr>
          <p:cNvGrpSpPr/>
          <p:nvPr/>
        </p:nvGrpSpPr>
        <p:grpSpPr>
          <a:xfrm>
            <a:off x="8258405" y="1478290"/>
            <a:ext cx="3073527" cy="4503420"/>
            <a:chOff x="7908798" y="1630680"/>
            <a:chExt cx="3073527" cy="4503420"/>
          </a:xfrm>
        </p:grpSpPr>
        <p:grpSp>
          <p:nvGrpSpPr>
            <p:cNvPr id="86" name="爱设计-11">
              <a:extLst>
                <a:ext uri="{FF2B5EF4-FFF2-40B4-BE49-F238E27FC236}">
                  <a16:creationId xmlns:a16="http://schemas.microsoft.com/office/drawing/2014/main" id="{0DA2E831-49A3-E5B2-5E8D-EC5F65935115}"/>
                </a:ext>
              </a:extLst>
            </p:cNvPr>
            <p:cNvGrpSpPr/>
            <p:nvPr/>
          </p:nvGrpSpPr>
          <p:grpSpPr>
            <a:xfrm>
              <a:off x="7908798" y="1630680"/>
              <a:ext cx="3073527" cy="4503420"/>
              <a:chOff x="-149987" y="876924"/>
              <a:chExt cx="3073527" cy="4503420"/>
            </a:xfrm>
          </p:grpSpPr>
          <p:sp>
            <p:nvSpPr>
              <p:cNvPr id="87" name="爱设计-7-1">
                <a:extLst>
                  <a:ext uri="{FF2B5EF4-FFF2-40B4-BE49-F238E27FC236}">
                    <a16:creationId xmlns:a16="http://schemas.microsoft.com/office/drawing/2014/main" id="{4928C89B-A301-3F90-7C6C-D0228D7D3615}"/>
                  </a:ext>
                </a:extLst>
              </p:cNvPr>
              <p:cNvSpPr/>
              <p:nvPr/>
            </p:nvSpPr>
            <p:spPr>
              <a:xfrm>
                <a:off x="-149987" y="876924"/>
                <a:ext cx="3073527" cy="4503420"/>
              </a:xfrm>
              <a:prstGeom prst="roundRect">
                <a:avLst>
                  <a:gd name="adj" fmla="val 12523"/>
                </a:avLst>
              </a:prstGeom>
              <a:solidFill>
                <a:schemeClr val="bg1"/>
              </a:solidFill>
              <a:ln w="14288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88" name="爱设计-7-2">
                <a:extLst>
                  <a:ext uri="{FF2B5EF4-FFF2-40B4-BE49-F238E27FC236}">
                    <a16:creationId xmlns:a16="http://schemas.microsoft.com/office/drawing/2014/main" id="{A26918CF-F7D5-4232-2ADD-0816430EABAC}"/>
                  </a:ext>
                </a:extLst>
              </p:cNvPr>
              <p:cNvSpPr/>
              <p:nvPr/>
            </p:nvSpPr>
            <p:spPr>
              <a:xfrm>
                <a:off x="-149987" y="876924"/>
                <a:ext cx="3073527" cy="571500"/>
              </a:xfrm>
              <a:custGeom>
                <a:avLst/>
                <a:gdLst>
                  <a:gd name="connsiteX0" fmla="*/ 427664 w 3415030"/>
                  <a:gd name="connsiteY0" fmla="*/ 0 h 635000"/>
                  <a:gd name="connsiteX1" fmla="*/ 2987366 w 3415030"/>
                  <a:gd name="connsiteY1" fmla="*/ 0 h 635000"/>
                  <a:gd name="connsiteX2" fmla="*/ 3415030 w 3415030"/>
                  <a:gd name="connsiteY2" fmla="*/ 427664 h 635000"/>
                  <a:gd name="connsiteX3" fmla="*/ 3415030 w 3415030"/>
                  <a:gd name="connsiteY3" fmla="*/ 635000 h 635000"/>
                  <a:gd name="connsiteX4" fmla="*/ 0 w 3415030"/>
                  <a:gd name="connsiteY4" fmla="*/ 635000 h 635000"/>
                  <a:gd name="connsiteX5" fmla="*/ 0 w 3415030"/>
                  <a:gd name="connsiteY5" fmla="*/ 427664 h 635000"/>
                  <a:gd name="connsiteX6" fmla="*/ 427664 w 3415030"/>
                  <a:gd name="connsiteY6" fmla="*/ 0 h 63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15030" h="635000">
                    <a:moveTo>
                      <a:pt x="427664" y="0"/>
                    </a:moveTo>
                    <a:lnTo>
                      <a:pt x="2987366" y="0"/>
                    </a:lnTo>
                    <a:cubicBezTo>
                      <a:pt x="3223558" y="0"/>
                      <a:pt x="3415030" y="191472"/>
                      <a:pt x="3415030" y="427664"/>
                    </a:cubicBezTo>
                    <a:lnTo>
                      <a:pt x="3415030" y="635000"/>
                    </a:lnTo>
                    <a:lnTo>
                      <a:pt x="0" y="635000"/>
                    </a:lnTo>
                    <a:lnTo>
                      <a:pt x="0" y="427664"/>
                    </a:lnTo>
                    <a:cubicBezTo>
                      <a:pt x="0" y="191472"/>
                      <a:pt x="191472" y="0"/>
                      <a:pt x="42766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4288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20"/>
              </a:p>
            </p:txBody>
          </p:sp>
        </p:grpSp>
        <p:grpSp>
          <p:nvGrpSpPr>
            <p:cNvPr id="89" name="爱设计-12">
              <a:extLst>
                <a:ext uri="{FF2B5EF4-FFF2-40B4-BE49-F238E27FC236}">
                  <a16:creationId xmlns:a16="http://schemas.microsoft.com/office/drawing/2014/main" id="{6DD1FA9D-1951-5720-1284-25E8E630D5B1}"/>
                </a:ext>
              </a:extLst>
            </p:cNvPr>
            <p:cNvGrpSpPr/>
            <p:nvPr/>
          </p:nvGrpSpPr>
          <p:grpSpPr>
            <a:xfrm>
              <a:off x="8162487" y="1876559"/>
              <a:ext cx="563954" cy="129614"/>
              <a:chOff x="816172" y="1694303"/>
              <a:chExt cx="563954" cy="129614"/>
            </a:xfrm>
          </p:grpSpPr>
          <p:sp>
            <p:nvSpPr>
              <p:cNvPr id="90" name="爱设计-7-3">
                <a:extLst>
                  <a:ext uri="{FF2B5EF4-FFF2-40B4-BE49-F238E27FC236}">
                    <a16:creationId xmlns:a16="http://schemas.microsoft.com/office/drawing/2014/main" id="{E2E9F824-3159-6921-056A-764A73D125F2}"/>
                  </a:ext>
                </a:extLst>
              </p:cNvPr>
              <p:cNvSpPr/>
              <p:nvPr/>
            </p:nvSpPr>
            <p:spPr>
              <a:xfrm>
                <a:off x="816172" y="1694303"/>
                <a:ext cx="129614" cy="129614"/>
              </a:xfrm>
              <a:prstGeom prst="ellipse">
                <a:avLst/>
              </a:prstGeom>
              <a:solidFill>
                <a:schemeClr val="accent1"/>
              </a:solidFill>
              <a:ln w="1143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20"/>
              </a:p>
            </p:txBody>
          </p:sp>
          <p:sp>
            <p:nvSpPr>
              <p:cNvPr id="91" name="爱设计-7-4">
                <a:extLst>
                  <a:ext uri="{FF2B5EF4-FFF2-40B4-BE49-F238E27FC236}">
                    <a16:creationId xmlns:a16="http://schemas.microsoft.com/office/drawing/2014/main" id="{8CA1A697-18A2-EE29-EEBA-C7ED583ADD97}"/>
                  </a:ext>
                </a:extLst>
              </p:cNvPr>
              <p:cNvSpPr/>
              <p:nvPr/>
            </p:nvSpPr>
            <p:spPr>
              <a:xfrm>
                <a:off x="1033342" y="1694303"/>
                <a:ext cx="129614" cy="129614"/>
              </a:xfrm>
              <a:prstGeom prst="ellipse">
                <a:avLst/>
              </a:prstGeom>
              <a:solidFill>
                <a:schemeClr val="accent2"/>
              </a:solidFill>
              <a:ln w="1143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20" dirty="0"/>
              </a:p>
            </p:txBody>
          </p:sp>
          <p:sp>
            <p:nvSpPr>
              <p:cNvPr id="92" name="爱设计-7-5">
                <a:extLst>
                  <a:ext uri="{FF2B5EF4-FFF2-40B4-BE49-F238E27FC236}">
                    <a16:creationId xmlns:a16="http://schemas.microsoft.com/office/drawing/2014/main" id="{330DBFA1-D34D-D42E-3B03-766F8B36DC8B}"/>
                  </a:ext>
                </a:extLst>
              </p:cNvPr>
              <p:cNvSpPr/>
              <p:nvPr/>
            </p:nvSpPr>
            <p:spPr>
              <a:xfrm>
                <a:off x="1250512" y="1694303"/>
                <a:ext cx="129614" cy="129614"/>
              </a:xfrm>
              <a:prstGeom prst="ellipse">
                <a:avLst/>
              </a:prstGeom>
              <a:solidFill>
                <a:schemeClr val="accent3"/>
              </a:solidFill>
              <a:ln w="1143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20"/>
              </a:p>
            </p:txBody>
          </p:sp>
        </p:grpSp>
        <p:sp>
          <p:nvSpPr>
            <p:cNvPr id="93" name="爱设计-7-6">
              <a:extLst>
                <a:ext uri="{FF2B5EF4-FFF2-40B4-BE49-F238E27FC236}">
                  <a16:creationId xmlns:a16="http://schemas.microsoft.com/office/drawing/2014/main" id="{D1AEA78C-7749-6298-441E-0D0156778A6D}"/>
                </a:ext>
              </a:extLst>
            </p:cNvPr>
            <p:cNvSpPr txBox="1"/>
            <p:nvPr/>
          </p:nvSpPr>
          <p:spPr>
            <a:xfrm>
              <a:off x="8280111" y="2717343"/>
              <a:ext cx="2330902" cy="4247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16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版式类型</a:t>
              </a:r>
            </a:p>
          </p:txBody>
        </p:sp>
        <p:cxnSp>
          <p:nvCxnSpPr>
            <p:cNvPr id="94" name="爱设计-7-7">
              <a:extLst>
                <a:ext uri="{FF2B5EF4-FFF2-40B4-BE49-F238E27FC236}">
                  <a16:creationId xmlns:a16="http://schemas.microsoft.com/office/drawing/2014/main" id="{871E855F-BBE1-038A-A201-BAEBE0867CD0}"/>
                </a:ext>
              </a:extLst>
            </p:cNvPr>
            <p:cNvCxnSpPr/>
            <p:nvPr/>
          </p:nvCxnSpPr>
          <p:spPr>
            <a:xfrm>
              <a:off x="8172117" y="5688330"/>
              <a:ext cx="2546890" cy="0"/>
            </a:xfrm>
            <a:prstGeom prst="line">
              <a:avLst/>
            </a:prstGeom>
            <a:ln w="14288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爱设计-7-8">
              <a:extLst>
                <a:ext uri="{FF2B5EF4-FFF2-40B4-BE49-F238E27FC236}">
                  <a16:creationId xmlns:a16="http://schemas.microsoft.com/office/drawing/2014/main" id="{36EEA0C6-DB5E-D222-55C7-34099B809E0C}"/>
                </a:ext>
              </a:extLst>
            </p:cNvPr>
            <p:cNvSpPr txBox="1"/>
            <p:nvPr/>
          </p:nvSpPr>
          <p:spPr>
            <a:xfrm>
              <a:off x="8160561" y="3219468"/>
              <a:ext cx="2570003" cy="19062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发布的版式类型以图文推送为主，多种版式穿插使用。在特定的节日、节点可使用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H5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页面编排，端午、中秋之类的节日。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3804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065" y="138065"/>
            <a:ext cx="12170870" cy="6858000"/>
          </a:xfrm>
          <a:prstGeom prst="rect">
            <a:avLst/>
          </a:prstGeom>
        </p:spPr>
      </p:pic>
      <p:grpSp>
        <p:nvGrpSpPr>
          <p:cNvPr id="16" name="爱设计-2">
            <a:extLst>
              <a:ext uri="{FF2B5EF4-FFF2-40B4-BE49-F238E27FC236}">
                <a16:creationId xmlns:a16="http://schemas.microsoft.com/office/drawing/2014/main" id="{BE78A1B5-2A70-F1E4-1ED3-10FA5C5D5DFD}"/>
              </a:ext>
            </a:extLst>
          </p:cNvPr>
          <p:cNvGrpSpPr/>
          <p:nvPr/>
        </p:nvGrpSpPr>
        <p:grpSpPr>
          <a:xfrm>
            <a:off x="527962" y="732883"/>
            <a:ext cx="11828807" cy="5681501"/>
            <a:chOff x="527962" y="732883"/>
            <a:chExt cx="11828807" cy="5681501"/>
          </a:xfrm>
        </p:grpSpPr>
        <p:grpSp>
          <p:nvGrpSpPr>
            <p:cNvPr id="8" name="爱设计-2">
              <a:extLst>
                <a:ext uri="{FF2B5EF4-FFF2-40B4-BE49-F238E27FC236}">
                  <a16:creationId xmlns:a16="http://schemas.microsoft.com/office/drawing/2014/main" id="{25DF8201-2CF5-6719-F504-7E73A36F6414}"/>
                </a:ext>
              </a:extLst>
            </p:cNvPr>
            <p:cNvGrpSpPr/>
            <p:nvPr/>
          </p:nvGrpSpPr>
          <p:grpSpPr>
            <a:xfrm>
              <a:off x="11271880" y="786588"/>
              <a:ext cx="247020" cy="242112"/>
              <a:chOff x="11003435" y="660400"/>
              <a:chExt cx="375765" cy="368300"/>
            </a:xfrm>
          </p:grpSpPr>
          <p:sp>
            <p:nvSpPr>
              <p:cNvPr id="4" name="爱设计-2-1">
                <a:extLst>
                  <a:ext uri="{FF2B5EF4-FFF2-40B4-BE49-F238E27FC236}">
                    <a16:creationId xmlns:a16="http://schemas.microsoft.com/office/drawing/2014/main" id="{B764528B-3B52-35ED-61DF-9CA624C85E72}"/>
                  </a:ext>
                </a:extLst>
              </p:cNvPr>
              <p:cNvSpPr/>
              <p:nvPr/>
            </p:nvSpPr>
            <p:spPr>
              <a:xfrm>
                <a:off x="11226800" y="6604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爱设计-2-2">
                <a:extLst>
                  <a:ext uri="{FF2B5EF4-FFF2-40B4-BE49-F238E27FC236}">
                    <a16:creationId xmlns:a16="http://schemas.microsoft.com/office/drawing/2014/main" id="{81065EFC-BBB7-9ED5-EA9D-0CB91BDD06E3}"/>
                  </a:ext>
                </a:extLst>
              </p:cNvPr>
              <p:cNvSpPr/>
              <p:nvPr/>
            </p:nvSpPr>
            <p:spPr>
              <a:xfrm>
                <a:off x="11003435" y="6604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爱设计-2-3">
                <a:extLst>
                  <a:ext uri="{FF2B5EF4-FFF2-40B4-BE49-F238E27FC236}">
                    <a16:creationId xmlns:a16="http://schemas.microsoft.com/office/drawing/2014/main" id="{D11814B0-6647-745A-2462-94B14CB9F85F}"/>
                  </a:ext>
                </a:extLst>
              </p:cNvPr>
              <p:cNvSpPr/>
              <p:nvPr/>
            </p:nvSpPr>
            <p:spPr>
              <a:xfrm>
                <a:off x="11226800" y="8763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爱设计-2-4">
              <a:extLst>
                <a:ext uri="{FF2B5EF4-FFF2-40B4-BE49-F238E27FC236}">
                  <a16:creationId xmlns:a16="http://schemas.microsoft.com/office/drawing/2014/main" id="{C20A0D20-39FE-CFB1-3DAA-1C42B86C0A36}"/>
                </a:ext>
              </a:extLst>
            </p:cNvPr>
            <p:cNvSpPr txBox="1"/>
            <p:nvPr/>
          </p:nvSpPr>
          <p:spPr>
            <a:xfrm>
              <a:off x="742249" y="732883"/>
              <a:ext cx="32907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20XX-20XX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运营计划总结</a:t>
              </a:r>
            </a:p>
          </p:txBody>
        </p:sp>
        <p:grpSp>
          <p:nvGrpSpPr>
            <p:cNvPr id="44" name="爱设计-8">
              <a:extLst>
                <a:ext uri="{FF2B5EF4-FFF2-40B4-BE49-F238E27FC236}">
                  <a16:creationId xmlns:a16="http://schemas.microsoft.com/office/drawing/2014/main" id="{5C386DF2-9FEF-FD31-677D-1653E162470E}"/>
                </a:ext>
              </a:extLst>
            </p:cNvPr>
            <p:cNvGrpSpPr/>
            <p:nvPr/>
          </p:nvGrpSpPr>
          <p:grpSpPr>
            <a:xfrm>
              <a:off x="556615" y="780506"/>
              <a:ext cx="207569" cy="178510"/>
              <a:chOff x="500599" y="780506"/>
              <a:chExt cx="207569" cy="178510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A36FA90E-966C-182B-535F-8EC7A0917A56}"/>
                  </a:ext>
                </a:extLst>
              </p:cNvPr>
              <p:cNvGrpSpPr/>
              <p:nvPr/>
            </p:nvGrpSpPr>
            <p:grpSpPr>
              <a:xfrm>
                <a:off x="500599" y="780506"/>
                <a:ext cx="48574" cy="178510"/>
                <a:chOff x="500599" y="780506"/>
                <a:chExt cx="48574" cy="178510"/>
              </a:xfrm>
            </p:grpSpPr>
            <p:sp>
              <p:nvSpPr>
                <p:cNvPr id="26" name="爱设计-2-5">
                  <a:extLst>
                    <a:ext uri="{FF2B5EF4-FFF2-40B4-BE49-F238E27FC236}">
                      <a16:creationId xmlns:a16="http://schemas.microsoft.com/office/drawing/2014/main" id="{9CB916C1-4091-55FA-EAA2-F22FAB0A30FF}"/>
                    </a:ext>
                  </a:extLst>
                </p:cNvPr>
                <p:cNvSpPr/>
                <p:nvPr/>
              </p:nvSpPr>
              <p:spPr>
                <a:xfrm>
                  <a:off x="500599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爱设计-2-6">
                  <a:extLst>
                    <a:ext uri="{FF2B5EF4-FFF2-40B4-BE49-F238E27FC236}">
                      <a16:creationId xmlns:a16="http://schemas.microsoft.com/office/drawing/2014/main" id="{59C91FD9-BA7E-D444-A5EE-4E64F88278C1}"/>
                    </a:ext>
                  </a:extLst>
                </p:cNvPr>
                <p:cNvSpPr/>
                <p:nvPr/>
              </p:nvSpPr>
              <p:spPr>
                <a:xfrm>
                  <a:off x="500599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爱设计-2-7">
                  <a:extLst>
                    <a:ext uri="{FF2B5EF4-FFF2-40B4-BE49-F238E27FC236}">
                      <a16:creationId xmlns:a16="http://schemas.microsoft.com/office/drawing/2014/main" id="{0CC41878-5D61-3FFF-FEC9-618B9579DC9B}"/>
                    </a:ext>
                  </a:extLst>
                </p:cNvPr>
                <p:cNvSpPr/>
                <p:nvPr/>
              </p:nvSpPr>
              <p:spPr>
                <a:xfrm>
                  <a:off x="500599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4280BEF1-76C8-E0C6-8F3E-CB1DED8496D4}"/>
                  </a:ext>
                </a:extLst>
              </p:cNvPr>
              <p:cNvGrpSpPr/>
              <p:nvPr/>
            </p:nvGrpSpPr>
            <p:grpSpPr>
              <a:xfrm>
                <a:off x="580096" y="780506"/>
                <a:ext cx="48574" cy="178510"/>
                <a:chOff x="601979" y="780506"/>
                <a:chExt cx="48574" cy="178510"/>
              </a:xfrm>
            </p:grpSpPr>
            <p:sp>
              <p:nvSpPr>
                <p:cNvPr id="27" name="爱设计-2-8">
                  <a:extLst>
                    <a:ext uri="{FF2B5EF4-FFF2-40B4-BE49-F238E27FC236}">
                      <a16:creationId xmlns:a16="http://schemas.microsoft.com/office/drawing/2014/main" id="{80D2FCAE-07A0-DA87-5015-A876417A8089}"/>
                    </a:ext>
                  </a:extLst>
                </p:cNvPr>
                <p:cNvSpPr/>
                <p:nvPr/>
              </p:nvSpPr>
              <p:spPr>
                <a:xfrm>
                  <a:off x="601979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爱设计-2-9">
                  <a:extLst>
                    <a:ext uri="{FF2B5EF4-FFF2-40B4-BE49-F238E27FC236}">
                      <a16:creationId xmlns:a16="http://schemas.microsoft.com/office/drawing/2014/main" id="{127B8A4F-08EF-DFAA-A39C-C8E8BF22F46D}"/>
                    </a:ext>
                  </a:extLst>
                </p:cNvPr>
                <p:cNvSpPr/>
                <p:nvPr/>
              </p:nvSpPr>
              <p:spPr>
                <a:xfrm>
                  <a:off x="601979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爱设计-2-10">
                  <a:extLst>
                    <a:ext uri="{FF2B5EF4-FFF2-40B4-BE49-F238E27FC236}">
                      <a16:creationId xmlns:a16="http://schemas.microsoft.com/office/drawing/2014/main" id="{12A276D1-C4D1-4806-73E3-B4A841FFD902}"/>
                    </a:ext>
                  </a:extLst>
                </p:cNvPr>
                <p:cNvSpPr/>
                <p:nvPr/>
              </p:nvSpPr>
              <p:spPr>
                <a:xfrm>
                  <a:off x="601979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D019861F-7BF4-858D-C9FA-F22EA49095DC}"/>
                  </a:ext>
                </a:extLst>
              </p:cNvPr>
              <p:cNvGrpSpPr/>
              <p:nvPr/>
            </p:nvGrpSpPr>
            <p:grpSpPr>
              <a:xfrm>
                <a:off x="659594" y="780506"/>
                <a:ext cx="48574" cy="178510"/>
                <a:chOff x="693675" y="780506"/>
                <a:chExt cx="48574" cy="178510"/>
              </a:xfrm>
            </p:grpSpPr>
            <p:sp>
              <p:nvSpPr>
                <p:cNvPr id="28" name="爱设计-2-11">
                  <a:extLst>
                    <a:ext uri="{FF2B5EF4-FFF2-40B4-BE49-F238E27FC236}">
                      <a16:creationId xmlns:a16="http://schemas.microsoft.com/office/drawing/2014/main" id="{0F7743AD-4F60-FA12-6034-A24048755E48}"/>
                    </a:ext>
                  </a:extLst>
                </p:cNvPr>
                <p:cNvSpPr/>
                <p:nvPr/>
              </p:nvSpPr>
              <p:spPr>
                <a:xfrm>
                  <a:off x="693675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爱设计-2-12">
                  <a:extLst>
                    <a:ext uri="{FF2B5EF4-FFF2-40B4-BE49-F238E27FC236}">
                      <a16:creationId xmlns:a16="http://schemas.microsoft.com/office/drawing/2014/main" id="{99AE9CDB-EAA2-7087-B5C0-6425376AF680}"/>
                    </a:ext>
                  </a:extLst>
                </p:cNvPr>
                <p:cNvSpPr/>
                <p:nvPr/>
              </p:nvSpPr>
              <p:spPr>
                <a:xfrm>
                  <a:off x="693675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爱设计-2-13">
                  <a:extLst>
                    <a:ext uri="{FF2B5EF4-FFF2-40B4-BE49-F238E27FC236}">
                      <a16:creationId xmlns:a16="http://schemas.microsoft.com/office/drawing/2014/main" id="{ECA509C1-3FE0-1984-0552-935875BAEEBE}"/>
                    </a:ext>
                  </a:extLst>
                </p:cNvPr>
                <p:cNvSpPr/>
                <p:nvPr/>
              </p:nvSpPr>
              <p:spPr>
                <a:xfrm>
                  <a:off x="693675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0" name="爱设计-2-14">
              <a:extLst>
                <a:ext uri="{FF2B5EF4-FFF2-40B4-BE49-F238E27FC236}">
                  <a16:creationId xmlns:a16="http://schemas.microsoft.com/office/drawing/2014/main" id="{BD039E3B-C457-EC53-2CC9-8A4C1965844E}"/>
                </a:ext>
              </a:extLst>
            </p:cNvPr>
            <p:cNvSpPr txBox="1"/>
            <p:nvPr/>
          </p:nvSpPr>
          <p:spPr>
            <a:xfrm>
              <a:off x="9640859" y="5998886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Aisheji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Powerpoint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Design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2" name="爱设计-2-15">
              <a:extLst>
                <a:ext uri="{FF2B5EF4-FFF2-40B4-BE49-F238E27FC236}">
                  <a16:creationId xmlns:a16="http://schemas.microsoft.com/office/drawing/2014/main" id="{0809DF9D-129E-DB84-491E-DBDA66830525}"/>
                </a:ext>
              </a:extLst>
            </p:cNvPr>
            <p:cNvSpPr txBox="1"/>
            <p:nvPr/>
          </p:nvSpPr>
          <p:spPr>
            <a:xfrm>
              <a:off x="527962" y="6137385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Annual Operation Plan Summary</a:t>
              </a:r>
            </a:p>
          </p:txBody>
        </p:sp>
      </p:grpSp>
      <p:sp>
        <p:nvSpPr>
          <p:cNvPr id="179" name="爱设计-3">
            <a:extLst>
              <a:ext uri="{FF2B5EF4-FFF2-40B4-BE49-F238E27FC236}">
                <a16:creationId xmlns:a16="http://schemas.microsoft.com/office/drawing/2014/main" id="{240FBA86-1675-BC9A-4CE1-0AC9FFC5FAA6}"/>
              </a:ext>
            </a:extLst>
          </p:cNvPr>
          <p:cNvSpPr txBox="1"/>
          <p:nvPr/>
        </p:nvSpPr>
        <p:spPr>
          <a:xfrm>
            <a:off x="7146941" y="2615998"/>
            <a:ext cx="3264449" cy="94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推广方式</a:t>
            </a:r>
          </a:p>
        </p:txBody>
      </p:sp>
      <p:sp>
        <p:nvSpPr>
          <p:cNvPr id="180" name="爱设计-4">
            <a:extLst>
              <a:ext uri="{FF2B5EF4-FFF2-40B4-BE49-F238E27FC236}">
                <a16:creationId xmlns:a16="http://schemas.microsoft.com/office/drawing/2014/main" id="{EF076FF4-5194-2BF6-B4C6-979E1AC30284}"/>
              </a:ext>
            </a:extLst>
          </p:cNvPr>
          <p:cNvSpPr txBox="1"/>
          <p:nvPr/>
        </p:nvSpPr>
        <p:spPr>
          <a:xfrm>
            <a:off x="7146941" y="3607649"/>
            <a:ext cx="48142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Promotion method</a:t>
            </a:r>
          </a:p>
        </p:txBody>
      </p:sp>
      <p:cxnSp>
        <p:nvCxnSpPr>
          <p:cNvPr id="182" name="爱设计-5">
            <a:extLst>
              <a:ext uri="{FF2B5EF4-FFF2-40B4-BE49-F238E27FC236}">
                <a16:creationId xmlns:a16="http://schemas.microsoft.com/office/drawing/2014/main" id="{F1A0D80F-17D3-07B9-8E8B-75456E7AE151}"/>
              </a:ext>
            </a:extLst>
          </p:cNvPr>
          <p:cNvCxnSpPr>
            <a:cxnSpLocks/>
          </p:cNvCxnSpPr>
          <p:nvPr/>
        </p:nvCxnSpPr>
        <p:spPr>
          <a:xfrm flipV="1">
            <a:off x="7182524" y="4142286"/>
            <a:ext cx="5837451" cy="42861"/>
          </a:xfrm>
          <a:prstGeom prst="line">
            <a:avLst/>
          </a:prstGeom>
          <a:solidFill>
            <a:schemeClr val="bg1"/>
          </a:solidFill>
          <a:ln w="1397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0" name="爱设计-6">
            <a:extLst>
              <a:ext uri="{FF2B5EF4-FFF2-40B4-BE49-F238E27FC236}">
                <a16:creationId xmlns:a16="http://schemas.microsoft.com/office/drawing/2014/main" id="{35D1C1EC-BB03-03F1-CCF5-571CE5339AB7}"/>
              </a:ext>
            </a:extLst>
          </p:cNvPr>
          <p:cNvSpPr txBox="1">
            <a:spLocks/>
          </p:cNvSpPr>
          <p:nvPr/>
        </p:nvSpPr>
        <p:spPr>
          <a:xfrm>
            <a:off x="7182525" y="4398985"/>
            <a:ext cx="1768436" cy="93410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公众号运营意义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明确公众号定位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11" name="爱设计-7">
            <a:extLst>
              <a:ext uri="{FF2B5EF4-FFF2-40B4-BE49-F238E27FC236}">
                <a16:creationId xmlns:a16="http://schemas.microsoft.com/office/drawing/2014/main" id="{65EA7E52-1861-AFCA-7711-88F9D4C6052B}"/>
              </a:ext>
            </a:extLst>
          </p:cNvPr>
          <p:cNvSpPr txBox="1">
            <a:spLocks/>
          </p:cNvSpPr>
          <p:nvPr/>
        </p:nvSpPr>
        <p:spPr>
          <a:xfrm>
            <a:off x="9125773" y="4398985"/>
            <a:ext cx="1768436" cy="93410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运营管理设置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确定基本信息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" name="爱设计-8">
            <a:extLst>
              <a:ext uri="{FF2B5EF4-FFF2-40B4-BE49-F238E27FC236}">
                <a16:creationId xmlns:a16="http://schemas.microsoft.com/office/drawing/2014/main" id="{79C6895D-9005-3843-2660-6AE06851EF78}"/>
              </a:ext>
            </a:extLst>
          </p:cNvPr>
          <p:cNvGrpSpPr/>
          <p:nvPr/>
        </p:nvGrpSpPr>
        <p:grpSpPr>
          <a:xfrm>
            <a:off x="707402" y="1812507"/>
            <a:ext cx="5545748" cy="3760520"/>
            <a:chOff x="707402" y="1812507"/>
            <a:chExt cx="5545748" cy="3760520"/>
          </a:xfrm>
        </p:grpSpPr>
        <p:pic>
          <p:nvPicPr>
            <p:cNvPr id="5" name="爱设计-8-1">
              <a:extLst>
                <a:ext uri="{FF2B5EF4-FFF2-40B4-BE49-F238E27FC236}">
                  <a16:creationId xmlns:a16="http://schemas.microsoft.com/office/drawing/2014/main" id="{3A35FBDC-F455-145D-8091-E2A285D149E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402" y="1812507"/>
              <a:ext cx="5545748" cy="3760520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grpSp>
          <p:nvGrpSpPr>
            <p:cNvPr id="9" name="图形 213">
              <a:extLst>
                <a:ext uri="{FF2B5EF4-FFF2-40B4-BE49-F238E27FC236}">
                  <a16:creationId xmlns:a16="http://schemas.microsoft.com/office/drawing/2014/main" id="{F1ABF2C4-5410-4479-068E-2A0A8E68EE85}"/>
                </a:ext>
              </a:extLst>
            </p:cNvPr>
            <p:cNvGrpSpPr/>
            <p:nvPr/>
          </p:nvGrpSpPr>
          <p:grpSpPr>
            <a:xfrm>
              <a:off x="1136343" y="1957015"/>
              <a:ext cx="4819730" cy="3301267"/>
              <a:chOff x="1075860" y="1957046"/>
              <a:chExt cx="4819730" cy="3301267"/>
            </a:xfrm>
          </p:grpSpPr>
          <p:grpSp>
            <p:nvGrpSpPr>
              <p:cNvPr id="10" name="图形 213">
                <a:extLst>
                  <a:ext uri="{FF2B5EF4-FFF2-40B4-BE49-F238E27FC236}">
                    <a16:creationId xmlns:a16="http://schemas.microsoft.com/office/drawing/2014/main" id="{5D5868DA-7979-6A46-C7FA-BA7E0109841A}"/>
                  </a:ext>
                </a:extLst>
              </p:cNvPr>
              <p:cNvGrpSpPr/>
              <p:nvPr/>
            </p:nvGrpSpPr>
            <p:grpSpPr>
              <a:xfrm>
                <a:off x="1075860" y="1998674"/>
                <a:ext cx="4819730" cy="3259639"/>
                <a:chOff x="1075860" y="1998674"/>
                <a:chExt cx="4819730" cy="3259639"/>
              </a:xfrm>
              <a:solidFill>
                <a:srgbClr val="A9EAAB"/>
              </a:solidFill>
            </p:grpSpPr>
            <p:sp>
              <p:nvSpPr>
                <p:cNvPr id="416" name="爱设计-8-2">
                  <a:extLst>
                    <a:ext uri="{FF2B5EF4-FFF2-40B4-BE49-F238E27FC236}">
                      <a16:creationId xmlns:a16="http://schemas.microsoft.com/office/drawing/2014/main" id="{2A68F36A-9600-8A9A-BD0D-CB38D78112DE}"/>
                    </a:ext>
                  </a:extLst>
                </p:cNvPr>
                <p:cNvSpPr/>
                <p:nvPr/>
              </p:nvSpPr>
              <p:spPr>
                <a:xfrm>
                  <a:off x="1075860" y="1998674"/>
                  <a:ext cx="4819730" cy="3259639"/>
                </a:xfrm>
                <a:custGeom>
                  <a:avLst/>
                  <a:gdLst>
                    <a:gd name="connsiteX0" fmla="*/ 4725047 w 4819730"/>
                    <a:gd name="connsiteY0" fmla="*/ 734858 h 3259639"/>
                    <a:gd name="connsiteX1" fmla="*/ 3656437 w 4819730"/>
                    <a:gd name="connsiteY1" fmla="*/ -204 h 3259639"/>
                    <a:gd name="connsiteX2" fmla="*/ 2217709 w 4819730"/>
                    <a:gd name="connsiteY2" fmla="*/ 517733 h 3259639"/>
                    <a:gd name="connsiteX3" fmla="*/ 1314195 w 4819730"/>
                    <a:gd name="connsiteY3" fmla="*/ 615802 h 3259639"/>
                    <a:gd name="connsiteX4" fmla="*/ 337387 w 4819730"/>
                    <a:gd name="connsiteY4" fmla="*/ 861875 h 3259639"/>
                    <a:gd name="connsiteX5" fmla="*/ 76547 w 4819730"/>
                    <a:gd name="connsiteY5" fmla="*/ 2136723 h 3259639"/>
                    <a:gd name="connsiteX6" fmla="*/ 1593912 w 4819730"/>
                    <a:gd name="connsiteY6" fmla="*/ 3186856 h 3259639"/>
                    <a:gd name="connsiteX7" fmla="*/ 4183243 w 4819730"/>
                    <a:gd name="connsiteY7" fmla="*/ 2726353 h 3259639"/>
                    <a:gd name="connsiteX8" fmla="*/ 4725047 w 4819730"/>
                    <a:gd name="connsiteY8" fmla="*/ 734858 h 325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19730" h="3259639">
                      <a:moveTo>
                        <a:pt x="4725047" y="734858"/>
                      </a:moveTo>
                      <a:cubicBezTo>
                        <a:pt x="4555794" y="320502"/>
                        <a:pt x="4252148" y="14363"/>
                        <a:pt x="3656437" y="-204"/>
                      </a:cubicBezTo>
                      <a:cubicBezTo>
                        <a:pt x="3131371" y="-13046"/>
                        <a:pt x="2504864" y="349650"/>
                        <a:pt x="2217709" y="517733"/>
                      </a:cubicBezTo>
                      <a:cubicBezTo>
                        <a:pt x="1930555" y="685816"/>
                        <a:pt x="1565641" y="657854"/>
                        <a:pt x="1314195" y="615802"/>
                      </a:cubicBezTo>
                      <a:cubicBezTo>
                        <a:pt x="942368" y="553564"/>
                        <a:pt x="613839" y="615910"/>
                        <a:pt x="337387" y="861875"/>
                      </a:cubicBezTo>
                      <a:cubicBezTo>
                        <a:pt x="36728" y="1129382"/>
                        <a:pt x="-100312" y="1598969"/>
                        <a:pt x="76547" y="2136723"/>
                      </a:cubicBezTo>
                      <a:cubicBezTo>
                        <a:pt x="318986" y="2873910"/>
                        <a:pt x="769050" y="2999002"/>
                        <a:pt x="1593912" y="3186856"/>
                      </a:cubicBezTo>
                      <a:cubicBezTo>
                        <a:pt x="2166727" y="3317291"/>
                        <a:pt x="3423283" y="3327638"/>
                        <a:pt x="4183243" y="2726353"/>
                      </a:cubicBezTo>
                      <a:cubicBezTo>
                        <a:pt x="4819081" y="2223244"/>
                        <a:pt x="4928160" y="1232147"/>
                        <a:pt x="4725047" y="73485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爱设计-8-3">
                  <a:extLst>
                    <a:ext uri="{FF2B5EF4-FFF2-40B4-BE49-F238E27FC236}">
                      <a16:creationId xmlns:a16="http://schemas.microsoft.com/office/drawing/2014/main" id="{61C6547B-B6AE-B6CE-99F9-4FA6DE181128}"/>
                    </a:ext>
                  </a:extLst>
                </p:cNvPr>
                <p:cNvSpPr/>
                <p:nvPr/>
              </p:nvSpPr>
              <p:spPr>
                <a:xfrm>
                  <a:off x="3561013" y="3760545"/>
                  <a:ext cx="2271260" cy="1489021"/>
                </a:xfrm>
                <a:custGeom>
                  <a:avLst/>
                  <a:gdLst>
                    <a:gd name="connsiteX0" fmla="*/ 125924 w 2271260"/>
                    <a:gd name="connsiteY0" fmla="*/ 1488485 h 1489021"/>
                    <a:gd name="connsiteX1" fmla="*/ 1294 w 2271260"/>
                    <a:gd name="connsiteY1" fmla="*/ 1485883 h 1489021"/>
                    <a:gd name="connsiteX2" fmla="*/ -1940 w 2271260"/>
                    <a:gd name="connsiteY2" fmla="*/ 1482372 h 1489021"/>
                    <a:gd name="connsiteX3" fmla="*/ 1587 w 2271260"/>
                    <a:gd name="connsiteY3" fmla="*/ 1479139 h 1489021"/>
                    <a:gd name="connsiteX4" fmla="*/ 127556 w 2271260"/>
                    <a:gd name="connsiteY4" fmla="*/ 1481756 h 1489021"/>
                    <a:gd name="connsiteX5" fmla="*/ 1638653 w 2271260"/>
                    <a:gd name="connsiteY5" fmla="*/ 1119230 h 1489021"/>
                    <a:gd name="connsiteX6" fmla="*/ 2262651 w 2271260"/>
                    <a:gd name="connsiteY6" fmla="*/ 2009 h 1489021"/>
                    <a:gd name="connsiteX7" fmla="*/ 2266778 w 2271260"/>
                    <a:gd name="connsiteY7" fmla="*/ -424 h 1489021"/>
                    <a:gd name="connsiteX8" fmla="*/ 2269287 w 2271260"/>
                    <a:gd name="connsiteY8" fmla="*/ 3318 h 1489021"/>
                    <a:gd name="connsiteX9" fmla="*/ 2102883 w 2271260"/>
                    <a:gd name="connsiteY9" fmla="*/ 540441 h 1489021"/>
                    <a:gd name="connsiteX10" fmla="*/ 1922728 w 2271260"/>
                    <a:gd name="connsiteY10" fmla="*/ 837619 h 1489021"/>
                    <a:gd name="connsiteX11" fmla="*/ 1642949 w 2271260"/>
                    <a:gd name="connsiteY11" fmla="*/ 1124480 h 1489021"/>
                    <a:gd name="connsiteX12" fmla="*/ 966323 w 2271260"/>
                    <a:gd name="connsiteY12" fmla="*/ 1390570 h 1489021"/>
                    <a:gd name="connsiteX13" fmla="*/ 489790 w 2271260"/>
                    <a:gd name="connsiteY13" fmla="*/ 1468991 h 1489021"/>
                    <a:gd name="connsiteX14" fmla="*/ 125924 w 2271260"/>
                    <a:gd name="connsiteY14" fmla="*/ 1488485 h 1489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271260" h="1489021">
                      <a:moveTo>
                        <a:pt x="125924" y="1488485"/>
                      </a:moveTo>
                      <a:cubicBezTo>
                        <a:pt x="83580" y="1488485"/>
                        <a:pt x="42037" y="1487623"/>
                        <a:pt x="1294" y="1485883"/>
                      </a:cubicBezTo>
                      <a:cubicBezTo>
                        <a:pt x="-569" y="1485806"/>
                        <a:pt x="-2017" y="1484220"/>
                        <a:pt x="-1940" y="1482372"/>
                      </a:cubicBezTo>
                      <a:cubicBezTo>
                        <a:pt x="-1847" y="1480509"/>
                        <a:pt x="-276" y="1479062"/>
                        <a:pt x="1587" y="1479139"/>
                      </a:cubicBezTo>
                      <a:cubicBezTo>
                        <a:pt x="43161" y="1480894"/>
                        <a:pt x="85289" y="1481756"/>
                        <a:pt x="127556" y="1481756"/>
                      </a:cubicBezTo>
                      <a:cubicBezTo>
                        <a:pt x="744748" y="1481756"/>
                        <a:pt x="1416355" y="1299554"/>
                        <a:pt x="1638653" y="1119230"/>
                      </a:cubicBezTo>
                      <a:cubicBezTo>
                        <a:pt x="2062433" y="775504"/>
                        <a:pt x="2191898" y="361656"/>
                        <a:pt x="2262651" y="2009"/>
                      </a:cubicBezTo>
                      <a:cubicBezTo>
                        <a:pt x="2263113" y="192"/>
                        <a:pt x="2264960" y="-901"/>
                        <a:pt x="2266778" y="-424"/>
                      </a:cubicBezTo>
                      <a:cubicBezTo>
                        <a:pt x="2268441" y="-8"/>
                        <a:pt x="2269519" y="1609"/>
                        <a:pt x="2269287" y="3318"/>
                      </a:cubicBezTo>
                      <a:cubicBezTo>
                        <a:pt x="2238492" y="159713"/>
                        <a:pt x="2194670" y="345827"/>
                        <a:pt x="2102883" y="540441"/>
                      </a:cubicBezTo>
                      <a:cubicBezTo>
                        <a:pt x="2053441" y="645561"/>
                        <a:pt x="1993050" y="745170"/>
                        <a:pt x="1922728" y="837619"/>
                      </a:cubicBezTo>
                      <a:cubicBezTo>
                        <a:pt x="1843075" y="941985"/>
                        <a:pt x="1748949" y="1038499"/>
                        <a:pt x="1642949" y="1124480"/>
                      </a:cubicBezTo>
                      <a:cubicBezTo>
                        <a:pt x="1521307" y="1223165"/>
                        <a:pt x="1274649" y="1320156"/>
                        <a:pt x="966323" y="1390570"/>
                      </a:cubicBezTo>
                      <a:cubicBezTo>
                        <a:pt x="809203" y="1426309"/>
                        <a:pt x="650066" y="1452500"/>
                        <a:pt x="489790" y="1468991"/>
                      </a:cubicBezTo>
                      <a:cubicBezTo>
                        <a:pt x="368917" y="1481710"/>
                        <a:pt x="247459" y="1488208"/>
                        <a:pt x="125924" y="1488485"/>
                      </a:cubicBezTo>
                      <a:close/>
                    </a:path>
                  </a:pathLst>
                </a:custGeom>
                <a:solidFill>
                  <a:srgbClr val="A9EAAB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爱设计-8-4">
                  <a:extLst>
                    <a:ext uri="{FF2B5EF4-FFF2-40B4-BE49-F238E27FC236}">
                      <a16:creationId xmlns:a16="http://schemas.microsoft.com/office/drawing/2014/main" id="{7FEC8BEC-B0A9-31FF-56BB-4BB511C08B2A}"/>
                    </a:ext>
                  </a:extLst>
                </p:cNvPr>
                <p:cNvSpPr/>
                <p:nvPr/>
              </p:nvSpPr>
              <p:spPr>
                <a:xfrm>
                  <a:off x="1952435" y="2007319"/>
                  <a:ext cx="2641147" cy="609387"/>
                </a:xfrm>
                <a:custGeom>
                  <a:avLst/>
                  <a:gdLst>
                    <a:gd name="connsiteX0" fmla="*/ 1507 w 2641147"/>
                    <a:gd name="connsiteY0" fmla="*/ 608851 h 609387"/>
                    <a:gd name="connsiteX1" fmla="*/ -1942 w 2641147"/>
                    <a:gd name="connsiteY1" fmla="*/ 605549 h 609387"/>
                    <a:gd name="connsiteX2" fmla="*/ 799 w 2641147"/>
                    <a:gd name="connsiteY2" fmla="*/ 602168 h 609387"/>
                    <a:gd name="connsiteX3" fmla="*/ 332576 w 2641147"/>
                    <a:gd name="connsiteY3" fmla="*/ 587309 h 609387"/>
                    <a:gd name="connsiteX4" fmla="*/ 981487 w 2641147"/>
                    <a:gd name="connsiteY4" fmla="*/ 551463 h 609387"/>
                    <a:gd name="connsiteX5" fmla="*/ 1576860 w 2641147"/>
                    <a:gd name="connsiteY5" fmla="*/ 333245 h 609387"/>
                    <a:gd name="connsiteX6" fmla="*/ 2635707 w 2641147"/>
                    <a:gd name="connsiteY6" fmla="*/ -534 h 609387"/>
                    <a:gd name="connsiteX7" fmla="*/ 2639203 w 2641147"/>
                    <a:gd name="connsiteY7" fmla="*/ 2740 h 609387"/>
                    <a:gd name="connsiteX8" fmla="*/ 2636262 w 2641147"/>
                    <a:gd name="connsiteY8" fmla="*/ 6210 h 609387"/>
                    <a:gd name="connsiteX9" fmla="*/ 1579631 w 2641147"/>
                    <a:gd name="connsiteY9" fmla="*/ 339419 h 609387"/>
                    <a:gd name="connsiteX10" fmla="*/ 982580 w 2641147"/>
                    <a:gd name="connsiteY10" fmla="*/ 558069 h 609387"/>
                    <a:gd name="connsiteX11" fmla="*/ 332592 w 2641147"/>
                    <a:gd name="connsiteY11" fmla="*/ 593992 h 609387"/>
                    <a:gd name="connsiteX12" fmla="*/ 2231 w 2641147"/>
                    <a:gd name="connsiteY12" fmla="*/ 608697 h 609387"/>
                    <a:gd name="connsiteX13" fmla="*/ 1507 w 2641147"/>
                    <a:gd name="connsiteY13" fmla="*/ 608851 h 609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41147" h="609387">
                      <a:moveTo>
                        <a:pt x="1507" y="608851"/>
                      </a:moveTo>
                      <a:cubicBezTo>
                        <a:pt x="-356" y="608889"/>
                        <a:pt x="-1896" y="607413"/>
                        <a:pt x="-1942" y="605549"/>
                      </a:cubicBezTo>
                      <a:cubicBezTo>
                        <a:pt x="-1973" y="603906"/>
                        <a:pt x="-818" y="602479"/>
                        <a:pt x="799" y="602168"/>
                      </a:cubicBezTo>
                      <a:cubicBezTo>
                        <a:pt x="64684" y="588233"/>
                        <a:pt x="188822" y="587802"/>
                        <a:pt x="332576" y="587309"/>
                      </a:cubicBezTo>
                      <a:cubicBezTo>
                        <a:pt x="528929" y="586632"/>
                        <a:pt x="773308" y="585769"/>
                        <a:pt x="981487" y="551463"/>
                      </a:cubicBezTo>
                      <a:cubicBezTo>
                        <a:pt x="1156945" y="522546"/>
                        <a:pt x="1360905" y="430605"/>
                        <a:pt x="1576860" y="333245"/>
                      </a:cubicBezTo>
                      <a:cubicBezTo>
                        <a:pt x="1890221" y="191985"/>
                        <a:pt x="2245388" y="31878"/>
                        <a:pt x="2635707" y="-534"/>
                      </a:cubicBezTo>
                      <a:cubicBezTo>
                        <a:pt x="2637570" y="-596"/>
                        <a:pt x="2639141" y="869"/>
                        <a:pt x="2639203" y="2740"/>
                      </a:cubicBezTo>
                      <a:cubicBezTo>
                        <a:pt x="2639264" y="4481"/>
                        <a:pt x="2637986" y="5982"/>
                        <a:pt x="2636262" y="6210"/>
                      </a:cubicBezTo>
                      <a:cubicBezTo>
                        <a:pt x="2247097" y="38546"/>
                        <a:pt x="1892546" y="198375"/>
                        <a:pt x="1579631" y="339419"/>
                      </a:cubicBezTo>
                      <a:cubicBezTo>
                        <a:pt x="1363276" y="436949"/>
                        <a:pt x="1158916" y="529075"/>
                        <a:pt x="982580" y="558069"/>
                      </a:cubicBezTo>
                      <a:cubicBezTo>
                        <a:pt x="773878" y="592467"/>
                        <a:pt x="529191" y="593314"/>
                        <a:pt x="332592" y="593992"/>
                      </a:cubicBezTo>
                      <a:cubicBezTo>
                        <a:pt x="189238" y="594485"/>
                        <a:pt x="65424" y="594916"/>
                        <a:pt x="2231" y="608697"/>
                      </a:cubicBezTo>
                      <a:cubicBezTo>
                        <a:pt x="2000" y="608772"/>
                        <a:pt x="1753" y="608823"/>
                        <a:pt x="1507" y="608851"/>
                      </a:cubicBezTo>
                      <a:close/>
                    </a:path>
                  </a:pathLst>
                </a:custGeom>
                <a:solidFill>
                  <a:srgbClr val="A9EAAB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" name="图形 213">
                <a:extLst>
                  <a:ext uri="{FF2B5EF4-FFF2-40B4-BE49-F238E27FC236}">
                    <a16:creationId xmlns:a16="http://schemas.microsoft.com/office/drawing/2014/main" id="{39CEE8CB-DEEA-8D49-6B90-7A03A2E4C78B}"/>
                  </a:ext>
                </a:extLst>
              </p:cNvPr>
              <p:cNvGrpSpPr/>
              <p:nvPr/>
            </p:nvGrpSpPr>
            <p:grpSpPr>
              <a:xfrm>
                <a:off x="3443623" y="1957046"/>
                <a:ext cx="2267669" cy="2338694"/>
                <a:chOff x="3443623" y="1957046"/>
                <a:chExt cx="2267669" cy="2338694"/>
              </a:xfrm>
            </p:grpSpPr>
            <p:sp>
              <p:nvSpPr>
                <p:cNvPr id="198" name="爱设计-8-5">
                  <a:extLst>
                    <a:ext uri="{FF2B5EF4-FFF2-40B4-BE49-F238E27FC236}">
                      <a16:creationId xmlns:a16="http://schemas.microsoft.com/office/drawing/2014/main" id="{1C9C3FB1-92AF-0C32-B3BD-F320415E2DAC}"/>
                    </a:ext>
                  </a:extLst>
                </p:cNvPr>
                <p:cNvSpPr/>
                <p:nvPr/>
              </p:nvSpPr>
              <p:spPr>
                <a:xfrm>
                  <a:off x="4096150" y="1960402"/>
                  <a:ext cx="620588" cy="432406"/>
                </a:xfrm>
                <a:custGeom>
                  <a:avLst/>
                  <a:gdLst>
                    <a:gd name="connsiteX0" fmla="*/ 494239 w 620588"/>
                    <a:gd name="connsiteY0" fmla="*/ 393358 h 432406"/>
                    <a:gd name="connsiteX1" fmla="*/ 451880 w 620588"/>
                    <a:gd name="connsiteY1" fmla="*/ 425246 h 432406"/>
                    <a:gd name="connsiteX2" fmla="*/ 435697 w 620588"/>
                    <a:gd name="connsiteY2" fmla="*/ 290223 h 432406"/>
                    <a:gd name="connsiteX3" fmla="*/ 421377 w 620588"/>
                    <a:gd name="connsiteY3" fmla="*/ 283112 h 432406"/>
                    <a:gd name="connsiteX4" fmla="*/ 418652 w 620588"/>
                    <a:gd name="connsiteY4" fmla="*/ 284464 h 432406"/>
                    <a:gd name="connsiteX5" fmla="*/ 285676 w 620588"/>
                    <a:gd name="connsiteY5" fmla="*/ 264216 h 432406"/>
                    <a:gd name="connsiteX6" fmla="*/ 147388 w 620588"/>
                    <a:gd name="connsiteY6" fmla="*/ 270375 h 432406"/>
                    <a:gd name="connsiteX7" fmla="*/ 3680 w 620588"/>
                    <a:gd name="connsiteY7" fmla="*/ 277951 h 432406"/>
                    <a:gd name="connsiteX8" fmla="*/ 42975 w 620588"/>
                    <a:gd name="connsiteY8" fmla="*/ 180421 h 432406"/>
                    <a:gd name="connsiteX9" fmla="*/ 187407 w 620588"/>
                    <a:gd name="connsiteY9" fmla="*/ 79965 h 432406"/>
                    <a:gd name="connsiteX10" fmla="*/ 373629 w 620588"/>
                    <a:gd name="connsiteY10" fmla="*/ 52665 h 432406"/>
                    <a:gd name="connsiteX11" fmla="*/ 506989 w 620588"/>
                    <a:gd name="connsiteY11" fmla="*/ 110422 h 432406"/>
                    <a:gd name="connsiteX12" fmla="*/ 585780 w 620588"/>
                    <a:gd name="connsiteY12" fmla="*/ 225798 h 432406"/>
                    <a:gd name="connsiteX13" fmla="*/ 585072 w 620588"/>
                    <a:gd name="connsiteY13" fmla="*/ 410988 h 432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20588" h="432406">
                      <a:moveTo>
                        <a:pt x="494239" y="393358"/>
                      </a:moveTo>
                      <a:cubicBezTo>
                        <a:pt x="472036" y="412312"/>
                        <a:pt x="464260" y="446234"/>
                        <a:pt x="451880" y="425246"/>
                      </a:cubicBezTo>
                      <a:cubicBezTo>
                        <a:pt x="441302" y="407308"/>
                        <a:pt x="446891" y="325037"/>
                        <a:pt x="435697" y="290223"/>
                      </a:cubicBezTo>
                      <a:cubicBezTo>
                        <a:pt x="433710" y="284307"/>
                        <a:pt x="427305" y="281123"/>
                        <a:pt x="421377" y="283112"/>
                      </a:cubicBezTo>
                      <a:cubicBezTo>
                        <a:pt x="420422" y="283439"/>
                        <a:pt x="419498" y="283893"/>
                        <a:pt x="418652" y="284464"/>
                      </a:cubicBezTo>
                      <a:cubicBezTo>
                        <a:pt x="386316" y="305821"/>
                        <a:pt x="319290" y="325268"/>
                        <a:pt x="285676" y="264216"/>
                      </a:cubicBezTo>
                      <a:cubicBezTo>
                        <a:pt x="227287" y="305036"/>
                        <a:pt x="164033" y="306083"/>
                        <a:pt x="147388" y="270375"/>
                      </a:cubicBezTo>
                      <a:cubicBezTo>
                        <a:pt x="94142" y="349982"/>
                        <a:pt x="24282" y="324637"/>
                        <a:pt x="3680" y="277951"/>
                      </a:cubicBezTo>
                      <a:cubicBezTo>
                        <a:pt x="-20880" y="222288"/>
                        <a:pt x="42975" y="180421"/>
                        <a:pt x="42975" y="180421"/>
                      </a:cubicBezTo>
                      <a:cubicBezTo>
                        <a:pt x="-4881" y="87957"/>
                        <a:pt x="87629" y="31062"/>
                        <a:pt x="187407" y="79965"/>
                      </a:cubicBezTo>
                      <a:cubicBezTo>
                        <a:pt x="202974" y="-37736"/>
                        <a:pt x="316841" y="-7895"/>
                        <a:pt x="373629" y="52665"/>
                      </a:cubicBezTo>
                      <a:cubicBezTo>
                        <a:pt x="412323" y="-37582"/>
                        <a:pt x="522710" y="26104"/>
                        <a:pt x="506989" y="110422"/>
                      </a:cubicBezTo>
                      <a:cubicBezTo>
                        <a:pt x="595327" y="107527"/>
                        <a:pt x="604119" y="185872"/>
                        <a:pt x="585780" y="225798"/>
                      </a:cubicBezTo>
                      <a:cubicBezTo>
                        <a:pt x="640935" y="298322"/>
                        <a:pt x="616791" y="394697"/>
                        <a:pt x="585072" y="4109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爱设计-8-6">
                  <a:extLst>
                    <a:ext uri="{FF2B5EF4-FFF2-40B4-BE49-F238E27FC236}">
                      <a16:creationId xmlns:a16="http://schemas.microsoft.com/office/drawing/2014/main" id="{7C5B1ADD-CB9F-043F-3063-767139EB0B82}"/>
                    </a:ext>
                  </a:extLst>
                </p:cNvPr>
                <p:cNvSpPr/>
                <p:nvPr/>
              </p:nvSpPr>
              <p:spPr>
                <a:xfrm>
                  <a:off x="4288826" y="1960386"/>
                  <a:ext cx="126662" cy="88231"/>
                </a:xfrm>
                <a:custGeom>
                  <a:avLst/>
                  <a:gdLst>
                    <a:gd name="connsiteX0" fmla="*/ 20323 w 126662"/>
                    <a:gd name="connsiteY0" fmla="*/ 87696 h 88231"/>
                    <a:gd name="connsiteX1" fmla="*/ 124720 w 126662"/>
                    <a:gd name="connsiteY1" fmla="*/ 10876 h 88231"/>
                    <a:gd name="connsiteX2" fmla="*/ -1943 w 126662"/>
                    <a:gd name="connsiteY2" fmla="*/ 78457 h 88231"/>
                    <a:gd name="connsiteX3" fmla="*/ 20323 w 126662"/>
                    <a:gd name="connsiteY3" fmla="*/ 87696 h 88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662" h="88231">
                      <a:moveTo>
                        <a:pt x="20323" y="87696"/>
                      </a:moveTo>
                      <a:cubicBezTo>
                        <a:pt x="29916" y="15172"/>
                        <a:pt x="76833" y="-1319"/>
                        <a:pt x="124720" y="10876"/>
                      </a:cubicBezTo>
                      <a:cubicBezTo>
                        <a:pt x="70335" y="-12729"/>
                        <a:pt x="9683" y="-4060"/>
                        <a:pt x="-1943" y="78457"/>
                      </a:cubicBezTo>
                      <a:cubicBezTo>
                        <a:pt x="5664" y="81066"/>
                        <a:pt x="13101" y="84151"/>
                        <a:pt x="20323" y="8769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爱设计-8-7">
                  <a:extLst>
                    <a:ext uri="{FF2B5EF4-FFF2-40B4-BE49-F238E27FC236}">
                      <a16:creationId xmlns:a16="http://schemas.microsoft.com/office/drawing/2014/main" id="{0D237B62-121F-62E8-2C46-C4C33796A887}"/>
                    </a:ext>
                  </a:extLst>
                </p:cNvPr>
                <p:cNvSpPr/>
                <p:nvPr/>
              </p:nvSpPr>
              <p:spPr>
                <a:xfrm>
                  <a:off x="4099251" y="2022930"/>
                  <a:ext cx="178765" cy="258918"/>
                </a:xfrm>
                <a:custGeom>
                  <a:avLst/>
                  <a:gdLst>
                    <a:gd name="connsiteX0" fmla="*/ 26171 w 178765"/>
                    <a:gd name="connsiteY0" fmla="*/ 223152 h 258918"/>
                    <a:gd name="connsiteX1" fmla="*/ 65451 w 178765"/>
                    <a:gd name="connsiteY1" fmla="*/ 125622 h 258918"/>
                    <a:gd name="connsiteX2" fmla="*/ 176823 w 178765"/>
                    <a:gd name="connsiteY2" fmla="*/ 12602 h 258918"/>
                    <a:gd name="connsiteX3" fmla="*/ 42970 w 178765"/>
                    <a:gd name="connsiteY3" fmla="*/ 117862 h 258918"/>
                    <a:gd name="connsiteX4" fmla="*/ 3675 w 178765"/>
                    <a:gd name="connsiteY4" fmla="*/ 215391 h 258918"/>
                    <a:gd name="connsiteX5" fmla="*/ 58414 w 178765"/>
                    <a:gd name="connsiteY5" fmla="*/ 258382 h 258918"/>
                    <a:gd name="connsiteX6" fmla="*/ 26171 w 178765"/>
                    <a:gd name="connsiteY6" fmla="*/ 223152 h 258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8765" h="258918">
                      <a:moveTo>
                        <a:pt x="26171" y="223152"/>
                      </a:moveTo>
                      <a:cubicBezTo>
                        <a:pt x="1611" y="167489"/>
                        <a:pt x="65451" y="125622"/>
                        <a:pt x="65451" y="125622"/>
                      </a:cubicBezTo>
                      <a:cubicBezTo>
                        <a:pt x="22968" y="43521"/>
                        <a:pt x="91181" y="-10556"/>
                        <a:pt x="176823" y="12602"/>
                      </a:cubicBezTo>
                      <a:cubicBezTo>
                        <a:pt x="81357" y="-27432"/>
                        <a:pt x="-3177" y="28693"/>
                        <a:pt x="42970" y="117862"/>
                      </a:cubicBezTo>
                      <a:cubicBezTo>
                        <a:pt x="42970" y="117862"/>
                        <a:pt x="-20869" y="159728"/>
                        <a:pt x="3675" y="215391"/>
                      </a:cubicBezTo>
                      <a:cubicBezTo>
                        <a:pt x="13344" y="237303"/>
                        <a:pt x="33854" y="254502"/>
                        <a:pt x="58414" y="258382"/>
                      </a:cubicBezTo>
                      <a:cubicBezTo>
                        <a:pt x="44109" y="250465"/>
                        <a:pt x="32792" y="238094"/>
                        <a:pt x="26171" y="2231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爱设计-8-8">
                  <a:extLst>
                    <a:ext uri="{FF2B5EF4-FFF2-40B4-BE49-F238E27FC236}">
                      <a16:creationId xmlns:a16="http://schemas.microsoft.com/office/drawing/2014/main" id="{B41D209B-2FFD-2B76-B28D-BB577C5D0B76}"/>
                    </a:ext>
                  </a:extLst>
                </p:cNvPr>
                <p:cNvSpPr/>
                <p:nvPr/>
              </p:nvSpPr>
              <p:spPr>
                <a:xfrm>
                  <a:off x="3447349" y="2623234"/>
                  <a:ext cx="2197717" cy="1668817"/>
                </a:xfrm>
                <a:custGeom>
                  <a:avLst/>
                  <a:gdLst>
                    <a:gd name="connsiteX0" fmla="*/ 50012 w 2197717"/>
                    <a:gd name="connsiteY0" fmla="*/ 0 h 1668817"/>
                    <a:gd name="connsiteX1" fmla="*/ 2089933 w 2197717"/>
                    <a:gd name="connsiteY1" fmla="*/ 0 h 1668817"/>
                    <a:gd name="connsiteX2" fmla="*/ 2197718 w 2197717"/>
                    <a:gd name="connsiteY2" fmla="*/ 107785 h 1668817"/>
                    <a:gd name="connsiteX3" fmla="*/ 2197718 w 2197717"/>
                    <a:gd name="connsiteY3" fmla="*/ 1618805 h 1668817"/>
                    <a:gd name="connsiteX4" fmla="*/ 2147706 w 2197717"/>
                    <a:gd name="connsiteY4" fmla="*/ 1668817 h 1668817"/>
                    <a:gd name="connsiteX5" fmla="*/ 50012 w 2197717"/>
                    <a:gd name="connsiteY5" fmla="*/ 1668817 h 1668817"/>
                    <a:gd name="connsiteX6" fmla="*/ 0 w 2197717"/>
                    <a:gd name="connsiteY6" fmla="*/ 1618805 h 1668817"/>
                    <a:gd name="connsiteX7" fmla="*/ 0 w 2197717"/>
                    <a:gd name="connsiteY7" fmla="*/ 50012 h 1668817"/>
                    <a:gd name="connsiteX8" fmla="*/ 50012 w 2197717"/>
                    <a:gd name="connsiteY8" fmla="*/ 0 h 1668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97717" h="1668817">
                      <a:moveTo>
                        <a:pt x="50012" y="0"/>
                      </a:moveTo>
                      <a:lnTo>
                        <a:pt x="2089933" y="0"/>
                      </a:lnTo>
                      <a:cubicBezTo>
                        <a:pt x="2149461" y="0"/>
                        <a:pt x="2197718" y="48257"/>
                        <a:pt x="2197718" y="107785"/>
                      </a:cubicBezTo>
                      <a:lnTo>
                        <a:pt x="2197718" y="1618805"/>
                      </a:lnTo>
                      <a:cubicBezTo>
                        <a:pt x="2197718" y="1646429"/>
                        <a:pt x="2175330" y="1668817"/>
                        <a:pt x="2147706" y="1668817"/>
                      </a:cubicBezTo>
                      <a:lnTo>
                        <a:pt x="50012" y="1668817"/>
                      </a:lnTo>
                      <a:cubicBezTo>
                        <a:pt x="22389" y="1668817"/>
                        <a:pt x="0" y="1646429"/>
                        <a:pt x="0" y="1618805"/>
                      </a:cubicBezTo>
                      <a:lnTo>
                        <a:pt x="0" y="50012"/>
                      </a:lnTo>
                      <a:cubicBezTo>
                        <a:pt x="0" y="22392"/>
                        <a:pt x="22389" y="0"/>
                        <a:pt x="5001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爱设计-8-9">
                  <a:extLst>
                    <a:ext uri="{FF2B5EF4-FFF2-40B4-BE49-F238E27FC236}">
                      <a16:creationId xmlns:a16="http://schemas.microsoft.com/office/drawing/2014/main" id="{7E9A457F-26BD-63F7-FF2F-EABD241AAC28}"/>
                    </a:ext>
                  </a:extLst>
                </p:cNvPr>
                <p:cNvSpPr/>
                <p:nvPr/>
              </p:nvSpPr>
              <p:spPr>
                <a:xfrm>
                  <a:off x="4344690" y="3606487"/>
                  <a:ext cx="309526" cy="320568"/>
                </a:xfrm>
                <a:custGeom>
                  <a:avLst/>
                  <a:gdLst>
                    <a:gd name="connsiteX0" fmla="*/ 307584 w 309526"/>
                    <a:gd name="connsiteY0" fmla="*/ 309937 h 320568"/>
                    <a:gd name="connsiteX1" fmla="*/ 263561 w 309526"/>
                    <a:gd name="connsiteY1" fmla="*/ 319175 h 320568"/>
                    <a:gd name="connsiteX2" fmla="*/ 166386 w 309526"/>
                    <a:gd name="connsiteY2" fmla="*/ 314556 h 320568"/>
                    <a:gd name="connsiteX3" fmla="*/ 76354 w 309526"/>
                    <a:gd name="connsiteY3" fmla="*/ 288534 h 320568"/>
                    <a:gd name="connsiteX4" fmla="*/ -419 w 309526"/>
                    <a:gd name="connsiteY4" fmla="*/ 214409 h 320568"/>
                    <a:gd name="connsiteX5" fmla="*/ 27297 w 309526"/>
                    <a:gd name="connsiteY5" fmla="*/ 73796 h 320568"/>
                    <a:gd name="connsiteX6" fmla="*/ 112601 w 309526"/>
                    <a:gd name="connsiteY6" fmla="*/ 1934 h 320568"/>
                    <a:gd name="connsiteX7" fmla="*/ 253722 w 309526"/>
                    <a:gd name="connsiteY7" fmla="*/ 136342 h 320568"/>
                    <a:gd name="connsiteX8" fmla="*/ 293017 w 309526"/>
                    <a:gd name="connsiteY8" fmla="*/ 154434 h 320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9526" h="320568">
                      <a:moveTo>
                        <a:pt x="307584" y="309937"/>
                      </a:moveTo>
                      <a:cubicBezTo>
                        <a:pt x="307584" y="309937"/>
                        <a:pt x="304412" y="319360"/>
                        <a:pt x="263561" y="319175"/>
                      </a:cubicBezTo>
                      <a:cubicBezTo>
                        <a:pt x="222711" y="318991"/>
                        <a:pt x="198890" y="323179"/>
                        <a:pt x="166386" y="314556"/>
                      </a:cubicBezTo>
                      <a:cubicBezTo>
                        <a:pt x="133881" y="305933"/>
                        <a:pt x="105564" y="304779"/>
                        <a:pt x="76354" y="288534"/>
                      </a:cubicBezTo>
                      <a:cubicBezTo>
                        <a:pt x="47145" y="272289"/>
                        <a:pt x="5956" y="233102"/>
                        <a:pt x="-419" y="214409"/>
                      </a:cubicBezTo>
                      <a:cubicBezTo>
                        <a:pt x="-6794" y="195716"/>
                        <a:pt x="7680" y="118773"/>
                        <a:pt x="27297" y="73796"/>
                      </a:cubicBezTo>
                      <a:cubicBezTo>
                        <a:pt x="46914" y="28819"/>
                        <a:pt x="88888" y="-10985"/>
                        <a:pt x="112601" y="1934"/>
                      </a:cubicBezTo>
                      <a:cubicBezTo>
                        <a:pt x="136313" y="14853"/>
                        <a:pt x="247532" y="131183"/>
                        <a:pt x="253722" y="136342"/>
                      </a:cubicBezTo>
                      <a:cubicBezTo>
                        <a:pt x="259912" y="141500"/>
                        <a:pt x="293017" y="154434"/>
                        <a:pt x="293017" y="1544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爱设计-8-10">
                  <a:extLst>
                    <a:ext uri="{FF2B5EF4-FFF2-40B4-BE49-F238E27FC236}">
                      <a16:creationId xmlns:a16="http://schemas.microsoft.com/office/drawing/2014/main" id="{11B37868-858F-607A-2337-78F49460EC1B}"/>
                    </a:ext>
                  </a:extLst>
                </p:cNvPr>
                <p:cNvSpPr/>
                <p:nvPr/>
              </p:nvSpPr>
              <p:spPr>
                <a:xfrm>
                  <a:off x="3534917" y="2753606"/>
                  <a:ext cx="1806243" cy="951490"/>
                </a:xfrm>
                <a:custGeom>
                  <a:avLst/>
                  <a:gdLst>
                    <a:gd name="connsiteX0" fmla="*/ 889762 w 1806243"/>
                    <a:gd name="connsiteY0" fmla="*/ 88141 h 951490"/>
                    <a:gd name="connsiteX1" fmla="*/ 851791 w 1806243"/>
                    <a:gd name="connsiteY1" fmla="*/ 95563 h 951490"/>
                    <a:gd name="connsiteX2" fmla="*/ 713887 w 1806243"/>
                    <a:gd name="connsiteY2" fmla="*/ 172737 h 951490"/>
                    <a:gd name="connsiteX3" fmla="*/ 589165 w 1806243"/>
                    <a:gd name="connsiteY3" fmla="*/ 277627 h 951490"/>
                    <a:gd name="connsiteX4" fmla="*/ 461948 w 1806243"/>
                    <a:gd name="connsiteY4" fmla="*/ 421782 h 951490"/>
                    <a:gd name="connsiteX5" fmla="*/ 378938 w 1806243"/>
                    <a:gd name="connsiteY5" fmla="*/ 509703 h 951490"/>
                    <a:gd name="connsiteX6" fmla="*/ 283657 w 1806243"/>
                    <a:gd name="connsiteY6" fmla="*/ 93623 h 951490"/>
                    <a:gd name="connsiteX7" fmla="*/ -1943 w 1806243"/>
                    <a:gd name="connsiteY7" fmla="*/ 131609 h 951490"/>
                    <a:gd name="connsiteX8" fmla="*/ 41171 w 1806243"/>
                    <a:gd name="connsiteY8" fmla="*/ 465096 h 951490"/>
                    <a:gd name="connsiteX9" fmla="*/ 66793 w 1806243"/>
                    <a:gd name="connsiteY9" fmla="*/ 651148 h 951490"/>
                    <a:gd name="connsiteX10" fmla="*/ 111447 w 1806243"/>
                    <a:gd name="connsiteY10" fmla="*/ 811701 h 951490"/>
                    <a:gd name="connsiteX11" fmla="*/ 190746 w 1806243"/>
                    <a:gd name="connsiteY11" fmla="*/ 918931 h 951490"/>
                    <a:gd name="connsiteX12" fmla="*/ 313020 w 1806243"/>
                    <a:gd name="connsiteY12" fmla="*/ 949727 h 951490"/>
                    <a:gd name="connsiteX13" fmla="*/ 380555 w 1806243"/>
                    <a:gd name="connsiteY13" fmla="*/ 928170 h 951490"/>
                    <a:gd name="connsiteX14" fmla="*/ 462749 w 1806243"/>
                    <a:gd name="connsiteY14" fmla="*/ 893063 h 951490"/>
                    <a:gd name="connsiteX15" fmla="*/ 524340 w 1806243"/>
                    <a:gd name="connsiteY15" fmla="*/ 866132 h 951490"/>
                    <a:gd name="connsiteX16" fmla="*/ 1440157 w 1806243"/>
                    <a:gd name="connsiteY16" fmla="*/ 929710 h 951490"/>
                    <a:gd name="connsiteX17" fmla="*/ 1538334 w 1806243"/>
                    <a:gd name="connsiteY17" fmla="*/ 920240 h 951490"/>
                    <a:gd name="connsiteX18" fmla="*/ 1804301 w 1806243"/>
                    <a:gd name="connsiteY18" fmla="*/ 586200 h 951490"/>
                    <a:gd name="connsiteX19" fmla="*/ 1615801 w 1806243"/>
                    <a:gd name="connsiteY19" fmla="*/ 227769 h 951490"/>
                    <a:gd name="connsiteX20" fmla="*/ 1408853 w 1806243"/>
                    <a:gd name="connsiteY20" fmla="*/ 58131 h 951490"/>
                    <a:gd name="connsiteX21" fmla="*/ 1188972 w 1806243"/>
                    <a:gd name="connsiteY21" fmla="*/ 543 h 951490"/>
                    <a:gd name="connsiteX22" fmla="*/ 998902 w 1806243"/>
                    <a:gd name="connsiteY22" fmla="*/ 95902 h 951490"/>
                    <a:gd name="connsiteX23" fmla="*/ 914629 w 1806243"/>
                    <a:gd name="connsiteY23" fmla="*/ 102061 h 951490"/>
                    <a:gd name="connsiteX24" fmla="*/ 889762 w 1806243"/>
                    <a:gd name="connsiteY24" fmla="*/ 88141 h 95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806243" h="951490">
                      <a:moveTo>
                        <a:pt x="889762" y="88141"/>
                      </a:moveTo>
                      <a:cubicBezTo>
                        <a:pt x="888622" y="87433"/>
                        <a:pt x="882509" y="86386"/>
                        <a:pt x="851791" y="95563"/>
                      </a:cubicBezTo>
                      <a:cubicBezTo>
                        <a:pt x="821072" y="104740"/>
                        <a:pt x="738262" y="155414"/>
                        <a:pt x="713887" y="172737"/>
                      </a:cubicBezTo>
                      <a:cubicBezTo>
                        <a:pt x="689512" y="190060"/>
                        <a:pt x="604671" y="261552"/>
                        <a:pt x="589165" y="277627"/>
                      </a:cubicBezTo>
                      <a:cubicBezTo>
                        <a:pt x="573659" y="293702"/>
                        <a:pt x="464889" y="418410"/>
                        <a:pt x="461948" y="421782"/>
                      </a:cubicBezTo>
                      <a:cubicBezTo>
                        <a:pt x="459007" y="425154"/>
                        <a:pt x="378938" y="509703"/>
                        <a:pt x="378938" y="509703"/>
                      </a:cubicBezTo>
                      <a:lnTo>
                        <a:pt x="283657" y="93623"/>
                      </a:lnTo>
                      <a:lnTo>
                        <a:pt x="-1943" y="131609"/>
                      </a:lnTo>
                      <a:lnTo>
                        <a:pt x="41171" y="465096"/>
                      </a:lnTo>
                      <a:cubicBezTo>
                        <a:pt x="41171" y="465096"/>
                        <a:pt x="62621" y="643172"/>
                        <a:pt x="66793" y="651148"/>
                      </a:cubicBezTo>
                      <a:cubicBezTo>
                        <a:pt x="70966" y="659124"/>
                        <a:pt x="104780" y="796827"/>
                        <a:pt x="111447" y="811701"/>
                      </a:cubicBezTo>
                      <a:cubicBezTo>
                        <a:pt x="118114" y="826575"/>
                        <a:pt x="152390" y="891539"/>
                        <a:pt x="190746" y="918931"/>
                      </a:cubicBezTo>
                      <a:cubicBezTo>
                        <a:pt x="229102" y="946324"/>
                        <a:pt x="289292" y="954347"/>
                        <a:pt x="313020" y="949727"/>
                      </a:cubicBezTo>
                      <a:cubicBezTo>
                        <a:pt x="336748" y="945108"/>
                        <a:pt x="380555" y="928170"/>
                        <a:pt x="380555" y="928170"/>
                      </a:cubicBezTo>
                      <a:lnTo>
                        <a:pt x="462749" y="893063"/>
                      </a:lnTo>
                      <a:lnTo>
                        <a:pt x="524340" y="866132"/>
                      </a:lnTo>
                      <a:lnTo>
                        <a:pt x="1440157" y="929710"/>
                      </a:lnTo>
                      <a:lnTo>
                        <a:pt x="1538334" y="920240"/>
                      </a:lnTo>
                      <a:lnTo>
                        <a:pt x="1804301" y="586200"/>
                      </a:lnTo>
                      <a:cubicBezTo>
                        <a:pt x="1804301" y="586200"/>
                        <a:pt x="1688355" y="290392"/>
                        <a:pt x="1615801" y="227769"/>
                      </a:cubicBezTo>
                      <a:cubicBezTo>
                        <a:pt x="1543246" y="165146"/>
                        <a:pt x="1489153" y="90728"/>
                        <a:pt x="1408853" y="58131"/>
                      </a:cubicBezTo>
                      <a:cubicBezTo>
                        <a:pt x="1328554" y="25534"/>
                        <a:pt x="1229114" y="-6910"/>
                        <a:pt x="1188972" y="543"/>
                      </a:cubicBezTo>
                      <a:cubicBezTo>
                        <a:pt x="1126580" y="51926"/>
                        <a:pt x="1038705" y="90020"/>
                        <a:pt x="998902" y="95902"/>
                      </a:cubicBezTo>
                      <a:cubicBezTo>
                        <a:pt x="959098" y="101784"/>
                        <a:pt x="930135" y="104047"/>
                        <a:pt x="914629" y="102061"/>
                      </a:cubicBezTo>
                      <a:cubicBezTo>
                        <a:pt x="899123" y="100075"/>
                        <a:pt x="889762" y="88141"/>
                        <a:pt x="889762" y="8814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爱设计-8-11">
                  <a:extLst>
                    <a:ext uri="{FF2B5EF4-FFF2-40B4-BE49-F238E27FC236}">
                      <a16:creationId xmlns:a16="http://schemas.microsoft.com/office/drawing/2014/main" id="{8304642C-057A-83C7-D204-506B4F7E0F15}"/>
                    </a:ext>
                  </a:extLst>
                </p:cNvPr>
                <p:cNvSpPr/>
                <p:nvPr/>
              </p:nvSpPr>
              <p:spPr>
                <a:xfrm>
                  <a:off x="3914874" y="2841809"/>
                  <a:ext cx="525697" cy="440422"/>
                </a:xfrm>
                <a:custGeom>
                  <a:avLst/>
                  <a:gdLst>
                    <a:gd name="connsiteX0" fmla="*/ 48223 w 525697"/>
                    <a:gd name="connsiteY0" fmla="*/ 403485 h 440422"/>
                    <a:gd name="connsiteX1" fmla="*/ 126922 w 525697"/>
                    <a:gd name="connsiteY1" fmla="*/ 326712 h 440422"/>
                    <a:gd name="connsiteX2" fmla="*/ 381079 w 525697"/>
                    <a:gd name="connsiteY2" fmla="*/ 89585 h 440422"/>
                    <a:gd name="connsiteX3" fmla="*/ 523755 w 525697"/>
                    <a:gd name="connsiteY3" fmla="*/ 13874 h 440422"/>
                    <a:gd name="connsiteX4" fmla="*/ 502783 w 525697"/>
                    <a:gd name="connsiteY4" fmla="*/ -92 h 440422"/>
                    <a:gd name="connsiteX5" fmla="*/ 464812 w 525697"/>
                    <a:gd name="connsiteY5" fmla="*/ 7330 h 440422"/>
                    <a:gd name="connsiteX6" fmla="*/ 326909 w 525697"/>
                    <a:gd name="connsiteY6" fmla="*/ 84504 h 440422"/>
                    <a:gd name="connsiteX7" fmla="*/ 202186 w 525697"/>
                    <a:gd name="connsiteY7" fmla="*/ 189394 h 440422"/>
                    <a:gd name="connsiteX8" fmla="*/ 66994 w 525697"/>
                    <a:gd name="connsiteY8" fmla="*/ 345158 h 440422"/>
                    <a:gd name="connsiteX9" fmla="*/ -1943 w 525697"/>
                    <a:gd name="connsiteY9" fmla="*/ 439886 h 440422"/>
                    <a:gd name="connsiteX10" fmla="*/ 48223 w 525697"/>
                    <a:gd name="connsiteY10" fmla="*/ 403485 h 440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25697" h="440422">
                      <a:moveTo>
                        <a:pt x="48223" y="403485"/>
                      </a:moveTo>
                      <a:cubicBezTo>
                        <a:pt x="75262" y="379342"/>
                        <a:pt x="97173" y="359217"/>
                        <a:pt x="126922" y="326712"/>
                      </a:cubicBezTo>
                      <a:cubicBezTo>
                        <a:pt x="185865" y="262364"/>
                        <a:pt x="240527" y="182911"/>
                        <a:pt x="381079" y="89585"/>
                      </a:cubicBezTo>
                      <a:cubicBezTo>
                        <a:pt x="404714" y="73895"/>
                        <a:pt x="489833" y="26454"/>
                        <a:pt x="523755" y="13874"/>
                      </a:cubicBezTo>
                      <a:cubicBezTo>
                        <a:pt x="516687" y="9778"/>
                        <a:pt x="502783" y="-92"/>
                        <a:pt x="502783" y="-92"/>
                      </a:cubicBezTo>
                      <a:cubicBezTo>
                        <a:pt x="501643" y="-800"/>
                        <a:pt x="495531" y="-1847"/>
                        <a:pt x="464812" y="7330"/>
                      </a:cubicBezTo>
                      <a:cubicBezTo>
                        <a:pt x="434093" y="16507"/>
                        <a:pt x="351268" y="67181"/>
                        <a:pt x="326909" y="84504"/>
                      </a:cubicBezTo>
                      <a:cubicBezTo>
                        <a:pt x="302550" y="101826"/>
                        <a:pt x="217692" y="173319"/>
                        <a:pt x="202186" y="189394"/>
                      </a:cubicBezTo>
                      <a:cubicBezTo>
                        <a:pt x="186681" y="205469"/>
                        <a:pt x="69934" y="341832"/>
                        <a:pt x="66994" y="345158"/>
                      </a:cubicBezTo>
                      <a:cubicBezTo>
                        <a:pt x="65608" y="346698"/>
                        <a:pt x="17366" y="419468"/>
                        <a:pt x="-1943" y="439886"/>
                      </a:cubicBezTo>
                      <a:cubicBezTo>
                        <a:pt x="-1927" y="439917"/>
                        <a:pt x="19275" y="429323"/>
                        <a:pt x="48223" y="40348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爱设计-8-12">
                  <a:extLst>
                    <a:ext uri="{FF2B5EF4-FFF2-40B4-BE49-F238E27FC236}">
                      <a16:creationId xmlns:a16="http://schemas.microsoft.com/office/drawing/2014/main" id="{946BC47C-6A98-22E3-0A8C-F4DE1B6B05D6}"/>
                    </a:ext>
                  </a:extLst>
                </p:cNvPr>
                <p:cNvSpPr/>
                <p:nvPr/>
              </p:nvSpPr>
              <p:spPr>
                <a:xfrm>
                  <a:off x="3534994" y="2878684"/>
                  <a:ext cx="315517" cy="826428"/>
                </a:xfrm>
                <a:custGeom>
                  <a:avLst/>
                  <a:gdLst>
                    <a:gd name="connsiteX0" fmla="*/ 237863 w 315517"/>
                    <a:gd name="connsiteY0" fmla="*/ 793854 h 826428"/>
                    <a:gd name="connsiteX1" fmla="*/ 158580 w 315517"/>
                    <a:gd name="connsiteY1" fmla="*/ 686623 h 826428"/>
                    <a:gd name="connsiteX2" fmla="*/ 113926 w 315517"/>
                    <a:gd name="connsiteY2" fmla="*/ 526070 h 826428"/>
                    <a:gd name="connsiteX3" fmla="*/ 44251 w 315517"/>
                    <a:gd name="connsiteY3" fmla="*/ -536 h 826428"/>
                    <a:gd name="connsiteX4" fmla="*/ -1943 w 315517"/>
                    <a:gd name="connsiteY4" fmla="*/ 6547 h 826428"/>
                    <a:gd name="connsiteX5" fmla="*/ 40971 w 315517"/>
                    <a:gd name="connsiteY5" fmla="*/ 347748 h 826428"/>
                    <a:gd name="connsiteX6" fmla="*/ 104472 w 315517"/>
                    <a:gd name="connsiteY6" fmla="*/ 686639 h 826428"/>
                    <a:gd name="connsiteX7" fmla="*/ 183771 w 315517"/>
                    <a:gd name="connsiteY7" fmla="*/ 793869 h 826428"/>
                    <a:gd name="connsiteX8" fmla="*/ 306045 w 315517"/>
                    <a:gd name="connsiteY8" fmla="*/ 824665 h 826428"/>
                    <a:gd name="connsiteX9" fmla="*/ 313575 w 315517"/>
                    <a:gd name="connsiteY9" fmla="*/ 822971 h 826428"/>
                    <a:gd name="connsiteX10" fmla="*/ 237863 w 315517"/>
                    <a:gd name="connsiteY10" fmla="*/ 793854 h 826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5517" h="826428">
                      <a:moveTo>
                        <a:pt x="237863" y="793854"/>
                      </a:moveTo>
                      <a:cubicBezTo>
                        <a:pt x="199523" y="766461"/>
                        <a:pt x="166079" y="701082"/>
                        <a:pt x="158580" y="686623"/>
                      </a:cubicBezTo>
                      <a:cubicBezTo>
                        <a:pt x="130341" y="632176"/>
                        <a:pt x="115605" y="534924"/>
                        <a:pt x="113926" y="526070"/>
                      </a:cubicBezTo>
                      <a:cubicBezTo>
                        <a:pt x="78419" y="342559"/>
                        <a:pt x="44251" y="-536"/>
                        <a:pt x="44251" y="-536"/>
                      </a:cubicBezTo>
                      <a:lnTo>
                        <a:pt x="-1943" y="6547"/>
                      </a:lnTo>
                      <a:cubicBezTo>
                        <a:pt x="-1943" y="6547"/>
                        <a:pt x="28176" y="262736"/>
                        <a:pt x="40971" y="347748"/>
                      </a:cubicBezTo>
                      <a:cubicBezTo>
                        <a:pt x="53767" y="432759"/>
                        <a:pt x="97774" y="671764"/>
                        <a:pt x="104472" y="686639"/>
                      </a:cubicBezTo>
                      <a:cubicBezTo>
                        <a:pt x="111170" y="701513"/>
                        <a:pt x="145415" y="766476"/>
                        <a:pt x="183771" y="793869"/>
                      </a:cubicBezTo>
                      <a:cubicBezTo>
                        <a:pt x="222127" y="821262"/>
                        <a:pt x="282317" y="829284"/>
                        <a:pt x="306045" y="824665"/>
                      </a:cubicBezTo>
                      <a:cubicBezTo>
                        <a:pt x="308370" y="824218"/>
                        <a:pt x="310911" y="823633"/>
                        <a:pt x="313575" y="822971"/>
                      </a:cubicBezTo>
                      <a:cubicBezTo>
                        <a:pt x="288353" y="818675"/>
                        <a:pt x="259605" y="809390"/>
                        <a:pt x="237863" y="7938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爱设计-8-13">
                  <a:extLst>
                    <a:ext uri="{FF2B5EF4-FFF2-40B4-BE49-F238E27FC236}">
                      <a16:creationId xmlns:a16="http://schemas.microsoft.com/office/drawing/2014/main" id="{6ABF843B-92F0-61CA-38AE-BA881056ACFB}"/>
                    </a:ext>
                  </a:extLst>
                </p:cNvPr>
                <p:cNvSpPr/>
                <p:nvPr/>
              </p:nvSpPr>
              <p:spPr>
                <a:xfrm>
                  <a:off x="3476262" y="2428936"/>
                  <a:ext cx="449406" cy="446683"/>
                </a:xfrm>
                <a:custGeom>
                  <a:avLst/>
                  <a:gdLst>
                    <a:gd name="connsiteX0" fmla="*/ 75482 w 449406"/>
                    <a:gd name="connsiteY0" fmla="*/ 446148 h 446683"/>
                    <a:gd name="connsiteX1" fmla="*/ 65597 w 449406"/>
                    <a:gd name="connsiteY1" fmla="*/ 387421 h 446683"/>
                    <a:gd name="connsiteX2" fmla="*/ 30644 w 449406"/>
                    <a:gd name="connsiteY2" fmla="*/ 322241 h 446683"/>
                    <a:gd name="connsiteX3" fmla="*/ -1014 w 449406"/>
                    <a:gd name="connsiteY3" fmla="*/ 238616 h 446683"/>
                    <a:gd name="connsiteX4" fmla="*/ 25901 w 449406"/>
                    <a:gd name="connsiteY4" fmla="*/ 174530 h 446683"/>
                    <a:gd name="connsiteX5" fmla="*/ 65597 w 449406"/>
                    <a:gd name="connsiteY5" fmla="*/ 185001 h 446683"/>
                    <a:gd name="connsiteX6" fmla="*/ 97147 w 449406"/>
                    <a:gd name="connsiteY6" fmla="*/ 156053 h 446683"/>
                    <a:gd name="connsiteX7" fmla="*/ 133424 w 449406"/>
                    <a:gd name="connsiteY7" fmla="*/ 172806 h 446683"/>
                    <a:gd name="connsiteX8" fmla="*/ 175984 w 449406"/>
                    <a:gd name="connsiteY8" fmla="*/ 142349 h 446683"/>
                    <a:gd name="connsiteX9" fmla="*/ 213817 w 449406"/>
                    <a:gd name="connsiteY9" fmla="*/ 165445 h 446683"/>
                    <a:gd name="connsiteX10" fmla="*/ 213817 w 449406"/>
                    <a:gd name="connsiteY10" fmla="*/ 51501 h 446683"/>
                    <a:gd name="connsiteX11" fmla="*/ 248677 w 449406"/>
                    <a:gd name="connsiteY11" fmla="*/ -358 h 446683"/>
                    <a:gd name="connsiteX12" fmla="*/ 293192 w 449406"/>
                    <a:gd name="connsiteY12" fmla="*/ 48668 h 446683"/>
                    <a:gd name="connsiteX13" fmla="*/ 300691 w 449406"/>
                    <a:gd name="connsiteY13" fmla="*/ 174653 h 446683"/>
                    <a:gd name="connsiteX14" fmla="*/ 307343 w 449406"/>
                    <a:gd name="connsiteY14" fmla="*/ 251642 h 446683"/>
                    <a:gd name="connsiteX15" fmla="*/ 319661 w 449406"/>
                    <a:gd name="connsiteY15" fmla="*/ 251781 h 446683"/>
                    <a:gd name="connsiteX16" fmla="*/ 384979 w 449406"/>
                    <a:gd name="connsiteY16" fmla="*/ 187957 h 446683"/>
                    <a:gd name="connsiteX17" fmla="*/ 444476 w 449406"/>
                    <a:gd name="connsiteY17" fmla="*/ 197103 h 446683"/>
                    <a:gd name="connsiteX18" fmla="*/ 423443 w 449406"/>
                    <a:gd name="connsiteY18" fmla="*/ 260743 h 446683"/>
                    <a:gd name="connsiteX19" fmla="*/ 354922 w 449406"/>
                    <a:gd name="connsiteY19" fmla="*/ 359458 h 446683"/>
                    <a:gd name="connsiteX20" fmla="*/ 317382 w 449406"/>
                    <a:gd name="connsiteY20" fmla="*/ 417708 h 446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49406" h="446683">
                      <a:moveTo>
                        <a:pt x="75482" y="446148"/>
                      </a:moveTo>
                      <a:cubicBezTo>
                        <a:pt x="74189" y="444808"/>
                        <a:pt x="78731" y="412072"/>
                        <a:pt x="65597" y="387421"/>
                      </a:cubicBezTo>
                      <a:cubicBezTo>
                        <a:pt x="52463" y="362769"/>
                        <a:pt x="43085" y="340673"/>
                        <a:pt x="30644" y="322241"/>
                      </a:cubicBezTo>
                      <a:cubicBezTo>
                        <a:pt x="18202" y="303810"/>
                        <a:pt x="1172" y="258525"/>
                        <a:pt x="-1014" y="238616"/>
                      </a:cubicBezTo>
                      <a:cubicBezTo>
                        <a:pt x="-3201" y="218706"/>
                        <a:pt x="-3971" y="179735"/>
                        <a:pt x="25901" y="174530"/>
                      </a:cubicBezTo>
                      <a:cubicBezTo>
                        <a:pt x="55773" y="169326"/>
                        <a:pt x="65597" y="185001"/>
                        <a:pt x="65597" y="185001"/>
                      </a:cubicBezTo>
                      <a:cubicBezTo>
                        <a:pt x="78931" y="157007"/>
                        <a:pt x="84675" y="155175"/>
                        <a:pt x="97147" y="156053"/>
                      </a:cubicBezTo>
                      <a:cubicBezTo>
                        <a:pt x="109619" y="156930"/>
                        <a:pt x="129021" y="161596"/>
                        <a:pt x="133424" y="172806"/>
                      </a:cubicBezTo>
                      <a:cubicBezTo>
                        <a:pt x="147975" y="147291"/>
                        <a:pt x="150239" y="138130"/>
                        <a:pt x="175984" y="142349"/>
                      </a:cubicBezTo>
                      <a:cubicBezTo>
                        <a:pt x="191151" y="144744"/>
                        <a:pt x="204747" y="153049"/>
                        <a:pt x="213817" y="165445"/>
                      </a:cubicBezTo>
                      <a:cubicBezTo>
                        <a:pt x="211799" y="126443"/>
                        <a:pt x="209875" y="71272"/>
                        <a:pt x="213817" y="51501"/>
                      </a:cubicBezTo>
                      <a:cubicBezTo>
                        <a:pt x="217758" y="31731"/>
                        <a:pt x="220591" y="-3330"/>
                        <a:pt x="248677" y="-358"/>
                      </a:cubicBezTo>
                      <a:cubicBezTo>
                        <a:pt x="276763" y="2613"/>
                        <a:pt x="291714" y="24186"/>
                        <a:pt x="293192" y="48668"/>
                      </a:cubicBezTo>
                      <a:cubicBezTo>
                        <a:pt x="294670" y="73151"/>
                        <a:pt x="300691" y="174653"/>
                        <a:pt x="300691" y="174653"/>
                      </a:cubicBezTo>
                      <a:lnTo>
                        <a:pt x="307343" y="251642"/>
                      </a:lnTo>
                      <a:cubicBezTo>
                        <a:pt x="307343" y="251642"/>
                        <a:pt x="313194" y="259341"/>
                        <a:pt x="319661" y="251781"/>
                      </a:cubicBezTo>
                      <a:cubicBezTo>
                        <a:pt x="326128" y="244221"/>
                        <a:pt x="367395" y="195810"/>
                        <a:pt x="384979" y="187957"/>
                      </a:cubicBezTo>
                      <a:cubicBezTo>
                        <a:pt x="402563" y="180104"/>
                        <a:pt x="434575" y="179935"/>
                        <a:pt x="444476" y="197103"/>
                      </a:cubicBezTo>
                      <a:cubicBezTo>
                        <a:pt x="454377" y="214272"/>
                        <a:pt x="437686" y="247485"/>
                        <a:pt x="423443" y="260743"/>
                      </a:cubicBezTo>
                      <a:cubicBezTo>
                        <a:pt x="409200" y="274000"/>
                        <a:pt x="360943" y="349342"/>
                        <a:pt x="354922" y="359458"/>
                      </a:cubicBezTo>
                      <a:cubicBezTo>
                        <a:pt x="348902" y="369574"/>
                        <a:pt x="317382" y="417708"/>
                        <a:pt x="317382" y="4177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爱设计-8-14">
                  <a:extLst>
                    <a:ext uri="{FF2B5EF4-FFF2-40B4-BE49-F238E27FC236}">
                      <a16:creationId xmlns:a16="http://schemas.microsoft.com/office/drawing/2014/main" id="{71EC3B3E-F5D2-8ED8-B7D9-9E9895F59D74}"/>
                    </a:ext>
                  </a:extLst>
                </p:cNvPr>
                <p:cNvSpPr/>
                <p:nvPr/>
              </p:nvSpPr>
              <p:spPr>
                <a:xfrm>
                  <a:off x="4030431" y="3236562"/>
                  <a:ext cx="889439" cy="595802"/>
                </a:xfrm>
                <a:custGeom>
                  <a:avLst/>
                  <a:gdLst>
                    <a:gd name="connsiteX0" fmla="*/ 79608 w 889439"/>
                    <a:gd name="connsiteY0" fmla="*/ 112622 h 595802"/>
                    <a:gd name="connsiteX1" fmla="*/ 34246 w 889439"/>
                    <a:gd name="connsiteY1" fmla="*/ 151794 h 595802"/>
                    <a:gd name="connsiteX2" fmla="*/ 247 w 889439"/>
                    <a:gd name="connsiteY2" fmla="*/ 164974 h 595802"/>
                    <a:gd name="connsiteX3" fmla="*/ 6914 w 889439"/>
                    <a:gd name="connsiteY3" fmla="*/ 237437 h 595802"/>
                    <a:gd name="connsiteX4" fmla="*/ 69461 w 889439"/>
                    <a:gd name="connsiteY4" fmla="*/ 576189 h 595802"/>
                    <a:gd name="connsiteX5" fmla="*/ 95498 w 889439"/>
                    <a:gd name="connsiteY5" fmla="*/ 586967 h 595802"/>
                    <a:gd name="connsiteX6" fmla="*/ 665449 w 889439"/>
                    <a:gd name="connsiteY6" fmla="*/ 595267 h 595802"/>
                    <a:gd name="connsiteX7" fmla="*/ 877570 w 889439"/>
                    <a:gd name="connsiteY7" fmla="*/ 445661 h 595802"/>
                    <a:gd name="connsiteX8" fmla="*/ 887117 w 889439"/>
                    <a:gd name="connsiteY8" fmla="*/ 420224 h 595802"/>
                    <a:gd name="connsiteX9" fmla="*/ 814331 w 889439"/>
                    <a:gd name="connsiteY9" fmla="*/ 34339 h 595802"/>
                    <a:gd name="connsiteX10" fmla="*/ 806324 w 889439"/>
                    <a:gd name="connsiteY10" fmla="*/ 11596 h 595802"/>
                    <a:gd name="connsiteX11" fmla="*/ 771525 w 889439"/>
                    <a:gd name="connsiteY11" fmla="*/ 14568 h 595802"/>
                    <a:gd name="connsiteX12" fmla="*/ 721282 w 889439"/>
                    <a:gd name="connsiteY12" fmla="*/ -291 h 595802"/>
                    <a:gd name="connsiteX13" fmla="*/ 701403 w 889439"/>
                    <a:gd name="connsiteY13" fmla="*/ 3251 h 595802"/>
                    <a:gd name="connsiteX14" fmla="*/ 403409 w 889439"/>
                    <a:gd name="connsiteY14" fmla="*/ 120413 h 595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89439" h="595802">
                      <a:moveTo>
                        <a:pt x="79608" y="112622"/>
                      </a:moveTo>
                      <a:cubicBezTo>
                        <a:pt x="73710" y="114392"/>
                        <a:pt x="41221" y="144049"/>
                        <a:pt x="34246" y="151794"/>
                      </a:cubicBezTo>
                      <a:cubicBezTo>
                        <a:pt x="15260" y="152995"/>
                        <a:pt x="7746" y="152564"/>
                        <a:pt x="247" y="164974"/>
                      </a:cubicBezTo>
                      <a:cubicBezTo>
                        <a:pt x="-7252" y="177385"/>
                        <a:pt x="6914" y="237437"/>
                        <a:pt x="6914" y="237437"/>
                      </a:cubicBezTo>
                      <a:cubicBezTo>
                        <a:pt x="6914" y="237437"/>
                        <a:pt x="68829" y="574957"/>
                        <a:pt x="69461" y="576189"/>
                      </a:cubicBezTo>
                      <a:cubicBezTo>
                        <a:pt x="70092" y="577421"/>
                        <a:pt x="67598" y="586444"/>
                        <a:pt x="95498" y="586967"/>
                      </a:cubicBezTo>
                      <a:cubicBezTo>
                        <a:pt x="123399" y="587491"/>
                        <a:pt x="665449" y="595267"/>
                        <a:pt x="665449" y="595267"/>
                      </a:cubicBezTo>
                      <a:lnTo>
                        <a:pt x="877570" y="445661"/>
                      </a:lnTo>
                      <a:cubicBezTo>
                        <a:pt x="877570" y="445661"/>
                        <a:pt x="889780" y="434883"/>
                        <a:pt x="887117" y="420224"/>
                      </a:cubicBezTo>
                      <a:cubicBezTo>
                        <a:pt x="884453" y="405565"/>
                        <a:pt x="814331" y="34339"/>
                        <a:pt x="814331" y="34339"/>
                      </a:cubicBezTo>
                      <a:cubicBezTo>
                        <a:pt x="814331" y="34339"/>
                        <a:pt x="821306" y="13398"/>
                        <a:pt x="806324" y="11596"/>
                      </a:cubicBezTo>
                      <a:cubicBezTo>
                        <a:pt x="791342" y="9795"/>
                        <a:pt x="771525" y="14568"/>
                        <a:pt x="771525" y="14568"/>
                      </a:cubicBezTo>
                      <a:cubicBezTo>
                        <a:pt x="771525" y="14568"/>
                        <a:pt x="738481" y="-2785"/>
                        <a:pt x="721282" y="-291"/>
                      </a:cubicBezTo>
                      <a:cubicBezTo>
                        <a:pt x="704082" y="2204"/>
                        <a:pt x="701403" y="3251"/>
                        <a:pt x="701403" y="3251"/>
                      </a:cubicBezTo>
                      <a:lnTo>
                        <a:pt x="403409" y="1204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爱设计-8-15">
                  <a:extLst>
                    <a:ext uri="{FF2B5EF4-FFF2-40B4-BE49-F238E27FC236}">
                      <a16:creationId xmlns:a16="http://schemas.microsoft.com/office/drawing/2014/main" id="{E83EDD05-9B35-4D30-1810-E75C4D21337B}"/>
                    </a:ext>
                  </a:extLst>
                </p:cNvPr>
                <p:cNvSpPr/>
                <p:nvPr/>
              </p:nvSpPr>
              <p:spPr>
                <a:xfrm>
                  <a:off x="4177161" y="2225092"/>
                  <a:ext cx="548671" cy="631150"/>
                </a:xfrm>
                <a:custGeom>
                  <a:avLst/>
                  <a:gdLst>
                    <a:gd name="connsiteX0" fmla="*/ 240435 w 548671"/>
                    <a:gd name="connsiteY0" fmla="*/ 611528 h 631150"/>
                    <a:gd name="connsiteX1" fmla="*/ 241882 w 548671"/>
                    <a:gd name="connsiteY1" fmla="*/ 552215 h 631150"/>
                    <a:gd name="connsiteX2" fmla="*/ 220140 w 548671"/>
                    <a:gd name="connsiteY2" fmla="*/ 487114 h 631150"/>
                    <a:gd name="connsiteX3" fmla="*/ 115281 w 548671"/>
                    <a:gd name="connsiteY3" fmla="*/ 450528 h 631150"/>
                    <a:gd name="connsiteX4" fmla="*/ 63391 w 548671"/>
                    <a:gd name="connsiteY4" fmla="*/ 368350 h 631150"/>
                    <a:gd name="connsiteX5" fmla="*/ 20631 w 548671"/>
                    <a:gd name="connsiteY5" fmla="*/ 194262 h 631150"/>
                    <a:gd name="connsiteX6" fmla="*/ -1943 w 548671"/>
                    <a:gd name="connsiteY6" fmla="*/ 67276 h 631150"/>
                    <a:gd name="connsiteX7" fmla="*/ 68056 w 548671"/>
                    <a:gd name="connsiteY7" fmla="*/ 9226 h 631150"/>
                    <a:gd name="connsiteX8" fmla="*/ 204666 w 548671"/>
                    <a:gd name="connsiteY8" fmla="*/ -536 h 631150"/>
                    <a:gd name="connsiteX9" fmla="*/ 350791 w 548671"/>
                    <a:gd name="connsiteY9" fmla="*/ 20051 h 631150"/>
                    <a:gd name="connsiteX10" fmla="*/ 371825 w 548671"/>
                    <a:gd name="connsiteY10" fmla="*/ 162004 h 631150"/>
                    <a:gd name="connsiteX11" fmla="*/ 411259 w 548671"/>
                    <a:gd name="connsiteY11" fmla="*/ 130515 h 631150"/>
                    <a:gd name="connsiteX12" fmla="*/ 501259 w 548671"/>
                    <a:gd name="connsiteY12" fmla="*/ 142279 h 631150"/>
                    <a:gd name="connsiteX13" fmla="*/ 505216 w 548671"/>
                    <a:gd name="connsiteY13" fmla="*/ 214002 h 631150"/>
                    <a:gd name="connsiteX14" fmla="*/ 454896 w 548671"/>
                    <a:gd name="connsiteY14" fmla="*/ 242919 h 631150"/>
                    <a:gd name="connsiteX15" fmla="*/ 480857 w 548671"/>
                    <a:gd name="connsiteY15" fmla="*/ 370167 h 631150"/>
                    <a:gd name="connsiteX16" fmla="*/ 546729 w 548671"/>
                    <a:gd name="connsiteY16" fmla="*/ 516000 h 631150"/>
                    <a:gd name="connsiteX17" fmla="*/ 339412 w 548671"/>
                    <a:gd name="connsiteY17" fmla="*/ 628065 h 631150"/>
                    <a:gd name="connsiteX18" fmla="*/ 240435 w 548671"/>
                    <a:gd name="connsiteY18" fmla="*/ 611528 h 6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48671" h="631150">
                      <a:moveTo>
                        <a:pt x="240435" y="611528"/>
                      </a:moveTo>
                      <a:cubicBezTo>
                        <a:pt x="255694" y="585352"/>
                        <a:pt x="245747" y="571217"/>
                        <a:pt x="241882" y="552215"/>
                      </a:cubicBezTo>
                      <a:cubicBezTo>
                        <a:pt x="238017" y="533215"/>
                        <a:pt x="225376" y="502096"/>
                        <a:pt x="220140" y="487114"/>
                      </a:cubicBezTo>
                      <a:cubicBezTo>
                        <a:pt x="159673" y="476335"/>
                        <a:pt x="136653" y="468852"/>
                        <a:pt x="115281" y="450528"/>
                      </a:cubicBezTo>
                      <a:cubicBezTo>
                        <a:pt x="93909" y="432205"/>
                        <a:pt x="69457" y="399515"/>
                        <a:pt x="63391" y="368350"/>
                      </a:cubicBezTo>
                      <a:cubicBezTo>
                        <a:pt x="57324" y="337185"/>
                        <a:pt x="20631" y="194262"/>
                        <a:pt x="20631" y="194262"/>
                      </a:cubicBezTo>
                      <a:lnTo>
                        <a:pt x="-1943" y="67276"/>
                      </a:lnTo>
                      <a:cubicBezTo>
                        <a:pt x="-1943" y="67276"/>
                        <a:pt x="35628" y="32292"/>
                        <a:pt x="68056" y="9226"/>
                      </a:cubicBezTo>
                      <a:cubicBezTo>
                        <a:pt x="89613" y="39006"/>
                        <a:pt x="152975" y="27503"/>
                        <a:pt x="204666" y="-536"/>
                      </a:cubicBezTo>
                      <a:cubicBezTo>
                        <a:pt x="257404" y="66614"/>
                        <a:pt x="298239" y="33586"/>
                        <a:pt x="350791" y="20051"/>
                      </a:cubicBezTo>
                      <a:cubicBezTo>
                        <a:pt x="369900" y="44533"/>
                        <a:pt x="348620" y="136443"/>
                        <a:pt x="371825" y="162004"/>
                      </a:cubicBezTo>
                      <a:cubicBezTo>
                        <a:pt x="392858" y="185100"/>
                        <a:pt x="402343" y="129068"/>
                        <a:pt x="411259" y="130515"/>
                      </a:cubicBezTo>
                      <a:cubicBezTo>
                        <a:pt x="448783" y="123309"/>
                        <a:pt x="487077" y="118551"/>
                        <a:pt x="501259" y="142279"/>
                      </a:cubicBezTo>
                      <a:cubicBezTo>
                        <a:pt x="515441" y="166007"/>
                        <a:pt x="514809" y="201653"/>
                        <a:pt x="505216" y="214002"/>
                      </a:cubicBezTo>
                      <a:cubicBezTo>
                        <a:pt x="495623" y="226351"/>
                        <a:pt x="473019" y="231340"/>
                        <a:pt x="454896" y="242919"/>
                      </a:cubicBezTo>
                      <a:cubicBezTo>
                        <a:pt x="457790" y="289036"/>
                        <a:pt x="473373" y="342466"/>
                        <a:pt x="480857" y="370167"/>
                      </a:cubicBezTo>
                      <a:cubicBezTo>
                        <a:pt x="488340" y="397868"/>
                        <a:pt x="509497" y="477952"/>
                        <a:pt x="546729" y="516000"/>
                      </a:cubicBezTo>
                      <a:cubicBezTo>
                        <a:pt x="483305" y="591896"/>
                        <a:pt x="388763" y="620520"/>
                        <a:pt x="339412" y="628065"/>
                      </a:cubicBezTo>
                      <a:cubicBezTo>
                        <a:pt x="268259" y="638936"/>
                        <a:pt x="240435" y="611528"/>
                        <a:pt x="240435" y="611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爱设计-8-16">
                  <a:extLst>
                    <a:ext uri="{FF2B5EF4-FFF2-40B4-BE49-F238E27FC236}">
                      <a16:creationId xmlns:a16="http://schemas.microsoft.com/office/drawing/2014/main" id="{2C5586D9-CB4E-E490-FC61-1EDA0A4EE5A6}"/>
                    </a:ext>
                  </a:extLst>
                </p:cNvPr>
                <p:cNvSpPr/>
                <p:nvPr/>
              </p:nvSpPr>
              <p:spPr>
                <a:xfrm>
                  <a:off x="4351909" y="2545284"/>
                  <a:ext cx="107509" cy="84738"/>
                </a:xfrm>
                <a:custGeom>
                  <a:avLst/>
                  <a:gdLst>
                    <a:gd name="connsiteX0" fmla="*/ 73802 w 107509"/>
                    <a:gd name="connsiteY0" fmla="*/ 74058 h 84738"/>
                    <a:gd name="connsiteX1" fmla="*/ 105567 w 107509"/>
                    <a:gd name="connsiteY1" fmla="*/ 23722 h 84738"/>
                    <a:gd name="connsiteX2" fmla="*/ 95728 w 107509"/>
                    <a:gd name="connsiteY2" fmla="*/ -391 h 84738"/>
                    <a:gd name="connsiteX3" fmla="*/ 44376 w 107509"/>
                    <a:gd name="connsiteY3" fmla="*/ 27495 h 84738"/>
                    <a:gd name="connsiteX4" fmla="*/ -1633 w 107509"/>
                    <a:gd name="connsiteY4" fmla="*/ 65574 h 84738"/>
                    <a:gd name="connsiteX5" fmla="*/ 73802 w 107509"/>
                    <a:gd name="connsiteY5" fmla="*/ 74058 h 84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7509" h="84738">
                      <a:moveTo>
                        <a:pt x="73802" y="74058"/>
                      </a:moveTo>
                      <a:cubicBezTo>
                        <a:pt x="96329" y="61000"/>
                        <a:pt x="105567" y="43924"/>
                        <a:pt x="105567" y="23722"/>
                      </a:cubicBezTo>
                      <a:cubicBezTo>
                        <a:pt x="105567" y="8324"/>
                        <a:pt x="102980" y="933"/>
                        <a:pt x="95728" y="-391"/>
                      </a:cubicBezTo>
                      <a:cubicBezTo>
                        <a:pt x="86582" y="-2069"/>
                        <a:pt x="70399" y="11019"/>
                        <a:pt x="44376" y="27495"/>
                      </a:cubicBezTo>
                      <a:cubicBezTo>
                        <a:pt x="25375" y="39505"/>
                        <a:pt x="-5359" y="49529"/>
                        <a:pt x="-1633" y="65574"/>
                      </a:cubicBezTo>
                      <a:cubicBezTo>
                        <a:pt x="1601" y="79385"/>
                        <a:pt x="37940" y="94876"/>
                        <a:pt x="73802" y="7405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爱设计-8-17">
                  <a:extLst>
                    <a:ext uri="{FF2B5EF4-FFF2-40B4-BE49-F238E27FC236}">
                      <a16:creationId xmlns:a16="http://schemas.microsoft.com/office/drawing/2014/main" id="{A1E14A5A-0819-1E7B-A1C7-34B112281E0B}"/>
                    </a:ext>
                  </a:extLst>
                </p:cNvPr>
                <p:cNvSpPr/>
                <p:nvPr/>
              </p:nvSpPr>
              <p:spPr>
                <a:xfrm>
                  <a:off x="4403090" y="2576468"/>
                  <a:ext cx="54573" cy="48829"/>
                </a:xfrm>
                <a:custGeom>
                  <a:avLst/>
                  <a:gdLst>
                    <a:gd name="connsiteX0" fmla="*/ 52631 w 54573"/>
                    <a:gd name="connsiteY0" fmla="*/ 1561 h 48829"/>
                    <a:gd name="connsiteX1" fmla="*/ -723 w 54573"/>
                    <a:gd name="connsiteY1" fmla="*/ 48293 h 48829"/>
                    <a:gd name="connsiteX2" fmla="*/ 52631 w 54573"/>
                    <a:gd name="connsiteY2" fmla="*/ 1561 h 48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573" h="48829">
                      <a:moveTo>
                        <a:pt x="52631" y="1561"/>
                      </a:moveTo>
                      <a:cubicBezTo>
                        <a:pt x="32414" y="-6261"/>
                        <a:pt x="-9622" y="7474"/>
                        <a:pt x="-723" y="48293"/>
                      </a:cubicBezTo>
                      <a:cubicBezTo>
                        <a:pt x="25700" y="42350"/>
                        <a:pt x="50999" y="13694"/>
                        <a:pt x="52631" y="15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爱设计-8-18">
                  <a:extLst>
                    <a:ext uri="{FF2B5EF4-FFF2-40B4-BE49-F238E27FC236}">
                      <a16:creationId xmlns:a16="http://schemas.microsoft.com/office/drawing/2014/main" id="{002BA027-09F0-B36E-AA3D-5621DC3757FC}"/>
                    </a:ext>
                  </a:extLst>
                </p:cNvPr>
                <p:cNvSpPr/>
                <p:nvPr/>
              </p:nvSpPr>
              <p:spPr>
                <a:xfrm>
                  <a:off x="4347771" y="2539528"/>
                  <a:ext cx="114172" cy="91361"/>
                </a:xfrm>
                <a:custGeom>
                  <a:avLst/>
                  <a:gdLst>
                    <a:gd name="connsiteX0" fmla="*/ 40614 w 114172"/>
                    <a:gd name="connsiteY0" fmla="*/ 90823 h 91361"/>
                    <a:gd name="connsiteX1" fmla="*/ 15685 w 114172"/>
                    <a:gd name="connsiteY1" fmla="*/ 85988 h 91361"/>
                    <a:gd name="connsiteX2" fmla="*/ -1530 w 114172"/>
                    <a:gd name="connsiteY2" fmla="*/ 69666 h 91361"/>
                    <a:gd name="connsiteX3" fmla="*/ 30251 w 114172"/>
                    <a:gd name="connsiteY3" fmla="*/ 36746 h 91361"/>
                    <a:gd name="connsiteX4" fmla="*/ 45927 w 114172"/>
                    <a:gd name="connsiteY4" fmla="*/ 28015 h 91361"/>
                    <a:gd name="connsiteX5" fmla="*/ 62710 w 114172"/>
                    <a:gd name="connsiteY5" fmla="*/ 17098 h 91361"/>
                    <a:gd name="connsiteX6" fmla="*/ 99665 w 114172"/>
                    <a:gd name="connsiteY6" fmla="*/ -332 h 91361"/>
                    <a:gd name="connsiteX7" fmla="*/ 112230 w 114172"/>
                    <a:gd name="connsiteY7" fmla="*/ 27061 h 91361"/>
                    <a:gd name="connsiteX8" fmla="*/ 78785 w 114172"/>
                    <a:gd name="connsiteY8" fmla="*/ 80276 h 91361"/>
                    <a:gd name="connsiteX9" fmla="*/ 40614 w 114172"/>
                    <a:gd name="connsiteY9" fmla="*/ 90823 h 91361"/>
                    <a:gd name="connsiteX10" fmla="*/ 97371 w 114172"/>
                    <a:gd name="connsiteY10" fmla="*/ 6135 h 91361"/>
                    <a:gd name="connsiteX11" fmla="*/ 66375 w 114172"/>
                    <a:gd name="connsiteY11" fmla="*/ 22672 h 91361"/>
                    <a:gd name="connsiteX12" fmla="*/ 49437 w 114172"/>
                    <a:gd name="connsiteY12" fmla="*/ 33651 h 91361"/>
                    <a:gd name="connsiteX13" fmla="*/ 33270 w 114172"/>
                    <a:gd name="connsiteY13" fmla="*/ 42659 h 91361"/>
                    <a:gd name="connsiteX14" fmla="*/ 4891 w 114172"/>
                    <a:gd name="connsiteY14" fmla="*/ 68173 h 91361"/>
                    <a:gd name="connsiteX15" fmla="*/ 18257 w 114172"/>
                    <a:gd name="connsiteY15" fmla="*/ 79906 h 91361"/>
                    <a:gd name="connsiteX16" fmla="*/ 75383 w 114172"/>
                    <a:gd name="connsiteY16" fmla="*/ 74532 h 91361"/>
                    <a:gd name="connsiteX17" fmla="*/ 75383 w 114172"/>
                    <a:gd name="connsiteY17" fmla="*/ 74532 h 91361"/>
                    <a:gd name="connsiteX18" fmla="*/ 105532 w 114172"/>
                    <a:gd name="connsiteY18" fmla="*/ 27061 h 91361"/>
                    <a:gd name="connsiteX19" fmla="*/ 98418 w 114172"/>
                    <a:gd name="connsiteY19" fmla="*/ 6227 h 91361"/>
                    <a:gd name="connsiteX20" fmla="*/ 97386 w 114172"/>
                    <a:gd name="connsiteY20" fmla="*/ 6120 h 91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4172" h="91361">
                      <a:moveTo>
                        <a:pt x="40614" y="90823"/>
                      </a:moveTo>
                      <a:cubicBezTo>
                        <a:pt x="32069" y="90903"/>
                        <a:pt x="23584" y="89259"/>
                        <a:pt x="15685" y="85988"/>
                      </a:cubicBezTo>
                      <a:cubicBezTo>
                        <a:pt x="6354" y="81969"/>
                        <a:pt x="-82" y="75856"/>
                        <a:pt x="-1530" y="69666"/>
                      </a:cubicBezTo>
                      <a:cubicBezTo>
                        <a:pt x="-4902" y="55177"/>
                        <a:pt x="12975" y="45815"/>
                        <a:pt x="30251" y="36746"/>
                      </a:cubicBezTo>
                      <a:cubicBezTo>
                        <a:pt x="35656" y="33913"/>
                        <a:pt x="41246" y="30987"/>
                        <a:pt x="45927" y="28015"/>
                      </a:cubicBezTo>
                      <a:cubicBezTo>
                        <a:pt x="52086" y="24150"/>
                        <a:pt x="57706" y="20409"/>
                        <a:pt x="62710" y="17098"/>
                      </a:cubicBezTo>
                      <a:cubicBezTo>
                        <a:pt x="80587" y="5288"/>
                        <a:pt x="91365" y="-1857"/>
                        <a:pt x="99665" y="-332"/>
                      </a:cubicBezTo>
                      <a:cubicBezTo>
                        <a:pt x="110767" y="1716"/>
                        <a:pt x="112261" y="14034"/>
                        <a:pt x="112230" y="27061"/>
                      </a:cubicBezTo>
                      <a:cubicBezTo>
                        <a:pt x="112230" y="49819"/>
                        <a:pt x="101221" y="67218"/>
                        <a:pt x="78785" y="80276"/>
                      </a:cubicBezTo>
                      <a:cubicBezTo>
                        <a:pt x="67222" y="87112"/>
                        <a:pt x="54041" y="90752"/>
                        <a:pt x="40614" y="90823"/>
                      </a:cubicBezTo>
                      <a:close/>
                      <a:moveTo>
                        <a:pt x="97371" y="6135"/>
                      </a:moveTo>
                      <a:cubicBezTo>
                        <a:pt x="91365" y="6135"/>
                        <a:pt x="80249" y="13495"/>
                        <a:pt x="66375" y="22672"/>
                      </a:cubicBezTo>
                      <a:cubicBezTo>
                        <a:pt x="61355" y="25983"/>
                        <a:pt x="55596" y="29755"/>
                        <a:pt x="49437" y="33651"/>
                      </a:cubicBezTo>
                      <a:cubicBezTo>
                        <a:pt x="44510" y="36730"/>
                        <a:pt x="38797" y="39810"/>
                        <a:pt x="33270" y="42659"/>
                      </a:cubicBezTo>
                      <a:cubicBezTo>
                        <a:pt x="18241" y="50542"/>
                        <a:pt x="2689" y="58688"/>
                        <a:pt x="4891" y="68173"/>
                      </a:cubicBezTo>
                      <a:cubicBezTo>
                        <a:pt x="5831" y="72192"/>
                        <a:pt x="11050" y="76796"/>
                        <a:pt x="18257" y="79906"/>
                      </a:cubicBezTo>
                      <a:cubicBezTo>
                        <a:pt x="31545" y="85634"/>
                        <a:pt x="53548" y="87251"/>
                        <a:pt x="75383" y="74532"/>
                      </a:cubicBezTo>
                      <a:lnTo>
                        <a:pt x="75383" y="74532"/>
                      </a:lnTo>
                      <a:cubicBezTo>
                        <a:pt x="95616" y="62768"/>
                        <a:pt x="105470" y="47247"/>
                        <a:pt x="105532" y="27061"/>
                      </a:cubicBezTo>
                      <a:cubicBezTo>
                        <a:pt x="105532" y="9907"/>
                        <a:pt x="102144" y="6920"/>
                        <a:pt x="98418" y="6227"/>
                      </a:cubicBezTo>
                      <a:cubicBezTo>
                        <a:pt x="98079" y="6163"/>
                        <a:pt x="97725" y="6127"/>
                        <a:pt x="97386" y="612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爱设计-8-19">
                  <a:extLst>
                    <a:ext uri="{FF2B5EF4-FFF2-40B4-BE49-F238E27FC236}">
                      <a16:creationId xmlns:a16="http://schemas.microsoft.com/office/drawing/2014/main" id="{D217019F-BFDB-CC0C-1101-9140FA889827}"/>
                    </a:ext>
                  </a:extLst>
                </p:cNvPr>
                <p:cNvSpPr/>
                <p:nvPr/>
              </p:nvSpPr>
              <p:spPr>
                <a:xfrm>
                  <a:off x="4396895" y="2571634"/>
                  <a:ext cx="62307" cy="56558"/>
                </a:xfrm>
                <a:custGeom>
                  <a:avLst/>
                  <a:gdLst>
                    <a:gd name="connsiteX0" fmla="*/ 1561 w 62307"/>
                    <a:gd name="connsiteY0" fmla="*/ 56023 h 56558"/>
                    <a:gd name="connsiteX1" fmla="*/ 10353 w 62307"/>
                    <a:gd name="connsiteY1" fmla="*/ 11661 h 56558"/>
                    <a:gd name="connsiteX2" fmla="*/ 60365 w 62307"/>
                    <a:gd name="connsiteY2" fmla="*/ 3439 h 56558"/>
                    <a:gd name="connsiteX3" fmla="*/ 57286 w 62307"/>
                    <a:gd name="connsiteY3" fmla="*/ 9336 h 56558"/>
                    <a:gd name="connsiteX4" fmla="*/ 14818 w 62307"/>
                    <a:gd name="connsiteY4" fmla="*/ 16604 h 56558"/>
                    <a:gd name="connsiteX5" fmla="*/ 7736 w 62307"/>
                    <a:gd name="connsiteY5" fmla="*/ 53559 h 56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307" h="56558">
                      <a:moveTo>
                        <a:pt x="1561" y="56023"/>
                      </a:moveTo>
                      <a:cubicBezTo>
                        <a:pt x="-5245" y="39085"/>
                        <a:pt x="-2042" y="22886"/>
                        <a:pt x="10353" y="11661"/>
                      </a:cubicBezTo>
                      <a:cubicBezTo>
                        <a:pt x="23857" y="-549"/>
                        <a:pt x="45846" y="-4168"/>
                        <a:pt x="60365" y="3439"/>
                      </a:cubicBezTo>
                      <a:lnTo>
                        <a:pt x="57286" y="9336"/>
                      </a:lnTo>
                      <a:cubicBezTo>
                        <a:pt x="45060" y="2931"/>
                        <a:pt x="26398" y="6118"/>
                        <a:pt x="14818" y="16604"/>
                      </a:cubicBezTo>
                      <a:cubicBezTo>
                        <a:pt x="8813" y="22024"/>
                        <a:pt x="-86" y="34050"/>
                        <a:pt x="7736" y="5355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爱设计-8-20">
                  <a:extLst>
                    <a:ext uri="{FF2B5EF4-FFF2-40B4-BE49-F238E27FC236}">
                      <a16:creationId xmlns:a16="http://schemas.microsoft.com/office/drawing/2014/main" id="{E3CE4A03-E213-07EF-0567-D0B36B5ED1FF}"/>
                    </a:ext>
                  </a:extLst>
                </p:cNvPr>
                <p:cNvSpPr/>
                <p:nvPr/>
              </p:nvSpPr>
              <p:spPr>
                <a:xfrm>
                  <a:off x="4177034" y="2281926"/>
                  <a:ext cx="337234" cy="431385"/>
                </a:xfrm>
                <a:custGeom>
                  <a:avLst/>
                  <a:gdLst>
                    <a:gd name="connsiteX0" fmla="*/ 211275 w 337234"/>
                    <a:gd name="connsiteY0" fmla="*/ 430850 h 431385"/>
                    <a:gd name="connsiteX1" fmla="*/ 113206 w 337234"/>
                    <a:gd name="connsiteY1" fmla="*/ 396174 h 431385"/>
                    <a:gd name="connsiteX2" fmla="*/ 47781 w 337234"/>
                    <a:gd name="connsiteY2" fmla="*/ 266832 h 431385"/>
                    <a:gd name="connsiteX3" fmla="*/ 2234 w 337234"/>
                    <a:gd name="connsiteY3" fmla="*/ 46997 h 431385"/>
                    <a:gd name="connsiteX4" fmla="*/ -1908 w 337234"/>
                    <a:gd name="connsiteY4" fmla="*/ 2728 h 431385"/>
                    <a:gd name="connsiteX5" fmla="*/ 1418 w 337234"/>
                    <a:gd name="connsiteY5" fmla="*/ -536 h 431385"/>
                    <a:gd name="connsiteX6" fmla="*/ 1418 w 337234"/>
                    <a:gd name="connsiteY6" fmla="*/ -536 h 431385"/>
                    <a:gd name="connsiteX7" fmla="*/ 4682 w 337234"/>
                    <a:gd name="connsiteY7" fmla="*/ 2850 h 431385"/>
                    <a:gd name="connsiteX8" fmla="*/ 4682 w 337234"/>
                    <a:gd name="connsiteY8" fmla="*/ 2852 h 431385"/>
                    <a:gd name="connsiteX9" fmla="*/ 8670 w 337234"/>
                    <a:gd name="connsiteY9" fmla="*/ 45642 h 431385"/>
                    <a:gd name="connsiteX10" fmla="*/ 54233 w 337234"/>
                    <a:gd name="connsiteY10" fmla="*/ 265477 h 431385"/>
                    <a:gd name="connsiteX11" fmla="*/ 117518 w 337234"/>
                    <a:gd name="connsiteY11" fmla="*/ 391262 h 431385"/>
                    <a:gd name="connsiteX12" fmla="*/ 257946 w 337234"/>
                    <a:gd name="connsiteY12" fmla="*/ 419147 h 431385"/>
                    <a:gd name="connsiteX13" fmla="*/ 259640 w 337234"/>
                    <a:gd name="connsiteY13" fmla="*/ 418793 h 431385"/>
                    <a:gd name="connsiteX14" fmla="*/ 330362 w 337234"/>
                    <a:gd name="connsiteY14" fmla="*/ 398068 h 431385"/>
                    <a:gd name="connsiteX15" fmla="*/ 334874 w 337234"/>
                    <a:gd name="connsiteY15" fmla="*/ 399377 h 431385"/>
                    <a:gd name="connsiteX16" fmla="*/ 333580 w 337234"/>
                    <a:gd name="connsiteY16" fmla="*/ 403888 h 431385"/>
                    <a:gd name="connsiteX17" fmla="*/ 332687 w 337234"/>
                    <a:gd name="connsiteY17" fmla="*/ 404227 h 431385"/>
                    <a:gd name="connsiteX18" fmla="*/ 260979 w 337234"/>
                    <a:gd name="connsiteY18" fmla="*/ 425245 h 431385"/>
                    <a:gd name="connsiteX19" fmla="*/ 259301 w 337234"/>
                    <a:gd name="connsiteY19" fmla="*/ 425599 h 431385"/>
                    <a:gd name="connsiteX20" fmla="*/ 211275 w 337234"/>
                    <a:gd name="connsiteY20" fmla="*/ 430850 h 431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37234" h="431385">
                      <a:moveTo>
                        <a:pt x="211275" y="430850"/>
                      </a:moveTo>
                      <a:cubicBezTo>
                        <a:pt x="172396" y="430850"/>
                        <a:pt x="139537" y="419271"/>
                        <a:pt x="113206" y="396174"/>
                      </a:cubicBezTo>
                      <a:cubicBezTo>
                        <a:pt x="81903" y="368750"/>
                        <a:pt x="59899" y="325205"/>
                        <a:pt x="47781" y="266832"/>
                      </a:cubicBezTo>
                      <a:lnTo>
                        <a:pt x="2234" y="46997"/>
                      </a:lnTo>
                      <a:cubicBezTo>
                        <a:pt x="-784" y="32442"/>
                        <a:pt x="-2185" y="17593"/>
                        <a:pt x="-1908" y="2728"/>
                      </a:cubicBezTo>
                      <a:cubicBezTo>
                        <a:pt x="-1877" y="916"/>
                        <a:pt x="-399" y="-536"/>
                        <a:pt x="1418" y="-536"/>
                      </a:cubicBezTo>
                      <a:lnTo>
                        <a:pt x="1418" y="-536"/>
                      </a:lnTo>
                      <a:cubicBezTo>
                        <a:pt x="3250" y="-502"/>
                        <a:pt x="4713" y="1015"/>
                        <a:pt x="4682" y="2850"/>
                      </a:cubicBezTo>
                      <a:cubicBezTo>
                        <a:pt x="4682" y="2852"/>
                        <a:pt x="4682" y="2852"/>
                        <a:pt x="4682" y="2852"/>
                      </a:cubicBezTo>
                      <a:cubicBezTo>
                        <a:pt x="4405" y="17219"/>
                        <a:pt x="5745" y="31572"/>
                        <a:pt x="8670" y="45642"/>
                      </a:cubicBezTo>
                      <a:lnTo>
                        <a:pt x="54233" y="265477"/>
                      </a:lnTo>
                      <a:cubicBezTo>
                        <a:pt x="66043" y="322449"/>
                        <a:pt x="87338" y="364809"/>
                        <a:pt x="117518" y="391262"/>
                      </a:cubicBezTo>
                      <a:cubicBezTo>
                        <a:pt x="152455" y="421873"/>
                        <a:pt x="199696" y="431296"/>
                        <a:pt x="257946" y="419147"/>
                      </a:cubicBezTo>
                      <a:lnTo>
                        <a:pt x="259640" y="418793"/>
                      </a:lnTo>
                      <a:cubicBezTo>
                        <a:pt x="272389" y="416160"/>
                        <a:pt x="293746" y="411757"/>
                        <a:pt x="330362" y="398068"/>
                      </a:cubicBezTo>
                      <a:cubicBezTo>
                        <a:pt x="331963" y="397175"/>
                        <a:pt x="333995" y="397760"/>
                        <a:pt x="334874" y="399377"/>
                      </a:cubicBezTo>
                      <a:cubicBezTo>
                        <a:pt x="335767" y="400978"/>
                        <a:pt x="335181" y="402995"/>
                        <a:pt x="333580" y="403888"/>
                      </a:cubicBezTo>
                      <a:cubicBezTo>
                        <a:pt x="333303" y="404042"/>
                        <a:pt x="332995" y="404165"/>
                        <a:pt x="332687" y="404227"/>
                      </a:cubicBezTo>
                      <a:cubicBezTo>
                        <a:pt x="295593" y="418085"/>
                        <a:pt x="273929" y="422581"/>
                        <a:pt x="260979" y="425245"/>
                      </a:cubicBezTo>
                      <a:lnTo>
                        <a:pt x="259301" y="425599"/>
                      </a:lnTo>
                      <a:cubicBezTo>
                        <a:pt x="243518" y="428987"/>
                        <a:pt x="227427" y="430742"/>
                        <a:pt x="211275" y="43085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爱设计-8-21">
                  <a:extLst>
                    <a:ext uri="{FF2B5EF4-FFF2-40B4-BE49-F238E27FC236}">
                      <a16:creationId xmlns:a16="http://schemas.microsoft.com/office/drawing/2014/main" id="{3A4AE24C-7EB6-C52C-4C0E-6E966BA57B1C}"/>
                    </a:ext>
                  </a:extLst>
                </p:cNvPr>
                <p:cNvSpPr/>
                <p:nvPr/>
              </p:nvSpPr>
              <p:spPr>
                <a:xfrm>
                  <a:off x="4588819" y="2339326"/>
                  <a:ext cx="107728" cy="134873"/>
                </a:xfrm>
                <a:custGeom>
                  <a:avLst/>
                  <a:gdLst>
                    <a:gd name="connsiteX0" fmla="*/ 38418 w 107728"/>
                    <a:gd name="connsiteY0" fmla="*/ 134337 h 134873"/>
                    <a:gd name="connsiteX1" fmla="*/ 22512 w 107728"/>
                    <a:gd name="connsiteY1" fmla="*/ 132412 h 134873"/>
                    <a:gd name="connsiteX2" fmla="*/ 19756 w 107728"/>
                    <a:gd name="connsiteY2" fmla="*/ 128603 h 134873"/>
                    <a:gd name="connsiteX3" fmla="*/ 23560 w 107728"/>
                    <a:gd name="connsiteY3" fmla="*/ 125843 h 134873"/>
                    <a:gd name="connsiteX4" fmla="*/ 24052 w 107728"/>
                    <a:gd name="connsiteY4" fmla="*/ 125960 h 134873"/>
                    <a:gd name="connsiteX5" fmla="*/ 97546 w 107728"/>
                    <a:gd name="connsiteY5" fmla="*/ 81224 h 134873"/>
                    <a:gd name="connsiteX6" fmla="*/ 52800 w 107728"/>
                    <a:gd name="connsiteY6" fmla="*/ 7733 h 134873"/>
                    <a:gd name="connsiteX7" fmla="*/ 3434 w 107728"/>
                    <a:gd name="connsiteY7" fmla="*/ 17082 h 134873"/>
                    <a:gd name="connsiteX8" fmla="*/ -1231 w 107728"/>
                    <a:gd name="connsiteY8" fmla="*/ 16516 h 134873"/>
                    <a:gd name="connsiteX9" fmla="*/ -677 w 107728"/>
                    <a:gd name="connsiteY9" fmla="*/ 11847 h 134873"/>
                    <a:gd name="connsiteX10" fmla="*/ -385 w 107728"/>
                    <a:gd name="connsiteY10" fmla="*/ 11647 h 134873"/>
                    <a:gd name="connsiteX11" fmla="*/ 93604 w 107728"/>
                    <a:gd name="connsiteY11" fmla="*/ 28289 h 134873"/>
                    <a:gd name="connsiteX12" fmla="*/ 76959 w 107728"/>
                    <a:gd name="connsiteY12" fmla="*/ 122270 h 134873"/>
                    <a:gd name="connsiteX13" fmla="*/ 52200 w 107728"/>
                    <a:gd name="connsiteY13" fmla="*/ 132997 h 134873"/>
                    <a:gd name="connsiteX14" fmla="*/ 38418 w 107728"/>
                    <a:gd name="connsiteY14" fmla="*/ 134337 h 134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7728" h="134873">
                      <a:moveTo>
                        <a:pt x="38418" y="134337"/>
                      </a:moveTo>
                      <a:cubicBezTo>
                        <a:pt x="33060" y="134340"/>
                        <a:pt x="27716" y="133693"/>
                        <a:pt x="22512" y="132412"/>
                      </a:cubicBezTo>
                      <a:cubicBezTo>
                        <a:pt x="20696" y="132121"/>
                        <a:pt x="19463" y="130417"/>
                        <a:pt x="19756" y="128603"/>
                      </a:cubicBezTo>
                      <a:cubicBezTo>
                        <a:pt x="20048" y="126789"/>
                        <a:pt x="21742" y="125554"/>
                        <a:pt x="23560" y="125843"/>
                      </a:cubicBezTo>
                      <a:cubicBezTo>
                        <a:pt x="23729" y="125871"/>
                        <a:pt x="23898" y="125910"/>
                        <a:pt x="24052" y="125960"/>
                      </a:cubicBezTo>
                      <a:cubicBezTo>
                        <a:pt x="56696" y="133901"/>
                        <a:pt x="89601" y="113872"/>
                        <a:pt x="97546" y="81224"/>
                      </a:cubicBezTo>
                      <a:cubicBezTo>
                        <a:pt x="105476" y="48576"/>
                        <a:pt x="85458" y="15673"/>
                        <a:pt x="52800" y="7733"/>
                      </a:cubicBezTo>
                      <a:cubicBezTo>
                        <a:pt x="35770" y="3589"/>
                        <a:pt x="17770" y="6997"/>
                        <a:pt x="3434" y="17082"/>
                      </a:cubicBezTo>
                      <a:cubicBezTo>
                        <a:pt x="1987" y="18216"/>
                        <a:pt x="-107" y="17962"/>
                        <a:pt x="-1231" y="16516"/>
                      </a:cubicBezTo>
                      <a:cubicBezTo>
                        <a:pt x="-2371" y="15071"/>
                        <a:pt x="-2109" y="12980"/>
                        <a:pt x="-677" y="11847"/>
                      </a:cubicBezTo>
                      <a:cubicBezTo>
                        <a:pt x="-585" y="11775"/>
                        <a:pt x="-476" y="11708"/>
                        <a:pt x="-385" y="11647"/>
                      </a:cubicBezTo>
                      <a:cubicBezTo>
                        <a:pt x="30165" y="-9710"/>
                        <a:pt x="72248" y="-2259"/>
                        <a:pt x="93604" y="28289"/>
                      </a:cubicBezTo>
                      <a:cubicBezTo>
                        <a:pt x="114961" y="58835"/>
                        <a:pt x="107509" y="100913"/>
                        <a:pt x="76959" y="122270"/>
                      </a:cubicBezTo>
                      <a:cubicBezTo>
                        <a:pt x="69506" y="127476"/>
                        <a:pt x="61084" y="131125"/>
                        <a:pt x="52200" y="132997"/>
                      </a:cubicBezTo>
                      <a:cubicBezTo>
                        <a:pt x="47657" y="133907"/>
                        <a:pt x="43038" y="134355"/>
                        <a:pt x="38418" y="1343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" name="爱设计-8-22">
                  <a:extLst>
                    <a:ext uri="{FF2B5EF4-FFF2-40B4-BE49-F238E27FC236}">
                      <a16:creationId xmlns:a16="http://schemas.microsoft.com/office/drawing/2014/main" id="{08C43855-4E2E-4A59-FF4A-E3765A3D23F6}"/>
                    </a:ext>
                  </a:extLst>
                </p:cNvPr>
                <p:cNvSpPr/>
                <p:nvPr/>
              </p:nvSpPr>
              <p:spPr>
                <a:xfrm>
                  <a:off x="4612488" y="2368671"/>
                  <a:ext cx="50953" cy="32854"/>
                </a:xfrm>
                <a:custGeom>
                  <a:avLst/>
                  <a:gdLst>
                    <a:gd name="connsiteX0" fmla="*/ 45714 w 50953"/>
                    <a:gd name="connsiteY0" fmla="*/ 32298 h 32854"/>
                    <a:gd name="connsiteX1" fmla="*/ 42450 w 50953"/>
                    <a:gd name="connsiteY1" fmla="*/ 29604 h 32854"/>
                    <a:gd name="connsiteX2" fmla="*/ 29900 w 50953"/>
                    <a:gd name="connsiteY2" fmla="*/ 9586 h 32854"/>
                    <a:gd name="connsiteX3" fmla="*/ 2493 w 50953"/>
                    <a:gd name="connsiteY3" fmla="*/ 8370 h 32854"/>
                    <a:gd name="connsiteX4" fmla="*/ -1758 w 50953"/>
                    <a:gd name="connsiteY4" fmla="*/ 6341 h 32854"/>
                    <a:gd name="connsiteX5" fmla="*/ 275 w 50953"/>
                    <a:gd name="connsiteY5" fmla="*/ 2097 h 32854"/>
                    <a:gd name="connsiteX6" fmla="*/ 506 w 50953"/>
                    <a:gd name="connsiteY6" fmla="*/ 2026 h 32854"/>
                    <a:gd name="connsiteX7" fmla="*/ 33288 w 50953"/>
                    <a:gd name="connsiteY7" fmla="*/ 3889 h 32854"/>
                    <a:gd name="connsiteX8" fmla="*/ 48948 w 50953"/>
                    <a:gd name="connsiteY8" fmla="*/ 28403 h 32854"/>
                    <a:gd name="connsiteX9" fmla="*/ 46330 w 50953"/>
                    <a:gd name="connsiteY9" fmla="*/ 32311 h 32854"/>
                    <a:gd name="connsiteX10" fmla="*/ 46315 w 50953"/>
                    <a:gd name="connsiteY10" fmla="*/ 32314 h 32854"/>
                    <a:gd name="connsiteX11" fmla="*/ 45714 w 50953"/>
                    <a:gd name="connsiteY11" fmla="*/ 32298 h 32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0953" h="32854">
                      <a:moveTo>
                        <a:pt x="45714" y="32298"/>
                      </a:moveTo>
                      <a:cubicBezTo>
                        <a:pt x="44128" y="32292"/>
                        <a:pt x="42758" y="31165"/>
                        <a:pt x="42450" y="29604"/>
                      </a:cubicBezTo>
                      <a:cubicBezTo>
                        <a:pt x="40633" y="20365"/>
                        <a:pt x="36291" y="13328"/>
                        <a:pt x="29900" y="9586"/>
                      </a:cubicBezTo>
                      <a:cubicBezTo>
                        <a:pt x="22910" y="5414"/>
                        <a:pt x="13440" y="4967"/>
                        <a:pt x="2493" y="8370"/>
                      </a:cubicBezTo>
                      <a:cubicBezTo>
                        <a:pt x="768" y="8981"/>
                        <a:pt x="-1141" y="8073"/>
                        <a:pt x="-1758" y="6341"/>
                      </a:cubicBezTo>
                      <a:cubicBezTo>
                        <a:pt x="-2358" y="4608"/>
                        <a:pt x="-1449" y="2708"/>
                        <a:pt x="275" y="2097"/>
                      </a:cubicBezTo>
                      <a:cubicBezTo>
                        <a:pt x="352" y="2071"/>
                        <a:pt x="429" y="2048"/>
                        <a:pt x="506" y="2026"/>
                      </a:cubicBezTo>
                      <a:cubicBezTo>
                        <a:pt x="13286" y="-1931"/>
                        <a:pt x="24634" y="-1300"/>
                        <a:pt x="33288" y="3889"/>
                      </a:cubicBezTo>
                      <a:cubicBezTo>
                        <a:pt x="41341" y="8693"/>
                        <a:pt x="46761" y="17178"/>
                        <a:pt x="48948" y="28403"/>
                      </a:cubicBezTo>
                      <a:cubicBezTo>
                        <a:pt x="49302" y="30204"/>
                        <a:pt x="48132" y="31955"/>
                        <a:pt x="46330" y="32311"/>
                      </a:cubicBezTo>
                      <a:cubicBezTo>
                        <a:pt x="46330" y="32312"/>
                        <a:pt x="46315" y="32312"/>
                        <a:pt x="46315" y="32314"/>
                      </a:cubicBezTo>
                      <a:cubicBezTo>
                        <a:pt x="46115" y="32323"/>
                        <a:pt x="45915" y="32318"/>
                        <a:pt x="45714" y="3229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" name="爱设计-8-23">
                  <a:extLst>
                    <a:ext uri="{FF2B5EF4-FFF2-40B4-BE49-F238E27FC236}">
                      <a16:creationId xmlns:a16="http://schemas.microsoft.com/office/drawing/2014/main" id="{B2CD2545-8743-E4A9-5BBD-81EC06490EFA}"/>
                    </a:ext>
                  </a:extLst>
                </p:cNvPr>
                <p:cNvSpPr/>
                <p:nvPr/>
              </p:nvSpPr>
              <p:spPr>
                <a:xfrm rot="-702600">
                  <a:off x="4229698" y="2410655"/>
                  <a:ext cx="28639" cy="48841"/>
                </a:xfrm>
                <a:custGeom>
                  <a:avLst/>
                  <a:gdLst>
                    <a:gd name="connsiteX0" fmla="*/ 26697 w 28639"/>
                    <a:gd name="connsiteY0" fmla="*/ 23885 h 48841"/>
                    <a:gd name="connsiteX1" fmla="*/ 12377 w 28639"/>
                    <a:gd name="connsiteY1" fmla="*/ 48306 h 48841"/>
                    <a:gd name="connsiteX2" fmla="*/ -1943 w 28639"/>
                    <a:gd name="connsiteY2" fmla="*/ 23885 h 48841"/>
                    <a:gd name="connsiteX3" fmla="*/ 12377 w 28639"/>
                    <a:gd name="connsiteY3" fmla="*/ -536 h 48841"/>
                    <a:gd name="connsiteX4" fmla="*/ 26697 w 28639"/>
                    <a:gd name="connsiteY4" fmla="*/ 23885 h 48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39" h="48841">
                      <a:moveTo>
                        <a:pt x="26697" y="23885"/>
                      </a:moveTo>
                      <a:cubicBezTo>
                        <a:pt x="26697" y="37372"/>
                        <a:pt x="20286" y="48306"/>
                        <a:pt x="12377" y="48306"/>
                      </a:cubicBezTo>
                      <a:cubicBezTo>
                        <a:pt x="4469" y="48306"/>
                        <a:pt x="-1943" y="37372"/>
                        <a:pt x="-1943" y="23885"/>
                      </a:cubicBezTo>
                      <a:cubicBezTo>
                        <a:pt x="-1943" y="10398"/>
                        <a:pt x="4469" y="-536"/>
                        <a:pt x="12377" y="-536"/>
                      </a:cubicBezTo>
                      <a:cubicBezTo>
                        <a:pt x="20286" y="-536"/>
                        <a:pt x="26697" y="10398"/>
                        <a:pt x="26697" y="2388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爱设计-8-24">
                  <a:extLst>
                    <a:ext uri="{FF2B5EF4-FFF2-40B4-BE49-F238E27FC236}">
                      <a16:creationId xmlns:a16="http://schemas.microsoft.com/office/drawing/2014/main" id="{5E582A27-BBC5-BA8E-1528-31DF5F315C7E}"/>
                    </a:ext>
                  </a:extLst>
                </p:cNvPr>
                <p:cNvSpPr/>
                <p:nvPr/>
              </p:nvSpPr>
              <p:spPr>
                <a:xfrm>
                  <a:off x="4178947" y="2337095"/>
                  <a:ext cx="88629" cy="47703"/>
                </a:xfrm>
                <a:custGeom>
                  <a:avLst/>
                  <a:gdLst>
                    <a:gd name="connsiteX0" fmla="*/ 1368 w 88629"/>
                    <a:gd name="connsiteY0" fmla="*/ 47167 h 47703"/>
                    <a:gd name="connsiteX1" fmla="*/ -634 w 88629"/>
                    <a:gd name="connsiteY1" fmla="*/ 46490 h 47703"/>
                    <a:gd name="connsiteX2" fmla="*/ -1281 w 88629"/>
                    <a:gd name="connsiteY2" fmla="*/ 41870 h 47703"/>
                    <a:gd name="connsiteX3" fmla="*/ 83284 w 88629"/>
                    <a:gd name="connsiteY3" fmla="*/ -535 h 47703"/>
                    <a:gd name="connsiteX4" fmla="*/ 86687 w 88629"/>
                    <a:gd name="connsiteY4" fmla="*/ 2721 h 47703"/>
                    <a:gd name="connsiteX5" fmla="*/ 83423 w 88629"/>
                    <a:gd name="connsiteY5" fmla="*/ 6117 h 47703"/>
                    <a:gd name="connsiteX6" fmla="*/ 4031 w 88629"/>
                    <a:gd name="connsiteY6" fmla="*/ 45889 h 47703"/>
                    <a:gd name="connsiteX7" fmla="*/ 1368 w 88629"/>
                    <a:gd name="connsiteY7" fmla="*/ 47167 h 47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629" h="47703">
                      <a:moveTo>
                        <a:pt x="1368" y="47167"/>
                      </a:moveTo>
                      <a:cubicBezTo>
                        <a:pt x="644" y="47169"/>
                        <a:pt x="-64" y="46930"/>
                        <a:pt x="-634" y="46490"/>
                      </a:cubicBezTo>
                      <a:cubicBezTo>
                        <a:pt x="-2081" y="45389"/>
                        <a:pt x="-2374" y="43327"/>
                        <a:pt x="-1281" y="41870"/>
                      </a:cubicBezTo>
                      <a:cubicBezTo>
                        <a:pt x="17705" y="16818"/>
                        <a:pt x="50902" y="173"/>
                        <a:pt x="83284" y="-535"/>
                      </a:cubicBezTo>
                      <a:cubicBezTo>
                        <a:pt x="85116" y="-574"/>
                        <a:pt x="86641" y="884"/>
                        <a:pt x="86687" y="2721"/>
                      </a:cubicBezTo>
                      <a:cubicBezTo>
                        <a:pt x="86718" y="4558"/>
                        <a:pt x="85255" y="6078"/>
                        <a:pt x="83423" y="6117"/>
                      </a:cubicBezTo>
                      <a:cubicBezTo>
                        <a:pt x="53459" y="6779"/>
                        <a:pt x="21554" y="22762"/>
                        <a:pt x="4031" y="45889"/>
                      </a:cubicBezTo>
                      <a:cubicBezTo>
                        <a:pt x="3385" y="46708"/>
                        <a:pt x="2399" y="47181"/>
                        <a:pt x="1368" y="4716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" name="爱设计-8-25">
                  <a:extLst>
                    <a:ext uri="{FF2B5EF4-FFF2-40B4-BE49-F238E27FC236}">
                      <a16:creationId xmlns:a16="http://schemas.microsoft.com/office/drawing/2014/main" id="{31C5FE8E-C28A-F5D0-6614-05FF5B2323B6}"/>
                    </a:ext>
                  </a:extLst>
                </p:cNvPr>
                <p:cNvSpPr/>
                <p:nvPr/>
              </p:nvSpPr>
              <p:spPr>
                <a:xfrm rot="-702600">
                  <a:off x="4429636" y="2369216"/>
                  <a:ext cx="28639" cy="48841"/>
                </a:xfrm>
                <a:custGeom>
                  <a:avLst/>
                  <a:gdLst>
                    <a:gd name="connsiteX0" fmla="*/ 26697 w 28639"/>
                    <a:gd name="connsiteY0" fmla="*/ 23885 h 48841"/>
                    <a:gd name="connsiteX1" fmla="*/ 12377 w 28639"/>
                    <a:gd name="connsiteY1" fmla="*/ 48306 h 48841"/>
                    <a:gd name="connsiteX2" fmla="*/ -1942 w 28639"/>
                    <a:gd name="connsiteY2" fmla="*/ 23885 h 48841"/>
                    <a:gd name="connsiteX3" fmla="*/ 12377 w 28639"/>
                    <a:gd name="connsiteY3" fmla="*/ -536 h 48841"/>
                    <a:gd name="connsiteX4" fmla="*/ 26697 w 28639"/>
                    <a:gd name="connsiteY4" fmla="*/ 23885 h 48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39" h="48841">
                      <a:moveTo>
                        <a:pt x="26697" y="23885"/>
                      </a:moveTo>
                      <a:cubicBezTo>
                        <a:pt x="26697" y="37372"/>
                        <a:pt x="20286" y="48306"/>
                        <a:pt x="12377" y="48306"/>
                      </a:cubicBezTo>
                      <a:cubicBezTo>
                        <a:pt x="4469" y="48306"/>
                        <a:pt x="-1942" y="37372"/>
                        <a:pt x="-1942" y="23885"/>
                      </a:cubicBezTo>
                      <a:cubicBezTo>
                        <a:pt x="-1942" y="10397"/>
                        <a:pt x="4469" y="-536"/>
                        <a:pt x="12377" y="-536"/>
                      </a:cubicBezTo>
                      <a:cubicBezTo>
                        <a:pt x="20286" y="-536"/>
                        <a:pt x="26697" y="10397"/>
                        <a:pt x="26697" y="2388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" name="爱设计-8-26">
                  <a:extLst>
                    <a:ext uri="{FF2B5EF4-FFF2-40B4-BE49-F238E27FC236}">
                      <a16:creationId xmlns:a16="http://schemas.microsoft.com/office/drawing/2014/main" id="{F63766D7-553A-238D-687F-EC7293D3F4D5}"/>
                    </a:ext>
                  </a:extLst>
                </p:cNvPr>
                <p:cNvSpPr/>
                <p:nvPr/>
              </p:nvSpPr>
              <p:spPr>
                <a:xfrm>
                  <a:off x="4384275" y="2304352"/>
                  <a:ext cx="107023" cy="20165"/>
                </a:xfrm>
                <a:custGeom>
                  <a:avLst/>
                  <a:gdLst>
                    <a:gd name="connsiteX0" fmla="*/ 1278 w 107023"/>
                    <a:gd name="connsiteY0" fmla="*/ 19628 h 20165"/>
                    <a:gd name="connsiteX1" fmla="*/ -1941 w 107023"/>
                    <a:gd name="connsiteY1" fmla="*/ 16197 h 20165"/>
                    <a:gd name="connsiteX2" fmla="*/ -355 w 107023"/>
                    <a:gd name="connsiteY2" fmla="*/ 13469 h 20165"/>
                    <a:gd name="connsiteX3" fmla="*/ 103381 w 107023"/>
                    <a:gd name="connsiteY3" fmla="*/ 11221 h 20165"/>
                    <a:gd name="connsiteX4" fmla="*/ 104659 w 107023"/>
                    <a:gd name="connsiteY4" fmla="*/ 15748 h 20165"/>
                    <a:gd name="connsiteX5" fmla="*/ 100132 w 107023"/>
                    <a:gd name="connsiteY5" fmla="*/ 17026 h 20165"/>
                    <a:gd name="connsiteX6" fmla="*/ 2910 w 107023"/>
                    <a:gd name="connsiteY6" fmla="*/ 19258 h 20165"/>
                    <a:gd name="connsiteX7" fmla="*/ 1278 w 107023"/>
                    <a:gd name="connsiteY7" fmla="*/ 19628 h 20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7023" h="20165">
                      <a:moveTo>
                        <a:pt x="1278" y="19628"/>
                      </a:moveTo>
                      <a:cubicBezTo>
                        <a:pt x="-555" y="19570"/>
                        <a:pt x="-2002" y="18033"/>
                        <a:pt x="-1941" y="16197"/>
                      </a:cubicBezTo>
                      <a:cubicBezTo>
                        <a:pt x="-1910" y="15080"/>
                        <a:pt x="-1309" y="14054"/>
                        <a:pt x="-355" y="13469"/>
                      </a:cubicBezTo>
                      <a:cubicBezTo>
                        <a:pt x="31149" y="-4331"/>
                        <a:pt x="73802" y="-5255"/>
                        <a:pt x="103381" y="11221"/>
                      </a:cubicBezTo>
                      <a:cubicBezTo>
                        <a:pt x="104982" y="12119"/>
                        <a:pt x="105551" y="14145"/>
                        <a:pt x="104659" y="15748"/>
                      </a:cubicBezTo>
                      <a:cubicBezTo>
                        <a:pt x="103766" y="17351"/>
                        <a:pt x="101733" y="17923"/>
                        <a:pt x="100132" y="17026"/>
                      </a:cubicBezTo>
                      <a:cubicBezTo>
                        <a:pt x="72493" y="1628"/>
                        <a:pt x="32504" y="2536"/>
                        <a:pt x="2910" y="19258"/>
                      </a:cubicBezTo>
                      <a:cubicBezTo>
                        <a:pt x="2402" y="19519"/>
                        <a:pt x="1847" y="19647"/>
                        <a:pt x="1278" y="1962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" name="爱设计-8-27">
                  <a:extLst>
                    <a:ext uri="{FF2B5EF4-FFF2-40B4-BE49-F238E27FC236}">
                      <a16:creationId xmlns:a16="http://schemas.microsoft.com/office/drawing/2014/main" id="{12CDFCA8-D71A-2540-04FF-585393CD4352}"/>
                    </a:ext>
                  </a:extLst>
                </p:cNvPr>
                <p:cNvSpPr/>
                <p:nvPr/>
              </p:nvSpPr>
              <p:spPr>
                <a:xfrm>
                  <a:off x="4304170" y="2396605"/>
                  <a:ext cx="41103" cy="131216"/>
                </a:xfrm>
                <a:custGeom>
                  <a:avLst/>
                  <a:gdLst>
                    <a:gd name="connsiteX0" fmla="*/ 21070 w 41103"/>
                    <a:gd name="connsiteY0" fmla="*/ 130673 h 131216"/>
                    <a:gd name="connsiteX1" fmla="*/ 9352 w 41103"/>
                    <a:gd name="connsiteY1" fmla="*/ 127717 h 131216"/>
                    <a:gd name="connsiteX2" fmla="*/ -1227 w 41103"/>
                    <a:gd name="connsiteY2" fmla="*/ 111025 h 131216"/>
                    <a:gd name="connsiteX3" fmla="*/ 12893 w 41103"/>
                    <a:gd name="connsiteY3" fmla="*/ 66372 h 131216"/>
                    <a:gd name="connsiteX4" fmla="*/ 20007 w 41103"/>
                    <a:gd name="connsiteY4" fmla="*/ 3826 h 131216"/>
                    <a:gd name="connsiteX5" fmla="*/ 22132 w 41103"/>
                    <a:gd name="connsiteY5" fmla="*/ -370 h 131216"/>
                    <a:gd name="connsiteX6" fmla="*/ 26336 w 41103"/>
                    <a:gd name="connsiteY6" fmla="*/ 1756 h 131216"/>
                    <a:gd name="connsiteX7" fmla="*/ 26428 w 41103"/>
                    <a:gd name="connsiteY7" fmla="*/ 2132 h 131216"/>
                    <a:gd name="connsiteX8" fmla="*/ 18560 w 41103"/>
                    <a:gd name="connsiteY8" fmla="*/ 69882 h 131216"/>
                    <a:gd name="connsiteX9" fmla="*/ 5272 w 41103"/>
                    <a:gd name="connsiteY9" fmla="*/ 109670 h 131216"/>
                    <a:gd name="connsiteX10" fmla="*/ 12770 w 41103"/>
                    <a:gd name="connsiteY10" fmla="*/ 122096 h 131216"/>
                    <a:gd name="connsiteX11" fmla="*/ 34327 w 41103"/>
                    <a:gd name="connsiteY11" fmla="*/ 121727 h 131216"/>
                    <a:gd name="connsiteX12" fmla="*/ 34943 w 41103"/>
                    <a:gd name="connsiteY12" fmla="*/ 121558 h 131216"/>
                    <a:gd name="connsiteX13" fmla="*/ 39039 w 41103"/>
                    <a:gd name="connsiteY13" fmla="*/ 123883 h 131216"/>
                    <a:gd name="connsiteX14" fmla="*/ 36714 w 41103"/>
                    <a:gd name="connsiteY14" fmla="*/ 127978 h 131216"/>
                    <a:gd name="connsiteX15" fmla="*/ 36129 w 41103"/>
                    <a:gd name="connsiteY15" fmla="*/ 128132 h 131216"/>
                    <a:gd name="connsiteX16" fmla="*/ 21070 w 41103"/>
                    <a:gd name="connsiteY16" fmla="*/ 130673 h 131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1103" h="131216">
                      <a:moveTo>
                        <a:pt x="21070" y="130673"/>
                      </a:moveTo>
                      <a:cubicBezTo>
                        <a:pt x="16974" y="130776"/>
                        <a:pt x="12909" y="129754"/>
                        <a:pt x="9352" y="127717"/>
                      </a:cubicBezTo>
                      <a:cubicBezTo>
                        <a:pt x="4086" y="124637"/>
                        <a:pt x="529" y="118955"/>
                        <a:pt x="-1227" y="111025"/>
                      </a:cubicBezTo>
                      <a:cubicBezTo>
                        <a:pt x="-4491" y="96259"/>
                        <a:pt x="3963" y="80846"/>
                        <a:pt x="12893" y="66372"/>
                      </a:cubicBezTo>
                      <a:cubicBezTo>
                        <a:pt x="21824" y="51898"/>
                        <a:pt x="28738" y="36792"/>
                        <a:pt x="20007" y="3826"/>
                      </a:cubicBezTo>
                      <a:cubicBezTo>
                        <a:pt x="19438" y="2080"/>
                        <a:pt x="20392" y="201"/>
                        <a:pt x="22132" y="-370"/>
                      </a:cubicBezTo>
                      <a:cubicBezTo>
                        <a:pt x="23872" y="-942"/>
                        <a:pt x="25750" y="12"/>
                        <a:pt x="26336" y="1756"/>
                      </a:cubicBezTo>
                      <a:cubicBezTo>
                        <a:pt x="26367" y="1879"/>
                        <a:pt x="26397" y="2006"/>
                        <a:pt x="26428" y="2132"/>
                      </a:cubicBezTo>
                      <a:cubicBezTo>
                        <a:pt x="35821" y="37547"/>
                        <a:pt x="28060" y="54485"/>
                        <a:pt x="18560" y="69882"/>
                      </a:cubicBezTo>
                      <a:cubicBezTo>
                        <a:pt x="10337" y="83248"/>
                        <a:pt x="2531" y="97321"/>
                        <a:pt x="5272" y="109670"/>
                      </a:cubicBezTo>
                      <a:cubicBezTo>
                        <a:pt x="6611" y="115737"/>
                        <a:pt x="9136" y="119910"/>
                        <a:pt x="12770" y="122096"/>
                      </a:cubicBezTo>
                      <a:cubicBezTo>
                        <a:pt x="19206" y="125946"/>
                        <a:pt x="28307" y="123405"/>
                        <a:pt x="34327" y="121727"/>
                      </a:cubicBezTo>
                      <a:lnTo>
                        <a:pt x="34943" y="121558"/>
                      </a:lnTo>
                      <a:cubicBezTo>
                        <a:pt x="36714" y="121068"/>
                        <a:pt x="38546" y="122109"/>
                        <a:pt x="39039" y="123883"/>
                      </a:cubicBezTo>
                      <a:cubicBezTo>
                        <a:pt x="39532" y="125656"/>
                        <a:pt x="38484" y="127489"/>
                        <a:pt x="36714" y="127978"/>
                      </a:cubicBezTo>
                      <a:lnTo>
                        <a:pt x="36129" y="128132"/>
                      </a:lnTo>
                      <a:cubicBezTo>
                        <a:pt x="31248" y="129655"/>
                        <a:pt x="26182" y="130511"/>
                        <a:pt x="21070" y="13067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" name="爱设计-8-28">
                  <a:extLst>
                    <a:ext uri="{FF2B5EF4-FFF2-40B4-BE49-F238E27FC236}">
                      <a16:creationId xmlns:a16="http://schemas.microsoft.com/office/drawing/2014/main" id="{8B1900C3-86CF-269E-D8D8-B2EC590B0EEF}"/>
                    </a:ext>
                  </a:extLst>
                </p:cNvPr>
                <p:cNvSpPr/>
                <p:nvPr/>
              </p:nvSpPr>
              <p:spPr>
                <a:xfrm>
                  <a:off x="3473503" y="2598715"/>
                  <a:ext cx="160335" cy="285927"/>
                </a:xfrm>
                <a:custGeom>
                  <a:avLst/>
                  <a:gdLst>
                    <a:gd name="connsiteX0" fmla="*/ 77379 w 160335"/>
                    <a:gd name="connsiteY0" fmla="*/ 285330 h 285927"/>
                    <a:gd name="connsiteX1" fmla="*/ 73699 w 160335"/>
                    <a:gd name="connsiteY1" fmla="*/ 281804 h 285927"/>
                    <a:gd name="connsiteX2" fmla="*/ 45875 w 160335"/>
                    <a:gd name="connsiteY2" fmla="*/ 183258 h 285927"/>
                    <a:gd name="connsiteX3" fmla="*/ -1042 w 160335"/>
                    <a:gd name="connsiteY3" fmla="*/ 61954 h 285927"/>
                    <a:gd name="connsiteX4" fmla="*/ 29507 w 160335"/>
                    <a:gd name="connsiteY4" fmla="*/ 686 h 285927"/>
                    <a:gd name="connsiteX5" fmla="*/ 54067 w 160335"/>
                    <a:gd name="connsiteY5" fmla="*/ 3765 h 285927"/>
                    <a:gd name="connsiteX6" fmla="*/ 71574 w 160335"/>
                    <a:gd name="connsiteY6" fmla="*/ 25153 h 285927"/>
                    <a:gd name="connsiteX7" fmla="*/ 82722 w 160335"/>
                    <a:gd name="connsiteY7" fmla="*/ 73656 h 285927"/>
                    <a:gd name="connsiteX8" fmla="*/ 108345 w 160335"/>
                    <a:gd name="connsiteY8" fmla="*/ 110842 h 285927"/>
                    <a:gd name="connsiteX9" fmla="*/ 129255 w 160335"/>
                    <a:gd name="connsiteY9" fmla="*/ 113644 h 285927"/>
                    <a:gd name="connsiteX10" fmla="*/ 149950 w 160335"/>
                    <a:gd name="connsiteY10" fmla="*/ 71131 h 285927"/>
                    <a:gd name="connsiteX11" fmla="*/ 153183 w 160335"/>
                    <a:gd name="connsiteY11" fmla="*/ 67054 h 285927"/>
                    <a:gd name="connsiteX12" fmla="*/ 157202 w 160335"/>
                    <a:gd name="connsiteY12" fmla="*/ 69930 h 285927"/>
                    <a:gd name="connsiteX13" fmla="*/ 131549 w 160335"/>
                    <a:gd name="connsiteY13" fmla="*/ 120620 h 285927"/>
                    <a:gd name="connsiteX14" fmla="*/ 104803 w 160335"/>
                    <a:gd name="connsiteY14" fmla="*/ 117278 h 285927"/>
                    <a:gd name="connsiteX15" fmla="*/ 75547 w 160335"/>
                    <a:gd name="connsiteY15" fmla="*/ 75365 h 285927"/>
                    <a:gd name="connsiteX16" fmla="*/ 64415 w 160335"/>
                    <a:gd name="connsiteY16" fmla="*/ 26924 h 285927"/>
                    <a:gd name="connsiteX17" fmla="*/ 50464 w 160335"/>
                    <a:gd name="connsiteY17" fmla="*/ 10186 h 285927"/>
                    <a:gd name="connsiteX18" fmla="*/ 31602 w 160335"/>
                    <a:gd name="connsiteY18" fmla="*/ 7707 h 285927"/>
                    <a:gd name="connsiteX19" fmla="*/ 6226 w 160335"/>
                    <a:gd name="connsiteY19" fmla="*/ 61015 h 285927"/>
                    <a:gd name="connsiteX20" fmla="*/ 52127 w 160335"/>
                    <a:gd name="connsiteY20" fmla="*/ 179408 h 285927"/>
                    <a:gd name="connsiteX21" fmla="*/ 81013 w 160335"/>
                    <a:gd name="connsiteY21" fmla="*/ 281573 h 285927"/>
                    <a:gd name="connsiteX22" fmla="*/ 77503 w 160335"/>
                    <a:gd name="connsiteY22" fmla="*/ 285392 h 285927"/>
                    <a:gd name="connsiteX23" fmla="*/ 77487 w 160335"/>
                    <a:gd name="connsiteY23" fmla="*/ 285392 h 285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60335" h="285927">
                      <a:moveTo>
                        <a:pt x="77379" y="285330"/>
                      </a:moveTo>
                      <a:cubicBezTo>
                        <a:pt x="75408" y="285330"/>
                        <a:pt x="73776" y="283775"/>
                        <a:pt x="73699" y="281804"/>
                      </a:cubicBezTo>
                      <a:cubicBezTo>
                        <a:pt x="72621" y="254442"/>
                        <a:pt x="61181" y="208279"/>
                        <a:pt x="45875" y="183258"/>
                      </a:cubicBezTo>
                      <a:cubicBezTo>
                        <a:pt x="18791" y="138789"/>
                        <a:pt x="1868" y="84589"/>
                        <a:pt x="-1042" y="61954"/>
                      </a:cubicBezTo>
                      <a:cubicBezTo>
                        <a:pt x="-5245" y="29172"/>
                        <a:pt x="5317" y="8061"/>
                        <a:pt x="29507" y="686"/>
                      </a:cubicBezTo>
                      <a:cubicBezTo>
                        <a:pt x="37776" y="-1687"/>
                        <a:pt x="46645" y="-574"/>
                        <a:pt x="54067" y="3765"/>
                      </a:cubicBezTo>
                      <a:cubicBezTo>
                        <a:pt x="62613" y="8523"/>
                        <a:pt x="69326" y="16715"/>
                        <a:pt x="71574" y="25153"/>
                      </a:cubicBezTo>
                      <a:lnTo>
                        <a:pt x="82722" y="73656"/>
                      </a:lnTo>
                      <a:cubicBezTo>
                        <a:pt x="87003" y="90594"/>
                        <a:pt x="96350" y="104236"/>
                        <a:pt x="108345" y="110842"/>
                      </a:cubicBezTo>
                      <a:cubicBezTo>
                        <a:pt x="115443" y="114737"/>
                        <a:pt x="122865" y="115738"/>
                        <a:pt x="129255" y="113644"/>
                      </a:cubicBezTo>
                      <a:cubicBezTo>
                        <a:pt x="147902" y="107485"/>
                        <a:pt x="153891" y="95167"/>
                        <a:pt x="149950" y="71131"/>
                      </a:cubicBezTo>
                      <a:cubicBezTo>
                        <a:pt x="149718" y="69112"/>
                        <a:pt x="151166" y="67286"/>
                        <a:pt x="153183" y="67054"/>
                      </a:cubicBezTo>
                      <a:cubicBezTo>
                        <a:pt x="155061" y="66838"/>
                        <a:pt x="156802" y="68081"/>
                        <a:pt x="157202" y="69930"/>
                      </a:cubicBezTo>
                      <a:cubicBezTo>
                        <a:pt x="161698" y="97292"/>
                        <a:pt x="153537" y="113382"/>
                        <a:pt x="131549" y="120620"/>
                      </a:cubicBezTo>
                      <a:cubicBezTo>
                        <a:pt x="123188" y="123360"/>
                        <a:pt x="113703" y="122159"/>
                        <a:pt x="104803" y="117278"/>
                      </a:cubicBezTo>
                      <a:cubicBezTo>
                        <a:pt x="90945" y="109687"/>
                        <a:pt x="80382" y="94412"/>
                        <a:pt x="75547" y="75365"/>
                      </a:cubicBezTo>
                      <a:lnTo>
                        <a:pt x="64415" y="26924"/>
                      </a:lnTo>
                      <a:cubicBezTo>
                        <a:pt x="62690" y="20472"/>
                        <a:pt x="57331" y="14005"/>
                        <a:pt x="50464" y="10186"/>
                      </a:cubicBezTo>
                      <a:cubicBezTo>
                        <a:pt x="44782" y="6808"/>
                        <a:pt x="37961" y="5912"/>
                        <a:pt x="31602" y="7707"/>
                      </a:cubicBezTo>
                      <a:cubicBezTo>
                        <a:pt x="5964" y="15406"/>
                        <a:pt x="3639" y="40967"/>
                        <a:pt x="6226" y="61015"/>
                      </a:cubicBezTo>
                      <a:cubicBezTo>
                        <a:pt x="9044" y="83003"/>
                        <a:pt x="25581" y="135863"/>
                        <a:pt x="52127" y="179408"/>
                      </a:cubicBezTo>
                      <a:cubicBezTo>
                        <a:pt x="68526" y="206339"/>
                        <a:pt x="79843" y="253410"/>
                        <a:pt x="81013" y="281573"/>
                      </a:cubicBezTo>
                      <a:cubicBezTo>
                        <a:pt x="81106" y="283590"/>
                        <a:pt x="79535" y="285299"/>
                        <a:pt x="77503" y="285392"/>
                      </a:cubicBezTo>
                      <a:cubicBezTo>
                        <a:pt x="77503" y="285392"/>
                        <a:pt x="77487" y="285392"/>
                        <a:pt x="77487" y="28539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爱设计-8-29">
                  <a:extLst>
                    <a:ext uri="{FF2B5EF4-FFF2-40B4-BE49-F238E27FC236}">
                      <a16:creationId xmlns:a16="http://schemas.microsoft.com/office/drawing/2014/main" id="{C30260E5-1996-BBF5-DCC2-177D0F932ED6}"/>
                    </a:ext>
                  </a:extLst>
                </p:cNvPr>
                <p:cNvSpPr/>
                <p:nvPr/>
              </p:nvSpPr>
              <p:spPr>
                <a:xfrm>
                  <a:off x="3540196" y="2425044"/>
                  <a:ext cx="386188" cy="423321"/>
                </a:xfrm>
                <a:custGeom>
                  <a:avLst/>
                  <a:gdLst>
                    <a:gd name="connsiteX0" fmla="*/ 258914 w 386188"/>
                    <a:gd name="connsiteY0" fmla="*/ 422786 h 423321"/>
                    <a:gd name="connsiteX1" fmla="*/ 257174 w 386188"/>
                    <a:gd name="connsiteY1" fmla="*/ 422339 h 423321"/>
                    <a:gd name="connsiteX2" fmla="*/ 255635 w 386188"/>
                    <a:gd name="connsiteY2" fmla="*/ 417366 h 423321"/>
                    <a:gd name="connsiteX3" fmla="*/ 255635 w 386188"/>
                    <a:gd name="connsiteY3" fmla="*/ 417366 h 423321"/>
                    <a:gd name="connsiteX4" fmla="*/ 345296 w 386188"/>
                    <a:gd name="connsiteY4" fmla="*/ 276922 h 423321"/>
                    <a:gd name="connsiteX5" fmla="*/ 374814 w 386188"/>
                    <a:gd name="connsiteY5" fmla="*/ 199825 h 423321"/>
                    <a:gd name="connsiteX6" fmla="*/ 351255 w 386188"/>
                    <a:gd name="connsiteY6" fmla="*/ 186152 h 423321"/>
                    <a:gd name="connsiteX7" fmla="*/ 260839 w 386188"/>
                    <a:gd name="connsiteY7" fmla="*/ 255180 h 423321"/>
                    <a:gd name="connsiteX8" fmla="*/ 258529 w 386188"/>
                    <a:gd name="connsiteY8" fmla="*/ 257890 h 423321"/>
                    <a:gd name="connsiteX9" fmla="*/ 246211 w 386188"/>
                    <a:gd name="connsiteY9" fmla="*/ 263172 h 423321"/>
                    <a:gd name="connsiteX10" fmla="*/ 238851 w 386188"/>
                    <a:gd name="connsiteY10" fmla="*/ 251839 h 423321"/>
                    <a:gd name="connsiteX11" fmla="*/ 231660 w 386188"/>
                    <a:gd name="connsiteY11" fmla="*/ 135724 h 423321"/>
                    <a:gd name="connsiteX12" fmla="*/ 226194 w 386188"/>
                    <a:gd name="connsiteY12" fmla="*/ 56101 h 423321"/>
                    <a:gd name="connsiteX13" fmla="*/ 204067 w 386188"/>
                    <a:gd name="connsiteY13" fmla="*/ 12017 h 423321"/>
                    <a:gd name="connsiteX14" fmla="*/ 182187 w 386188"/>
                    <a:gd name="connsiteY14" fmla="*/ 7398 h 423321"/>
                    <a:gd name="connsiteX15" fmla="*/ 154686 w 386188"/>
                    <a:gd name="connsiteY15" fmla="*/ 72069 h 423321"/>
                    <a:gd name="connsiteX16" fmla="*/ 157011 w 386188"/>
                    <a:gd name="connsiteY16" fmla="*/ 148227 h 423321"/>
                    <a:gd name="connsiteX17" fmla="*/ 158120 w 386188"/>
                    <a:gd name="connsiteY17" fmla="*/ 177637 h 423321"/>
                    <a:gd name="connsiteX18" fmla="*/ 154270 w 386188"/>
                    <a:gd name="connsiteY18" fmla="*/ 182087 h 423321"/>
                    <a:gd name="connsiteX19" fmla="*/ 149867 w 386188"/>
                    <a:gd name="connsiteY19" fmla="*/ 178499 h 423321"/>
                    <a:gd name="connsiteX20" fmla="*/ 109833 w 386188"/>
                    <a:gd name="connsiteY20" fmla="*/ 149951 h 423321"/>
                    <a:gd name="connsiteX21" fmla="*/ 77266 w 386188"/>
                    <a:gd name="connsiteY21" fmla="*/ 183026 h 423321"/>
                    <a:gd name="connsiteX22" fmla="*/ 72416 w 386188"/>
                    <a:gd name="connsiteY22" fmla="*/ 187205 h 423321"/>
                    <a:gd name="connsiteX23" fmla="*/ 68689 w 386188"/>
                    <a:gd name="connsiteY23" fmla="*/ 184689 h 423321"/>
                    <a:gd name="connsiteX24" fmla="*/ 32674 w 386188"/>
                    <a:gd name="connsiteY24" fmla="*/ 163609 h 423321"/>
                    <a:gd name="connsiteX25" fmla="*/ 5358 w 386188"/>
                    <a:gd name="connsiteY25" fmla="*/ 199194 h 423321"/>
                    <a:gd name="connsiteX26" fmla="*/ 1077 w 386188"/>
                    <a:gd name="connsiteY26" fmla="*/ 202153 h 423321"/>
                    <a:gd name="connsiteX27" fmla="*/ -1925 w 386188"/>
                    <a:gd name="connsiteY27" fmla="*/ 198177 h 423321"/>
                    <a:gd name="connsiteX28" fmla="*/ 31457 w 386188"/>
                    <a:gd name="connsiteY28" fmla="*/ 156357 h 423321"/>
                    <a:gd name="connsiteX29" fmla="*/ 71168 w 386188"/>
                    <a:gd name="connsiteY29" fmla="*/ 174649 h 423321"/>
                    <a:gd name="connsiteX30" fmla="*/ 108924 w 386188"/>
                    <a:gd name="connsiteY30" fmla="*/ 142653 h 423321"/>
                    <a:gd name="connsiteX31" fmla="*/ 150775 w 386188"/>
                    <a:gd name="connsiteY31" fmla="*/ 163702 h 423321"/>
                    <a:gd name="connsiteX32" fmla="*/ 149728 w 386188"/>
                    <a:gd name="connsiteY32" fmla="*/ 148796 h 423321"/>
                    <a:gd name="connsiteX33" fmla="*/ 147403 w 386188"/>
                    <a:gd name="connsiteY33" fmla="*/ 71807 h 423321"/>
                    <a:gd name="connsiteX34" fmla="*/ 180770 w 386188"/>
                    <a:gd name="connsiteY34" fmla="*/ 177 h 423321"/>
                    <a:gd name="connsiteX35" fmla="*/ 208255 w 386188"/>
                    <a:gd name="connsiteY35" fmla="*/ 5843 h 423321"/>
                    <a:gd name="connsiteX36" fmla="*/ 233492 w 386188"/>
                    <a:gd name="connsiteY36" fmla="*/ 54746 h 423321"/>
                    <a:gd name="connsiteX37" fmla="*/ 239051 w 386188"/>
                    <a:gd name="connsiteY37" fmla="*/ 135416 h 423321"/>
                    <a:gd name="connsiteX38" fmla="*/ 246180 w 386188"/>
                    <a:gd name="connsiteY38" fmla="*/ 250900 h 423321"/>
                    <a:gd name="connsiteX39" fmla="*/ 248382 w 386188"/>
                    <a:gd name="connsiteY39" fmla="*/ 256073 h 423321"/>
                    <a:gd name="connsiteX40" fmla="*/ 253002 w 386188"/>
                    <a:gd name="connsiteY40" fmla="*/ 252994 h 423321"/>
                    <a:gd name="connsiteX41" fmla="*/ 255327 w 386188"/>
                    <a:gd name="connsiteY41" fmla="*/ 250284 h 423321"/>
                    <a:gd name="connsiteX42" fmla="*/ 351825 w 386188"/>
                    <a:gd name="connsiteY42" fmla="*/ 178699 h 423321"/>
                    <a:gd name="connsiteX43" fmla="*/ 381650 w 386188"/>
                    <a:gd name="connsiteY43" fmla="*/ 196853 h 423321"/>
                    <a:gd name="connsiteX44" fmla="*/ 350962 w 386188"/>
                    <a:gd name="connsiteY44" fmla="*/ 281541 h 423321"/>
                    <a:gd name="connsiteX45" fmla="*/ 262163 w 386188"/>
                    <a:gd name="connsiteY45" fmla="*/ 420722 h 423321"/>
                    <a:gd name="connsiteX46" fmla="*/ 258914 w 386188"/>
                    <a:gd name="connsiteY46" fmla="*/ 422786 h 423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386188" h="423321">
                      <a:moveTo>
                        <a:pt x="258914" y="422786"/>
                      </a:moveTo>
                      <a:cubicBezTo>
                        <a:pt x="258314" y="422786"/>
                        <a:pt x="257713" y="422632"/>
                        <a:pt x="257174" y="422339"/>
                      </a:cubicBezTo>
                      <a:cubicBezTo>
                        <a:pt x="255373" y="421384"/>
                        <a:pt x="254680" y="419167"/>
                        <a:pt x="255635" y="417366"/>
                      </a:cubicBezTo>
                      <a:cubicBezTo>
                        <a:pt x="255635" y="417366"/>
                        <a:pt x="255635" y="417366"/>
                        <a:pt x="255635" y="417366"/>
                      </a:cubicBezTo>
                      <a:cubicBezTo>
                        <a:pt x="256158" y="416395"/>
                        <a:pt x="308095" y="320713"/>
                        <a:pt x="345296" y="276922"/>
                      </a:cubicBezTo>
                      <a:cubicBezTo>
                        <a:pt x="370086" y="247666"/>
                        <a:pt x="381958" y="216747"/>
                        <a:pt x="374814" y="199825"/>
                      </a:cubicBezTo>
                      <a:cubicBezTo>
                        <a:pt x="371349" y="191587"/>
                        <a:pt x="363419" y="186983"/>
                        <a:pt x="351255" y="186152"/>
                      </a:cubicBezTo>
                      <a:cubicBezTo>
                        <a:pt x="321553" y="184088"/>
                        <a:pt x="286461" y="225185"/>
                        <a:pt x="260839" y="255180"/>
                      </a:cubicBezTo>
                      <a:lnTo>
                        <a:pt x="258529" y="257890"/>
                      </a:lnTo>
                      <a:cubicBezTo>
                        <a:pt x="253186" y="264126"/>
                        <a:pt x="248490" y="263880"/>
                        <a:pt x="246211" y="263172"/>
                      </a:cubicBezTo>
                      <a:cubicBezTo>
                        <a:pt x="243932" y="262463"/>
                        <a:pt x="239806" y="260092"/>
                        <a:pt x="238851" y="251839"/>
                      </a:cubicBezTo>
                      <a:cubicBezTo>
                        <a:pt x="233569" y="206908"/>
                        <a:pt x="232553" y="169091"/>
                        <a:pt x="231660" y="135724"/>
                      </a:cubicBezTo>
                      <a:cubicBezTo>
                        <a:pt x="230844" y="105144"/>
                        <a:pt x="230120" y="78752"/>
                        <a:pt x="226194" y="56101"/>
                      </a:cubicBezTo>
                      <a:cubicBezTo>
                        <a:pt x="222421" y="34298"/>
                        <a:pt x="214969" y="19470"/>
                        <a:pt x="204067" y="12017"/>
                      </a:cubicBezTo>
                      <a:cubicBezTo>
                        <a:pt x="197708" y="7558"/>
                        <a:pt x="189809" y="5889"/>
                        <a:pt x="182187" y="7398"/>
                      </a:cubicBezTo>
                      <a:cubicBezTo>
                        <a:pt x="157951" y="12295"/>
                        <a:pt x="156318" y="29710"/>
                        <a:pt x="154686" y="72069"/>
                      </a:cubicBezTo>
                      <a:cubicBezTo>
                        <a:pt x="153516" y="102495"/>
                        <a:pt x="155533" y="128933"/>
                        <a:pt x="157011" y="148227"/>
                      </a:cubicBezTo>
                      <a:cubicBezTo>
                        <a:pt x="158043" y="161731"/>
                        <a:pt x="158782" y="171493"/>
                        <a:pt x="158120" y="177637"/>
                      </a:cubicBezTo>
                      <a:cubicBezTo>
                        <a:pt x="157704" y="181517"/>
                        <a:pt x="155040" y="182025"/>
                        <a:pt x="154270" y="182087"/>
                      </a:cubicBezTo>
                      <a:cubicBezTo>
                        <a:pt x="152099" y="182207"/>
                        <a:pt x="150190" y="180652"/>
                        <a:pt x="149867" y="178499"/>
                      </a:cubicBezTo>
                      <a:cubicBezTo>
                        <a:pt x="145771" y="163471"/>
                        <a:pt x="127370" y="147703"/>
                        <a:pt x="109833" y="149951"/>
                      </a:cubicBezTo>
                      <a:cubicBezTo>
                        <a:pt x="89553" y="152507"/>
                        <a:pt x="79206" y="163024"/>
                        <a:pt x="77266" y="183026"/>
                      </a:cubicBezTo>
                      <a:cubicBezTo>
                        <a:pt x="77081" y="185519"/>
                        <a:pt x="74910" y="187390"/>
                        <a:pt x="72416" y="187205"/>
                      </a:cubicBezTo>
                      <a:cubicBezTo>
                        <a:pt x="70814" y="187086"/>
                        <a:pt x="69398" y="186129"/>
                        <a:pt x="68689" y="184689"/>
                      </a:cubicBezTo>
                      <a:cubicBezTo>
                        <a:pt x="61083" y="169753"/>
                        <a:pt x="46609" y="161284"/>
                        <a:pt x="32674" y="163609"/>
                      </a:cubicBezTo>
                      <a:cubicBezTo>
                        <a:pt x="18369" y="165996"/>
                        <a:pt x="8161" y="179300"/>
                        <a:pt x="5358" y="199194"/>
                      </a:cubicBezTo>
                      <a:cubicBezTo>
                        <a:pt x="4988" y="201192"/>
                        <a:pt x="3079" y="202518"/>
                        <a:pt x="1077" y="202153"/>
                      </a:cubicBezTo>
                      <a:cubicBezTo>
                        <a:pt x="-801" y="201810"/>
                        <a:pt x="-2110" y="200082"/>
                        <a:pt x="-1925" y="198177"/>
                      </a:cubicBezTo>
                      <a:cubicBezTo>
                        <a:pt x="1354" y="174942"/>
                        <a:pt x="13842" y="159313"/>
                        <a:pt x="31457" y="156357"/>
                      </a:cubicBezTo>
                      <a:cubicBezTo>
                        <a:pt x="46301" y="153878"/>
                        <a:pt x="61483" y="161084"/>
                        <a:pt x="71168" y="174649"/>
                      </a:cubicBezTo>
                      <a:cubicBezTo>
                        <a:pt x="75387" y="156049"/>
                        <a:pt x="88106" y="145301"/>
                        <a:pt x="108924" y="142653"/>
                      </a:cubicBezTo>
                      <a:cubicBezTo>
                        <a:pt x="125246" y="140589"/>
                        <a:pt x="141660" y="150721"/>
                        <a:pt x="150775" y="163702"/>
                      </a:cubicBezTo>
                      <a:cubicBezTo>
                        <a:pt x="150529" y="159344"/>
                        <a:pt x="150144" y="154324"/>
                        <a:pt x="149728" y="148796"/>
                      </a:cubicBezTo>
                      <a:cubicBezTo>
                        <a:pt x="148188" y="129318"/>
                        <a:pt x="146202" y="102603"/>
                        <a:pt x="147403" y="71807"/>
                      </a:cubicBezTo>
                      <a:cubicBezTo>
                        <a:pt x="148943" y="31034"/>
                        <a:pt x="149913" y="6413"/>
                        <a:pt x="180770" y="177"/>
                      </a:cubicBezTo>
                      <a:cubicBezTo>
                        <a:pt x="190317" y="-1759"/>
                        <a:pt x="200249" y="287"/>
                        <a:pt x="208255" y="5843"/>
                      </a:cubicBezTo>
                      <a:cubicBezTo>
                        <a:pt x="220866" y="14450"/>
                        <a:pt x="229350" y="30911"/>
                        <a:pt x="233492" y="54746"/>
                      </a:cubicBezTo>
                      <a:cubicBezTo>
                        <a:pt x="237511" y="77843"/>
                        <a:pt x="238219" y="104559"/>
                        <a:pt x="239051" y="135416"/>
                      </a:cubicBezTo>
                      <a:cubicBezTo>
                        <a:pt x="239944" y="168629"/>
                        <a:pt x="240960" y="206246"/>
                        <a:pt x="246180" y="250900"/>
                      </a:cubicBezTo>
                      <a:cubicBezTo>
                        <a:pt x="246611" y="254595"/>
                        <a:pt x="247812" y="255888"/>
                        <a:pt x="248382" y="256073"/>
                      </a:cubicBezTo>
                      <a:cubicBezTo>
                        <a:pt x="248952" y="256258"/>
                        <a:pt x="250646" y="255827"/>
                        <a:pt x="253002" y="252994"/>
                      </a:cubicBezTo>
                      <a:lnTo>
                        <a:pt x="255327" y="250284"/>
                      </a:lnTo>
                      <a:cubicBezTo>
                        <a:pt x="281949" y="219103"/>
                        <a:pt x="318458" y="176374"/>
                        <a:pt x="351825" y="178699"/>
                      </a:cubicBezTo>
                      <a:cubicBezTo>
                        <a:pt x="370687" y="179993"/>
                        <a:pt x="378463" y="189277"/>
                        <a:pt x="381650" y="196853"/>
                      </a:cubicBezTo>
                      <a:cubicBezTo>
                        <a:pt x="389965" y="216562"/>
                        <a:pt x="377924" y="249806"/>
                        <a:pt x="350962" y="281541"/>
                      </a:cubicBezTo>
                      <a:cubicBezTo>
                        <a:pt x="314254" y="324747"/>
                        <a:pt x="262686" y="419768"/>
                        <a:pt x="262163" y="420722"/>
                      </a:cubicBezTo>
                      <a:cubicBezTo>
                        <a:pt x="261562" y="421969"/>
                        <a:pt x="260300" y="422770"/>
                        <a:pt x="258914" y="42278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" name="爱设计-8-30">
                  <a:extLst>
                    <a:ext uri="{FF2B5EF4-FFF2-40B4-BE49-F238E27FC236}">
                      <a16:creationId xmlns:a16="http://schemas.microsoft.com/office/drawing/2014/main" id="{170E10D8-6386-BBBC-EF1B-161BF9E48F0B}"/>
                    </a:ext>
                  </a:extLst>
                </p:cNvPr>
                <p:cNvSpPr/>
                <p:nvPr/>
              </p:nvSpPr>
              <p:spPr>
                <a:xfrm>
                  <a:off x="3611490" y="2600368"/>
                  <a:ext cx="92199" cy="113035"/>
                </a:xfrm>
                <a:custGeom>
                  <a:avLst/>
                  <a:gdLst>
                    <a:gd name="connsiteX0" fmla="*/ 54352 w 92199"/>
                    <a:gd name="connsiteY0" fmla="*/ 112484 h 113035"/>
                    <a:gd name="connsiteX1" fmla="*/ 7835 w 92199"/>
                    <a:gd name="connsiteY1" fmla="*/ 53372 h 113035"/>
                    <a:gd name="connsiteX2" fmla="*/ -1943 w 92199"/>
                    <a:gd name="connsiteY2" fmla="*/ 9088 h 113035"/>
                    <a:gd name="connsiteX3" fmla="*/ 5233 w 92199"/>
                    <a:gd name="connsiteY3" fmla="*/ 7548 h 113035"/>
                    <a:gd name="connsiteX4" fmla="*/ 15011 w 92199"/>
                    <a:gd name="connsiteY4" fmla="*/ 51847 h 113035"/>
                    <a:gd name="connsiteX5" fmla="*/ 55938 w 92199"/>
                    <a:gd name="connsiteY5" fmla="*/ 105155 h 113035"/>
                    <a:gd name="connsiteX6" fmla="*/ 68733 w 92199"/>
                    <a:gd name="connsiteY6" fmla="*/ 97764 h 113035"/>
                    <a:gd name="connsiteX7" fmla="*/ 79866 w 92199"/>
                    <a:gd name="connsiteY7" fmla="*/ 3714 h 113035"/>
                    <a:gd name="connsiteX8" fmla="*/ 82915 w 92199"/>
                    <a:gd name="connsiteY8" fmla="*/ -490 h 113035"/>
                    <a:gd name="connsiteX9" fmla="*/ 87118 w 92199"/>
                    <a:gd name="connsiteY9" fmla="*/ 2559 h 113035"/>
                    <a:gd name="connsiteX10" fmla="*/ 74400 w 92199"/>
                    <a:gd name="connsiteY10" fmla="*/ 102414 h 113035"/>
                    <a:gd name="connsiteX11" fmla="*/ 56200 w 92199"/>
                    <a:gd name="connsiteY11" fmla="*/ 112499 h 113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2199" h="113035">
                      <a:moveTo>
                        <a:pt x="54352" y="112484"/>
                      </a:moveTo>
                      <a:cubicBezTo>
                        <a:pt x="30562" y="112484"/>
                        <a:pt x="17012" y="95177"/>
                        <a:pt x="7835" y="53372"/>
                      </a:cubicBezTo>
                      <a:cubicBezTo>
                        <a:pt x="5402" y="42301"/>
                        <a:pt x="-1943" y="9088"/>
                        <a:pt x="-1943" y="9088"/>
                      </a:cubicBezTo>
                      <a:lnTo>
                        <a:pt x="5233" y="7548"/>
                      </a:lnTo>
                      <a:cubicBezTo>
                        <a:pt x="5233" y="7548"/>
                        <a:pt x="12578" y="40761"/>
                        <a:pt x="15011" y="51847"/>
                      </a:cubicBezTo>
                      <a:cubicBezTo>
                        <a:pt x="25496" y="99581"/>
                        <a:pt x="40864" y="105740"/>
                        <a:pt x="55938" y="105155"/>
                      </a:cubicBezTo>
                      <a:cubicBezTo>
                        <a:pt x="60557" y="104985"/>
                        <a:pt x="64838" y="102506"/>
                        <a:pt x="68733" y="97764"/>
                      </a:cubicBezTo>
                      <a:cubicBezTo>
                        <a:pt x="78850" y="85446"/>
                        <a:pt x="87842" y="53418"/>
                        <a:pt x="79866" y="3714"/>
                      </a:cubicBezTo>
                      <a:cubicBezTo>
                        <a:pt x="79543" y="1711"/>
                        <a:pt x="80913" y="-171"/>
                        <a:pt x="82915" y="-490"/>
                      </a:cubicBezTo>
                      <a:cubicBezTo>
                        <a:pt x="84917" y="-809"/>
                        <a:pt x="86795" y="556"/>
                        <a:pt x="87118" y="2559"/>
                      </a:cubicBezTo>
                      <a:cubicBezTo>
                        <a:pt x="94109" y="46104"/>
                        <a:pt x="89228" y="84368"/>
                        <a:pt x="74400" y="102414"/>
                      </a:cubicBezTo>
                      <a:cubicBezTo>
                        <a:pt x="69195" y="108773"/>
                        <a:pt x="62898" y="112253"/>
                        <a:pt x="56200" y="11249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爱设计-8-31">
                  <a:extLst>
                    <a:ext uri="{FF2B5EF4-FFF2-40B4-BE49-F238E27FC236}">
                      <a16:creationId xmlns:a16="http://schemas.microsoft.com/office/drawing/2014/main" id="{FB3D2256-408E-ED6C-8C80-ED747B109E28}"/>
                    </a:ext>
                  </a:extLst>
                </p:cNvPr>
                <p:cNvSpPr/>
                <p:nvPr/>
              </p:nvSpPr>
              <p:spPr>
                <a:xfrm>
                  <a:off x="3480276" y="2652199"/>
                  <a:ext cx="77368" cy="79713"/>
                </a:xfrm>
                <a:custGeom>
                  <a:avLst/>
                  <a:gdLst>
                    <a:gd name="connsiteX0" fmla="*/ 41443 w 77368"/>
                    <a:gd name="connsiteY0" fmla="*/ 79177 h 79713"/>
                    <a:gd name="connsiteX1" fmla="*/ 31988 w 77368"/>
                    <a:gd name="connsiteY1" fmla="*/ 77638 h 79713"/>
                    <a:gd name="connsiteX2" fmla="*/ -1794 w 77368"/>
                    <a:gd name="connsiteY2" fmla="*/ 35201 h 79713"/>
                    <a:gd name="connsiteX3" fmla="*/ 700 w 77368"/>
                    <a:gd name="connsiteY3" fmla="*/ 30643 h 79713"/>
                    <a:gd name="connsiteX4" fmla="*/ 5135 w 77368"/>
                    <a:gd name="connsiteY4" fmla="*/ 32753 h 79713"/>
                    <a:gd name="connsiteX5" fmla="*/ 34283 w 77368"/>
                    <a:gd name="connsiteY5" fmla="*/ 70647 h 79713"/>
                    <a:gd name="connsiteX6" fmla="*/ 57102 w 77368"/>
                    <a:gd name="connsiteY6" fmla="*/ 66582 h 79713"/>
                    <a:gd name="connsiteX7" fmla="*/ 64678 w 77368"/>
                    <a:gd name="connsiteY7" fmla="*/ 3836 h 79713"/>
                    <a:gd name="connsiteX8" fmla="*/ 67588 w 77368"/>
                    <a:gd name="connsiteY8" fmla="*/ -468 h 79713"/>
                    <a:gd name="connsiteX9" fmla="*/ 71884 w 77368"/>
                    <a:gd name="connsiteY9" fmla="*/ 2435 h 79713"/>
                    <a:gd name="connsiteX10" fmla="*/ 61229 w 77368"/>
                    <a:gd name="connsiteY10" fmla="*/ 72664 h 79713"/>
                    <a:gd name="connsiteX11" fmla="*/ 41443 w 77368"/>
                    <a:gd name="connsiteY11" fmla="*/ 79177 h 79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7368" h="79713">
                      <a:moveTo>
                        <a:pt x="41443" y="79177"/>
                      </a:moveTo>
                      <a:cubicBezTo>
                        <a:pt x="38225" y="79162"/>
                        <a:pt x="35037" y="78638"/>
                        <a:pt x="31988" y="77638"/>
                      </a:cubicBezTo>
                      <a:cubicBezTo>
                        <a:pt x="22288" y="74450"/>
                        <a:pt x="8568" y="64519"/>
                        <a:pt x="-1794" y="35201"/>
                      </a:cubicBezTo>
                      <a:cubicBezTo>
                        <a:pt x="-2364" y="33246"/>
                        <a:pt x="-1240" y="31213"/>
                        <a:pt x="700" y="30643"/>
                      </a:cubicBezTo>
                      <a:cubicBezTo>
                        <a:pt x="2502" y="30104"/>
                        <a:pt x="4411" y="31028"/>
                        <a:pt x="5135" y="32753"/>
                      </a:cubicBezTo>
                      <a:cubicBezTo>
                        <a:pt x="12541" y="53725"/>
                        <a:pt x="22627" y="66828"/>
                        <a:pt x="34283" y="70647"/>
                      </a:cubicBezTo>
                      <a:cubicBezTo>
                        <a:pt x="43675" y="73726"/>
                        <a:pt x="51883" y="70139"/>
                        <a:pt x="57102" y="66582"/>
                      </a:cubicBezTo>
                      <a:cubicBezTo>
                        <a:pt x="63646" y="62132"/>
                        <a:pt x="73332" y="48105"/>
                        <a:pt x="64678" y="3836"/>
                      </a:cubicBezTo>
                      <a:cubicBezTo>
                        <a:pt x="64293" y="1846"/>
                        <a:pt x="65587" y="-81"/>
                        <a:pt x="67588" y="-468"/>
                      </a:cubicBezTo>
                      <a:cubicBezTo>
                        <a:pt x="69575" y="-854"/>
                        <a:pt x="71499" y="445"/>
                        <a:pt x="71884" y="2435"/>
                      </a:cubicBezTo>
                      <a:cubicBezTo>
                        <a:pt x="80876" y="48366"/>
                        <a:pt x="71053" y="65981"/>
                        <a:pt x="61229" y="72664"/>
                      </a:cubicBezTo>
                      <a:cubicBezTo>
                        <a:pt x="55440" y="76775"/>
                        <a:pt x="48541" y="79054"/>
                        <a:pt x="41443" y="7917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" name="爱设计-8-32">
                  <a:extLst>
                    <a:ext uri="{FF2B5EF4-FFF2-40B4-BE49-F238E27FC236}">
                      <a16:creationId xmlns:a16="http://schemas.microsoft.com/office/drawing/2014/main" id="{FC932F9F-DAAA-E59D-A3AF-EE770B6303BD}"/>
                    </a:ext>
                  </a:extLst>
                </p:cNvPr>
                <p:cNvSpPr/>
                <p:nvPr/>
              </p:nvSpPr>
              <p:spPr>
                <a:xfrm>
                  <a:off x="3533639" y="2711279"/>
                  <a:ext cx="891060" cy="998026"/>
                </a:xfrm>
                <a:custGeom>
                  <a:avLst/>
                  <a:gdLst>
                    <a:gd name="connsiteX0" fmla="*/ 290093 w 891060"/>
                    <a:gd name="connsiteY0" fmla="*/ 997490 h 998026"/>
                    <a:gd name="connsiteX1" fmla="*/ 272555 w 891060"/>
                    <a:gd name="connsiteY1" fmla="*/ 996428 h 998026"/>
                    <a:gd name="connsiteX2" fmla="*/ 164046 w 891060"/>
                    <a:gd name="connsiteY2" fmla="*/ 941612 h 998026"/>
                    <a:gd name="connsiteX3" fmla="*/ 84655 w 891060"/>
                    <a:gd name="connsiteY3" fmla="*/ 779596 h 998026"/>
                    <a:gd name="connsiteX4" fmla="*/ -1573 w 891060"/>
                    <a:gd name="connsiteY4" fmla="*/ 173275 h 998026"/>
                    <a:gd name="connsiteX5" fmla="*/ -1943 w 891060"/>
                    <a:gd name="connsiteY5" fmla="*/ 169703 h 998026"/>
                    <a:gd name="connsiteX6" fmla="*/ 287845 w 891060"/>
                    <a:gd name="connsiteY6" fmla="*/ 131824 h 998026"/>
                    <a:gd name="connsiteX7" fmla="*/ 288584 w 891060"/>
                    <a:gd name="connsiteY7" fmla="*/ 135073 h 998026"/>
                    <a:gd name="connsiteX8" fmla="*/ 383188 w 891060"/>
                    <a:gd name="connsiteY8" fmla="*/ 548166 h 998026"/>
                    <a:gd name="connsiteX9" fmla="*/ 500843 w 891060"/>
                    <a:gd name="connsiteY9" fmla="*/ 414605 h 998026"/>
                    <a:gd name="connsiteX10" fmla="*/ 601191 w 891060"/>
                    <a:gd name="connsiteY10" fmla="*/ 304003 h 998026"/>
                    <a:gd name="connsiteX11" fmla="*/ 880692 w 891060"/>
                    <a:gd name="connsiteY11" fmla="*/ 122601 h 998026"/>
                    <a:gd name="connsiteX12" fmla="*/ 864185 w 891060"/>
                    <a:gd name="connsiteY12" fmla="*/ 4869 h 998026"/>
                    <a:gd name="connsiteX13" fmla="*/ 865679 w 891060"/>
                    <a:gd name="connsiteY13" fmla="*/ -89 h 998026"/>
                    <a:gd name="connsiteX14" fmla="*/ 870638 w 891060"/>
                    <a:gd name="connsiteY14" fmla="*/ 1389 h 998026"/>
                    <a:gd name="connsiteX15" fmla="*/ 870822 w 891060"/>
                    <a:gd name="connsiteY15" fmla="*/ 1789 h 998026"/>
                    <a:gd name="connsiteX16" fmla="*/ 887652 w 891060"/>
                    <a:gd name="connsiteY16" fmla="*/ 125911 h 998026"/>
                    <a:gd name="connsiteX17" fmla="*/ 887329 w 891060"/>
                    <a:gd name="connsiteY17" fmla="*/ 128113 h 998026"/>
                    <a:gd name="connsiteX18" fmla="*/ 885235 w 891060"/>
                    <a:gd name="connsiteY18" fmla="*/ 128837 h 998026"/>
                    <a:gd name="connsiteX19" fmla="*/ 606365 w 891060"/>
                    <a:gd name="connsiteY19" fmla="*/ 309284 h 998026"/>
                    <a:gd name="connsiteX20" fmla="*/ 506432 w 891060"/>
                    <a:gd name="connsiteY20" fmla="*/ 419440 h 998026"/>
                    <a:gd name="connsiteX21" fmla="*/ 383850 w 891060"/>
                    <a:gd name="connsiteY21" fmla="*/ 558329 h 998026"/>
                    <a:gd name="connsiteX22" fmla="*/ 379139 w 891060"/>
                    <a:gd name="connsiteY22" fmla="*/ 563441 h 998026"/>
                    <a:gd name="connsiteX23" fmla="*/ 282132 w 891060"/>
                    <a:gd name="connsiteY23" fmla="*/ 140000 h 998026"/>
                    <a:gd name="connsiteX24" fmla="*/ 6126 w 891060"/>
                    <a:gd name="connsiteY24" fmla="*/ 176108 h 998026"/>
                    <a:gd name="connsiteX25" fmla="*/ 91861 w 891060"/>
                    <a:gd name="connsiteY25" fmla="*/ 777886 h 998026"/>
                    <a:gd name="connsiteX26" fmla="*/ 273555 w 891060"/>
                    <a:gd name="connsiteY26" fmla="*/ 989191 h 998026"/>
                    <a:gd name="connsiteX27" fmla="*/ 526696 w 891060"/>
                    <a:gd name="connsiteY27" fmla="*/ 896157 h 998026"/>
                    <a:gd name="connsiteX28" fmla="*/ 531716 w 891060"/>
                    <a:gd name="connsiteY28" fmla="*/ 897451 h 998026"/>
                    <a:gd name="connsiteX29" fmla="*/ 530422 w 891060"/>
                    <a:gd name="connsiteY29" fmla="*/ 902486 h 998026"/>
                    <a:gd name="connsiteX30" fmla="*/ 290093 w 891060"/>
                    <a:gd name="connsiteY30" fmla="*/ 997490 h 998026"/>
                    <a:gd name="connsiteX31" fmla="*/ 883957 w 891060"/>
                    <a:gd name="connsiteY31" fmla="*/ 125295 h 998026"/>
                    <a:gd name="connsiteX32" fmla="*/ 883957 w 891060"/>
                    <a:gd name="connsiteY32" fmla="*/ 125295 h 998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891060" h="998026">
                      <a:moveTo>
                        <a:pt x="290093" y="997490"/>
                      </a:moveTo>
                      <a:cubicBezTo>
                        <a:pt x="284226" y="997506"/>
                        <a:pt x="278375" y="997152"/>
                        <a:pt x="272555" y="996428"/>
                      </a:cubicBezTo>
                      <a:cubicBezTo>
                        <a:pt x="230596" y="991224"/>
                        <a:pt x="194026" y="972777"/>
                        <a:pt x="164046" y="941612"/>
                      </a:cubicBezTo>
                      <a:cubicBezTo>
                        <a:pt x="128862" y="905103"/>
                        <a:pt x="102147" y="850595"/>
                        <a:pt x="84655" y="779596"/>
                      </a:cubicBezTo>
                      <a:cubicBezTo>
                        <a:pt x="46314" y="624077"/>
                        <a:pt x="-1157" y="177756"/>
                        <a:pt x="-1573" y="173275"/>
                      </a:cubicBezTo>
                      <a:lnTo>
                        <a:pt x="-1943" y="169703"/>
                      </a:lnTo>
                      <a:lnTo>
                        <a:pt x="287845" y="131824"/>
                      </a:lnTo>
                      <a:lnTo>
                        <a:pt x="288584" y="135073"/>
                      </a:lnTo>
                      <a:lnTo>
                        <a:pt x="383188" y="548166"/>
                      </a:lnTo>
                      <a:cubicBezTo>
                        <a:pt x="436357" y="490409"/>
                        <a:pt x="472018" y="448480"/>
                        <a:pt x="500843" y="414605"/>
                      </a:cubicBezTo>
                      <a:cubicBezTo>
                        <a:pt x="534980" y="374571"/>
                        <a:pt x="561957" y="342790"/>
                        <a:pt x="601191" y="304003"/>
                      </a:cubicBezTo>
                      <a:cubicBezTo>
                        <a:pt x="722726" y="183900"/>
                        <a:pt x="861922" y="129576"/>
                        <a:pt x="880692" y="122601"/>
                      </a:cubicBezTo>
                      <a:cubicBezTo>
                        <a:pt x="884558" y="92621"/>
                        <a:pt x="878275" y="34725"/>
                        <a:pt x="864185" y="4869"/>
                      </a:cubicBezTo>
                      <a:cubicBezTo>
                        <a:pt x="863231" y="3083"/>
                        <a:pt x="863893" y="865"/>
                        <a:pt x="865679" y="-89"/>
                      </a:cubicBezTo>
                      <a:cubicBezTo>
                        <a:pt x="867450" y="-1059"/>
                        <a:pt x="869683" y="-397"/>
                        <a:pt x="870638" y="1389"/>
                      </a:cubicBezTo>
                      <a:cubicBezTo>
                        <a:pt x="870715" y="1512"/>
                        <a:pt x="870776" y="1651"/>
                        <a:pt x="870822" y="1789"/>
                      </a:cubicBezTo>
                      <a:cubicBezTo>
                        <a:pt x="885789" y="33509"/>
                        <a:pt x="892271" y="95624"/>
                        <a:pt x="887652" y="125911"/>
                      </a:cubicBezTo>
                      <a:lnTo>
                        <a:pt x="887329" y="128113"/>
                      </a:lnTo>
                      <a:lnTo>
                        <a:pt x="885235" y="128837"/>
                      </a:lnTo>
                      <a:cubicBezTo>
                        <a:pt x="883695" y="129345"/>
                        <a:pt x="735090" y="182052"/>
                        <a:pt x="606365" y="309284"/>
                      </a:cubicBezTo>
                      <a:cubicBezTo>
                        <a:pt x="567346" y="347779"/>
                        <a:pt x="540462" y="379437"/>
                        <a:pt x="506432" y="419440"/>
                      </a:cubicBezTo>
                      <a:cubicBezTo>
                        <a:pt x="476730" y="454347"/>
                        <a:pt x="439760" y="497800"/>
                        <a:pt x="383850" y="558329"/>
                      </a:cubicBezTo>
                      <a:lnTo>
                        <a:pt x="379139" y="563441"/>
                      </a:lnTo>
                      <a:lnTo>
                        <a:pt x="282132" y="140000"/>
                      </a:lnTo>
                      <a:lnTo>
                        <a:pt x="6126" y="176108"/>
                      </a:lnTo>
                      <a:cubicBezTo>
                        <a:pt x="10745" y="218806"/>
                        <a:pt x="55399" y="630175"/>
                        <a:pt x="91861" y="777886"/>
                      </a:cubicBezTo>
                      <a:cubicBezTo>
                        <a:pt x="123704" y="907090"/>
                        <a:pt x="184833" y="978181"/>
                        <a:pt x="273555" y="989191"/>
                      </a:cubicBezTo>
                      <a:cubicBezTo>
                        <a:pt x="328757" y="996043"/>
                        <a:pt x="404437" y="968219"/>
                        <a:pt x="526696" y="896157"/>
                      </a:cubicBezTo>
                      <a:cubicBezTo>
                        <a:pt x="528451" y="895126"/>
                        <a:pt x="530699" y="895711"/>
                        <a:pt x="531716" y="897451"/>
                      </a:cubicBezTo>
                      <a:cubicBezTo>
                        <a:pt x="532747" y="899206"/>
                        <a:pt x="532178" y="901454"/>
                        <a:pt x="530422" y="902486"/>
                      </a:cubicBezTo>
                      <a:cubicBezTo>
                        <a:pt x="418788" y="968235"/>
                        <a:pt x="345232" y="997490"/>
                        <a:pt x="290093" y="997490"/>
                      </a:cubicBezTo>
                      <a:close/>
                      <a:moveTo>
                        <a:pt x="883957" y="125295"/>
                      </a:moveTo>
                      <a:lnTo>
                        <a:pt x="883957" y="125295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" name="爱设计-8-33">
                  <a:extLst>
                    <a:ext uri="{FF2B5EF4-FFF2-40B4-BE49-F238E27FC236}">
                      <a16:creationId xmlns:a16="http://schemas.microsoft.com/office/drawing/2014/main" id="{4C576889-843F-BFCB-BE41-ED30D416FC29}"/>
                    </a:ext>
                  </a:extLst>
                </p:cNvPr>
                <p:cNvSpPr/>
                <p:nvPr/>
              </p:nvSpPr>
              <p:spPr>
                <a:xfrm>
                  <a:off x="4637895" y="2747987"/>
                  <a:ext cx="800309" cy="1204942"/>
                </a:xfrm>
                <a:custGeom>
                  <a:avLst/>
                  <a:gdLst>
                    <a:gd name="connsiteX0" fmla="*/ 358598 w 800309"/>
                    <a:gd name="connsiteY0" fmla="*/ 701790 h 1204942"/>
                    <a:gd name="connsiteX1" fmla="*/ 435356 w 800309"/>
                    <a:gd name="connsiteY1" fmla="*/ 925936 h 1204942"/>
                    <a:gd name="connsiteX2" fmla="*/ -1943 w 800309"/>
                    <a:gd name="connsiteY2" fmla="*/ 968126 h 1204942"/>
                    <a:gd name="connsiteX3" fmla="*/ 17289 w 800309"/>
                    <a:gd name="connsiteY3" fmla="*/ 1204406 h 1204942"/>
                    <a:gd name="connsiteX4" fmla="*/ 488386 w 800309"/>
                    <a:gd name="connsiteY4" fmla="*/ 1191934 h 1204942"/>
                    <a:gd name="connsiteX5" fmla="*/ 750149 w 800309"/>
                    <a:gd name="connsiteY5" fmla="*/ 1125446 h 1204942"/>
                    <a:gd name="connsiteX6" fmla="*/ 744744 w 800309"/>
                    <a:gd name="connsiteY6" fmla="*/ 716510 h 1204942"/>
                    <a:gd name="connsiteX7" fmla="*/ 438189 w 800309"/>
                    <a:gd name="connsiteY7" fmla="*/ 153781 h 1204942"/>
                    <a:gd name="connsiteX8" fmla="*/ 92493 w 800309"/>
                    <a:gd name="connsiteY8" fmla="*/ -536 h 1204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0309" h="1204942">
                      <a:moveTo>
                        <a:pt x="358598" y="701790"/>
                      </a:moveTo>
                      <a:lnTo>
                        <a:pt x="435356" y="925936"/>
                      </a:lnTo>
                      <a:lnTo>
                        <a:pt x="-1943" y="968126"/>
                      </a:lnTo>
                      <a:cubicBezTo>
                        <a:pt x="5232" y="1036200"/>
                        <a:pt x="12177" y="1143339"/>
                        <a:pt x="17289" y="1204406"/>
                      </a:cubicBezTo>
                      <a:lnTo>
                        <a:pt x="488386" y="1191934"/>
                      </a:lnTo>
                      <a:cubicBezTo>
                        <a:pt x="654483" y="1178630"/>
                        <a:pt x="703663" y="1170747"/>
                        <a:pt x="750149" y="1125446"/>
                      </a:cubicBezTo>
                      <a:cubicBezTo>
                        <a:pt x="833005" y="1044823"/>
                        <a:pt x="794126" y="868641"/>
                        <a:pt x="744744" y="716510"/>
                      </a:cubicBezTo>
                      <a:cubicBezTo>
                        <a:pt x="694625" y="562055"/>
                        <a:pt x="595632" y="291438"/>
                        <a:pt x="438189" y="153781"/>
                      </a:cubicBezTo>
                      <a:cubicBezTo>
                        <a:pt x="387992" y="109882"/>
                        <a:pt x="294989" y="31769"/>
                        <a:pt x="92493" y="-53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0" name="爱设计-8-34">
                  <a:extLst>
                    <a:ext uri="{FF2B5EF4-FFF2-40B4-BE49-F238E27FC236}">
                      <a16:creationId xmlns:a16="http://schemas.microsoft.com/office/drawing/2014/main" id="{2EF75EFF-EA76-FADB-03FF-86224C0F3540}"/>
                    </a:ext>
                  </a:extLst>
                </p:cNvPr>
                <p:cNvSpPr/>
                <p:nvPr/>
              </p:nvSpPr>
              <p:spPr>
                <a:xfrm>
                  <a:off x="4633814" y="2468695"/>
                  <a:ext cx="808044" cy="1488007"/>
                </a:xfrm>
                <a:custGeom>
                  <a:avLst/>
                  <a:gdLst>
                    <a:gd name="connsiteX0" fmla="*/ 17952 w 808044"/>
                    <a:gd name="connsiteY0" fmla="*/ 1487471 h 1488007"/>
                    <a:gd name="connsiteX1" fmla="*/ 17660 w 808044"/>
                    <a:gd name="connsiteY1" fmla="*/ 1484007 h 1488007"/>
                    <a:gd name="connsiteX2" fmla="*/ 11916 w 808044"/>
                    <a:gd name="connsiteY2" fmla="*/ 1409558 h 1488007"/>
                    <a:gd name="connsiteX3" fmla="*/ -1558 w 808044"/>
                    <a:gd name="connsiteY3" fmla="*/ 1247881 h 1488007"/>
                    <a:gd name="connsiteX4" fmla="*/ -1943 w 808044"/>
                    <a:gd name="connsiteY4" fmla="*/ 1244201 h 1488007"/>
                    <a:gd name="connsiteX5" fmla="*/ 1754 w 808044"/>
                    <a:gd name="connsiteY5" fmla="*/ 1243846 h 1488007"/>
                    <a:gd name="connsiteX6" fmla="*/ 434433 w 808044"/>
                    <a:gd name="connsiteY6" fmla="*/ 1202103 h 1488007"/>
                    <a:gd name="connsiteX7" fmla="*/ 359198 w 808044"/>
                    <a:gd name="connsiteY7" fmla="*/ 982345 h 1488007"/>
                    <a:gd name="connsiteX8" fmla="*/ 361477 w 808044"/>
                    <a:gd name="connsiteY8" fmla="*/ 977679 h 1488007"/>
                    <a:gd name="connsiteX9" fmla="*/ 366143 w 808044"/>
                    <a:gd name="connsiteY9" fmla="*/ 979974 h 1488007"/>
                    <a:gd name="connsiteX10" fmla="*/ 444395 w 808044"/>
                    <a:gd name="connsiteY10" fmla="*/ 1208524 h 1488007"/>
                    <a:gd name="connsiteX11" fmla="*/ 6126 w 808044"/>
                    <a:gd name="connsiteY11" fmla="*/ 1250806 h 1488007"/>
                    <a:gd name="connsiteX12" fmla="*/ 19214 w 808044"/>
                    <a:gd name="connsiteY12" fmla="*/ 1409096 h 1488007"/>
                    <a:gd name="connsiteX13" fmla="*/ 24680 w 808044"/>
                    <a:gd name="connsiteY13" fmla="*/ 1480018 h 1488007"/>
                    <a:gd name="connsiteX14" fmla="*/ 492206 w 808044"/>
                    <a:gd name="connsiteY14" fmla="*/ 1467700 h 1488007"/>
                    <a:gd name="connsiteX15" fmla="*/ 751674 w 808044"/>
                    <a:gd name="connsiteY15" fmla="*/ 1402259 h 1488007"/>
                    <a:gd name="connsiteX16" fmla="*/ 745330 w 808044"/>
                    <a:gd name="connsiteY16" fmla="*/ 997081 h 1488007"/>
                    <a:gd name="connsiteX17" fmla="*/ 439853 w 808044"/>
                    <a:gd name="connsiteY17" fmla="*/ 435984 h 1488007"/>
                    <a:gd name="connsiteX18" fmla="*/ 95988 w 808044"/>
                    <a:gd name="connsiteY18" fmla="*/ 282544 h 1488007"/>
                    <a:gd name="connsiteX19" fmla="*/ 95003 w 808044"/>
                    <a:gd name="connsiteY19" fmla="*/ 282375 h 1488007"/>
                    <a:gd name="connsiteX20" fmla="*/ 94233 w 808044"/>
                    <a:gd name="connsiteY20" fmla="*/ 281744 h 1488007"/>
                    <a:gd name="connsiteX21" fmla="*/ 30809 w 808044"/>
                    <a:gd name="connsiteY21" fmla="*/ 159900 h 1488007"/>
                    <a:gd name="connsiteX22" fmla="*/ -1527 w 808044"/>
                    <a:gd name="connsiteY22" fmla="*/ 3381 h 1488007"/>
                    <a:gd name="connsiteX23" fmla="*/ 1907 w 808044"/>
                    <a:gd name="connsiteY23" fmla="*/ -528 h 1488007"/>
                    <a:gd name="connsiteX24" fmla="*/ 5818 w 808044"/>
                    <a:gd name="connsiteY24" fmla="*/ 2906 h 1488007"/>
                    <a:gd name="connsiteX25" fmla="*/ 5818 w 808044"/>
                    <a:gd name="connsiteY25" fmla="*/ 3381 h 1488007"/>
                    <a:gd name="connsiteX26" fmla="*/ 98205 w 808044"/>
                    <a:gd name="connsiteY26" fmla="*/ 275446 h 1488007"/>
                    <a:gd name="connsiteX27" fmla="*/ 444734 w 808044"/>
                    <a:gd name="connsiteY27" fmla="*/ 430456 h 1488007"/>
                    <a:gd name="connsiteX28" fmla="*/ 639147 w 808044"/>
                    <a:gd name="connsiteY28" fmla="*/ 706678 h 1488007"/>
                    <a:gd name="connsiteX29" fmla="*/ 752367 w 808044"/>
                    <a:gd name="connsiteY29" fmla="*/ 994817 h 1488007"/>
                    <a:gd name="connsiteX30" fmla="*/ 756848 w 808044"/>
                    <a:gd name="connsiteY30" fmla="*/ 1407479 h 1488007"/>
                    <a:gd name="connsiteX31" fmla="*/ 492744 w 808044"/>
                    <a:gd name="connsiteY31" fmla="*/ 1474999 h 1488007"/>
                    <a:gd name="connsiteX32" fmla="*/ 492544 w 808044"/>
                    <a:gd name="connsiteY32" fmla="*/ 1474999 h 1488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808044" h="1488007">
                      <a:moveTo>
                        <a:pt x="17952" y="1487471"/>
                      </a:moveTo>
                      <a:lnTo>
                        <a:pt x="17660" y="1484007"/>
                      </a:lnTo>
                      <a:cubicBezTo>
                        <a:pt x="15935" y="1463358"/>
                        <a:pt x="13979" y="1437228"/>
                        <a:pt x="11916" y="1409558"/>
                      </a:cubicBezTo>
                      <a:cubicBezTo>
                        <a:pt x="7820" y="1354850"/>
                        <a:pt x="3185" y="1292827"/>
                        <a:pt x="-1558" y="1247881"/>
                      </a:cubicBezTo>
                      <a:lnTo>
                        <a:pt x="-1943" y="1244201"/>
                      </a:lnTo>
                      <a:lnTo>
                        <a:pt x="1754" y="1243846"/>
                      </a:lnTo>
                      <a:lnTo>
                        <a:pt x="434433" y="1202103"/>
                      </a:lnTo>
                      <a:lnTo>
                        <a:pt x="359198" y="982345"/>
                      </a:lnTo>
                      <a:cubicBezTo>
                        <a:pt x="358537" y="980420"/>
                        <a:pt x="359568" y="978342"/>
                        <a:pt x="361477" y="977679"/>
                      </a:cubicBezTo>
                      <a:cubicBezTo>
                        <a:pt x="363402" y="977033"/>
                        <a:pt x="365481" y="978049"/>
                        <a:pt x="366143" y="979974"/>
                      </a:cubicBezTo>
                      <a:lnTo>
                        <a:pt x="444395" y="1208524"/>
                      </a:lnTo>
                      <a:lnTo>
                        <a:pt x="6126" y="1250806"/>
                      </a:lnTo>
                      <a:cubicBezTo>
                        <a:pt x="10746" y="1295583"/>
                        <a:pt x="15242" y="1355804"/>
                        <a:pt x="19214" y="1409096"/>
                      </a:cubicBezTo>
                      <a:cubicBezTo>
                        <a:pt x="21170" y="1435272"/>
                        <a:pt x="23018" y="1459909"/>
                        <a:pt x="24680" y="1480018"/>
                      </a:cubicBezTo>
                      <a:lnTo>
                        <a:pt x="492206" y="1467700"/>
                      </a:lnTo>
                      <a:cubicBezTo>
                        <a:pt x="659256" y="1454335"/>
                        <a:pt x="706559" y="1446143"/>
                        <a:pt x="751674" y="1402259"/>
                      </a:cubicBezTo>
                      <a:cubicBezTo>
                        <a:pt x="836932" y="1319296"/>
                        <a:pt x="788891" y="1131258"/>
                        <a:pt x="745330" y="997081"/>
                      </a:cubicBezTo>
                      <a:cubicBezTo>
                        <a:pt x="655699" y="720875"/>
                        <a:pt x="555783" y="537348"/>
                        <a:pt x="439853" y="435984"/>
                      </a:cubicBezTo>
                      <a:cubicBezTo>
                        <a:pt x="395091" y="396842"/>
                        <a:pt x="301934" y="315403"/>
                        <a:pt x="95988" y="282544"/>
                      </a:cubicBezTo>
                      <a:lnTo>
                        <a:pt x="95003" y="282375"/>
                      </a:lnTo>
                      <a:lnTo>
                        <a:pt x="94233" y="281744"/>
                      </a:lnTo>
                      <a:cubicBezTo>
                        <a:pt x="75077" y="265961"/>
                        <a:pt x="51365" y="220414"/>
                        <a:pt x="30809" y="159900"/>
                      </a:cubicBezTo>
                      <a:cubicBezTo>
                        <a:pt x="10792" y="101081"/>
                        <a:pt x="-1527" y="41106"/>
                        <a:pt x="-1527" y="3381"/>
                      </a:cubicBezTo>
                      <a:cubicBezTo>
                        <a:pt x="-1665" y="1354"/>
                        <a:pt x="-125" y="-397"/>
                        <a:pt x="1907" y="-528"/>
                      </a:cubicBezTo>
                      <a:cubicBezTo>
                        <a:pt x="3940" y="-660"/>
                        <a:pt x="5680" y="878"/>
                        <a:pt x="5818" y="2906"/>
                      </a:cubicBezTo>
                      <a:cubicBezTo>
                        <a:pt x="5834" y="3064"/>
                        <a:pt x="5834" y="3223"/>
                        <a:pt x="5818" y="3381"/>
                      </a:cubicBezTo>
                      <a:cubicBezTo>
                        <a:pt x="5818" y="83450"/>
                        <a:pt x="59957" y="242448"/>
                        <a:pt x="98205" y="275446"/>
                      </a:cubicBezTo>
                      <a:cubicBezTo>
                        <a:pt x="305522" y="308751"/>
                        <a:pt x="399526" y="390930"/>
                        <a:pt x="444734" y="430456"/>
                      </a:cubicBezTo>
                      <a:cubicBezTo>
                        <a:pt x="514024" y="491031"/>
                        <a:pt x="579418" y="583972"/>
                        <a:pt x="639147" y="706678"/>
                      </a:cubicBezTo>
                      <a:cubicBezTo>
                        <a:pt x="678966" y="788517"/>
                        <a:pt x="715997" y="882767"/>
                        <a:pt x="752367" y="994817"/>
                      </a:cubicBezTo>
                      <a:cubicBezTo>
                        <a:pt x="796528" y="1130888"/>
                        <a:pt x="845031" y="1321713"/>
                        <a:pt x="756848" y="1407479"/>
                      </a:cubicBezTo>
                      <a:cubicBezTo>
                        <a:pt x="710007" y="1453042"/>
                        <a:pt x="661967" y="1461372"/>
                        <a:pt x="492744" y="1474999"/>
                      </a:cubicBezTo>
                      <a:lnTo>
                        <a:pt x="492544" y="1474999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" name="爱设计-8-35">
                  <a:extLst>
                    <a:ext uri="{FF2B5EF4-FFF2-40B4-BE49-F238E27FC236}">
                      <a16:creationId xmlns:a16="http://schemas.microsoft.com/office/drawing/2014/main" id="{0DE56B52-3283-F125-3099-7FDF4F9B8C8C}"/>
                    </a:ext>
                  </a:extLst>
                </p:cNvPr>
                <p:cNvSpPr/>
                <p:nvPr/>
              </p:nvSpPr>
              <p:spPr>
                <a:xfrm>
                  <a:off x="4415873" y="2744467"/>
                  <a:ext cx="320008" cy="116956"/>
                </a:xfrm>
                <a:custGeom>
                  <a:avLst/>
                  <a:gdLst>
                    <a:gd name="connsiteX0" fmla="*/ 59710 w 320008"/>
                    <a:gd name="connsiteY0" fmla="*/ 116420 h 116956"/>
                    <a:gd name="connsiteX1" fmla="*/ 53089 w 320008"/>
                    <a:gd name="connsiteY1" fmla="*/ 116282 h 116956"/>
                    <a:gd name="connsiteX2" fmla="*/ -1188 w 320008"/>
                    <a:gd name="connsiteY2" fmla="*/ 94386 h 116956"/>
                    <a:gd name="connsiteX3" fmla="*/ -495 w 320008"/>
                    <a:gd name="connsiteY3" fmla="*/ 89243 h 116956"/>
                    <a:gd name="connsiteX4" fmla="*/ 4648 w 320008"/>
                    <a:gd name="connsiteY4" fmla="*/ 89936 h 116956"/>
                    <a:gd name="connsiteX5" fmla="*/ 53398 w 320008"/>
                    <a:gd name="connsiteY5" fmla="*/ 108937 h 116956"/>
                    <a:gd name="connsiteX6" fmla="*/ 311804 w 320008"/>
                    <a:gd name="connsiteY6" fmla="*/ 521 h 116956"/>
                    <a:gd name="connsiteX7" fmla="*/ 317008 w 320008"/>
                    <a:gd name="connsiteY7" fmla="*/ 567 h 116956"/>
                    <a:gd name="connsiteX8" fmla="*/ 317255 w 320008"/>
                    <a:gd name="connsiteY8" fmla="*/ 5448 h 116956"/>
                    <a:gd name="connsiteX9" fmla="*/ 196089 w 320008"/>
                    <a:gd name="connsiteY9" fmla="*/ 83038 h 116956"/>
                    <a:gd name="connsiteX10" fmla="*/ 59710 w 320008"/>
                    <a:gd name="connsiteY10" fmla="*/ 116420 h 116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0008" h="116956">
                      <a:moveTo>
                        <a:pt x="59710" y="116420"/>
                      </a:moveTo>
                      <a:cubicBezTo>
                        <a:pt x="57447" y="116420"/>
                        <a:pt x="55245" y="116420"/>
                        <a:pt x="53089" y="116282"/>
                      </a:cubicBezTo>
                      <a:cubicBezTo>
                        <a:pt x="27329" y="115204"/>
                        <a:pt x="9067" y="107844"/>
                        <a:pt x="-1188" y="94386"/>
                      </a:cubicBezTo>
                      <a:cubicBezTo>
                        <a:pt x="-2420" y="92769"/>
                        <a:pt x="-2112" y="90475"/>
                        <a:pt x="-495" y="89243"/>
                      </a:cubicBezTo>
                      <a:cubicBezTo>
                        <a:pt x="1122" y="88011"/>
                        <a:pt x="3416" y="88319"/>
                        <a:pt x="4648" y="89936"/>
                      </a:cubicBezTo>
                      <a:cubicBezTo>
                        <a:pt x="13517" y="101561"/>
                        <a:pt x="29916" y="107952"/>
                        <a:pt x="53398" y="108937"/>
                      </a:cubicBezTo>
                      <a:cubicBezTo>
                        <a:pt x="128508" y="112017"/>
                        <a:pt x="261345" y="56353"/>
                        <a:pt x="311804" y="521"/>
                      </a:cubicBezTo>
                      <a:cubicBezTo>
                        <a:pt x="313251" y="-911"/>
                        <a:pt x="315577" y="-880"/>
                        <a:pt x="317008" y="567"/>
                      </a:cubicBezTo>
                      <a:cubicBezTo>
                        <a:pt x="318317" y="1891"/>
                        <a:pt x="318425" y="3985"/>
                        <a:pt x="317255" y="5448"/>
                      </a:cubicBezTo>
                      <a:cubicBezTo>
                        <a:pt x="293250" y="32009"/>
                        <a:pt x="247964" y="61004"/>
                        <a:pt x="196089" y="83038"/>
                      </a:cubicBezTo>
                      <a:cubicBezTo>
                        <a:pt x="145738" y="104426"/>
                        <a:pt x="96542" y="116420"/>
                        <a:pt x="59710" y="11642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" name="爱设计-8-36">
                  <a:extLst>
                    <a:ext uri="{FF2B5EF4-FFF2-40B4-BE49-F238E27FC236}">
                      <a16:creationId xmlns:a16="http://schemas.microsoft.com/office/drawing/2014/main" id="{FC891F3C-CFD5-7AA3-812F-89CBCC8CA7D0}"/>
                    </a:ext>
                  </a:extLst>
                </p:cNvPr>
                <p:cNvSpPr/>
                <p:nvPr/>
              </p:nvSpPr>
              <p:spPr>
                <a:xfrm>
                  <a:off x="3921794" y="2623511"/>
                  <a:ext cx="1727030" cy="1672229"/>
                </a:xfrm>
                <a:custGeom>
                  <a:avLst/>
                  <a:gdLst>
                    <a:gd name="connsiteX0" fmla="*/ 1612684 w 1727030"/>
                    <a:gd name="connsiteY0" fmla="*/ 1671685 h 1672229"/>
                    <a:gd name="connsiteX1" fmla="*/ 1977 w 1727030"/>
                    <a:gd name="connsiteY1" fmla="*/ 1671685 h 1672229"/>
                    <a:gd name="connsiteX2" fmla="*/ -1934 w 1727030"/>
                    <a:gd name="connsiteY2" fmla="*/ 1668251 h 1672229"/>
                    <a:gd name="connsiteX3" fmla="*/ 1500 w 1727030"/>
                    <a:gd name="connsiteY3" fmla="*/ 1664340 h 1672229"/>
                    <a:gd name="connsiteX4" fmla="*/ 1977 w 1727030"/>
                    <a:gd name="connsiteY4" fmla="*/ 1664340 h 1672229"/>
                    <a:gd name="connsiteX5" fmla="*/ 1612684 w 1727030"/>
                    <a:gd name="connsiteY5" fmla="*/ 1664340 h 1672229"/>
                    <a:gd name="connsiteX6" fmla="*/ 1717712 w 1727030"/>
                    <a:gd name="connsiteY6" fmla="*/ 1559326 h 1672229"/>
                    <a:gd name="connsiteX7" fmla="*/ 1717712 w 1727030"/>
                    <a:gd name="connsiteY7" fmla="*/ 111822 h 1672229"/>
                    <a:gd name="connsiteX8" fmla="*/ 1612684 w 1727030"/>
                    <a:gd name="connsiteY8" fmla="*/ 6809 h 1672229"/>
                    <a:gd name="connsiteX9" fmla="*/ 844131 w 1727030"/>
                    <a:gd name="connsiteY9" fmla="*/ 6809 h 1672229"/>
                    <a:gd name="connsiteX10" fmla="*/ 840697 w 1727030"/>
                    <a:gd name="connsiteY10" fmla="*/ 2898 h 1672229"/>
                    <a:gd name="connsiteX11" fmla="*/ 844131 w 1727030"/>
                    <a:gd name="connsiteY11" fmla="*/ -536 h 1672229"/>
                    <a:gd name="connsiteX12" fmla="*/ 1612684 w 1727030"/>
                    <a:gd name="connsiteY12" fmla="*/ -536 h 1672229"/>
                    <a:gd name="connsiteX13" fmla="*/ 1725088 w 1727030"/>
                    <a:gd name="connsiteY13" fmla="*/ 111868 h 1672229"/>
                    <a:gd name="connsiteX14" fmla="*/ 1725088 w 1727030"/>
                    <a:gd name="connsiteY14" fmla="*/ 1559373 h 1672229"/>
                    <a:gd name="connsiteX15" fmla="*/ 1612684 w 1727030"/>
                    <a:gd name="connsiteY15" fmla="*/ 1671685 h 167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727030" h="1672229">
                      <a:moveTo>
                        <a:pt x="1612684" y="1671685"/>
                      </a:moveTo>
                      <a:lnTo>
                        <a:pt x="1977" y="1671685"/>
                      </a:lnTo>
                      <a:cubicBezTo>
                        <a:pt x="-55" y="1671823"/>
                        <a:pt x="-1795" y="1670283"/>
                        <a:pt x="-1934" y="1668251"/>
                      </a:cubicBezTo>
                      <a:cubicBezTo>
                        <a:pt x="-2073" y="1666218"/>
                        <a:pt x="-533" y="1664478"/>
                        <a:pt x="1500" y="1664340"/>
                      </a:cubicBezTo>
                      <a:cubicBezTo>
                        <a:pt x="1654" y="1664324"/>
                        <a:pt x="1823" y="1664324"/>
                        <a:pt x="1977" y="1664340"/>
                      </a:cubicBezTo>
                      <a:lnTo>
                        <a:pt x="1612684" y="1664340"/>
                      </a:lnTo>
                      <a:cubicBezTo>
                        <a:pt x="1670656" y="1664278"/>
                        <a:pt x="1717651" y="1617299"/>
                        <a:pt x="1717712" y="1559326"/>
                      </a:cubicBezTo>
                      <a:lnTo>
                        <a:pt x="1717712" y="111822"/>
                      </a:lnTo>
                      <a:cubicBezTo>
                        <a:pt x="1717635" y="53849"/>
                        <a:pt x="1670656" y="6876"/>
                        <a:pt x="1612684" y="6809"/>
                      </a:cubicBezTo>
                      <a:lnTo>
                        <a:pt x="844131" y="6809"/>
                      </a:lnTo>
                      <a:cubicBezTo>
                        <a:pt x="842098" y="6678"/>
                        <a:pt x="840559" y="4927"/>
                        <a:pt x="840697" y="2898"/>
                      </a:cubicBezTo>
                      <a:cubicBezTo>
                        <a:pt x="840820" y="1053"/>
                        <a:pt x="842283" y="-416"/>
                        <a:pt x="844131" y="-536"/>
                      </a:cubicBezTo>
                      <a:lnTo>
                        <a:pt x="1612684" y="-536"/>
                      </a:lnTo>
                      <a:cubicBezTo>
                        <a:pt x="1674752" y="-493"/>
                        <a:pt x="1725041" y="49800"/>
                        <a:pt x="1725088" y="111868"/>
                      </a:cubicBezTo>
                      <a:lnTo>
                        <a:pt x="1725088" y="1559373"/>
                      </a:lnTo>
                      <a:cubicBezTo>
                        <a:pt x="1725041" y="1621410"/>
                        <a:pt x="1674722" y="1671685"/>
                        <a:pt x="1612684" y="167168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" name="爱设计-8-37">
                  <a:extLst>
                    <a:ext uri="{FF2B5EF4-FFF2-40B4-BE49-F238E27FC236}">
                      <a16:creationId xmlns:a16="http://schemas.microsoft.com/office/drawing/2014/main" id="{59610E4F-E374-CB6A-739C-0B1720847979}"/>
                    </a:ext>
                  </a:extLst>
                </p:cNvPr>
                <p:cNvSpPr/>
                <p:nvPr/>
              </p:nvSpPr>
              <p:spPr>
                <a:xfrm>
                  <a:off x="3994934" y="2623503"/>
                  <a:ext cx="198940" cy="7360"/>
                </a:xfrm>
                <a:custGeom>
                  <a:avLst/>
                  <a:gdLst>
                    <a:gd name="connsiteX0" fmla="*/ 193080 w 198940"/>
                    <a:gd name="connsiteY0" fmla="*/ 6817 h 7360"/>
                    <a:gd name="connsiteX1" fmla="*/ 1500 w 198940"/>
                    <a:gd name="connsiteY1" fmla="*/ 6817 h 7360"/>
                    <a:gd name="connsiteX2" fmla="*/ -1934 w 198940"/>
                    <a:gd name="connsiteY2" fmla="*/ 2905 h 7360"/>
                    <a:gd name="connsiteX3" fmla="*/ 1500 w 198940"/>
                    <a:gd name="connsiteY3" fmla="*/ -528 h 7360"/>
                    <a:gd name="connsiteX4" fmla="*/ 193080 w 198940"/>
                    <a:gd name="connsiteY4" fmla="*/ -528 h 7360"/>
                    <a:gd name="connsiteX5" fmla="*/ 196991 w 198940"/>
                    <a:gd name="connsiteY5" fmla="*/ 2905 h 7360"/>
                    <a:gd name="connsiteX6" fmla="*/ 193557 w 198940"/>
                    <a:gd name="connsiteY6" fmla="*/ 6817 h 7360"/>
                    <a:gd name="connsiteX7" fmla="*/ 193080 w 198940"/>
                    <a:gd name="connsiteY7" fmla="*/ 6817 h 7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8940" h="7360">
                      <a:moveTo>
                        <a:pt x="193080" y="6817"/>
                      </a:moveTo>
                      <a:lnTo>
                        <a:pt x="1500" y="6817"/>
                      </a:lnTo>
                      <a:cubicBezTo>
                        <a:pt x="-533" y="6686"/>
                        <a:pt x="-2073" y="4935"/>
                        <a:pt x="-1934" y="2905"/>
                      </a:cubicBezTo>
                      <a:cubicBezTo>
                        <a:pt x="-1811" y="1061"/>
                        <a:pt x="-348" y="-408"/>
                        <a:pt x="1500" y="-528"/>
                      </a:cubicBezTo>
                      <a:lnTo>
                        <a:pt x="193080" y="-528"/>
                      </a:lnTo>
                      <a:cubicBezTo>
                        <a:pt x="195112" y="-659"/>
                        <a:pt x="196852" y="878"/>
                        <a:pt x="196991" y="2905"/>
                      </a:cubicBezTo>
                      <a:cubicBezTo>
                        <a:pt x="197114" y="4935"/>
                        <a:pt x="195589" y="6686"/>
                        <a:pt x="193557" y="6817"/>
                      </a:cubicBezTo>
                      <a:cubicBezTo>
                        <a:pt x="193403" y="6827"/>
                        <a:pt x="193234" y="6827"/>
                        <a:pt x="193080" y="681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" name="爱设计-8-38">
                  <a:extLst>
                    <a:ext uri="{FF2B5EF4-FFF2-40B4-BE49-F238E27FC236}">
                      <a16:creationId xmlns:a16="http://schemas.microsoft.com/office/drawing/2014/main" id="{07E86F2F-4081-10D1-94C0-17D1B6E4BC5C}"/>
                    </a:ext>
                  </a:extLst>
                </p:cNvPr>
                <p:cNvSpPr/>
                <p:nvPr/>
              </p:nvSpPr>
              <p:spPr>
                <a:xfrm>
                  <a:off x="3443623" y="2732427"/>
                  <a:ext cx="485487" cy="1563304"/>
                </a:xfrm>
                <a:custGeom>
                  <a:avLst/>
                  <a:gdLst>
                    <a:gd name="connsiteX0" fmla="*/ 480148 w 485487"/>
                    <a:gd name="connsiteY0" fmla="*/ 1562769 h 1563304"/>
                    <a:gd name="connsiteX1" fmla="*/ 110462 w 485487"/>
                    <a:gd name="connsiteY1" fmla="*/ 1562769 h 1563304"/>
                    <a:gd name="connsiteX2" fmla="*/ -1943 w 485487"/>
                    <a:gd name="connsiteY2" fmla="*/ 1450365 h 1563304"/>
                    <a:gd name="connsiteX3" fmla="*/ -1943 w 485487"/>
                    <a:gd name="connsiteY3" fmla="*/ 2907 h 1563304"/>
                    <a:gd name="connsiteX4" fmla="*/ 1969 w 485487"/>
                    <a:gd name="connsiteY4" fmla="*/ -527 h 1563304"/>
                    <a:gd name="connsiteX5" fmla="*/ 5402 w 485487"/>
                    <a:gd name="connsiteY5" fmla="*/ 2907 h 1563304"/>
                    <a:gd name="connsiteX6" fmla="*/ 5402 w 485487"/>
                    <a:gd name="connsiteY6" fmla="*/ 1450411 h 1563304"/>
                    <a:gd name="connsiteX7" fmla="*/ 110415 w 485487"/>
                    <a:gd name="connsiteY7" fmla="*/ 1555424 h 1563304"/>
                    <a:gd name="connsiteX8" fmla="*/ 480102 w 485487"/>
                    <a:gd name="connsiteY8" fmla="*/ 1555424 h 1563304"/>
                    <a:gd name="connsiteX9" fmla="*/ 483536 w 485487"/>
                    <a:gd name="connsiteY9" fmla="*/ 1559335 h 1563304"/>
                    <a:gd name="connsiteX10" fmla="*/ 480102 w 485487"/>
                    <a:gd name="connsiteY10" fmla="*/ 1562769 h 1563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85487" h="1563304">
                      <a:moveTo>
                        <a:pt x="480148" y="1562769"/>
                      </a:moveTo>
                      <a:lnTo>
                        <a:pt x="110462" y="1562769"/>
                      </a:lnTo>
                      <a:cubicBezTo>
                        <a:pt x="48393" y="1562723"/>
                        <a:pt x="-1896" y="1512433"/>
                        <a:pt x="-1943" y="1450365"/>
                      </a:cubicBezTo>
                      <a:lnTo>
                        <a:pt x="-1943" y="2907"/>
                      </a:lnTo>
                      <a:cubicBezTo>
                        <a:pt x="-1804" y="874"/>
                        <a:pt x="-64" y="-666"/>
                        <a:pt x="1969" y="-527"/>
                      </a:cubicBezTo>
                      <a:cubicBezTo>
                        <a:pt x="3816" y="-404"/>
                        <a:pt x="5279" y="1059"/>
                        <a:pt x="5402" y="2907"/>
                      </a:cubicBezTo>
                      <a:lnTo>
                        <a:pt x="5402" y="1450411"/>
                      </a:lnTo>
                      <a:cubicBezTo>
                        <a:pt x="5464" y="1508384"/>
                        <a:pt x="52443" y="1555363"/>
                        <a:pt x="110415" y="1555424"/>
                      </a:cubicBezTo>
                      <a:lnTo>
                        <a:pt x="480102" y="1555424"/>
                      </a:lnTo>
                      <a:cubicBezTo>
                        <a:pt x="482135" y="1555563"/>
                        <a:pt x="483674" y="1557303"/>
                        <a:pt x="483536" y="1559335"/>
                      </a:cubicBezTo>
                      <a:cubicBezTo>
                        <a:pt x="483413" y="1561183"/>
                        <a:pt x="481950" y="1562646"/>
                        <a:pt x="480102" y="156276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爱设计-8-39">
                  <a:extLst>
                    <a:ext uri="{FF2B5EF4-FFF2-40B4-BE49-F238E27FC236}">
                      <a16:creationId xmlns:a16="http://schemas.microsoft.com/office/drawing/2014/main" id="{BA7BBC96-E3BE-9EFC-18E3-E5A9B2A4CEC9}"/>
                    </a:ext>
                  </a:extLst>
                </p:cNvPr>
                <p:cNvSpPr/>
                <p:nvPr/>
              </p:nvSpPr>
              <p:spPr>
                <a:xfrm>
                  <a:off x="3595384" y="3987502"/>
                  <a:ext cx="148464" cy="148461"/>
                </a:xfrm>
                <a:custGeom>
                  <a:avLst/>
                  <a:gdLst>
                    <a:gd name="connsiteX0" fmla="*/ 47808 w 148464"/>
                    <a:gd name="connsiteY0" fmla="*/ 19769 h 148461"/>
                    <a:gd name="connsiteX1" fmla="*/ 8836 w 148464"/>
                    <a:gd name="connsiteY1" fmla="*/ 291 h 148461"/>
                    <a:gd name="connsiteX2" fmla="*/ -1127 w 148464"/>
                    <a:gd name="connsiteY2" fmla="*/ 3478 h 148461"/>
                    <a:gd name="connsiteX3" fmla="*/ -1942 w 148464"/>
                    <a:gd name="connsiteY3" fmla="*/ 6896 h 148461"/>
                    <a:gd name="connsiteX4" fmla="*/ -1942 w 148464"/>
                    <a:gd name="connsiteY4" fmla="*/ 140488 h 148461"/>
                    <a:gd name="connsiteX5" fmla="*/ 5402 w 148464"/>
                    <a:gd name="connsiteY5" fmla="*/ 147925 h 148461"/>
                    <a:gd name="connsiteX6" fmla="*/ 8836 w 148464"/>
                    <a:gd name="connsiteY6" fmla="*/ 147109 h 148461"/>
                    <a:gd name="connsiteX7" fmla="*/ 142428 w 148464"/>
                    <a:gd name="connsiteY7" fmla="*/ 80313 h 148461"/>
                    <a:gd name="connsiteX8" fmla="*/ 145738 w 148464"/>
                    <a:gd name="connsiteY8" fmla="*/ 70397 h 148461"/>
                    <a:gd name="connsiteX9" fmla="*/ 142428 w 148464"/>
                    <a:gd name="connsiteY9" fmla="*/ 67087 h 148461"/>
                    <a:gd name="connsiteX10" fmla="*/ 111293 w 148464"/>
                    <a:gd name="connsiteY10" fmla="*/ 51519 h 148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8464" h="148461">
                      <a:moveTo>
                        <a:pt x="47808" y="19769"/>
                      </a:moveTo>
                      <a:lnTo>
                        <a:pt x="8836" y="291"/>
                      </a:lnTo>
                      <a:cubicBezTo>
                        <a:pt x="5202" y="-1588"/>
                        <a:pt x="752" y="-156"/>
                        <a:pt x="-1127" y="3478"/>
                      </a:cubicBezTo>
                      <a:cubicBezTo>
                        <a:pt x="-1665" y="4525"/>
                        <a:pt x="-1942" y="5711"/>
                        <a:pt x="-1942" y="6896"/>
                      </a:cubicBezTo>
                      <a:lnTo>
                        <a:pt x="-1942" y="140488"/>
                      </a:lnTo>
                      <a:cubicBezTo>
                        <a:pt x="-1973" y="144569"/>
                        <a:pt x="1322" y="147910"/>
                        <a:pt x="5402" y="147925"/>
                      </a:cubicBezTo>
                      <a:cubicBezTo>
                        <a:pt x="6588" y="147941"/>
                        <a:pt x="7773" y="147664"/>
                        <a:pt x="8836" y="147109"/>
                      </a:cubicBezTo>
                      <a:lnTo>
                        <a:pt x="142428" y="80313"/>
                      </a:lnTo>
                      <a:cubicBezTo>
                        <a:pt x="146077" y="78496"/>
                        <a:pt x="147570" y="74046"/>
                        <a:pt x="145738" y="70397"/>
                      </a:cubicBezTo>
                      <a:cubicBezTo>
                        <a:pt x="145030" y="68965"/>
                        <a:pt x="143860" y="67795"/>
                        <a:pt x="142428" y="67087"/>
                      </a:cubicBezTo>
                      <a:lnTo>
                        <a:pt x="111293" y="5151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爱设计-8-40">
                  <a:extLst>
                    <a:ext uri="{FF2B5EF4-FFF2-40B4-BE49-F238E27FC236}">
                      <a16:creationId xmlns:a16="http://schemas.microsoft.com/office/drawing/2014/main" id="{2FBF8288-F919-0CAE-279D-F9F37472366F}"/>
                    </a:ext>
                  </a:extLst>
                </p:cNvPr>
                <p:cNvSpPr/>
                <p:nvPr/>
              </p:nvSpPr>
              <p:spPr>
                <a:xfrm>
                  <a:off x="3591781" y="3983879"/>
                  <a:ext cx="155746" cy="155733"/>
                </a:xfrm>
                <a:custGeom>
                  <a:avLst/>
                  <a:gdLst>
                    <a:gd name="connsiteX0" fmla="*/ 9128 w 155746"/>
                    <a:gd name="connsiteY0" fmla="*/ 155198 h 155733"/>
                    <a:gd name="connsiteX1" fmla="*/ -1943 w 155746"/>
                    <a:gd name="connsiteY1" fmla="*/ 144111 h 155733"/>
                    <a:gd name="connsiteX2" fmla="*/ -1943 w 155746"/>
                    <a:gd name="connsiteY2" fmla="*/ 10520 h 155733"/>
                    <a:gd name="connsiteX3" fmla="*/ 9144 w 155746"/>
                    <a:gd name="connsiteY3" fmla="*/ -536 h 155733"/>
                    <a:gd name="connsiteX4" fmla="*/ 14086 w 155746"/>
                    <a:gd name="connsiteY4" fmla="*/ 634 h 155733"/>
                    <a:gd name="connsiteX5" fmla="*/ 53043 w 155746"/>
                    <a:gd name="connsiteY5" fmla="*/ 20113 h 155733"/>
                    <a:gd name="connsiteX6" fmla="*/ 54398 w 155746"/>
                    <a:gd name="connsiteY6" fmla="*/ 25132 h 155733"/>
                    <a:gd name="connsiteX7" fmla="*/ 49764 w 155746"/>
                    <a:gd name="connsiteY7" fmla="*/ 26688 h 155733"/>
                    <a:gd name="connsiteX8" fmla="*/ 10792 w 155746"/>
                    <a:gd name="connsiteY8" fmla="*/ 7194 h 155733"/>
                    <a:gd name="connsiteX9" fmla="*/ 5787 w 155746"/>
                    <a:gd name="connsiteY9" fmla="*/ 8872 h 155733"/>
                    <a:gd name="connsiteX10" fmla="*/ 5402 w 155746"/>
                    <a:gd name="connsiteY10" fmla="*/ 10520 h 155733"/>
                    <a:gd name="connsiteX11" fmla="*/ 5402 w 155746"/>
                    <a:gd name="connsiteY11" fmla="*/ 144111 h 155733"/>
                    <a:gd name="connsiteX12" fmla="*/ 7173 w 155746"/>
                    <a:gd name="connsiteY12" fmla="*/ 147283 h 155733"/>
                    <a:gd name="connsiteX13" fmla="*/ 10792 w 155746"/>
                    <a:gd name="connsiteY13" fmla="*/ 147453 h 155733"/>
                    <a:gd name="connsiteX14" fmla="*/ 144383 w 155746"/>
                    <a:gd name="connsiteY14" fmla="*/ 80657 h 155733"/>
                    <a:gd name="connsiteX15" fmla="*/ 146046 w 155746"/>
                    <a:gd name="connsiteY15" fmla="*/ 75653 h 155733"/>
                    <a:gd name="connsiteX16" fmla="*/ 144383 w 155746"/>
                    <a:gd name="connsiteY16" fmla="*/ 73990 h 155733"/>
                    <a:gd name="connsiteX17" fmla="*/ 113249 w 155746"/>
                    <a:gd name="connsiteY17" fmla="*/ 58422 h 155733"/>
                    <a:gd name="connsiteX18" fmla="*/ 111309 w 155746"/>
                    <a:gd name="connsiteY18" fmla="*/ 53587 h 155733"/>
                    <a:gd name="connsiteX19" fmla="*/ 116143 w 155746"/>
                    <a:gd name="connsiteY19" fmla="*/ 51647 h 155733"/>
                    <a:gd name="connsiteX20" fmla="*/ 116528 w 155746"/>
                    <a:gd name="connsiteY20" fmla="*/ 51848 h 155733"/>
                    <a:gd name="connsiteX21" fmla="*/ 147663 w 155746"/>
                    <a:gd name="connsiteY21" fmla="*/ 67415 h 155733"/>
                    <a:gd name="connsiteX22" fmla="*/ 152652 w 155746"/>
                    <a:gd name="connsiteY22" fmla="*/ 82227 h 155733"/>
                    <a:gd name="connsiteX23" fmla="*/ 147663 w 155746"/>
                    <a:gd name="connsiteY23" fmla="*/ 87216 h 155733"/>
                    <a:gd name="connsiteX24" fmla="*/ 14086 w 155746"/>
                    <a:gd name="connsiteY24" fmla="*/ 154012 h 155733"/>
                    <a:gd name="connsiteX25" fmla="*/ 9128 w 155746"/>
                    <a:gd name="connsiteY25" fmla="*/ 155198 h 155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55746" h="155733">
                      <a:moveTo>
                        <a:pt x="9128" y="155198"/>
                      </a:moveTo>
                      <a:cubicBezTo>
                        <a:pt x="3016" y="155182"/>
                        <a:pt x="-1943" y="150224"/>
                        <a:pt x="-1943" y="144111"/>
                      </a:cubicBezTo>
                      <a:lnTo>
                        <a:pt x="-1943" y="10520"/>
                      </a:lnTo>
                      <a:cubicBezTo>
                        <a:pt x="-1943" y="4407"/>
                        <a:pt x="3031" y="-551"/>
                        <a:pt x="9144" y="-536"/>
                      </a:cubicBezTo>
                      <a:cubicBezTo>
                        <a:pt x="10853" y="-536"/>
                        <a:pt x="12547" y="-136"/>
                        <a:pt x="14086" y="634"/>
                      </a:cubicBezTo>
                      <a:lnTo>
                        <a:pt x="53043" y="20113"/>
                      </a:lnTo>
                      <a:cubicBezTo>
                        <a:pt x="54799" y="21129"/>
                        <a:pt x="55414" y="23377"/>
                        <a:pt x="54398" y="25132"/>
                      </a:cubicBezTo>
                      <a:cubicBezTo>
                        <a:pt x="53474" y="26749"/>
                        <a:pt x="51472" y="27427"/>
                        <a:pt x="49764" y="26688"/>
                      </a:cubicBezTo>
                      <a:lnTo>
                        <a:pt x="10792" y="7194"/>
                      </a:lnTo>
                      <a:cubicBezTo>
                        <a:pt x="8944" y="6270"/>
                        <a:pt x="6711" y="7024"/>
                        <a:pt x="5787" y="8872"/>
                      </a:cubicBezTo>
                      <a:cubicBezTo>
                        <a:pt x="5541" y="9380"/>
                        <a:pt x="5402" y="9950"/>
                        <a:pt x="5402" y="10520"/>
                      </a:cubicBezTo>
                      <a:lnTo>
                        <a:pt x="5402" y="144111"/>
                      </a:lnTo>
                      <a:cubicBezTo>
                        <a:pt x="5387" y="145405"/>
                        <a:pt x="6064" y="146621"/>
                        <a:pt x="7173" y="147283"/>
                      </a:cubicBezTo>
                      <a:cubicBezTo>
                        <a:pt x="8266" y="147961"/>
                        <a:pt x="9637" y="148038"/>
                        <a:pt x="10792" y="147453"/>
                      </a:cubicBezTo>
                      <a:lnTo>
                        <a:pt x="144383" y="80657"/>
                      </a:lnTo>
                      <a:cubicBezTo>
                        <a:pt x="146231" y="79733"/>
                        <a:pt x="146970" y="77500"/>
                        <a:pt x="146046" y="75653"/>
                      </a:cubicBezTo>
                      <a:cubicBezTo>
                        <a:pt x="145692" y="74929"/>
                        <a:pt x="145107" y="74344"/>
                        <a:pt x="144383" y="73990"/>
                      </a:cubicBezTo>
                      <a:lnTo>
                        <a:pt x="113249" y="58422"/>
                      </a:lnTo>
                      <a:cubicBezTo>
                        <a:pt x="111386" y="57622"/>
                        <a:pt x="110508" y="55466"/>
                        <a:pt x="111309" y="53587"/>
                      </a:cubicBezTo>
                      <a:cubicBezTo>
                        <a:pt x="112109" y="51724"/>
                        <a:pt x="114280" y="50862"/>
                        <a:pt x="116143" y="51647"/>
                      </a:cubicBezTo>
                      <a:cubicBezTo>
                        <a:pt x="116282" y="51709"/>
                        <a:pt x="116405" y="51771"/>
                        <a:pt x="116528" y="51848"/>
                      </a:cubicBezTo>
                      <a:lnTo>
                        <a:pt x="147663" y="67415"/>
                      </a:lnTo>
                      <a:cubicBezTo>
                        <a:pt x="153129" y="70125"/>
                        <a:pt x="155362" y="76761"/>
                        <a:pt x="152652" y="82227"/>
                      </a:cubicBezTo>
                      <a:cubicBezTo>
                        <a:pt x="151574" y="84399"/>
                        <a:pt x="149819" y="86139"/>
                        <a:pt x="147663" y="87216"/>
                      </a:cubicBezTo>
                      <a:lnTo>
                        <a:pt x="14086" y="154012"/>
                      </a:lnTo>
                      <a:cubicBezTo>
                        <a:pt x="12547" y="154782"/>
                        <a:pt x="10853" y="155182"/>
                        <a:pt x="9128" y="15519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爱设计-8-41">
                  <a:extLst>
                    <a:ext uri="{FF2B5EF4-FFF2-40B4-BE49-F238E27FC236}">
                      <a16:creationId xmlns:a16="http://schemas.microsoft.com/office/drawing/2014/main" id="{CB8CD2D9-B540-DB74-13DC-9F43FB25D768}"/>
                    </a:ext>
                  </a:extLst>
                </p:cNvPr>
                <p:cNvSpPr/>
                <p:nvPr/>
              </p:nvSpPr>
              <p:spPr>
                <a:xfrm>
                  <a:off x="4351541" y="4012196"/>
                  <a:ext cx="99078" cy="99081"/>
                </a:xfrm>
                <a:custGeom>
                  <a:avLst/>
                  <a:gdLst>
                    <a:gd name="connsiteX0" fmla="*/ 47592 w 99078"/>
                    <a:gd name="connsiteY0" fmla="*/ 98534 h 99081"/>
                    <a:gd name="connsiteX1" fmla="*/ -1943 w 99078"/>
                    <a:gd name="connsiteY1" fmla="*/ 48999 h 99081"/>
                    <a:gd name="connsiteX2" fmla="*/ 47592 w 99078"/>
                    <a:gd name="connsiteY2" fmla="*/ -536 h 99081"/>
                    <a:gd name="connsiteX3" fmla="*/ 97127 w 99078"/>
                    <a:gd name="connsiteY3" fmla="*/ 48999 h 99081"/>
                    <a:gd name="connsiteX4" fmla="*/ 93693 w 99078"/>
                    <a:gd name="connsiteY4" fmla="*/ 52910 h 99081"/>
                    <a:gd name="connsiteX5" fmla="*/ 89782 w 99078"/>
                    <a:gd name="connsiteY5" fmla="*/ 49476 h 99081"/>
                    <a:gd name="connsiteX6" fmla="*/ 89782 w 99078"/>
                    <a:gd name="connsiteY6" fmla="*/ 48999 h 99081"/>
                    <a:gd name="connsiteX7" fmla="*/ 47592 w 99078"/>
                    <a:gd name="connsiteY7" fmla="*/ 6809 h 99081"/>
                    <a:gd name="connsiteX8" fmla="*/ 5402 w 99078"/>
                    <a:gd name="connsiteY8" fmla="*/ 48999 h 99081"/>
                    <a:gd name="connsiteX9" fmla="*/ 47592 w 99078"/>
                    <a:gd name="connsiteY9" fmla="*/ 91189 h 99081"/>
                    <a:gd name="connsiteX10" fmla="*/ 51503 w 99078"/>
                    <a:gd name="connsiteY10" fmla="*/ 94623 h 99081"/>
                    <a:gd name="connsiteX11" fmla="*/ 48070 w 99078"/>
                    <a:gd name="connsiteY11" fmla="*/ 98534 h 99081"/>
                    <a:gd name="connsiteX12" fmla="*/ 47592 w 99078"/>
                    <a:gd name="connsiteY12" fmla="*/ 98534 h 99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9078" h="99081">
                      <a:moveTo>
                        <a:pt x="47592" y="98534"/>
                      </a:moveTo>
                      <a:cubicBezTo>
                        <a:pt x="20231" y="98534"/>
                        <a:pt x="-1943" y="76361"/>
                        <a:pt x="-1943" y="48999"/>
                      </a:cubicBezTo>
                      <a:cubicBezTo>
                        <a:pt x="-1943" y="21637"/>
                        <a:pt x="20231" y="-536"/>
                        <a:pt x="47592" y="-536"/>
                      </a:cubicBezTo>
                      <a:cubicBezTo>
                        <a:pt x="74954" y="-536"/>
                        <a:pt x="97127" y="21637"/>
                        <a:pt x="97127" y="48999"/>
                      </a:cubicBezTo>
                      <a:cubicBezTo>
                        <a:pt x="97266" y="51031"/>
                        <a:pt x="95726" y="52771"/>
                        <a:pt x="93693" y="52910"/>
                      </a:cubicBezTo>
                      <a:cubicBezTo>
                        <a:pt x="91661" y="53033"/>
                        <a:pt x="89921" y="51509"/>
                        <a:pt x="89782" y="49476"/>
                      </a:cubicBezTo>
                      <a:cubicBezTo>
                        <a:pt x="89767" y="49322"/>
                        <a:pt x="89767" y="49153"/>
                        <a:pt x="89782" y="48999"/>
                      </a:cubicBezTo>
                      <a:cubicBezTo>
                        <a:pt x="89782" y="25702"/>
                        <a:pt x="70890" y="6809"/>
                        <a:pt x="47592" y="6809"/>
                      </a:cubicBezTo>
                      <a:cubicBezTo>
                        <a:pt x="24295" y="6809"/>
                        <a:pt x="5402" y="25702"/>
                        <a:pt x="5402" y="48999"/>
                      </a:cubicBezTo>
                      <a:cubicBezTo>
                        <a:pt x="5402" y="72296"/>
                        <a:pt x="24295" y="91189"/>
                        <a:pt x="47592" y="91189"/>
                      </a:cubicBezTo>
                      <a:cubicBezTo>
                        <a:pt x="49625" y="91050"/>
                        <a:pt x="51365" y="92590"/>
                        <a:pt x="51503" y="94623"/>
                      </a:cubicBezTo>
                      <a:cubicBezTo>
                        <a:pt x="51627" y="96655"/>
                        <a:pt x="50103" y="98395"/>
                        <a:pt x="48070" y="98534"/>
                      </a:cubicBezTo>
                      <a:cubicBezTo>
                        <a:pt x="47915" y="98549"/>
                        <a:pt x="47746" y="98549"/>
                        <a:pt x="47592" y="9853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爱设计-8-42">
                  <a:extLst>
                    <a:ext uri="{FF2B5EF4-FFF2-40B4-BE49-F238E27FC236}">
                      <a16:creationId xmlns:a16="http://schemas.microsoft.com/office/drawing/2014/main" id="{A1B11F1F-E019-C84E-BA77-BB60CC2069FB}"/>
                    </a:ext>
                  </a:extLst>
                </p:cNvPr>
                <p:cNvSpPr/>
                <p:nvPr/>
              </p:nvSpPr>
              <p:spPr>
                <a:xfrm>
                  <a:off x="4443489" y="4058057"/>
                  <a:ext cx="1008111" cy="7365"/>
                </a:xfrm>
                <a:custGeom>
                  <a:avLst/>
                  <a:gdLst>
                    <a:gd name="connsiteX0" fmla="*/ 1002251 w 1008111"/>
                    <a:gd name="connsiteY0" fmla="*/ 6817 h 7365"/>
                    <a:gd name="connsiteX1" fmla="*/ 1500 w 1008111"/>
                    <a:gd name="connsiteY1" fmla="*/ 6817 h 7365"/>
                    <a:gd name="connsiteX2" fmla="*/ -1934 w 1008111"/>
                    <a:gd name="connsiteY2" fmla="*/ 2906 h 7365"/>
                    <a:gd name="connsiteX3" fmla="*/ 1500 w 1008111"/>
                    <a:gd name="connsiteY3" fmla="*/ -527 h 7365"/>
                    <a:gd name="connsiteX4" fmla="*/ 1002251 w 1008111"/>
                    <a:gd name="connsiteY4" fmla="*/ -527 h 7365"/>
                    <a:gd name="connsiteX5" fmla="*/ 1006162 w 1008111"/>
                    <a:gd name="connsiteY5" fmla="*/ 2906 h 7365"/>
                    <a:gd name="connsiteX6" fmla="*/ 1002728 w 1008111"/>
                    <a:gd name="connsiteY6" fmla="*/ 6817 h 7365"/>
                    <a:gd name="connsiteX7" fmla="*/ 1002251 w 1008111"/>
                    <a:gd name="connsiteY7" fmla="*/ 6817 h 7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08111" h="7365">
                      <a:moveTo>
                        <a:pt x="1002251" y="6817"/>
                      </a:moveTo>
                      <a:lnTo>
                        <a:pt x="1500" y="6817"/>
                      </a:lnTo>
                      <a:cubicBezTo>
                        <a:pt x="-533" y="6679"/>
                        <a:pt x="-2073" y="4939"/>
                        <a:pt x="-1934" y="2906"/>
                      </a:cubicBezTo>
                      <a:cubicBezTo>
                        <a:pt x="-1810" y="1059"/>
                        <a:pt x="-348" y="-404"/>
                        <a:pt x="1500" y="-527"/>
                      </a:cubicBezTo>
                      <a:lnTo>
                        <a:pt x="1002251" y="-527"/>
                      </a:lnTo>
                      <a:cubicBezTo>
                        <a:pt x="1004284" y="-666"/>
                        <a:pt x="1006024" y="874"/>
                        <a:pt x="1006162" y="2906"/>
                      </a:cubicBezTo>
                      <a:cubicBezTo>
                        <a:pt x="1006285" y="4939"/>
                        <a:pt x="1004761" y="6679"/>
                        <a:pt x="1002728" y="6817"/>
                      </a:cubicBezTo>
                      <a:cubicBezTo>
                        <a:pt x="1002574" y="6833"/>
                        <a:pt x="1002405" y="6833"/>
                        <a:pt x="1002251" y="681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爱设计-8-43">
                  <a:extLst>
                    <a:ext uri="{FF2B5EF4-FFF2-40B4-BE49-F238E27FC236}">
                      <a16:creationId xmlns:a16="http://schemas.microsoft.com/office/drawing/2014/main" id="{A1B97107-A1D4-DB23-5A86-FC78CC9E1066}"/>
                    </a:ext>
                  </a:extLst>
                </p:cNvPr>
                <p:cNvSpPr/>
                <p:nvPr/>
              </p:nvSpPr>
              <p:spPr>
                <a:xfrm>
                  <a:off x="3866239" y="4058066"/>
                  <a:ext cx="492501" cy="7344"/>
                </a:xfrm>
                <a:custGeom>
                  <a:avLst/>
                  <a:gdLst>
                    <a:gd name="connsiteX0" fmla="*/ 487040 w 492501"/>
                    <a:gd name="connsiteY0" fmla="*/ 6809 h 7344"/>
                    <a:gd name="connsiteX1" fmla="*/ 1500 w 492501"/>
                    <a:gd name="connsiteY1" fmla="*/ 6809 h 7344"/>
                    <a:gd name="connsiteX2" fmla="*/ -1934 w 492501"/>
                    <a:gd name="connsiteY2" fmla="*/ 2898 h 7344"/>
                    <a:gd name="connsiteX3" fmla="*/ 1500 w 492501"/>
                    <a:gd name="connsiteY3" fmla="*/ -536 h 7344"/>
                    <a:gd name="connsiteX4" fmla="*/ 487117 w 492501"/>
                    <a:gd name="connsiteY4" fmla="*/ -536 h 7344"/>
                    <a:gd name="connsiteX5" fmla="*/ 490551 w 492501"/>
                    <a:gd name="connsiteY5" fmla="*/ 3375 h 7344"/>
                    <a:gd name="connsiteX6" fmla="*/ 487117 w 492501"/>
                    <a:gd name="connsiteY6" fmla="*/ 6809 h 7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2501" h="7344">
                      <a:moveTo>
                        <a:pt x="487040" y="6809"/>
                      </a:moveTo>
                      <a:lnTo>
                        <a:pt x="1500" y="6809"/>
                      </a:lnTo>
                      <a:cubicBezTo>
                        <a:pt x="-533" y="6670"/>
                        <a:pt x="-2073" y="4930"/>
                        <a:pt x="-1934" y="2898"/>
                      </a:cubicBezTo>
                      <a:cubicBezTo>
                        <a:pt x="-1811" y="1050"/>
                        <a:pt x="-348" y="-413"/>
                        <a:pt x="1500" y="-536"/>
                      </a:cubicBezTo>
                      <a:lnTo>
                        <a:pt x="487117" y="-536"/>
                      </a:lnTo>
                      <a:cubicBezTo>
                        <a:pt x="489149" y="-397"/>
                        <a:pt x="490689" y="1343"/>
                        <a:pt x="490551" y="3375"/>
                      </a:cubicBezTo>
                      <a:cubicBezTo>
                        <a:pt x="490427" y="5223"/>
                        <a:pt x="488965" y="6686"/>
                        <a:pt x="487117" y="680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爱设计-8-44">
                  <a:extLst>
                    <a:ext uri="{FF2B5EF4-FFF2-40B4-BE49-F238E27FC236}">
                      <a16:creationId xmlns:a16="http://schemas.microsoft.com/office/drawing/2014/main" id="{1C04B450-4995-9E8A-6BC3-13AB1EF29FF5}"/>
                    </a:ext>
                  </a:extLst>
                </p:cNvPr>
                <p:cNvSpPr/>
                <p:nvPr/>
              </p:nvSpPr>
              <p:spPr>
                <a:xfrm>
                  <a:off x="4025332" y="3385223"/>
                  <a:ext cx="442010" cy="453316"/>
                </a:xfrm>
                <a:custGeom>
                  <a:avLst/>
                  <a:gdLst>
                    <a:gd name="connsiteX0" fmla="*/ 436579 w 442010"/>
                    <a:gd name="connsiteY0" fmla="*/ 452703 h 453316"/>
                    <a:gd name="connsiteX1" fmla="*/ 436502 w 442010"/>
                    <a:gd name="connsiteY1" fmla="*/ 452703 h 453316"/>
                    <a:gd name="connsiteX2" fmla="*/ 97596 w 442010"/>
                    <a:gd name="connsiteY2" fmla="*/ 445605 h 453316"/>
                    <a:gd name="connsiteX3" fmla="*/ 68448 w 442010"/>
                    <a:gd name="connsiteY3" fmla="*/ 420814 h 453316"/>
                    <a:gd name="connsiteX4" fmla="*/ -1459 w 442010"/>
                    <a:gd name="connsiteY4" fmla="*/ 35021 h 453316"/>
                    <a:gd name="connsiteX5" fmla="*/ 22901 w 442010"/>
                    <a:gd name="connsiteY5" fmla="*/ -55 h 453316"/>
                    <a:gd name="connsiteX6" fmla="*/ 28783 w 442010"/>
                    <a:gd name="connsiteY6" fmla="*/ -532 h 453316"/>
                    <a:gd name="connsiteX7" fmla="*/ 371169 w 442010"/>
                    <a:gd name="connsiteY7" fmla="*/ 5627 h 453316"/>
                    <a:gd name="connsiteX8" fmla="*/ 383040 w 442010"/>
                    <a:gd name="connsiteY8" fmla="*/ 15728 h 453316"/>
                    <a:gd name="connsiteX9" fmla="*/ 426401 w 442010"/>
                    <a:gd name="connsiteY9" fmla="*/ 252470 h 453316"/>
                    <a:gd name="connsiteX10" fmla="*/ 423445 w 442010"/>
                    <a:gd name="connsiteY10" fmla="*/ 256735 h 453316"/>
                    <a:gd name="connsiteX11" fmla="*/ 419180 w 442010"/>
                    <a:gd name="connsiteY11" fmla="*/ 253794 h 453316"/>
                    <a:gd name="connsiteX12" fmla="*/ 375819 w 442010"/>
                    <a:gd name="connsiteY12" fmla="*/ 17129 h 453316"/>
                    <a:gd name="connsiteX13" fmla="*/ 371030 w 442010"/>
                    <a:gd name="connsiteY13" fmla="*/ 13049 h 453316"/>
                    <a:gd name="connsiteX14" fmla="*/ 28659 w 442010"/>
                    <a:gd name="connsiteY14" fmla="*/ 6890 h 453316"/>
                    <a:gd name="connsiteX15" fmla="*/ 5409 w 442010"/>
                    <a:gd name="connsiteY15" fmla="*/ 29278 h 453316"/>
                    <a:gd name="connsiteX16" fmla="*/ 5778 w 442010"/>
                    <a:gd name="connsiteY16" fmla="*/ 33790 h 453316"/>
                    <a:gd name="connsiteX17" fmla="*/ 75684 w 442010"/>
                    <a:gd name="connsiteY17" fmla="*/ 419582 h 453316"/>
                    <a:gd name="connsiteX18" fmla="*/ 97734 w 442010"/>
                    <a:gd name="connsiteY18" fmla="*/ 438337 h 453316"/>
                    <a:gd name="connsiteX19" fmla="*/ 436656 w 442010"/>
                    <a:gd name="connsiteY19" fmla="*/ 445435 h 453316"/>
                    <a:gd name="connsiteX20" fmla="*/ 440059 w 442010"/>
                    <a:gd name="connsiteY20" fmla="*/ 449377 h 453316"/>
                    <a:gd name="connsiteX21" fmla="*/ 436579 w 442010"/>
                    <a:gd name="connsiteY21" fmla="*/ 452780 h 453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42010" h="453316">
                      <a:moveTo>
                        <a:pt x="436579" y="452703"/>
                      </a:moveTo>
                      <a:lnTo>
                        <a:pt x="436502" y="452703"/>
                      </a:lnTo>
                      <a:lnTo>
                        <a:pt x="97596" y="445605"/>
                      </a:lnTo>
                      <a:cubicBezTo>
                        <a:pt x="83229" y="445312"/>
                        <a:pt x="71034" y="434949"/>
                        <a:pt x="68448" y="420814"/>
                      </a:cubicBezTo>
                      <a:lnTo>
                        <a:pt x="-1459" y="35021"/>
                      </a:lnTo>
                      <a:cubicBezTo>
                        <a:pt x="-4415" y="18607"/>
                        <a:pt x="6487" y="2902"/>
                        <a:pt x="22901" y="-55"/>
                      </a:cubicBezTo>
                      <a:cubicBezTo>
                        <a:pt x="24841" y="-409"/>
                        <a:pt x="26812" y="-563"/>
                        <a:pt x="28783" y="-532"/>
                      </a:cubicBezTo>
                      <a:lnTo>
                        <a:pt x="371169" y="5627"/>
                      </a:lnTo>
                      <a:cubicBezTo>
                        <a:pt x="377020" y="5750"/>
                        <a:pt x="381994" y="9969"/>
                        <a:pt x="383040" y="15728"/>
                      </a:cubicBezTo>
                      <a:lnTo>
                        <a:pt x="426401" y="252470"/>
                      </a:lnTo>
                      <a:cubicBezTo>
                        <a:pt x="426770" y="254471"/>
                        <a:pt x="425446" y="256381"/>
                        <a:pt x="423445" y="256735"/>
                      </a:cubicBezTo>
                      <a:cubicBezTo>
                        <a:pt x="421458" y="257104"/>
                        <a:pt x="419549" y="255796"/>
                        <a:pt x="419180" y="253794"/>
                      </a:cubicBezTo>
                      <a:lnTo>
                        <a:pt x="375819" y="17129"/>
                      </a:lnTo>
                      <a:cubicBezTo>
                        <a:pt x="375388" y="14804"/>
                        <a:pt x="373386" y="13110"/>
                        <a:pt x="371030" y="13049"/>
                      </a:cubicBezTo>
                      <a:lnTo>
                        <a:pt x="28659" y="6890"/>
                      </a:lnTo>
                      <a:cubicBezTo>
                        <a:pt x="16064" y="6659"/>
                        <a:pt x="5655" y="16667"/>
                        <a:pt x="5409" y="29278"/>
                      </a:cubicBezTo>
                      <a:cubicBezTo>
                        <a:pt x="5378" y="30787"/>
                        <a:pt x="5501" y="32296"/>
                        <a:pt x="5778" y="33790"/>
                      </a:cubicBezTo>
                      <a:lnTo>
                        <a:pt x="75684" y="419582"/>
                      </a:lnTo>
                      <a:cubicBezTo>
                        <a:pt x="77655" y="430284"/>
                        <a:pt x="86863" y="438121"/>
                        <a:pt x="97734" y="438337"/>
                      </a:cubicBezTo>
                      <a:lnTo>
                        <a:pt x="436656" y="445435"/>
                      </a:lnTo>
                      <a:cubicBezTo>
                        <a:pt x="438688" y="445589"/>
                        <a:pt x="440197" y="447345"/>
                        <a:pt x="440059" y="449377"/>
                      </a:cubicBezTo>
                      <a:cubicBezTo>
                        <a:pt x="439920" y="451225"/>
                        <a:pt x="438427" y="452688"/>
                        <a:pt x="436579" y="4527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爱设计-8-45">
                  <a:extLst>
                    <a:ext uri="{FF2B5EF4-FFF2-40B4-BE49-F238E27FC236}">
                      <a16:creationId xmlns:a16="http://schemas.microsoft.com/office/drawing/2014/main" id="{6E308E8A-3AD6-CADD-A0A6-61794E48F414}"/>
                    </a:ext>
                  </a:extLst>
                </p:cNvPr>
                <p:cNvSpPr/>
                <p:nvPr/>
              </p:nvSpPr>
              <p:spPr>
                <a:xfrm>
                  <a:off x="4052323" y="3231735"/>
                  <a:ext cx="756799" cy="160836"/>
                </a:xfrm>
                <a:custGeom>
                  <a:avLst/>
                  <a:gdLst>
                    <a:gd name="connsiteX0" fmla="*/ 1730 w 756799"/>
                    <a:gd name="connsiteY0" fmla="*/ 160301 h 160836"/>
                    <a:gd name="connsiteX1" fmla="*/ -87 w 756799"/>
                    <a:gd name="connsiteY1" fmla="*/ 159808 h 160836"/>
                    <a:gd name="connsiteX2" fmla="*/ -1473 w 756799"/>
                    <a:gd name="connsiteY2" fmla="*/ 154834 h 160836"/>
                    <a:gd name="connsiteX3" fmla="*/ -1458 w 756799"/>
                    <a:gd name="connsiteY3" fmla="*/ 154804 h 160836"/>
                    <a:gd name="connsiteX4" fmla="*/ 51049 w 756799"/>
                    <a:gd name="connsiteY4" fmla="*/ 115632 h 160836"/>
                    <a:gd name="connsiteX5" fmla="*/ 51465 w 756799"/>
                    <a:gd name="connsiteY5" fmla="*/ 115632 h 160836"/>
                    <a:gd name="connsiteX6" fmla="*/ 51896 w 756799"/>
                    <a:gd name="connsiteY6" fmla="*/ 115632 h 160836"/>
                    <a:gd name="connsiteX7" fmla="*/ 382549 w 756799"/>
                    <a:gd name="connsiteY7" fmla="*/ 121637 h 160836"/>
                    <a:gd name="connsiteX8" fmla="*/ 690505 w 756799"/>
                    <a:gd name="connsiteY8" fmla="*/ -176 h 160836"/>
                    <a:gd name="connsiteX9" fmla="*/ 690937 w 756799"/>
                    <a:gd name="connsiteY9" fmla="*/ -176 h 160836"/>
                    <a:gd name="connsiteX10" fmla="*/ 753852 w 756799"/>
                    <a:gd name="connsiteY10" fmla="*/ 18086 h 160836"/>
                    <a:gd name="connsiteX11" fmla="*/ 753698 w 756799"/>
                    <a:gd name="connsiteY11" fmla="*/ 23291 h 160836"/>
                    <a:gd name="connsiteX12" fmla="*/ 749233 w 756799"/>
                    <a:gd name="connsiteY12" fmla="*/ 23737 h 160836"/>
                    <a:gd name="connsiteX13" fmla="*/ 692492 w 756799"/>
                    <a:gd name="connsiteY13" fmla="*/ 7031 h 160836"/>
                    <a:gd name="connsiteX14" fmla="*/ 383996 w 756799"/>
                    <a:gd name="connsiteY14" fmla="*/ 129058 h 160836"/>
                    <a:gd name="connsiteX15" fmla="*/ 383257 w 756799"/>
                    <a:gd name="connsiteY15" fmla="*/ 129058 h 160836"/>
                    <a:gd name="connsiteX16" fmla="*/ 52204 w 756799"/>
                    <a:gd name="connsiteY16" fmla="*/ 122884 h 160836"/>
                    <a:gd name="connsiteX17" fmla="*/ 4917 w 756799"/>
                    <a:gd name="connsiteY17" fmla="*/ 158422 h 160836"/>
                    <a:gd name="connsiteX18" fmla="*/ 1730 w 756799"/>
                    <a:gd name="connsiteY18" fmla="*/ 160301 h 160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56799" h="160836">
                      <a:moveTo>
                        <a:pt x="1730" y="160301"/>
                      </a:moveTo>
                      <a:cubicBezTo>
                        <a:pt x="1083" y="160301"/>
                        <a:pt x="467" y="160131"/>
                        <a:pt x="-87" y="159808"/>
                      </a:cubicBezTo>
                      <a:cubicBezTo>
                        <a:pt x="-1843" y="158822"/>
                        <a:pt x="-2459" y="156590"/>
                        <a:pt x="-1473" y="154834"/>
                      </a:cubicBezTo>
                      <a:cubicBezTo>
                        <a:pt x="-1473" y="154819"/>
                        <a:pt x="-1458" y="154819"/>
                        <a:pt x="-1458" y="154804"/>
                      </a:cubicBezTo>
                      <a:cubicBezTo>
                        <a:pt x="7889" y="138451"/>
                        <a:pt x="36051" y="118865"/>
                        <a:pt x="51049" y="115632"/>
                      </a:cubicBezTo>
                      <a:lnTo>
                        <a:pt x="51465" y="115632"/>
                      </a:lnTo>
                      <a:lnTo>
                        <a:pt x="51896" y="115632"/>
                      </a:lnTo>
                      <a:lnTo>
                        <a:pt x="382549" y="121637"/>
                      </a:lnTo>
                      <a:lnTo>
                        <a:pt x="690505" y="-176"/>
                      </a:lnTo>
                      <a:lnTo>
                        <a:pt x="690937" y="-176"/>
                      </a:lnTo>
                      <a:cubicBezTo>
                        <a:pt x="706119" y="-2408"/>
                        <a:pt x="739348" y="5983"/>
                        <a:pt x="753852" y="18086"/>
                      </a:cubicBezTo>
                      <a:cubicBezTo>
                        <a:pt x="755254" y="19564"/>
                        <a:pt x="755176" y="21890"/>
                        <a:pt x="753698" y="23291"/>
                      </a:cubicBezTo>
                      <a:cubicBezTo>
                        <a:pt x="752482" y="24430"/>
                        <a:pt x="750649" y="24615"/>
                        <a:pt x="749233" y="23737"/>
                      </a:cubicBezTo>
                      <a:cubicBezTo>
                        <a:pt x="736391" y="13082"/>
                        <a:pt x="706119" y="5260"/>
                        <a:pt x="692492" y="7031"/>
                      </a:cubicBezTo>
                      <a:lnTo>
                        <a:pt x="383996" y="129058"/>
                      </a:lnTo>
                      <a:lnTo>
                        <a:pt x="383257" y="129058"/>
                      </a:lnTo>
                      <a:lnTo>
                        <a:pt x="52204" y="122884"/>
                      </a:lnTo>
                      <a:cubicBezTo>
                        <a:pt x="38777" y="125963"/>
                        <a:pt x="13201" y="143948"/>
                        <a:pt x="4917" y="158422"/>
                      </a:cubicBezTo>
                      <a:cubicBezTo>
                        <a:pt x="4270" y="159577"/>
                        <a:pt x="3054" y="160285"/>
                        <a:pt x="1730" y="16030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爱设计-8-46">
                  <a:extLst>
                    <a:ext uri="{FF2B5EF4-FFF2-40B4-BE49-F238E27FC236}">
                      <a16:creationId xmlns:a16="http://schemas.microsoft.com/office/drawing/2014/main" id="{341392EB-CEB7-1712-A893-4CB2C29D400C}"/>
                    </a:ext>
                  </a:extLst>
                </p:cNvPr>
                <p:cNvSpPr/>
                <p:nvPr/>
              </p:nvSpPr>
              <p:spPr>
                <a:xfrm>
                  <a:off x="4486232" y="3245984"/>
                  <a:ext cx="437368" cy="493280"/>
                </a:xfrm>
                <a:custGeom>
                  <a:avLst/>
                  <a:gdLst>
                    <a:gd name="connsiteX0" fmla="*/ 64986 w 437368"/>
                    <a:gd name="connsiteY0" fmla="*/ 492719 h 493280"/>
                    <a:gd name="connsiteX1" fmla="*/ 61383 w 437368"/>
                    <a:gd name="connsiteY1" fmla="*/ 489639 h 493280"/>
                    <a:gd name="connsiteX2" fmla="*/ -1748 w 437368"/>
                    <a:gd name="connsiteY2" fmla="*/ 141171 h 493280"/>
                    <a:gd name="connsiteX3" fmla="*/ 5812 w 437368"/>
                    <a:gd name="connsiteY3" fmla="*/ 127544 h 493280"/>
                    <a:gd name="connsiteX4" fmla="*/ 324254 w 437368"/>
                    <a:gd name="connsiteY4" fmla="*/ 1589 h 493280"/>
                    <a:gd name="connsiteX5" fmla="*/ 363411 w 437368"/>
                    <a:gd name="connsiteY5" fmla="*/ 18527 h 493280"/>
                    <a:gd name="connsiteX6" fmla="*/ 365044 w 437368"/>
                    <a:gd name="connsiteY6" fmla="*/ 24270 h 493280"/>
                    <a:gd name="connsiteX7" fmla="*/ 434950 w 437368"/>
                    <a:gd name="connsiteY7" fmla="*/ 410063 h 493280"/>
                    <a:gd name="connsiteX8" fmla="*/ 416472 w 437368"/>
                    <a:gd name="connsiteY8" fmla="*/ 443476 h 493280"/>
                    <a:gd name="connsiteX9" fmla="*/ 406633 w 437368"/>
                    <a:gd name="connsiteY9" fmla="*/ 447911 h 493280"/>
                    <a:gd name="connsiteX10" fmla="*/ 401737 w 437368"/>
                    <a:gd name="connsiteY10" fmla="*/ 446094 h 493280"/>
                    <a:gd name="connsiteX11" fmla="*/ 403553 w 437368"/>
                    <a:gd name="connsiteY11" fmla="*/ 441213 h 493280"/>
                    <a:gd name="connsiteX12" fmla="*/ 413623 w 437368"/>
                    <a:gd name="connsiteY12" fmla="*/ 436593 h 493280"/>
                    <a:gd name="connsiteX13" fmla="*/ 427697 w 437368"/>
                    <a:gd name="connsiteY13" fmla="*/ 411295 h 493280"/>
                    <a:gd name="connsiteX14" fmla="*/ 357791 w 437368"/>
                    <a:gd name="connsiteY14" fmla="*/ 25502 h 493280"/>
                    <a:gd name="connsiteX15" fmla="*/ 331061 w 437368"/>
                    <a:gd name="connsiteY15" fmla="*/ 7348 h 493280"/>
                    <a:gd name="connsiteX16" fmla="*/ 326934 w 437368"/>
                    <a:gd name="connsiteY16" fmla="*/ 8549 h 493280"/>
                    <a:gd name="connsiteX17" fmla="*/ 8507 w 437368"/>
                    <a:gd name="connsiteY17" fmla="*/ 134519 h 493280"/>
                    <a:gd name="connsiteX18" fmla="*/ 5427 w 437368"/>
                    <a:gd name="connsiteY18" fmla="*/ 140000 h 493280"/>
                    <a:gd name="connsiteX19" fmla="*/ 68559 w 437368"/>
                    <a:gd name="connsiteY19" fmla="*/ 488469 h 493280"/>
                    <a:gd name="connsiteX20" fmla="*/ 65602 w 437368"/>
                    <a:gd name="connsiteY20" fmla="*/ 492734 h 493280"/>
                    <a:gd name="connsiteX21" fmla="*/ 64986 w 437368"/>
                    <a:gd name="connsiteY21" fmla="*/ 492719 h 493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37368" h="493280">
                      <a:moveTo>
                        <a:pt x="64986" y="492719"/>
                      </a:moveTo>
                      <a:cubicBezTo>
                        <a:pt x="63200" y="492703"/>
                        <a:pt x="61675" y="491410"/>
                        <a:pt x="61383" y="489639"/>
                      </a:cubicBezTo>
                      <a:lnTo>
                        <a:pt x="-1748" y="141171"/>
                      </a:lnTo>
                      <a:cubicBezTo>
                        <a:pt x="-2780" y="135412"/>
                        <a:pt x="376" y="129715"/>
                        <a:pt x="5812" y="127544"/>
                      </a:cubicBezTo>
                      <a:lnTo>
                        <a:pt x="324254" y="1589"/>
                      </a:lnTo>
                      <a:cubicBezTo>
                        <a:pt x="339745" y="-4539"/>
                        <a:pt x="357268" y="3037"/>
                        <a:pt x="363411" y="18527"/>
                      </a:cubicBezTo>
                      <a:cubicBezTo>
                        <a:pt x="364135" y="20390"/>
                        <a:pt x="364689" y="22315"/>
                        <a:pt x="365044" y="24270"/>
                      </a:cubicBezTo>
                      <a:lnTo>
                        <a:pt x="434950" y="410063"/>
                      </a:lnTo>
                      <a:cubicBezTo>
                        <a:pt x="437475" y="424168"/>
                        <a:pt x="429760" y="438118"/>
                        <a:pt x="416472" y="443476"/>
                      </a:cubicBezTo>
                      <a:lnTo>
                        <a:pt x="406633" y="447911"/>
                      </a:lnTo>
                      <a:cubicBezTo>
                        <a:pt x="404786" y="448758"/>
                        <a:pt x="402599" y="447957"/>
                        <a:pt x="401737" y="446094"/>
                      </a:cubicBezTo>
                      <a:cubicBezTo>
                        <a:pt x="400889" y="444246"/>
                        <a:pt x="401706" y="442060"/>
                        <a:pt x="403553" y="441213"/>
                      </a:cubicBezTo>
                      <a:lnTo>
                        <a:pt x="413623" y="436593"/>
                      </a:lnTo>
                      <a:cubicBezTo>
                        <a:pt x="423725" y="432575"/>
                        <a:pt x="429607" y="421996"/>
                        <a:pt x="427697" y="411295"/>
                      </a:cubicBezTo>
                      <a:lnTo>
                        <a:pt x="357791" y="25502"/>
                      </a:lnTo>
                      <a:cubicBezTo>
                        <a:pt x="355420" y="13107"/>
                        <a:pt x="343456" y="4977"/>
                        <a:pt x="331061" y="7348"/>
                      </a:cubicBezTo>
                      <a:cubicBezTo>
                        <a:pt x="329644" y="7625"/>
                        <a:pt x="328274" y="8026"/>
                        <a:pt x="326934" y="8549"/>
                      </a:cubicBezTo>
                      <a:lnTo>
                        <a:pt x="8507" y="134519"/>
                      </a:lnTo>
                      <a:cubicBezTo>
                        <a:pt x="6305" y="135381"/>
                        <a:pt x="5012" y="137675"/>
                        <a:pt x="5427" y="140000"/>
                      </a:cubicBezTo>
                      <a:lnTo>
                        <a:pt x="68559" y="488469"/>
                      </a:lnTo>
                      <a:cubicBezTo>
                        <a:pt x="68913" y="490455"/>
                        <a:pt x="67588" y="492364"/>
                        <a:pt x="65602" y="492734"/>
                      </a:cubicBezTo>
                      <a:cubicBezTo>
                        <a:pt x="65402" y="492749"/>
                        <a:pt x="65186" y="492749"/>
                        <a:pt x="64986" y="49271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爱设计-8-47">
                  <a:extLst>
                    <a:ext uri="{FF2B5EF4-FFF2-40B4-BE49-F238E27FC236}">
                      <a16:creationId xmlns:a16="http://schemas.microsoft.com/office/drawing/2014/main" id="{A9D9CECD-89D1-51B3-E4C7-0BFCCAFEF13F}"/>
                    </a:ext>
                  </a:extLst>
                </p:cNvPr>
                <p:cNvSpPr/>
                <p:nvPr/>
              </p:nvSpPr>
              <p:spPr>
                <a:xfrm>
                  <a:off x="4399527" y="3376998"/>
                  <a:ext cx="95635" cy="31063"/>
                </a:xfrm>
                <a:custGeom>
                  <a:avLst/>
                  <a:gdLst>
                    <a:gd name="connsiteX0" fmla="*/ 30864 w 95635"/>
                    <a:gd name="connsiteY0" fmla="*/ 30528 h 31063"/>
                    <a:gd name="connsiteX1" fmla="*/ -286 w 95635"/>
                    <a:gd name="connsiteY1" fmla="*/ 22229 h 31063"/>
                    <a:gd name="connsiteX2" fmla="*/ -1333 w 95635"/>
                    <a:gd name="connsiteY2" fmla="*/ 17132 h 31063"/>
                    <a:gd name="connsiteX3" fmla="*/ 3764 w 95635"/>
                    <a:gd name="connsiteY3" fmla="*/ 16069 h 31063"/>
                    <a:gd name="connsiteX4" fmla="*/ 47755 w 95635"/>
                    <a:gd name="connsiteY4" fmla="*/ 21520 h 31063"/>
                    <a:gd name="connsiteX5" fmla="*/ 87050 w 95635"/>
                    <a:gd name="connsiteY5" fmla="*/ 980 h 31063"/>
                    <a:gd name="connsiteX6" fmla="*/ 92178 w 95635"/>
                    <a:gd name="connsiteY6" fmla="*/ 164 h 31063"/>
                    <a:gd name="connsiteX7" fmla="*/ 92994 w 95635"/>
                    <a:gd name="connsiteY7" fmla="*/ 5291 h 31063"/>
                    <a:gd name="connsiteX8" fmla="*/ 49064 w 95635"/>
                    <a:gd name="connsiteY8" fmla="*/ 28742 h 31063"/>
                    <a:gd name="connsiteX9" fmla="*/ 30864 w 95635"/>
                    <a:gd name="connsiteY9" fmla="*/ 30528 h 31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635" h="31063">
                      <a:moveTo>
                        <a:pt x="30864" y="30528"/>
                      </a:moveTo>
                      <a:cubicBezTo>
                        <a:pt x="18546" y="30528"/>
                        <a:pt x="8091" y="27756"/>
                        <a:pt x="-286" y="22229"/>
                      </a:cubicBezTo>
                      <a:cubicBezTo>
                        <a:pt x="-1980" y="21105"/>
                        <a:pt x="-2457" y="18826"/>
                        <a:pt x="-1333" y="17132"/>
                      </a:cubicBezTo>
                      <a:cubicBezTo>
                        <a:pt x="-224" y="15423"/>
                        <a:pt x="2070" y="14945"/>
                        <a:pt x="3764" y="16069"/>
                      </a:cubicBezTo>
                      <a:cubicBezTo>
                        <a:pt x="14342" y="23060"/>
                        <a:pt x="29154" y="24892"/>
                        <a:pt x="47755" y="21520"/>
                      </a:cubicBezTo>
                      <a:cubicBezTo>
                        <a:pt x="66356" y="18148"/>
                        <a:pt x="79582" y="11234"/>
                        <a:pt x="87050" y="980"/>
                      </a:cubicBezTo>
                      <a:cubicBezTo>
                        <a:pt x="88236" y="-668"/>
                        <a:pt x="90531" y="-1022"/>
                        <a:pt x="92178" y="164"/>
                      </a:cubicBezTo>
                      <a:cubicBezTo>
                        <a:pt x="93825" y="1349"/>
                        <a:pt x="94179" y="3643"/>
                        <a:pt x="92994" y="5291"/>
                      </a:cubicBezTo>
                      <a:cubicBezTo>
                        <a:pt x="84372" y="17132"/>
                        <a:pt x="69605" y="25016"/>
                        <a:pt x="49064" y="28742"/>
                      </a:cubicBezTo>
                      <a:cubicBezTo>
                        <a:pt x="43059" y="29881"/>
                        <a:pt x="36977" y="30482"/>
                        <a:pt x="30864" y="3052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爱设计-8-48">
                  <a:extLst>
                    <a:ext uri="{FF2B5EF4-FFF2-40B4-BE49-F238E27FC236}">
                      <a16:creationId xmlns:a16="http://schemas.microsoft.com/office/drawing/2014/main" id="{072EE5A5-8DF9-97D6-CE62-C667CBCB266A}"/>
                    </a:ext>
                  </a:extLst>
                </p:cNvPr>
                <p:cNvSpPr/>
                <p:nvPr/>
              </p:nvSpPr>
              <p:spPr>
                <a:xfrm>
                  <a:off x="4434103" y="3630307"/>
                  <a:ext cx="208958" cy="208154"/>
                </a:xfrm>
                <a:custGeom>
                  <a:avLst/>
                  <a:gdLst>
                    <a:gd name="connsiteX0" fmla="*/ 27807 w 208958"/>
                    <a:gd name="connsiteY0" fmla="*/ 207619 h 208154"/>
                    <a:gd name="connsiteX1" fmla="*/ 27391 w 208958"/>
                    <a:gd name="connsiteY1" fmla="*/ 207619 h 208154"/>
                    <a:gd name="connsiteX2" fmla="*/ 24158 w 208958"/>
                    <a:gd name="connsiteY2" fmla="*/ 203569 h 208154"/>
                    <a:gd name="connsiteX3" fmla="*/ 24158 w 208958"/>
                    <a:gd name="connsiteY3" fmla="*/ 203554 h 208154"/>
                    <a:gd name="connsiteX4" fmla="*/ -109 w 208958"/>
                    <a:gd name="connsiteY4" fmla="*/ 58984 h 208154"/>
                    <a:gd name="connsiteX5" fmla="*/ 20986 w 208958"/>
                    <a:gd name="connsiteY5" fmla="*/ 2012 h 208154"/>
                    <a:gd name="connsiteX6" fmla="*/ 61112 w 208958"/>
                    <a:gd name="connsiteY6" fmla="*/ 17409 h 208154"/>
                    <a:gd name="connsiteX7" fmla="*/ 89799 w 208958"/>
                    <a:gd name="connsiteY7" fmla="*/ 61062 h 208154"/>
                    <a:gd name="connsiteX8" fmla="*/ 203573 w 208958"/>
                    <a:gd name="connsiteY8" fmla="*/ 135265 h 208154"/>
                    <a:gd name="connsiteX9" fmla="*/ 203573 w 208958"/>
                    <a:gd name="connsiteY9" fmla="*/ 135265 h 208154"/>
                    <a:gd name="connsiteX10" fmla="*/ 207007 w 208958"/>
                    <a:gd name="connsiteY10" fmla="*/ 139176 h 208154"/>
                    <a:gd name="connsiteX11" fmla="*/ 203573 w 208958"/>
                    <a:gd name="connsiteY11" fmla="*/ 142609 h 208154"/>
                    <a:gd name="connsiteX12" fmla="*/ 83470 w 208958"/>
                    <a:gd name="connsiteY12" fmla="*/ 64943 h 208154"/>
                    <a:gd name="connsiteX13" fmla="*/ 55062 w 208958"/>
                    <a:gd name="connsiteY13" fmla="*/ 21705 h 208154"/>
                    <a:gd name="connsiteX14" fmla="*/ 23988 w 208958"/>
                    <a:gd name="connsiteY14" fmla="*/ 8664 h 208154"/>
                    <a:gd name="connsiteX15" fmla="*/ 6928 w 208958"/>
                    <a:gd name="connsiteY15" fmla="*/ 57182 h 208154"/>
                    <a:gd name="connsiteX16" fmla="*/ 31364 w 208958"/>
                    <a:gd name="connsiteY16" fmla="*/ 204355 h 208154"/>
                    <a:gd name="connsiteX17" fmla="*/ 27807 w 208958"/>
                    <a:gd name="connsiteY17" fmla="*/ 207619 h 208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08958" h="208154">
                      <a:moveTo>
                        <a:pt x="27807" y="207619"/>
                      </a:moveTo>
                      <a:lnTo>
                        <a:pt x="27391" y="207619"/>
                      </a:lnTo>
                      <a:cubicBezTo>
                        <a:pt x="25374" y="207388"/>
                        <a:pt x="23927" y="205587"/>
                        <a:pt x="24158" y="203569"/>
                      </a:cubicBezTo>
                      <a:cubicBezTo>
                        <a:pt x="24158" y="203569"/>
                        <a:pt x="24158" y="203554"/>
                        <a:pt x="24158" y="203554"/>
                      </a:cubicBezTo>
                      <a:cubicBezTo>
                        <a:pt x="27838" y="171095"/>
                        <a:pt x="7528" y="89610"/>
                        <a:pt x="-109" y="58984"/>
                      </a:cubicBezTo>
                      <a:cubicBezTo>
                        <a:pt x="-6699" y="32530"/>
                        <a:pt x="5434" y="9249"/>
                        <a:pt x="20986" y="2012"/>
                      </a:cubicBezTo>
                      <a:cubicBezTo>
                        <a:pt x="27530" y="-1068"/>
                        <a:pt x="44530" y="-5595"/>
                        <a:pt x="61112" y="17409"/>
                      </a:cubicBezTo>
                      <a:cubicBezTo>
                        <a:pt x="72446" y="33146"/>
                        <a:pt x="81669" y="47974"/>
                        <a:pt x="89799" y="61062"/>
                      </a:cubicBezTo>
                      <a:cubicBezTo>
                        <a:pt x="118901" y="107933"/>
                        <a:pt x="136470" y="136158"/>
                        <a:pt x="203573" y="135265"/>
                      </a:cubicBezTo>
                      <a:lnTo>
                        <a:pt x="203573" y="135265"/>
                      </a:lnTo>
                      <a:cubicBezTo>
                        <a:pt x="205606" y="135403"/>
                        <a:pt x="207146" y="137143"/>
                        <a:pt x="207007" y="139176"/>
                      </a:cubicBezTo>
                      <a:cubicBezTo>
                        <a:pt x="206884" y="141023"/>
                        <a:pt x="205421" y="142486"/>
                        <a:pt x="203573" y="142609"/>
                      </a:cubicBezTo>
                      <a:cubicBezTo>
                        <a:pt x="132343" y="143610"/>
                        <a:pt x="112880" y="112322"/>
                        <a:pt x="83470" y="64943"/>
                      </a:cubicBezTo>
                      <a:cubicBezTo>
                        <a:pt x="75402" y="51947"/>
                        <a:pt x="66256" y="37226"/>
                        <a:pt x="55062" y="21705"/>
                      </a:cubicBezTo>
                      <a:cubicBezTo>
                        <a:pt x="45638" y="8633"/>
                        <a:pt x="34320" y="3875"/>
                        <a:pt x="23988" y="8664"/>
                      </a:cubicBezTo>
                      <a:cubicBezTo>
                        <a:pt x="11424" y="14499"/>
                        <a:pt x="1323" y="34701"/>
                        <a:pt x="6928" y="57182"/>
                      </a:cubicBezTo>
                      <a:cubicBezTo>
                        <a:pt x="20093" y="109981"/>
                        <a:pt x="34767" y="174421"/>
                        <a:pt x="31364" y="204355"/>
                      </a:cubicBezTo>
                      <a:cubicBezTo>
                        <a:pt x="31164" y="206171"/>
                        <a:pt x="29639" y="207573"/>
                        <a:pt x="27807" y="20761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爱设计-8-49">
                  <a:extLst>
                    <a:ext uri="{FF2B5EF4-FFF2-40B4-BE49-F238E27FC236}">
                      <a16:creationId xmlns:a16="http://schemas.microsoft.com/office/drawing/2014/main" id="{1CA51EE0-C5AB-BBC4-17F2-FF4B68CBA1EE}"/>
                    </a:ext>
                  </a:extLst>
                </p:cNvPr>
                <p:cNvSpPr/>
                <p:nvPr/>
              </p:nvSpPr>
              <p:spPr>
                <a:xfrm>
                  <a:off x="4342543" y="3828602"/>
                  <a:ext cx="315956" cy="101308"/>
                </a:xfrm>
                <a:custGeom>
                  <a:avLst/>
                  <a:gdLst>
                    <a:gd name="connsiteX0" fmla="*/ 208044 w 315956"/>
                    <a:gd name="connsiteY0" fmla="*/ 100772 h 101308"/>
                    <a:gd name="connsiteX1" fmla="*/ 91451 w 315956"/>
                    <a:gd name="connsiteY1" fmla="*/ 76136 h 101308"/>
                    <a:gd name="connsiteX2" fmla="*/ -1444 w 315956"/>
                    <a:gd name="connsiteY2" fmla="*/ 4982 h 101308"/>
                    <a:gd name="connsiteX3" fmla="*/ -120 w 315956"/>
                    <a:gd name="connsiteY3" fmla="*/ -38 h 101308"/>
                    <a:gd name="connsiteX4" fmla="*/ 4900 w 315956"/>
                    <a:gd name="connsiteY4" fmla="*/ 1287 h 101308"/>
                    <a:gd name="connsiteX5" fmla="*/ 209615 w 315956"/>
                    <a:gd name="connsiteY5" fmla="*/ 93366 h 101308"/>
                    <a:gd name="connsiteX6" fmla="*/ 310193 w 315956"/>
                    <a:gd name="connsiteY6" fmla="*/ 91826 h 101308"/>
                    <a:gd name="connsiteX7" fmla="*/ 314012 w 315956"/>
                    <a:gd name="connsiteY7" fmla="*/ 95337 h 101308"/>
                    <a:gd name="connsiteX8" fmla="*/ 310485 w 315956"/>
                    <a:gd name="connsiteY8" fmla="*/ 99155 h 101308"/>
                    <a:gd name="connsiteX9" fmla="*/ 209675 w 315956"/>
                    <a:gd name="connsiteY9" fmla="*/ 100695 h 10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5956" h="101308">
                      <a:moveTo>
                        <a:pt x="208044" y="100772"/>
                      </a:moveTo>
                      <a:cubicBezTo>
                        <a:pt x="172366" y="100772"/>
                        <a:pt x="128929" y="91626"/>
                        <a:pt x="91451" y="76136"/>
                      </a:cubicBezTo>
                      <a:cubicBezTo>
                        <a:pt x="60548" y="63402"/>
                        <a:pt x="19358" y="40721"/>
                        <a:pt x="-1444" y="4982"/>
                      </a:cubicBezTo>
                      <a:cubicBezTo>
                        <a:pt x="-2460" y="3227"/>
                        <a:pt x="-1875" y="979"/>
                        <a:pt x="-120" y="-38"/>
                      </a:cubicBezTo>
                      <a:cubicBezTo>
                        <a:pt x="1635" y="-1054"/>
                        <a:pt x="3883" y="-469"/>
                        <a:pt x="4900" y="1287"/>
                      </a:cubicBezTo>
                      <a:cubicBezTo>
                        <a:pt x="37374" y="57073"/>
                        <a:pt x="136998" y="93997"/>
                        <a:pt x="209615" y="93366"/>
                      </a:cubicBezTo>
                      <a:cubicBezTo>
                        <a:pt x="287666" y="92750"/>
                        <a:pt x="309977" y="91826"/>
                        <a:pt x="310193" y="91826"/>
                      </a:cubicBezTo>
                      <a:cubicBezTo>
                        <a:pt x="312210" y="91749"/>
                        <a:pt x="313919" y="93320"/>
                        <a:pt x="314012" y="95337"/>
                      </a:cubicBezTo>
                      <a:cubicBezTo>
                        <a:pt x="314088" y="97369"/>
                        <a:pt x="312503" y="99078"/>
                        <a:pt x="310485" y="99155"/>
                      </a:cubicBezTo>
                      <a:cubicBezTo>
                        <a:pt x="310270" y="99155"/>
                        <a:pt x="287897" y="100048"/>
                        <a:pt x="209675" y="10069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爱设计-8-50">
                  <a:extLst>
                    <a:ext uri="{FF2B5EF4-FFF2-40B4-BE49-F238E27FC236}">
                      <a16:creationId xmlns:a16="http://schemas.microsoft.com/office/drawing/2014/main" id="{7EA6334C-57C0-E3A4-1726-5CDE823AFE86}"/>
                    </a:ext>
                  </a:extLst>
                </p:cNvPr>
                <p:cNvSpPr/>
                <p:nvPr/>
              </p:nvSpPr>
              <p:spPr>
                <a:xfrm>
                  <a:off x="4261238" y="3267899"/>
                  <a:ext cx="25271" cy="88462"/>
                </a:xfrm>
                <a:custGeom>
                  <a:avLst/>
                  <a:gdLst>
                    <a:gd name="connsiteX0" fmla="*/ 19656 w 25271"/>
                    <a:gd name="connsiteY0" fmla="*/ 87921 h 88462"/>
                    <a:gd name="connsiteX1" fmla="*/ 16068 w 25271"/>
                    <a:gd name="connsiteY1" fmla="*/ 85041 h 88462"/>
                    <a:gd name="connsiteX2" fmla="*/ -1886 w 25271"/>
                    <a:gd name="connsiteY2" fmla="*/ 3756 h 88462"/>
                    <a:gd name="connsiteX3" fmla="*/ 1101 w 25271"/>
                    <a:gd name="connsiteY3" fmla="*/ -478 h 88462"/>
                    <a:gd name="connsiteX4" fmla="*/ 5274 w 25271"/>
                    <a:gd name="connsiteY4" fmla="*/ 2216 h 88462"/>
                    <a:gd name="connsiteX5" fmla="*/ 23243 w 25271"/>
                    <a:gd name="connsiteY5" fmla="*/ 83502 h 88462"/>
                    <a:gd name="connsiteX6" fmla="*/ 20457 w 25271"/>
                    <a:gd name="connsiteY6" fmla="*/ 87874 h 88462"/>
                    <a:gd name="connsiteX7" fmla="*/ 20441 w 25271"/>
                    <a:gd name="connsiteY7" fmla="*/ 87874 h 88462"/>
                    <a:gd name="connsiteX8" fmla="*/ 19656 w 25271"/>
                    <a:gd name="connsiteY8" fmla="*/ 87921 h 88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271" h="88462">
                      <a:moveTo>
                        <a:pt x="19656" y="87921"/>
                      </a:moveTo>
                      <a:cubicBezTo>
                        <a:pt x="17931" y="87921"/>
                        <a:pt x="16438" y="86720"/>
                        <a:pt x="16068" y="85041"/>
                      </a:cubicBezTo>
                      <a:lnTo>
                        <a:pt x="-1886" y="3756"/>
                      </a:lnTo>
                      <a:cubicBezTo>
                        <a:pt x="-2240" y="1770"/>
                        <a:pt x="-900" y="-140"/>
                        <a:pt x="1101" y="-478"/>
                      </a:cubicBezTo>
                      <a:cubicBezTo>
                        <a:pt x="2980" y="-817"/>
                        <a:pt x="4797" y="369"/>
                        <a:pt x="5274" y="2216"/>
                      </a:cubicBezTo>
                      <a:lnTo>
                        <a:pt x="23243" y="83502"/>
                      </a:lnTo>
                      <a:cubicBezTo>
                        <a:pt x="23674" y="85472"/>
                        <a:pt x="22427" y="87428"/>
                        <a:pt x="20457" y="87874"/>
                      </a:cubicBezTo>
                      <a:cubicBezTo>
                        <a:pt x="20457" y="87874"/>
                        <a:pt x="20441" y="87874"/>
                        <a:pt x="20441" y="87874"/>
                      </a:cubicBezTo>
                      <a:cubicBezTo>
                        <a:pt x="20179" y="87921"/>
                        <a:pt x="19917" y="87936"/>
                        <a:pt x="19656" y="8792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爱设计-8-51">
                  <a:extLst>
                    <a:ext uri="{FF2B5EF4-FFF2-40B4-BE49-F238E27FC236}">
                      <a16:creationId xmlns:a16="http://schemas.microsoft.com/office/drawing/2014/main" id="{9FC8E438-D579-CCF0-6CB5-EC6C7F972991}"/>
                    </a:ext>
                  </a:extLst>
                </p:cNvPr>
                <p:cNvSpPr/>
                <p:nvPr/>
              </p:nvSpPr>
              <p:spPr>
                <a:xfrm>
                  <a:off x="4341789" y="2768465"/>
                  <a:ext cx="467561" cy="190580"/>
                </a:xfrm>
                <a:custGeom>
                  <a:avLst/>
                  <a:gdLst>
                    <a:gd name="connsiteX0" fmla="*/ 109297 w 467561"/>
                    <a:gd name="connsiteY0" fmla="*/ 190044 h 190580"/>
                    <a:gd name="connsiteX1" fmla="*/ 107095 w 467561"/>
                    <a:gd name="connsiteY1" fmla="*/ 189644 h 190580"/>
                    <a:gd name="connsiteX2" fmla="*/ -1629 w 467561"/>
                    <a:gd name="connsiteY2" fmla="*/ 102831 h 190580"/>
                    <a:gd name="connsiteX3" fmla="*/ 249 w 467561"/>
                    <a:gd name="connsiteY3" fmla="*/ 97981 h 190580"/>
                    <a:gd name="connsiteX4" fmla="*/ 5084 w 467561"/>
                    <a:gd name="connsiteY4" fmla="*/ 99859 h 190580"/>
                    <a:gd name="connsiteX5" fmla="*/ 106109 w 467561"/>
                    <a:gd name="connsiteY5" fmla="*/ 181960 h 190580"/>
                    <a:gd name="connsiteX6" fmla="*/ 163343 w 467561"/>
                    <a:gd name="connsiteY6" fmla="*/ 91113 h 190580"/>
                    <a:gd name="connsiteX7" fmla="*/ 165345 w 467561"/>
                    <a:gd name="connsiteY7" fmla="*/ 87911 h 190580"/>
                    <a:gd name="connsiteX8" fmla="*/ 271590 w 467561"/>
                    <a:gd name="connsiteY8" fmla="*/ 158664 h 190580"/>
                    <a:gd name="connsiteX9" fmla="*/ 384071 w 467561"/>
                    <a:gd name="connsiteY9" fmla="*/ 91098 h 190580"/>
                    <a:gd name="connsiteX10" fmla="*/ 458519 w 467561"/>
                    <a:gd name="connsiteY10" fmla="*/ 1790 h 190580"/>
                    <a:gd name="connsiteX11" fmla="*/ 463293 w 467561"/>
                    <a:gd name="connsiteY11" fmla="*/ -273 h 190580"/>
                    <a:gd name="connsiteX12" fmla="*/ 465495 w 467561"/>
                    <a:gd name="connsiteY12" fmla="*/ 4100 h 190580"/>
                    <a:gd name="connsiteX13" fmla="*/ 272391 w 467561"/>
                    <a:gd name="connsiteY13" fmla="*/ 166131 h 190580"/>
                    <a:gd name="connsiteX14" fmla="*/ 270635 w 467561"/>
                    <a:gd name="connsiteY14" fmla="*/ 166778 h 190580"/>
                    <a:gd name="connsiteX15" fmla="*/ 167578 w 467561"/>
                    <a:gd name="connsiteY15" fmla="*/ 98135 h 190580"/>
                    <a:gd name="connsiteX16" fmla="*/ 110606 w 467561"/>
                    <a:gd name="connsiteY16" fmla="*/ 188212 h 190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67561" h="190580">
                      <a:moveTo>
                        <a:pt x="109297" y="190044"/>
                      </a:moveTo>
                      <a:lnTo>
                        <a:pt x="107095" y="189644"/>
                      </a:lnTo>
                      <a:cubicBezTo>
                        <a:pt x="69524" y="182777"/>
                        <a:pt x="18588" y="148439"/>
                        <a:pt x="-1629" y="102831"/>
                      </a:cubicBezTo>
                      <a:cubicBezTo>
                        <a:pt x="-2445" y="100983"/>
                        <a:pt x="-1614" y="98812"/>
                        <a:pt x="249" y="97981"/>
                      </a:cubicBezTo>
                      <a:cubicBezTo>
                        <a:pt x="2097" y="97165"/>
                        <a:pt x="4268" y="98011"/>
                        <a:pt x="5084" y="99859"/>
                      </a:cubicBezTo>
                      <a:cubicBezTo>
                        <a:pt x="25748" y="146468"/>
                        <a:pt x="75683" y="175432"/>
                        <a:pt x="106109" y="181960"/>
                      </a:cubicBezTo>
                      <a:cubicBezTo>
                        <a:pt x="112946" y="171690"/>
                        <a:pt x="143064" y="123618"/>
                        <a:pt x="163343" y="91113"/>
                      </a:cubicBezTo>
                      <a:lnTo>
                        <a:pt x="165345" y="87911"/>
                      </a:lnTo>
                      <a:lnTo>
                        <a:pt x="271590" y="158664"/>
                      </a:lnTo>
                      <a:cubicBezTo>
                        <a:pt x="306035" y="145622"/>
                        <a:pt x="347932" y="120462"/>
                        <a:pt x="384071" y="91098"/>
                      </a:cubicBezTo>
                      <a:cubicBezTo>
                        <a:pt x="423120" y="59363"/>
                        <a:pt x="450281" y="26843"/>
                        <a:pt x="458519" y="1790"/>
                      </a:cubicBezTo>
                      <a:cubicBezTo>
                        <a:pt x="459274" y="-104"/>
                        <a:pt x="461414" y="-1027"/>
                        <a:pt x="463293" y="-273"/>
                      </a:cubicBezTo>
                      <a:cubicBezTo>
                        <a:pt x="465033" y="420"/>
                        <a:pt x="465973" y="2298"/>
                        <a:pt x="465495" y="4100"/>
                      </a:cubicBezTo>
                      <a:cubicBezTo>
                        <a:pt x="446540" y="61334"/>
                        <a:pt x="344360" y="139601"/>
                        <a:pt x="272391" y="166131"/>
                      </a:cubicBezTo>
                      <a:lnTo>
                        <a:pt x="270635" y="166778"/>
                      </a:lnTo>
                      <a:lnTo>
                        <a:pt x="167578" y="98135"/>
                      </a:lnTo>
                      <a:cubicBezTo>
                        <a:pt x="156676" y="115611"/>
                        <a:pt x="114024" y="183885"/>
                        <a:pt x="110606" y="18821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爱设计-8-52">
                  <a:extLst>
                    <a:ext uri="{FF2B5EF4-FFF2-40B4-BE49-F238E27FC236}">
                      <a16:creationId xmlns:a16="http://schemas.microsoft.com/office/drawing/2014/main" id="{AA76516C-7B9E-709F-C2E7-C3589EF43EB5}"/>
                    </a:ext>
                  </a:extLst>
                </p:cNvPr>
                <p:cNvSpPr/>
                <p:nvPr/>
              </p:nvSpPr>
              <p:spPr>
                <a:xfrm>
                  <a:off x="5490703" y="2982604"/>
                  <a:ext cx="214555" cy="333382"/>
                </a:xfrm>
                <a:custGeom>
                  <a:avLst/>
                  <a:gdLst>
                    <a:gd name="connsiteX0" fmla="*/ 211395 w 214555"/>
                    <a:gd name="connsiteY0" fmla="*/ 179542 h 333382"/>
                    <a:gd name="connsiteX1" fmla="*/ 116991 w 214555"/>
                    <a:gd name="connsiteY1" fmla="*/ 98472 h 333382"/>
                    <a:gd name="connsiteX2" fmla="*/ 4217 w 214555"/>
                    <a:gd name="connsiteY2" fmla="*/ 403 h 333382"/>
                    <a:gd name="connsiteX3" fmla="*/ -1002 w 214555"/>
                    <a:gd name="connsiteY3" fmla="*/ 696 h 333382"/>
                    <a:gd name="connsiteX4" fmla="*/ -1942 w 214555"/>
                    <a:gd name="connsiteY4" fmla="*/ 3190 h 333382"/>
                    <a:gd name="connsiteX5" fmla="*/ 830 w 214555"/>
                    <a:gd name="connsiteY5" fmla="*/ 264183 h 333382"/>
                    <a:gd name="connsiteX6" fmla="*/ 4495 w 214555"/>
                    <a:gd name="connsiteY6" fmla="*/ 267879 h 333382"/>
                    <a:gd name="connsiteX7" fmla="*/ 5449 w 214555"/>
                    <a:gd name="connsiteY7" fmla="*/ 267756 h 333382"/>
                    <a:gd name="connsiteX8" fmla="*/ 88598 w 214555"/>
                    <a:gd name="connsiteY8" fmla="*/ 233203 h 333382"/>
                    <a:gd name="connsiteX9" fmla="*/ 92785 w 214555"/>
                    <a:gd name="connsiteY9" fmla="*/ 235097 h 333382"/>
                    <a:gd name="connsiteX10" fmla="*/ 141243 w 214555"/>
                    <a:gd name="connsiteY10" fmla="*/ 330841 h 333382"/>
                    <a:gd name="connsiteX11" fmla="*/ 145785 w 214555"/>
                    <a:gd name="connsiteY11" fmla="*/ 332627 h 333382"/>
                    <a:gd name="connsiteX12" fmla="*/ 184141 w 214555"/>
                    <a:gd name="connsiteY12" fmla="*/ 318769 h 333382"/>
                    <a:gd name="connsiteX13" fmla="*/ 186358 w 214555"/>
                    <a:gd name="connsiteY13" fmla="*/ 314057 h 333382"/>
                    <a:gd name="connsiteX14" fmla="*/ 186174 w 214555"/>
                    <a:gd name="connsiteY14" fmla="*/ 313626 h 333382"/>
                    <a:gd name="connsiteX15" fmla="*/ 139333 w 214555"/>
                    <a:gd name="connsiteY15" fmla="*/ 222271 h 333382"/>
                    <a:gd name="connsiteX16" fmla="*/ 140935 w 214555"/>
                    <a:gd name="connsiteY16" fmla="*/ 217297 h 333382"/>
                    <a:gd name="connsiteX17" fmla="*/ 141704 w 214555"/>
                    <a:gd name="connsiteY17" fmla="*/ 217004 h 333382"/>
                    <a:gd name="connsiteX18" fmla="*/ 209871 w 214555"/>
                    <a:gd name="connsiteY18" fmla="*/ 185855 h 333382"/>
                    <a:gd name="connsiteX19" fmla="*/ 212489 w 214555"/>
                    <a:gd name="connsiteY19" fmla="*/ 181328 h 333382"/>
                    <a:gd name="connsiteX20" fmla="*/ 211395 w 214555"/>
                    <a:gd name="connsiteY20" fmla="*/ 179542 h 33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14555" h="333382">
                      <a:moveTo>
                        <a:pt x="211395" y="179542"/>
                      </a:moveTo>
                      <a:lnTo>
                        <a:pt x="116991" y="98472"/>
                      </a:lnTo>
                      <a:lnTo>
                        <a:pt x="4217" y="403"/>
                      </a:lnTo>
                      <a:cubicBezTo>
                        <a:pt x="2693" y="-952"/>
                        <a:pt x="353" y="-829"/>
                        <a:pt x="-1002" y="696"/>
                      </a:cubicBezTo>
                      <a:cubicBezTo>
                        <a:pt x="-1618" y="1373"/>
                        <a:pt x="-1957" y="2266"/>
                        <a:pt x="-1942" y="3190"/>
                      </a:cubicBezTo>
                      <a:lnTo>
                        <a:pt x="830" y="264183"/>
                      </a:lnTo>
                      <a:cubicBezTo>
                        <a:pt x="830" y="266216"/>
                        <a:pt x="2462" y="267864"/>
                        <a:pt x="4495" y="267879"/>
                      </a:cubicBezTo>
                      <a:cubicBezTo>
                        <a:pt x="4818" y="267879"/>
                        <a:pt x="5141" y="267833"/>
                        <a:pt x="5449" y="267756"/>
                      </a:cubicBezTo>
                      <a:lnTo>
                        <a:pt x="88598" y="233203"/>
                      </a:lnTo>
                      <a:cubicBezTo>
                        <a:pt x="90261" y="232772"/>
                        <a:pt x="92016" y="233557"/>
                        <a:pt x="92785" y="235097"/>
                      </a:cubicBezTo>
                      <a:lnTo>
                        <a:pt x="141243" y="330841"/>
                      </a:lnTo>
                      <a:cubicBezTo>
                        <a:pt x="142089" y="332488"/>
                        <a:pt x="144030" y="333258"/>
                        <a:pt x="145785" y="332627"/>
                      </a:cubicBezTo>
                      <a:lnTo>
                        <a:pt x="184141" y="318769"/>
                      </a:lnTo>
                      <a:cubicBezTo>
                        <a:pt x="186051" y="318076"/>
                        <a:pt x="187051" y="315982"/>
                        <a:pt x="186358" y="314057"/>
                      </a:cubicBezTo>
                      <a:cubicBezTo>
                        <a:pt x="186312" y="313919"/>
                        <a:pt x="186251" y="313765"/>
                        <a:pt x="186174" y="313626"/>
                      </a:cubicBezTo>
                      <a:lnTo>
                        <a:pt x="139333" y="222271"/>
                      </a:lnTo>
                      <a:cubicBezTo>
                        <a:pt x="138394" y="220454"/>
                        <a:pt x="139118" y="218221"/>
                        <a:pt x="140935" y="217297"/>
                      </a:cubicBezTo>
                      <a:cubicBezTo>
                        <a:pt x="141181" y="217174"/>
                        <a:pt x="141443" y="217066"/>
                        <a:pt x="141704" y="217004"/>
                      </a:cubicBezTo>
                      <a:lnTo>
                        <a:pt x="209871" y="185855"/>
                      </a:lnTo>
                      <a:cubicBezTo>
                        <a:pt x="211842" y="185331"/>
                        <a:pt x="213012" y="183299"/>
                        <a:pt x="212489" y="181328"/>
                      </a:cubicBezTo>
                      <a:cubicBezTo>
                        <a:pt x="212304" y="180635"/>
                        <a:pt x="211919" y="180019"/>
                        <a:pt x="211395" y="179542"/>
                      </a:cubicBezTo>
                      <a:close/>
                    </a:path>
                  </a:pathLst>
                </a:custGeom>
                <a:solidFill>
                  <a:srgbClr val="C1C7D6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爱设计-8-53">
                  <a:extLst>
                    <a:ext uri="{FF2B5EF4-FFF2-40B4-BE49-F238E27FC236}">
                      <a16:creationId xmlns:a16="http://schemas.microsoft.com/office/drawing/2014/main" id="{20340A2E-3CDC-337C-A309-75E4D6B265F2}"/>
                    </a:ext>
                  </a:extLst>
                </p:cNvPr>
                <p:cNvSpPr/>
                <p:nvPr/>
              </p:nvSpPr>
              <p:spPr>
                <a:xfrm>
                  <a:off x="5485684" y="2982604"/>
                  <a:ext cx="33721" cy="268414"/>
                </a:xfrm>
                <a:custGeom>
                  <a:avLst/>
                  <a:gdLst>
                    <a:gd name="connsiteX0" fmla="*/ 24234 w 33721"/>
                    <a:gd name="connsiteY0" fmla="*/ 21560 h 268414"/>
                    <a:gd name="connsiteX1" fmla="*/ 4217 w 33721"/>
                    <a:gd name="connsiteY1" fmla="*/ 403 h 268414"/>
                    <a:gd name="connsiteX2" fmla="*/ -1003 w 33721"/>
                    <a:gd name="connsiteY2" fmla="*/ 696 h 268414"/>
                    <a:gd name="connsiteX3" fmla="*/ -1943 w 33721"/>
                    <a:gd name="connsiteY3" fmla="*/ 3190 h 268414"/>
                    <a:gd name="connsiteX4" fmla="*/ 814 w 33721"/>
                    <a:gd name="connsiteY4" fmla="*/ 264183 h 268414"/>
                    <a:gd name="connsiteX5" fmla="*/ 4509 w 33721"/>
                    <a:gd name="connsiteY5" fmla="*/ 267879 h 268414"/>
                    <a:gd name="connsiteX6" fmla="*/ 5433 w 33721"/>
                    <a:gd name="connsiteY6" fmla="*/ 267756 h 268414"/>
                    <a:gd name="connsiteX7" fmla="*/ 31779 w 33721"/>
                    <a:gd name="connsiteY7" fmla="*/ 256808 h 268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721" h="268414">
                      <a:moveTo>
                        <a:pt x="24234" y="21560"/>
                      </a:moveTo>
                      <a:lnTo>
                        <a:pt x="4217" y="403"/>
                      </a:lnTo>
                      <a:cubicBezTo>
                        <a:pt x="2692" y="-952"/>
                        <a:pt x="352" y="-829"/>
                        <a:pt x="-1003" y="696"/>
                      </a:cubicBezTo>
                      <a:cubicBezTo>
                        <a:pt x="-1619" y="1373"/>
                        <a:pt x="-1943" y="2266"/>
                        <a:pt x="-1943" y="3190"/>
                      </a:cubicBezTo>
                      <a:lnTo>
                        <a:pt x="814" y="264183"/>
                      </a:lnTo>
                      <a:cubicBezTo>
                        <a:pt x="814" y="266231"/>
                        <a:pt x="2477" y="267879"/>
                        <a:pt x="4509" y="267879"/>
                      </a:cubicBezTo>
                      <a:cubicBezTo>
                        <a:pt x="4832" y="267879"/>
                        <a:pt x="5141" y="267833"/>
                        <a:pt x="5433" y="267756"/>
                      </a:cubicBezTo>
                      <a:lnTo>
                        <a:pt x="31779" y="25680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爱设计-8-54">
                  <a:extLst>
                    <a:ext uri="{FF2B5EF4-FFF2-40B4-BE49-F238E27FC236}">
                      <a16:creationId xmlns:a16="http://schemas.microsoft.com/office/drawing/2014/main" id="{7A52F1A2-C208-E8A7-E2C1-D8CABB07DDBD}"/>
                    </a:ext>
                  </a:extLst>
                </p:cNvPr>
                <p:cNvSpPr/>
                <p:nvPr/>
              </p:nvSpPr>
              <p:spPr>
                <a:xfrm>
                  <a:off x="5584323" y="3216226"/>
                  <a:ext cx="72354" cy="99760"/>
                </a:xfrm>
                <a:custGeom>
                  <a:avLst/>
                  <a:gdLst>
                    <a:gd name="connsiteX0" fmla="*/ 25204 w 72354"/>
                    <a:gd name="connsiteY0" fmla="*/ 1475 h 99760"/>
                    <a:gd name="connsiteX1" fmla="*/ 21016 w 72354"/>
                    <a:gd name="connsiteY1" fmla="*/ -419 h 99760"/>
                    <a:gd name="connsiteX2" fmla="*/ -1943 w 72354"/>
                    <a:gd name="connsiteY2" fmla="*/ 9113 h 99760"/>
                    <a:gd name="connsiteX3" fmla="*/ 42711 w 72354"/>
                    <a:gd name="connsiteY3" fmla="*/ 97219 h 99760"/>
                    <a:gd name="connsiteX4" fmla="*/ 47238 w 72354"/>
                    <a:gd name="connsiteY4" fmla="*/ 99005 h 99760"/>
                    <a:gd name="connsiteX5" fmla="*/ 70412 w 72354"/>
                    <a:gd name="connsiteY5" fmla="*/ 90675 h 99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2354" h="99760">
                      <a:moveTo>
                        <a:pt x="25204" y="1475"/>
                      </a:moveTo>
                      <a:cubicBezTo>
                        <a:pt x="24434" y="-65"/>
                        <a:pt x="22678" y="-850"/>
                        <a:pt x="21016" y="-419"/>
                      </a:cubicBezTo>
                      <a:lnTo>
                        <a:pt x="-1943" y="9113"/>
                      </a:lnTo>
                      <a:lnTo>
                        <a:pt x="42711" y="97219"/>
                      </a:lnTo>
                      <a:cubicBezTo>
                        <a:pt x="43558" y="98867"/>
                        <a:pt x="45498" y="99636"/>
                        <a:pt x="47238" y="99005"/>
                      </a:cubicBezTo>
                      <a:lnTo>
                        <a:pt x="70412" y="906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" name="爱设计-8-55">
                  <a:extLst>
                    <a:ext uri="{FF2B5EF4-FFF2-40B4-BE49-F238E27FC236}">
                      <a16:creationId xmlns:a16="http://schemas.microsoft.com/office/drawing/2014/main" id="{E918A995-E08D-8A88-27AF-5124934D7945}"/>
                    </a:ext>
                  </a:extLst>
                </p:cNvPr>
                <p:cNvSpPr/>
                <p:nvPr/>
              </p:nvSpPr>
              <p:spPr>
                <a:xfrm>
                  <a:off x="5487362" y="2979201"/>
                  <a:ext cx="223930" cy="340169"/>
                </a:xfrm>
                <a:custGeom>
                  <a:avLst/>
                  <a:gdLst>
                    <a:gd name="connsiteX0" fmla="*/ 147894 w 223930"/>
                    <a:gd name="connsiteY0" fmla="*/ 339633 h 340169"/>
                    <a:gd name="connsiteX1" fmla="*/ 141597 w 223930"/>
                    <a:gd name="connsiteY1" fmla="*/ 335784 h 340169"/>
                    <a:gd name="connsiteX2" fmla="*/ 93124 w 223930"/>
                    <a:gd name="connsiteY2" fmla="*/ 240025 h 340169"/>
                    <a:gd name="connsiteX3" fmla="*/ 92893 w 223930"/>
                    <a:gd name="connsiteY3" fmla="*/ 239871 h 340169"/>
                    <a:gd name="connsiteX4" fmla="*/ 9868 w 223930"/>
                    <a:gd name="connsiteY4" fmla="*/ 274377 h 340169"/>
                    <a:gd name="connsiteX5" fmla="*/ 9637 w 223930"/>
                    <a:gd name="connsiteY5" fmla="*/ 274377 h 340169"/>
                    <a:gd name="connsiteX6" fmla="*/ 1030 w 223930"/>
                    <a:gd name="connsiteY6" fmla="*/ 269281 h 340169"/>
                    <a:gd name="connsiteX7" fmla="*/ 814 w 223930"/>
                    <a:gd name="connsiteY7" fmla="*/ 267525 h 340169"/>
                    <a:gd name="connsiteX8" fmla="*/ -1942 w 223930"/>
                    <a:gd name="connsiteY8" fmla="*/ 6563 h 340169"/>
                    <a:gd name="connsiteX9" fmla="*/ 5079 w 223930"/>
                    <a:gd name="connsiteY9" fmla="*/ -536 h 340169"/>
                    <a:gd name="connsiteX10" fmla="*/ 9760 w 223930"/>
                    <a:gd name="connsiteY10" fmla="*/ 1189 h 340169"/>
                    <a:gd name="connsiteX11" fmla="*/ 122534 w 223930"/>
                    <a:gd name="connsiteY11" fmla="*/ 99258 h 340169"/>
                    <a:gd name="connsiteX12" fmla="*/ 219541 w 223930"/>
                    <a:gd name="connsiteY12" fmla="*/ 183592 h 340169"/>
                    <a:gd name="connsiteX13" fmla="*/ 220264 w 223930"/>
                    <a:gd name="connsiteY13" fmla="*/ 193554 h 340169"/>
                    <a:gd name="connsiteX14" fmla="*/ 216892 w 223930"/>
                    <a:gd name="connsiteY14" fmla="*/ 195725 h 340169"/>
                    <a:gd name="connsiteX15" fmla="*/ 145862 w 223930"/>
                    <a:gd name="connsiteY15" fmla="*/ 223672 h 340169"/>
                    <a:gd name="connsiteX16" fmla="*/ 145662 w 223930"/>
                    <a:gd name="connsiteY16" fmla="*/ 223842 h 340169"/>
                    <a:gd name="connsiteX17" fmla="*/ 145662 w 223930"/>
                    <a:gd name="connsiteY17" fmla="*/ 224103 h 340169"/>
                    <a:gd name="connsiteX18" fmla="*/ 192502 w 223930"/>
                    <a:gd name="connsiteY18" fmla="*/ 315459 h 340169"/>
                    <a:gd name="connsiteX19" fmla="*/ 189453 w 223930"/>
                    <a:gd name="connsiteY19" fmla="*/ 324975 h 340169"/>
                    <a:gd name="connsiteX20" fmla="*/ 188606 w 223930"/>
                    <a:gd name="connsiteY20" fmla="*/ 325344 h 340169"/>
                    <a:gd name="connsiteX21" fmla="*/ 150250 w 223930"/>
                    <a:gd name="connsiteY21" fmla="*/ 339202 h 340169"/>
                    <a:gd name="connsiteX22" fmla="*/ 147894 w 223930"/>
                    <a:gd name="connsiteY22" fmla="*/ 339633 h 340169"/>
                    <a:gd name="connsiteX23" fmla="*/ 92878 w 223930"/>
                    <a:gd name="connsiteY23" fmla="*/ 233111 h 340169"/>
                    <a:gd name="connsiteX24" fmla="*/ 99160 w 223930"/>
                    <a:gd name="connsiteY24" fmla="*/ 236961 h 340169"/>
                    <a:gd name="connsiteX25" fmla="*/ 147617 w 223930"/>
                    <a:gd name="connsiteY25" fmla="*/ 332720 h 340169"/>
                    <a:gd name="connsiteX26" fmla="*/ 147986 w 223930"/>
                    <a:gd name="connsiteY26" fmla="*/ 332858 h 340169"/>
                    <a:gd name="connsiteX27" fmla="*/ 186343 w 223930"/>
                    <a:gd name="connsiteY27" fmla="*/ 319000 h 340169"/>
                    <a:gd name="connsiteX28" fmla="*/ 186528 w 223930"/>
                    <a:gd name="connsiteY28" fmla="*/ 318815 h 340169"/>
                    <a:gd name="connsiteX29" fmla="*/ 186528 w 223930"/>
                    <a:gd name="connsiteY29" fmla="*/ 318569 h 340169"/>
                    <a:gd name="connsiteX30" fmla="*/ 139687 w 223930"/>
                    <a:gd name="connsiteY30" fmla="*/ 227214 h 340169"/>
                    <a:gd name="connsiteX31" fmla="*/ 139533 w 223930"/>
                    <a:gd name="connsiteY31" fmla="*/ 221055 h 340169"/>
                    <a:gd name="connsiteX32" fmla="*/ 143999 w 223930"/>
                    <a:gd name="connsiteY32" fmla="*/ 217174 h 340169"/>
                    <a:gd name="connsiteX33" fmla="*/ 215029 w 223930"/>
                    <a:gd name="connsiteY33" fmla="*/ 189212 h 340169"/>
                    <a:gd name="connsiteX34" fmla="*/ 215244 w 223930"/>
                    <a:gd name="connsiteY34" fmla="*/ 188981 h 340169"/>
                    <a:gd name="connsiteX35" fmla="*/ 215152 w 223930"/>
                    <a:gd name="connsiteY35" fmla="*/ 188688 h 340169"/>
                    <a:gd name="connsiteX36" fmla="*/ 118146 w 223930"/>
                    <a:gd name="connsiteY36" fmla="*/ 104354 h 340169"/>
                    <a:gd name="connsiteX37" fmla="*/ 5372 w 223930"/>
                    <a:gd name="connsiteY37" fmla="*/ 6286 h 340169"/>
                    <a:gd name="connsiteX38" fmla="*/ 5048 w 223930"/>
                    <a:gd name="connsiteY38" fmla="*/ 6286 h 340169"/>
                    <a:gd name="connsiteX39" fmla="*/ 4863 w 223930"/>
                    <a:gd name="connsiteY39" fmla="*/ 6563 h 340169"/>
                    <a:gd name="connsiteX40" fmla="*/ 7620 w 223930"/>
                    <a:gd name="connsiteY40" fmla="*/ 267525 h 340169"/>
                    <a:gd name="connsiteX41" fmla="*/ 7743 w 223930"/>
                    <a:gd name="connsiteY41" fmla="*/ 267802 h 340169"/>
                    <a:gd name="connsiteX42" fmla="*/ 7897 w 223930"/>
                    <a:gd name="connsiteY42" fmla="*/ 267802 h 340169"/>
                    <a:gd name="connsiteX43" fmla="*/ 90922 w 223930"/>
                    <a:gd name="connsiteY43" fmla="*/ 233296 h 340169"/>
                    <a:gd name="connsiteX44" fmla="*/ 91169 w 223930"/>
                    <a:gd name="connsiteY44" fmla="*/ 233296 h 340169"/>
                    <a:gd name="connsiteX45" fmla="*/ 92878 w 223930"/>
                    <a:gd name="connsiteY45" fmla="*/ 233111 h 340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223930" h="340169">
                      <a:moveTo>
                        <a:pt x="147894" y="339633"/>
                      </a:moveTo>
                      <a:cubicBezTo>
                        <a:pt x="145246" y="339633"/>
                        <a:pt x="142813" y="338140"/>
                        <a:pt x="141597" y="335784"/>
                      </a:cubicBezTo>
                      <a:lnTo>
                        <a:pt x="93124" y="240025"/>
                      </a:lnTo>
                      <a:cubicBezTo>
                        <a:pt x="93078" y="239932"/>
                        <a:pt x="93001" y="239871"/>
                        <a:pt x="92893" y="239871"/>
                      </a:cubicBezTo>
                      <a:lnTo>
                        <a:pt x="9868" y="274377"/>
                      </a:lnTo>
                      <a:lnTo>
                        <a:pt x="9637" y="274377"/>
                      </a:lnTo>
                      <a:cubicBezTo>
                        <a:pt x="5849" y="275347"/>
                        <a:pt x="1999" y="273069"/>
                        <a:pt x="1030" y="269281"/>
                      </a:cubicBezTo>
                      <a:cubicBezTo>
                        <a:pt x="891" y="268711"/>
                        <a:pt x="814" y="268126"/>
                        <a:pt x="814" y="267525"/>
                      </a:cubicBezTo>
                      <a:lnTo>
                        <a:pt x="-1942" y="6563"/>
                      </a:lnTo>
                      <a:cubicBezTo>
                        <a:pt x="-1958" y="2667"/>
                        <a:pt x="1184" y="-520"/>
                        <a:pt x="5079" y="-536"/>
                      </a:cubicBezTo>
                      <a:cubicBezTo>
                        <a:pt x="6804" y="-551"/>
                        <a:pt x="8467" y="65"/>
                        <a:pt x="9760" y="1189"/>
                      </a:cubicBezTo>
                      <a:lnTo>
                        <a:pt x="122534" y="99258"/>
                      </a:lnTo>
                      <a:lnTo>
                        <a:pt x="219541" y="183592"/>
                      </a:lnTo>
                      <a:cubicBezTo>
                        <a:pt x="222497" y="186148"/>
                        <a:pt x="222820" y="190613"/>
                        <a:pt x="220264" y="193554"/>
                      </a:cubicBezTo>
                      <a:cubicBezTo>
                        <a:pt x="219371" y="194586"/>
                        <a:pt x="218201" y="195340"/>
                        <a:pt x="216892" y="195725"/>
                      </a:cubicBezTo>
                      <a:lnTo>
                        <a:pt x="145862" y="223672"/>
                      </a:lnTo>
                      <a:cubicBezTo>
                        <a:pt x="145769" y="223688"/>
                        <a:pt x="145693" y="223749"/>
                        <a:pt x="145662" y="223842"/>
                      </a:cubicBezTo>
                      <a:cubicBezTo>
                        <a:pt x="145615" y="223919"/>
                        <a:pt x="145615" y="224026"/>
                        <a:pt x="145662" y="224103"/>
                      </a:cubicBezTo>
                      <a:lnTo>
                        <a:pt x="192502" y="315459"/>
                      </a:lnTo>
                      <a:cubicBezTo>
                        <a:pt x="194287" y="318923"/>
                        <a:pt x="192918" y="323188"/>
                        <a:pt x="189453" y="324975"/>
                      </a:cubicBezTo>
                      <a:cubicBezTo>
                        <a:pt x="189176" y="325113"/>
                        <a:pt x="188898" y="325236"/>
                        <a:pt x="188606" y="325344"/>
                      </a:cubicBezTo>
                      <a:lnTo>
                        <a:pt x="150250" y="339202"/>
                      </a:lnTo>
                      <a:cubicBezTo>
                        <a:pt x="149495" y="339479"/>
                        <a:pt x="148695" y="339618"/>
                        <a:pt x="147894" y="339633"/>
                      </a:cubicBezTo>
                      <a:close/>
                      <a:moveTo>
                        <a:pt x="92878" y="233111"/>
                      </a:moveTo>
                      <a:cubicBezTo>
                        <a:pt x="95526" y="233111"/>
                        <a:pt x="97959" y="234589"/>
                        <a:pt x="99160" y="236961"/>
                      </a:cubicBezTo>
                      <a:lnTo>
                        <a:pt x="147617" y="332720"/>
                      </a:lnTo>
                      <a:cubicBezTo>
                        <a:pt x="147694" y="332843"/>
                        <a:pt x="147848" y="332905"/>
                        <a:pt x="147986" y="332858"/>
                      </a:cubicBezTo>
                      <a:lnTo>
                        <a:pt x="186343" y="319000"/>
                      </a:lnTo>
                      <a:cubicBezTo>
                        <a:pt x="186435" y="318969"/>
                        <a:pt x="186497" y="318908"/>
                        <a:pt x="186528" y="318815"/>
                      </a:cubicBezTo>
                      <a:cubicBezTo>
                        <a:pt x="186574" y="318738"/>
                        <a:pt x="186574" y="318646"/>
                        <a:pt x="186528" y="318569"/>
                      </a:cubicBezTo>
                      <a:lnTo>
                        <a:pt x="139687" y="227214"/>
                      </a:lnTo>
                      <a:cubicBezTo>
                        <a:pt x="138702" y="225289"/>
                        <a:pt x="138640" y="223026"/>
                        <a:pt x="139533" y="221055"/>
                      </a:cubicBezTo>
                      <a:cubicBezTo>
                        <a:pt x="140380" y="219161"/>
                        <a:pt x="142012" y="217744"/>
                        <a:pt x="143999" y="217174"/>
                      </a:cubicBezTo>
                      <a:lnTo>
                        <a:pt x="215029" y="189212"/>
                      </a:lnTo>
                      <a:cubicBezTo>
                        <a:pt x="215152" y="189197"/>
                        <a:pt x="215229" y="189104"/>
                        <a:pt x="215244" y="188981"/>
                      </a:cubicBezTo>
                      <a:cubicBezTo>
                        <a:pt x="215275" y="188873"/>
                        <a:pt x="215244" y="188750"/>
                        <a:pt x="215152" y="188688"/>
                      </a:cubicBezTo>
                      <a:lnTo>
                        <a:pt x="118146" y="104354"/>
                      </a:lnTo>
                      <a:lnTo>
                        <a:pt x="5372" y="6286"/>
                      </a:lnTo>
                      <a:cubicBezTo>
                        <a:pt x="5279" y="6209"/>
                        <a:pt x="5141" y="6209"/>
                        <a:pt x="5048" y="6286"/>
                      </a:cubicBezTo>
                      <a:cubicBezTo>
                        <a:pt x="4925" y="6316"/>
                        <a:pt x="4848" y="6440"/>
                        <a:pt x="4863" y="6563"/>
                      </a:cubicBezTo>
                      <a:lnTo>
                        <a:pt x="7620" y="267525"/>
                      </a:lnTo>
                      <a:cubicBezTo>
                        <a:pt x="7604" y="267633"/>
                        <a:pt x="7650" y="267741"/>
                        <a:pt x="7743" y="267802"/>
                      </a:cubicBezTo>
                      <a:cubicBezTo>
                        <a:pt x="7789" y="267818"/>
                        <a:pt x="7851" y="267818"/>
                        <a:pt x="7897" y="267802"/>
                      </a:cubicBezTo>
                      <a:lnTo>
                        <a:pt x="90922" y="233296"/>
                      </a:lnTo>
                      <a:lnTo>
                        <a:pt x="91169" y="233296"/>
                      </a:lnTo>
                      <a:cubicBezTo>
                        <a:pt x="91723" y="233157"/>
                        <a:pt x="92308" y="233096"/>
                        <a:pt x="92878" y="23311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爱设计-8-56">
                  <a:extLst>
                    <a:ext uri="{FF2B5EF4-FFF2-40B4-BE49-F238E27FC236}">
                      <a16:creationId xmlns:a16="http://schemas.microsoft.com/office/drawing/2014/main" id="{18C73421-6452-CDE7-A744-EA66A8A7102C}"/>
                    </a:ext>
                  </a:extLst>
                </p:cNvPr>
                <p:cNvSpPr/>
                <p:nvPr/>
              </p:nvSpPr>
              <p:spPr>
                <a:xfrm>
                  <a:off x="5432946" y="2922328"/>
                  <a:ext cx="121089" cy="101588"/>
                </a:xfrm>
                <a:custGeom>
                  <a:avLst/>
                  <a:gdLst>
                    <a:gd name="connsiteX0" fmla="*/ 15627 w 121089"/>
                    <a:gd name="connsiteY0" fmla="*/ 101053 h 101588"/>
                    <a:gd name="connsiteX1" fmla="*/ 13071 w 121089"/>
                    <a:gd name="connsiteY1" fmla="*/ 99913 h 101588"/>
                    <a:gd name="connsiteX2" fmla="*/ 18691 w 121089"/>
                    <a:gd name="connsiteY2" fmla="*/ 14471 h 101588"/>
                    <a:gd name="connsiteX3" fmla="*/ 104134 w 121089"/>
                    <a:gd name="connsiteY3" fmla="*/ 20106 h 101588"/>
                    <a:gd name="connsiteX4" fmla="*/ 119147 w 121089"/>
                    <a:gd name="connsiteY4" fmla="*/ 60017 h 101588"/>
                    <a:gd name="connsiteX5" fmla="*/ 115543 w 121089"/>
                    <a:gd name="connsiteY5" fmla="*/ 63174 h 101588"/>
                    <a:gd name="connsiteX6" fmla="*/ 112387 w 121089"/>
                    <a:gd name="connsiteY6" fmla="*/ 60017 h 101588"/>
                    <a:gd name="connsiteX7" fmla="*/ 58649 w 121089"/>
                    <a:gd name="connsiteY7" fmla="*/ 6187 h 101588"/>
                    <a:gd name="connsiteX8" fmla="*/ 4818 w 121089"/>
                    <a:gd name="connsiteY8" fmla="*/ 59910 h 101588"/>
                    <a:gd name="connsiteX9" fmla="*/ 18168 w 121089"/>
                    <a:gd name="connsiteY9" fmla="*/ 95432 h 101588"/>
                    <a:gd name="connsiteX10" fmla="*/ 17875 w 121089"/>
                    <a:gd name="connsiteY10" fmla="*/ 100190 h 101588"/>
                    <a:gd name="connsiteX11" fmla="*/ 15627 w 121089"/>
                    <a:gd name="connsiteY11" fmla="*/ 101037 h 10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089" h="101588">
                      <a:moveTo>
                        <a:pt x="15627" y="101053"/>
                      </a:moveTo>
                      <a:cubicBezTo>
                        <a:pt x="14656" y="101053"/>
                        <a:pt x="13717" y="100637"/>
                        <a:pt x="13071" y="99913"/>
                      </a:cubicBezTo>
                      <a:cubicBezTo>
                        <a:pt x="-8964" y="74769"/>
                        <a:pt x="-6454" y="36520"/>
                        <a:pt x="18691" y="14471"/>
                      </a:cubicBezTo>
                      <a:cubicBezTo>
                        <a:pt x="43836" y="-7564"/>
                        <a:pt x="82099" y="-5039"/>
                        <a:pt x="104134" y="20106"/>
                      </a:cubicBezTo>
                      <a:cubicBezTo>
                        <a:pt x="113819" y="31146"/>
                        <a:pt x="119147" y="45328"/>
                        <a:pt x="119147" y="60017"/>
                      </a:cubicBezTo>
                      <a:cubicBezTo>
                        <a:pt x="119023" y="61880"/>
                        <a:pt x="117406" y="63297"/>
                        <a:pt x="115543" y="63174"/>
                      </a:cubicBezTo>
                      <a:cubicBezTo>
                        <a:pt x="113850" y="63051"/>
                        <a:pt x="112494" y="61711"/>
                        <a:pt x="112387" y="60017"/>
                      </a:cubicBezTo>
                      <a:cubicBezTo>
                        <a:pt x="112418" y="30315"/>
                        <a:pt x="88351" y="6217"/>
                        <a:pt x="58649" y="6187"/>
                      </a:cubicBezTo>
                      <a:cubicBezTo>
                        <a:pt x="28946" y="6156"/>
                        <a:pt x="4849" y="30207"/>
                        <a:pt x="4818" y="59910"/>
                      </a:cubicBezTo>
                      <a:cubicBezTo>
                        <a:pt x="4802" y="72982"/>
                        <a:pt x="9545" y="85608"/>
                        <a:pt x="18168" y="95432"/>
                      </a:cubicBezTo>
                      <a:cubicBezTo>
                        <a:pt x="19399" y="96834"/>
                        <a:pt x="19276" y="98958"/>
                        <a:pt x="17875" y="100190"/>
                      </a:cubicBezTo>
                      <a:cubicBezTo>
                        <a:pt x="17259" y="100745"/>
                        <a:pt x="16459" y="101037"/>
                        <a:pt x="15627" y="1010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爱设计-8-57">
                  <a:extLst>
                    <a:ext uri="{FF2B5EF4-FFF2-40B4-BE49-F238E27FC236}">
                      <a16:creationId xmlns:a16="http://schemas.microsoft.com/office/drawing/2014/main" id="{5C25FC9C-3469-A5B1-057B-A5E36EB202AE}"/>
                    </a:ext>
                  </a:extLst>
                </p:cNvPr>
                <p:cNvSpPr/>
                <p:nvPr/>
              </p:nvSpPr>
              <p:spPr>
                <a:xfrm>
                  <a:off x="5374886" y="2878059"/>
                  <a:ext cx="67286" cy="186846"/>
                </a:xfrm>
                <a:custGeom>
                  <a:avLst/>
                  <a:gdLst>
                    <a:gd name="connsiteX0" fmla="*/ 32406 w 67286"/>
                    <a:gd name="connsiteY0" fmla="*/ 186311 h 186846"/>
                    <a:gd name="connsiteX1" fmla="*/ 29942 w 67286"/>
                    <a:gd name="connsiteY1" fmla="*/ 185233 h 186846"/>
                    <a:gd name="connsiteX2" fmla="*/ 35793 w 67286"/>
                    <a:gd name="connsiteY2" fmla="*/ 17504 h 186846"/>
                    <a:gd name="connsiteX3" fmla="*/ 60353 w 67286"/>
                    <a:gd name="connsiteY3" fmla="*/ -126 h 186846"/>
                    <a:gd name="connsiteX4" fmla="*/ 64941 w 67286"/>
                    <a:gd name="connsiteY4" fmla="*/ 1244 h 186846"/>
                    <a:gd name="connsiteX5" fmla="*/ 63571 w 67286"/>
                    <a:gd name="connsiteY5" fmla="*/ 5817 h 186846"/>
                    <a:gd name="connsiteX6" fmla="*/ 18301 w 67286"/>
                    <a:gd name="connsiteY6" fmla="*/ 157455 h 186846"/>
                    <a:gd name="connsiteX7" fmla="*/ 34946 w 67286"/>
                    <a:gd name="connsiteY7" fmla="*/ 180614 h 186846"/>
                    <a:gd name="connsiteX8" fmla="*/ 34730 w 67286"/>
                    <a:gd name="connsiteY8" fmla="*/ 185418 h 186846"/>
                    <a:gd name="connsiteX9" fmla="*/ 32467 w 67286"/>
                    <a:gd name="connsiteY9" fmla="*/ 186311 h 186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286" h="186846">
                      <a:moveTo>
                        <a:pt x="32406" y="186311"/>
                      </a:moveTo>
                      <a:cubicBezTo>
                        <a:pt x="31467" y="186311"/>
                        <a:pt x="30573" y="185910"/>
                        <a:pt x="29942" y="185233"/>
                      </a:cubicBezTo>
                      <a:cubicBezTo>
                        <a:pt x="-14758" y="137300"/>
                        <a:pt x="-12140" y="62204"/>
                        <a:pt x="35793" y="17504"/>
                      </a:cubicBezTo>
                      <a:cubicBezTo>
                        <a:pt x="43199" y="10606"/>
                        <a:pt x="51453" y="4678"/>
                        <a:pt x="60353" y="-126"/>
                      </a:cubicBezTo>
                      <a:cubicBezTo>
                        <a:pt x="62000" y="-1019"/>
                        <a:pt x="64048" y="-403"/>
                        <a:pt x="64941" y="1244"/>
                      </a:cubicBezTo>
                      <a:cubicBezTo>
                        <a:pt x="65819" y="2876"/>
                        <a:pt x="65219" y="4924"/>
                        <a:pt x="63571" y="5817"/>
                      </a:cubicBezTo>
                      <a:cubicBezTo>
                        <a:pt x="9201" y="35181"/>
                        <a:pt x="-11062" y="103070"/>
                        <a:pt x="18301" y="157455"/>
                      </a:cubicBezTo>
                      <a:cubicBezTo>
                        <a:pt x="22844" y="165847"/>
                        <a:pt x="28433" y="173638"/>
                        <a:pt x="34946" y="180614"/>
                      </a:cubicBezTo>
                      <a:cubicBezTo>
                        <a:pt x="36209" y="181999"/>
                        <a:pt x="36116" y="184155"/>
                        <a:pt x="34730" y="185418"/>
                      </a:cubicBezTo>
                      <a:cubicBezTo>
                        <a:pt x="34115" y="185987"/>
                        <a:pt x="33299" y="186295"/>
                        <a:pt x="32467" y="18631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爱设计-8-58">
                  <a:extLst>
                    <a:ext uri="{FF2B5EF4-FFF2-40B4-BE49-F238E27FC236}">
                      <a16:creationId xmlns:a16="http://schemas.microsoft.com/office/drawing/2014/main" id="{04CDEC29-2222-75C5-A73B-AB0ADC90109C}"/>
                    </a:ext>
                  </a:extLst>
                </p:cNvPr>
                <p:cNvSpPr/>
                <p:nvPr/>
              </p:nvSpPr>
              <p:spPr>
                <a:xfrm>
                  <a:off x="5534712" y="2873219"/>
                  <a:ext cx="77419" cy="113034"/>
                </a:xfrm>
                <a:custGeom>
                  <a:avLst/>
                  <a:gdLst>
                    <a:gd name="connsiteX0" fmla="*/ 72105 w 77419"/>
                    <a:gd name="connsiteY0" fmla="*/ 112499 h 113034"/>
                    <a:gd name="connsiteX1" fmla="*/ 68717 w 77419"/>
                    <a:gd name="connsiteY1" fmla="*/ 109142 h 113034"/>
                    <a:gd name="connsiteX2" fmla="*/ 68717 w 77419"/>
                    <a:gd name="connsiteY2" fmla="*/ 109126 h 113034"/>
                    <a:gd name="connsiteX3" fmla="*/ 474 w 77419"/>
                    <a:gd name="connsiteY3" fmla="*/ 6069 h 113034"/>
                    <a:gd name="connsiteX4" fmla="*/ -1805 w 77419"/>
                    <a:gd name="connsiteY4" fmla="*/ 1880 h 113034"/>
                    <a:gd name="connsiteX5" fmla="*/ 2383 w 77419"/>
                    <a:gd name="connsiteY5" fmla="*/ -398 h 113034"/>
                    <a:gd name="connsiteX6" fmla="*/ 3107 w 77419"/>
                    <a:gd name="connsiteY6" fmla="*/ -90 h 113034"/>
                    <a:gd name="connsiteX7" fmla="*/ 75477 w 77419"/>
                    <a:gd name="connsiteY7" fmla="*/ 109234 h 113034"/>
                    <a:gd name="connsiteX8" fmla="*/ 72105 w 77419"/>
                    <a:gd name="connsiteY8" fmla="*/ 112499 h 113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419" h="113034">
                      <a:moveTo>
                        <a:pt x="72105" y="112499"/>
                      </a:moveTo>
                      <a:cubicBezTo>
                        <a:pt x="70242" y="112514"/>
                        <a:pt x="68733" y="111005"/>
                        <a:pt x="68717" y="109142"/>
                      </a:cubicBezTo>
                      <a:cubicBezTo>
                        <a:pt x="68717" y="109142"/>
                        <a:pt x="68717" y="109126"/>
                        <a:pt x="68717" y="109126"/>
                      </a:cubicBezTo>
                      <a:cubicBezTo>
                        <a:pt x="68763" y="64180"/>
                        <a:pt x="41878" y="23576"/>
                        <a:pt x="474" y="6069"/>
                      </a:cubicBezTo>
                      <a:cubicBezTo>
                        <a:pt x="-1312" y="5545"/>
                        <a:pt x="-2329" y="3667"/>
                        <a:pt x="-1805" y="1880"/>
                      </a:cubicBezTo>
                      <a:cubicBezTo>
                        <a:pt x="-1281" y="94"/>
                        <a:pt x="597" y="-922"/>
                        <a:pt x="2383" y="-398"/>
                      </a:cubicBezTo>
                      <a:cubicBezTo>
                        <a:pt x="2630" y="-321"/>
                        <a:pt x="2876" y="-214"/>
                        <a:pt x="3107" y="-90"/>
                      </a:cubicBezTo>
                      <a:cubicBezTo>
                        <a:pt x="47022" y="18479"/>
                        <a:pt x="75523" y="61562"/>
                        <a:pt x="75477" y="109234"/>
                      </a:cubicBezTo>
                      <a:cubicBezTo>
                        <a:pt x="75415" y="111051"/>
                        <a:pt x="73921" y="112499"/>
                        <a:pt x="72105" y="11249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爱设计-8-59">
                  <a:extLst>
                    <a:ext uri="{FF2B5EF4-FFF2-40B4-BE49-F238E27FC236}">
                      <a16:creationId xmlns:a16="http://schemas.microsoft.com/office/drawing/2014/main" id="{05D23D3E-03AD-9F08-008C-3E10040001EC}"/>
                    </a:ext>
                  </a:extLst>
                </p:cNvPr>
                <p:cNvSpPr/>
                <p:nvPr/>
              </p:nvSpPr>
              <p:spPr>
                <a:xfrm>
                  <a:off x="4092801" y="1957046"/>
                  <a:ext cx="627333" cy="439023"/>
                </a:xfrm>
                <a:custGeom>
                  <a:avLst/>
                  <a:gdLst>
                    <a:gd name="connsiteX0" fmla="*/ 463052 w 627333"/>
                    <a:gd name="connsiteY0" fmla="*/ 438488 h 439023"/>
                    <a:gd name="connsiteX1" fmla="*/ 462744 w 627333"/>
                    <a:gd name="connsiteY1" fmla="*/ 438488 h 439023"/>
                    <a:gd name="connsiteX2" fmla="*/ 452366 w 627333"/>
                    <a:gd name="connsiteY2" fmla="*/ 430234 h 439023"/>
                    <a:gd name="connsiteX3" fmla="*/ 444020 w 627333"/>
                    <a:gd name="connsiteY3" fmla="*/ 367103 h 439023"/>
                    <a:gd name="connsiteX4" fmla="*/ 435875 w 627333"/>
                    <a:gd name="connsiteY4" fmla="*/ 294549 h 439023"/>
                    <a:gd name="connsiteX5" fmla="*/ 431071 w 627333"/>
                    <a:gd name="connsiteY5" fmla="*/ 289652 h 439023"/>
                    <a:gd name="connsiteX6" fmla="*/ 423834 w 627333"/>
                    <a:gd name="connsiteY6" fmla="*/ 290545 h 439023"/>
                    <a:gd name="connsiteX7" fmla="*/ 335973 w 627333"/>
                    <a:gd name="connsiteY7" fmla="*/ 309485 h 439023"/>
                    <a:gd name="connsiteX8" fmla="*/ 287932 w 627333"/>
                    <a:gd name="connsiteY8" fmla="*/ 272299 h 439023"/>
                    <a:gd name="connsiteX9" fmla="*/ 179624 w 627333"/>
                    <a:gd name="connsiteY9" fmla="*/ 300107 h 439023"/>
                    <a:gd name="connsiteX10" fmla="*/ 150368 w 627333"/>
                    <a:gd name="connsiteY10" fmla="*/ 280090 h 439023"/>
                    <a:gd name="connsiteX11" fmla="*/ 66019 w 627333"/>
                    <a:gd name="connsiteY11" fmla="*/ 328208 h 439023"/>
                    <a:gd name="connsiteX12" fmla="*/ 3919 w 627333"/>
                    <a:gd name="connsiteY12" fmla="*/ 282692 h 439023"/>
                    <a:gd name="connsiteX13" fmla="*/ 14698 w 627333"/>
                    <a:gd name="connsiteY13" fmla="*/ 209737 h 439023"/>
                    <a:gd name="connsiteX14" fmla="*/ 42060 w 627333"/>
                    <a:gd name="connsiteY14" fmla="*/ 182683 h 439023"/>
                    <a:gd name="connsiteX15" fmla="*/ 49312 w 627333"/>
                    <a:gd name="connsiteY15" fmla="*/ 87648 h 439023"/>
                    <a:gd name="connsiteX16" fmla="*/ 188108 w 627333"/>
                    <a:gd name="connsiteY16" fmla="*/ 78409 h 439023"/>
                    <a:gd name="connsiteX17" fmla="*/ 242108 w 627333"/>
                    <a:gd name="connsiteY17" fmla="*/ 3329 h 439023"/>
                    <a:gd name="connsiteX18" fmla="*/ 375977 w 627333"/>
                    <a:gd name="connsiteY18" fmla="*/ 50216 h 439023"/>
                    <a:gd name="connsiteX19" fmla="*/ 453674 w 627333"/>
                    <a:gd name="connsiteY19" fmla="*/ 11721 h 439023"/>
                    <a:gd name="connsiteX20" fmla="*/ 500992 w 627333"/>
                    <a:gd name="connsiteY20" fmla="*/ 48892 h 439023"/>
                    <a:gd name="connsiteX21" fmla="*/ 514265 w 627333"/>
                    <a:gd name="connsiteY21" fmla="*/ 110375 h 439023"/>
                    <a:gd name="connsiteX22" fmla="*/ 587005 w 627333"/>
                    <a:gd name="connsiteY22" fmla="*/ 143588 h 439023"/>
                    <a:gd name="connsiteX23" fmla="*/ 592963 w 627333"/>
                    <a:gd name="connsiteY23" fmla="*/ 228708 h 439023"/>
                    <a:gd name="connsiteX24" fmla="*/ 621373 w 627333"/>
                    <a:gd name="connsiteY24" fmla="*/ 364378 h 439023"/>
                    <a:gd name="connsiteX25" fmla="*/ 589930 w 627333"/>
                    <a:gd name="connsiteY25" fmla="*/ 417346 h 439023"/>
                    <a:gd name="connsiteX26" fmla="*/ 585434 w 627333"/>
                    <a:gd name="connsiteY26" fmla="*/ 415922 h 439023"/>
                    <a:gd name="connsiteX27" fmla="*/ 586851 w 627333"/>
                    <a:gd name="connsiteY27" fmla="*/ 411418 h 439023"/>
                    <a:gd name="connsiteX28" fmla="*/ 614828 w 627333"/>
                    <a:gd name="connsiteY28" fmla="*/ 362915 h 439023"/>
                    <a:gd name="connsiteX29" fmla="*/ 586435 w 627333"/>
                    <a:gd name="connsiteY29" fmla="*/ 231202 h 439023"/>
                    <a:gd name="connsiteX30" fmla="*/ 585234 w 627333"/>
                    <a:gd name="connsiteY30" fmla="*/ 229662 h 439023"/>
                    <a:gd name="connsiteX31" fmla="*/ 586065 w 627333"/>
                    <a:gd name="connsiteY31" fmla="*/ 227845 h 439023"/>
                    <a:gd name="connsiteX32" fmla="*/ 581446 w 627333"/>
                    <a:gd name="connsiteY32" fmla="*/ 147361 h 439023"/>
                    <a:gd name="connsiteX33" fmla="*/ 510416 w 627333"/>
                    <a:gd name="connsiteY33" fmla="*/ 117196 h 439023"/>
                    <a:gd name="connsiteX34" fmla="*/ 506274 w 627333"/>
                    <a:gd name="connsiteY34" fmla="*/ 117335 h 439023"/>
                    <a:gd name="connsiteX35" fmla="*/ 507044 w 627333"/>
                    <a:gd name="connsiteY35" fmla="*/ 113270 h 439023"/>
                    <a:gd name="connsiteX36" fmla="*/ 451704 w 627333"/>
                    <a:gd name="connsiteY36" fmla="*/ 18173 h 439023"/>
                    <a:gd name="connsiteX37" fmla="*/ 379996 w 627333"/>
                    <a:gd name="connsiteY37" fmla="*/ 57422 h 439023"/>
                    <a:gd name="connsiteX38" fmla="*/ 377994 w 627333"/>
                    <a:gd name="connsiteY38" fmla="*/ 62041 h 439023"/>
                    <a:gd name="connsiteX39" fmla="*/ 374515 w 627333"/>
                    <a:gd name="connsiteY39" fmla="*/ 58330 h 439023"/>
                    <a:gd name="connsiteX40" fmla="*/ 244110 w 627333"/>
                    <a:gd name="connsiteY40" fmla="*/ 9673 h 439023"/>
                    <a:gd name="connsiteX41" fmla="*/ 194021 w 627333"/>
                    <a:gd name="connsiteY41" fmla="*/ 83799 h 439023"/>
                    <a:gd name="connsiteX42" fmla="*/ 193420 w 627333"/>
                    <a:gd name="connsiteY42" fmla="*/ 88418 h 439023"/>
                    <a:gd name="connsiteX43" fmla="*/ 189263 w 627333"/>
                    <a:gd name="connsiteY43" fmla="*/ 86370 h 439023"/>
                    <a:gd name="connsiteX44" fmla="*/ 54039 w 627333"/>
                    <a:gd name="connsiteY44" fmla="*/ 92406 h 439023"/>
                    <a:gd name="connsiteX45" fmla="*/ 49235 w 627333"/>
                    <a:gd name="connsiteY45" fmla="*/ 182329 h 439023"/>
                    <a:gd name="connsiteX46" fmla="*/ 50621 w 627333"/>
                    <a:gd name="connsiteY46" fmla="*/ 184978 h 439023"/>
                    <a:gd name="connsiteX47" fmla="*/ 48111 w 627333"/>
                    <a:gd name="connsiteY47" fmla="*/ 186625 h 439023"/>
                    <a:gd name="connsiteX48" fmla="*/ 10048 w 627333"/>
                    <a:gd name="connsiteY48" fmla="*/ 280044 h 439023"/>
                    <a:gd name="connsiteX49" fmla="*/ 66635 w 627333"/>
                    <a:gd name="connsiteY49" fmla="*/ 321618 h 439023"/>
                    <a:gd name="connsiteX50" fmla="*/ 147951 w 627333"/>
                    <a:gd name="connsiteY50" fmla="*/ 271960 h 439023"/>
                    <a:gd name="connsiteX51" fmla="*/ 151230 w 627333"/>
                    <a:gd name="connsiteY51" fmla="*/ 267048 h 439023"/>
                    <a:gd name="connsiteX52" fmla="*/ 153725 w 627333"/>
                    <a:gd name="connsiteY52" fmla="*/ 272391 h 439023"/>
                    <a:gd name="connsiteX53" fmla="*/ 181318 w 627333"/>
                    <a:gd name="connsiteY53" fmla="*/ 293763 h 439023"/>
                    <a:gd name="connsiteX54" fmla="*/ 287086 w 627333"/>
                    <a:gd name="connsiteY54" fmla="*/ 264877 h 439023"/>
                    <a:gd name="connsiteX55" fmla="*/ 290165 w 627333"/>
                    <a:gd name="connsiteY55" fmla="*/ 262752 h 439023"/>
                    <a:gd name="connsiteX56" fmla="*/ 291951 w 627333"/>
                    <a:gd name="connsiteY56" fmla="*/ 266001 h 439023"/>
                    <a:gd name="connsiteX57" fmla="*/ 337575 w 627333"/>
                    <a:gd name="connsiteY57" fmla="*/ 303110 h 439023"/>
                    <a:gd name="connsiteX58" fmla="*/ 420184 w 627333"/>
                    <a:gd name="connsiteY58" fmla="*/ 285079 h 439023"/>
                    <a:gd name="connsiteX59" fmla="*/ 433303 w 627333"/>
                    <a:gd name="connsiteY59" fmla="*/ 283447 h 439023"/>
                    <a:gd name="connsiteX60" fmla="*/ 442219 w 627333"/>
                    <a:gd name="connsiteY60" fmla="*/ 292593 h 439023"/>
                    <a:gd name="connsiteX61" fmla="*/ 450687 w 627333"/>
                    <a:gd name="connsiteY61" fmla="*/ 366857 h 439023"/>
                    <a:gd name="connsiteX62" fmla="*/ 458110 w 627333"/>
                    <a:gd name="connsiteY62" fmla="*/ 426908 h 439023"/>
                    <a:gd name="connsiteX63" fmla="*/ 462991 w 627333"/>
                    <a:gd name="connsiteY63" fmla="*/ 431897 h 439023"/>
                    <a:gd name="connsiteX64" fmla="*/ 462991 w 627333"/>
                    <a:gd name="connsiteY64" fmla="*/ 431897 h 439023"/>
                    <a:gd name="connsiteX65" fmla="*/ 475216 w 627333"/>
                    <a:gd name="connsiteY65" fmla="*/ 418332 h 439023"/>
                    <a:gd name="connsiteX66" fmla="*/ 495388 w 627333"/>
                    <a:gd name="connsiteY66" fmla="*/ 394173 h 439023"/>
                    <a:gd name="connsiteX67" fmla="*/ 500084 w 627333"/>
                    <a:gd name="connsiteY67" fmla="*/ 394550 h 439023"/>
                    <a:gd name="connsiteX68" fmla="*/ 499699 w 627333"/>
                    <a:gd name="connsiteY68" fmla="*/ 399239 h 439023"/>
                    <a:gd name="connsiteX69" fmla="*/ 480698 w 627333"/>
                    <a:gd name="connsiteY69" fmla="*/ 422120 h 439023"/>
                    <a:gd name="connsiteX70" fmla="*/ 463052 w 627333"/>
                    <a:gd name="connsiteY70" fmla="*/ 438488 h 439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627333" h="439023">
                      <a:moveTo>
                        <a:pt x="463052" y="438488"/>
                      </a:moveTo>
                      <a:lnTo>
                        <a:pt x="462744" y="438488"/>
                      </a:lnTo>
                      <a:cubicBezTo>
                        <a:pt x="457709" y="438303"/>
                        <a:pt x="454413" y="433684"/>
                        <a:pt x="452366" y="430234"/>
                      </a:cubicBezTo>
                      <a:cubicBezTo>
                        <a:pt x="446623" y="420503"/>
                        <a:pt x="445421" y="395743"/>
                        <a:pt x="444020" y="367103"/>
                      </a:cubicBezTo>
                      <a:cubicBezTo>
                        <a:pt x="442758" y="341019"/>
                        <a:pt x="441310" y="311456"/>
                        <a:pt x="435875" y="294549"/>
                      </a:cubicBezTo>
                      <a:cubicBezTo>
                        <a:pt x="435135" y="292254"/>
                        <a:pt x="433350" y="290442"/>
                        <a:pt x="431071" y="289652"/>
                      </a:cubicBezTo>
                      <a:cubicBezTo>
                        <a:pt x="428653" y="288788"/>
                        <a:pt x="425974" y="289119"/>
                        <a:pt x="423834" y="290545"/>
                      </a:cubicBezTo>
                      <a:cubicBezTo>
                        <a:pt x="402153" y="304850"/>
                        <a:pt x="367678" y="317322"/>
                        <a:pt x="335973" y="309485"/>
                      </a:cubicBezTo>
                      <a:cubicBezTo>
                        <a:pt x="315802" y="304496"/>
                        <a:pt x="299665" y="291993"/>
                        <a:pt x="287932" y="272299"/>
                      </a:cubicBezTo>
                      <a:cubicBezTo>
                        <a:pt x="250639" y="297444"/>
                        <a:pt x="209403" y="308083"/>
                        <a:pt x="179624" y="300107"/>
                      </a:cubicBezTo>
                      <a:cubicBezTo>
                        <a:pt x="166598" y="296627"/>
                        <a:pt x="156619" y="289729"/>
                        <a:pt x="150368" y="280090"/>
                      </a:cubicBezTo>
                      <a:cubicBezTo>
                        <a:pt x="126332" y="313827"/>
                        <a:pt x="96476" y="330903"/>
                        <a:pt x="66019" y="328208"/>
                      </a:cubicBezTo>
                      <a:cubicBezTo>
                        <a:pt x="39473" y="325899"/>
                        <a:pt x="15098" y="308037"/>
                        <a:pt x="3919" y="282692"/>
                      </a:cubicBezTo>
                      <a:cubicBezTo>
                        <a:pt x="-6628" y="258779"/>
                        <a:pt x="-2887" y="233558"/>
                        <a:pt x="14698" y="209737"/>
                      </a:cubicBezTo>
                      <a:cubicBezTo>
                        <a:pt x="22458" y="199435"/>
                        <a:pt x="31666" y="190321"/>
                        <a:pt x="42060" y="182683"/>
                      </a:cubicBezTo>
                      <a:cubicBezTo>
                        <a:pt x="23783" y="145605"/>
                        <a:pt x="26369" y="111099"/>
                        <a:pt x="49312" y="87648"/>
                      </a:cubicBezTo>
                      <a:cubicBezTo>
                        <a:pt x="79199" y="57129"/>
                        <a:pt x="134539" y="53573"/>
                        <a:pt x="188108" y="78409"/>
                      </a:cubicBezTo>
                      <a:cubicBezTo>
                        <a:pt x="196053" y="28274"/>
                        <a:pt x="221675" y="9889"/>
                        <a:pt x="242108" y="3329"/>
                      </a:cubicBezTo>
                      <a:cubicBezTo>
                        <a:pt x="286008" y="-10790"/>
                        <a:pt x="341733" y="15802"/>
                        <a:pt x="375977" y="50216"/>
                      </a:cubicBezTo>
                      <a:cubicBezTo>
                        <a:pt x="395163" y="10412"/>
                        <a:pt x="428330" y="4022"/>
                        <a:pt x="453674" y="11721"/>
                      </a:cubicBezTo>
                      <a:cubicBezTo>
                        <a:pt x="472383" y="17403"/>
                        <a:pt x="489629" y="30953"/>
                        <a:pt x="500992" y="48892"/>
                      </a:cubicBezTo>
                      <a:cubicBezTo>
                        <a:pt x="512602" y="67152"/>
                        <a:pt x="517299" y="88954"/>
                        <a:pt x="514265" y="110375"/>
                      </a:cubicBezTo>
                      <a:cubicBezTo>
                        <a:pt x="555839" y="110098"/>
                        <a:pt x="576765" y="128160"/>
                        <a:pt x="587005" y="143588"/>
                      </a:cubicBezTo>
                      <a:cubicBezTo>
                        <a:pt x="604836" y="170411"/>
                        <a:pt x="602648" y="206026"/>
                        <a:pt x="592963" y="228708"/>
                      </a:cubicBezTo>
                      <a:cubicBezTo>
                        <a:pt x="621542" y="267726"/>
                        <a:pt x="631889" y="317174"/>
                        <a:pt x="621373" y="364378"/>
                      </a:cubicBezTo>
                      <a:cubicBezTo>
                        <a:pt x="615444" y="390477"/>
                        <a:pt x="603696" y="410279"/>
                        <a:pt x="589930" y="417346"/>
                      </a:cubicBezTo>
                      <a:cubicBezTo>
                        <a:pt x="588298" y="418196"/>
                        <a:pt x="586281" y="417559"/>
                        <a:pt x="585434" y="415922"/>
                      </a:cubicBezTo>
                      <a:cubicBezTo>
                        <a:pt x="584572" y="414285"/>
                        <a:pt x="585218" y="412268"/>
                        <a:pt x="586851" y="411418"/>
                      </a:cubicBezTo>
                      <a:cubicBezTo>
                        <a:pt x="598707" y="405259"/>
                        <a:pt x="609424" y="386782"/>
                        <a:pt x="614828" y="362915"/>
                      </a:cubicBezTo>
                      <a:cubicBezTo>
                        <a:pt x="625068" y="316971"/>
                        <a:pt x="614690" y="268847"/>
                        <a:pt x="586435" y="231202"/>
                      </a:cubicBezTo>
                      <a:lnTo>
                        <a:pt x="585234" y="229662"/>
                      </a:lnTo>
                      <a:lnTo>
                        <a:pt x="586065" y="227845"/>
                      </a:lnTo>
                      <a:cubicBezTo>
                        <a:pt x="595674" y="206920"/>
                        <a:pt x="598383" y="172798"/>
                        <a:pt x="581446" y="147361"/>
                      </a:cubicBezTo>
                      <a:cubicBezTo>
                        <a:pt x="567588" y="126558"/>
                        <a:pt x="543028" y="116134"/>
                        <a:pt x="510416" y="117196"/>
                      </a:cubicBezTo>
                      <a:lnTo>
                        <a:pt x="506274" y="117335"/>
                      </a:lnTo>
                      <a:lnTo>
                        <a:pt x="507044" y="113270"/>
                      </a:lnTo>
                      <a:cubicBezTo>
                        <a:pt x="515574" y="67492"/>
                        <a:pt x="484963" y="28274"/>
                        <a:pt x="451704" y="18173"/>
                      </a:cubicBezTo>
                      <a:cubicBezTo>
                        <a:pt x="421308" y="8934"/>
                        <a:pt x="394501" y="23624"/>
                        <a:pt x="379996" y="57422"/>
                      </a:cubicBezTo>
                      <a:lnTo>
                        <a:pt x="377994" y="62041"/>
                      </a:lnTo>
                      <a:lnTo>
                        <a:pt x="374515" y="58330"/>
                      </a:lnTo>
                      <a:cubicBezTo>
                        <a:pt x="342087" y="23747"/>
                        <a:pt x="286885" y="-4077"/>
                        <a:pt x="244110" y="9673"/>
                      </a:cubicBezTo>
                      <a:cubicBezTo>
                        <a:pt x="216579" y="18512"/>
                        <a:pt x="199256" y="44149"/>
                        <a:pt x="194021" y="83799"/>
                      </a:cubicBezTo>
                      <a:lnTo>
                        <a:pt x="193420" y="88418"/>
                      </a:lnTo>
                      <a:lnTo>
                        <a:pt x="189263" y="86370"/>
                      </a:lnTo>
                      <a:cubicBezTo>
                        <a:pt x="137003" y="60733"/>
                        <a:pt x="82664" y="63150"/>
                        <a:pt x="54039" y="92406"/>
                      </a:cubicBezTo>
                      <a:cubicBezTo>
                        <a:pt x="32698" y="114194"/>
                        <a:pt x="30942" y="146976"/>
                        <a:pt x="49235" y="182329"/>
                      </a:cubicBezTo>
                      <a:lnTo>
                        <a:pt x="50621" y="184978"/>
                      </a:lnTo>
                      <a:lnTo>
                        <a:pt x="48111" y="186625"/>
                      </a:lnTo>
                      <a:cubicBezTo>
                        <a:pt x="47495" y="187041"/>
                        <a:pt x="-13080" y="227645"/>
                        <a:pt x="10048" y="280044"/>
                      </a:cubicBezTo>
                      <a:cubicBezTo>
                        <a:pt x="20256" y="303141"/>
                        <a:pt x="42460" y="319509"/>
                        <a:pt x="66635" y="321618"/>
                      </a:cubicBezTo>
                      <a:cubicBezTo>
                        <a:pt x="95890" y="324174"/>
                        <a:pt x="124823" y="306544"/>
                        <a:pt x="147951" y="271960"/>
                      </a:cubicBezTo>
                      <a:lnTo>
                        <a:pt x="151230" y="267048"/>
                      </a:lnTo>
                      <a:lnTo>
                        <a:pt x="153725" y="272391"/>
                      </a:lnTo>
                      <a:cubicBezTo>
                        <a:pt x="158606" y="282846"/>
                        <a:pt x="168153" y="290237"/>
                        <a:pt x="181318" y="293763"/>
                      </a:cubicBezTo>
                      <a:cubicBezTo>
                        <a:pt x="210066" y="301462"/>
                        <a:pt x="250608" y="290391"/>
                        <a:pt x="287086" y="264877"/>
                      </a:cubicBezTo>
                      <a:lnTo>
                        <a:pt x="290165" y="262752"/>
                      </a:lnTo>
                      <a:lnTo>
                        <a:pt x="291951" y="266001"/>
                      </a:lnTo>
                      <a:cubicBezTo>
                        <a:pt x="302868" y="285833"/>
                        <a:pt x="318220" y="298337"/>
                        <a:pt x="337575" y="303110"/>
                      </a:cubicBezTo>
                      <a:cubicBezTo>
                        <a:pt x="367247" y="310439"/>
                        <a:pt x="400614" y="297967"/>
                        <a:pt x="420184" y="285079"/>
                      </a:cubicBezTo>
                      <a:cubicBezTo>
                        <a:pt x="424049" y="282497"/>
                        <a:pt x="428915" y="281892"/>
                        <a:pt x="433303" y="283447"/>
                      </a:cubicBezTo>
                      <a:cubicBezTo>
                        <a:pt x="437553" y="284923"/>
                        <a:pt x="440849" y="288313"/>
                        <a:pt x="442219" y="292593"/>
                      </a:cubicBezTo>
                      <a:cubicBezTo>
                        <a:pt x="447931" y="310331"/>
                        <a:pt x="449332" y="339064"/>
                        <a:pt x="450687" y="366857"/>
                      </a:cubicBezTo>
                      <a:cubicBezTo>
                        <a:pt x="451920" y="392310"/>
                        <a:pt x="453213" y="418624"/>
                        <a:pt x="458110" y="426908"/>
                      </a:cubicBezTo>
                      <a:cubicBezTo>
                        <a:pt x="460727" y="431343"/>
                        <a:pt x="462390" y="431882"/>
                        <a:pt x="462991" y="431897"/>
                      </a:cubicBezTo>
                      <a:lnTo>
                        <a:pt x="462991" y="431897"/>
                      </a:lnTo>
                      <a:cubicBezTo>
                        <a:pt x="465854" y="431897"/>
                        <a:pt x="470828" y="424691"/>
                        <a:pt x="475216" y="418332"/>
                      </a:cubicBezTo>
                      <a:cubicBezTo>
                        <a:pt x="480421" y="410802"/>
                        <a:pt x="486888" y="401394"/>
                        <a:pt x="495388" y="394173"/>
                      </a:cubicBezTo>
                      <a:cubicBezTo>
                        <a:pt x="496788" y="392982"/>
                        <a:pt x="498883" y="393150"/>
                        <a:pt x="500084" y="394550"/>
                      </a:cubicBezTo>
                      <a:cubicBezTo>
                        <a:pt x="501269" y="395948"/>
                        <a:pt x="501100" y="398048"/>
                        <a:pt x="499699" y="399239"/>
                      </a:cubicBezTo>
                      <a:cubicBezTo>
                        <a:pt x="491861" y="405937"/>
                        <a:pt x="485933" y="414529"/>
                        <a:pt x="480698" y="422120"/>
                      </a:cubicBezTo>
                      <a:cubicBezTo>
                        <a:pt x="474169" y="431574"/>
                        <a:pt x="469380" y="438488"/>
                        <a:pt x="463052" y="4384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图形 213">
                <a:extLst>
                  <a:ext uri="{FF2B5EF4-FFF2-40B4-BE49-F238E27FC236}">
                    <a16:creationId xmlns:a16="http://schemas.microsoft.com/office/drawing/2014/main" id="{57F34887-A951-9EF5-9FE1-919A9F77FCB8}"/>
                  </a:ext>
                </a:extLst>
              </p:cNvPr>
              <p:cNvGrpSpPr/>
              <p:nvPr/>
            </p:nvGrpSpPr>
            <p:grpSpPr>
              <a:xfrm>
                <a:off x="1101150" y="2034899"/>
                <a:ext cx="2239484" cy="1787072"/>
                <a:chOff x="1101150" y="2034899"/>
                <a:chExt cx="2239484" cy="1787072"/>
              </a:xfrm>
            </p:grpSpPr>
            <p:sp>
              <p:nvSpPr>
                <p:cNvPr id="163" name="爱设计-8-60">
                  <a:extLst>
                    <a:ext uri="{FF2B5EF4-FFF2-40B4-BE49-F238E27FC236}">
                      <a16:creationId xmlns:a16="http://schemas.microsoft.com/office/drawing/2014/main" id="{73D4AE3A-F14C-CA9A-1BA9-1C5509E0CD13}"/>
                    </a:ext>
                  </a:extLst>
                </p:cNvPr>
                <p:cNvSpPr/>
                <p:nvPr/>
              </p:nvSpPr>
              <p:spPr>
                <a:xfrm rot="-5307000">
                  <a:off x="1693743" y="3455315"/>
                  <a:ext cx="153731" cy="153731"/>
                </a:xfrm>
                <a:custGeom>
                  <a:avLst/>
                  <a:gdLst>
                    <a:gd name="connsiteX0" fmla="*/ 151789 w 153731"/>
                    <a:gd name="connsiteY0" fmla="*/ 76330 h 153731"/>
                    <a:gd name="connsiteX1" fmla="*/ 74923 w 153731"/>
                    <a:gd name="connsiteY1" fmla="*/ 153196 h 153731"/>
                    <a:gd name="connsiteX2" fmla="*/ -1943 w 153731"/>
                    <a:gd name="connsiteY2" fmla="*/ 76330 h 153731"/>
                    <a:gd name="connsiteX3" fmla="*/ 74923 w 153731"/>
                    <a:gd name="connsiteY3" fmla="*/ -536 h 153731"/>
                    <a:gd name="connsiteX4" fmla="*/ 151789 w 153731"/>
                    <a:gd name="connsiteY4" fmla="*/ 76330 h 153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731" h="153731">
                      <a:moveTo>
                        <a:pt x="151789" y="76330"/>
                      </a:moveTo>
                      <a:cubicBezTo>
                        <a:pt x="151789" y="118782"/>
                        <a:pt x="117375" y="153196"/>
                        <a:pt x="74923" y="153196"/>
                      </a:cubicBezTo>
                      <a:cubicBezTo>
                        <a:pt x="32471" y="153196"/>
                        <a:pt x="-1943" y="118782"/>
                        <a:pt x="-1943" y="76330"/>
                      </a:cubicBezTo>
                      <a:cubicBezTo>
                        <a:pt x="-1943" y="33878"/>
                        <a:pt x="32471" y="-536"/>
                        <a:pt x="74923" y="-536"/>
                      </a:cubicBezTo>
                      <a:cubicBezTo>
                        <a:pt x="117375" y="-536"/>
                        <a:pt x="151789" y="33878"/>
                        <a:pt x="151789" y="7633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爱设计-8-61">
                  <a:extLst>
                    <a:ext uri="{FF2B5EF4-FFF2-40B4-BE49-F238E27FC236}">
                      <a16:creationId xmlns:a16="http://schemas.microsoft.com/office/drawing/2014/main" id="{1EEED2FF-2704-E406-EF98-6187C9D6DAB6}"/>
                    </a:ext>
                  </a:extLst>
                </p:cNvPr>
                <p:cNvSpPr/>
                <p:nvPr/>
              </p:nvSpPr>
              <p:spPr>
                <a:xfrm rot="-3435886">
                  <a:off x="1833580" y="3259773"/>
                  <a:ext cx="105819" cy="105819"/>
                </a:xfrm>
                <a:custGeom>
                  <a:avLst/>
                  <a:gdLst>
                    <a:gd name="connsiteX0" fmla="*/ 103875 w 105819"/>
                    <a:gd name="connsiteY0" fmla="*/ 52379 h 105819"/>
                    <a:gd name="connsiteX1" fmla="*/ 50965 w 105819"/>
                    <a:gd name="connsiteY1" fmla="*/ 105289 h 105819"/>
                    <a:gd name="connsiteX2" fmla="*/ -1944 w 105819"/>
                    <a:gd name="connsiteY2" fmla="*/ 52379 h 105819"/>
                    <a:gd name="connsiteX3" fmla="*/ 50965 w 105819"/>
                    <a:gd name="connsiteY3" fmla="*/ -531 h 105819"/>
                    <a:gd name="connsiteX4" fmla="*/ 103875 w 105819"/>
                    <a:gd name="connsiteY4" fmla="*/ 52379 h 105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819" h="105819">
                      <a:moveTo>
                        <a:pt x="103875" y="52379"/>
                      </a:moveTo>
                      <a:cubicBezTo>
                        <a:pt x="103875" y="81600"/>
                        <a:pt x="80187" y="105289"/>
                        <a:pt x="50965" y="105289"/>
                      </a:cubicBezTo>
                      <a:cubicBezTo>
                        <a:pt x="21744" y="105289"/>
                        <a:pt x="-1944" y="81600"/>
                        <a:pt x="-1944" y="52379"/>
                      </a:cubicBezTo>
                      <a:cubicBezTo>
                        <a:pt x="-1944" y="23158"/>
                        <a:pt x="21744" y="-531"/>
                        <a:pt x="50965" y="-531"/>
                      </a:cubicBezTo>
                      <a:cubicBezTo>
                        <a:pt x="80187" y="-531"/>
                        <a:pt x="103875" y="23158"/>
                        <a:pt x="103875" y="523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爱设计-8-62">
                  <a:extLst>
                    <a:ext uri="{FF2B5EF4-FFF2-40B4-BE49-F238E27FC236}">
                      <a16:creationId xmlns:a16="http://schemas.microsoft.com/office/drawing/2014/main" id="{F8BF6B18-2B54-1457-7092-FD8B8E61417D}"/>
                    </a:ext>
                  </a:extLst>
                </p:cNvPr>
                <p:cNvSpPr/>
                <p:nvPr/>
              </p:nvSpPr>
              <p:spPr>
                <a:xfrm rot="-843002">
                  <a:off x="1389769" y="3376006"/>
                  <a:ext cx="129218" cy="129218"/>
                </a:xfrm>
                <a:custGeom>
                  <a:avLst/>
                  <a:gdLst>
                    <a:gd name="connsiteX0" fmla="*/ 127276 w 129218"/>
                    <a:gd name="connsiteY0" fmla="*/ 64073 h 129218"/>
                    <a:gd name="connsiteX1" fmla="*/ 62667 w 129218"/>
                    <a:gd name="connsiteY1" fmla="*/ 128683 h 129218"/>
                    <a:gd name="connsiteX2" fmla="*/ -1943 w 129218"/>
                    <a:gd name="connsiteY2" fmla="*/ 64073 h 129218"/>
                    <a:gd name="connsiteX3" fmla="*/ 62667 w 129218"/>
                    <a:gd name="connsiteY3" fmla="*/ -536 h 129218"/>
                    <a:gd name="connsiteX4" fmla="*/ 127276 w 129218"/>
                    <a:gd name="connsiteY4" fmla="*/ 64073 h 129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218" h="129218">
                      <a:moveTo>
                        <a:pt x="127276" y="64073"/>
                      </a:moveTo>
                      <a:cubicBezTo>
                        <a:pt x="127276" y="99756"/>
                        <a:pt x="98349" y="128683"/>
                        <a:pt x="62667" y="128683"/>
                      </a:cubicBezTo>
                      <a:cubicBezTo>
                        <a:pt x="26984" y="128683"/>
                        <a:pt x="-1943" y="99756"/>
                        <a:pt x="-1943" y="64073"/>
                      </a:cubicBezTo>
                      <a:cubicBezTo>
                        <a:pt x="-1943" y="28391"/>
                        <a:pt x="26984" y="-536"/>
                        <a:pt x="62667" y="-536"/>
                      </a:cubicBezTo>
                      <a:cubicBezTo>
                        <a:pt x="98349" y="-536"/>
                        <a:pt x="127276" y="28391"/>
                        <a:pt x="127276" y="640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爱设计-8-63">
                  <a:extLst>
                    <a:ext uri="{FF2B5EF4-FFF2-40B4-BE49-F238E27FC236}">
                      <a16:creationId xmlns:a16="http://schemas.microsoft.com/office/drawing/2014/main" id="{D76541EE-3696-F2AC-7610-5D356BB87175}"/>
                    </a:ext>
                  </a:extLst>
                </p:cNvPr>
                <p:cNvSpPr/>
                <p:nvPr/>
              </p:nvSpPr>
              <p:spPr>
                <a:xfrm>
                  <a:off x="1688992" y="3451944"/>
                  <a:ext cx="160633" cy="160616"/>
                </a:xfrm>
                <a:custGeom>
                  <a:avLst/>
                  <a:gdLst>
                    <a:gd name="connsiteX0" fmla="*/ 80022 w 160633"/>
                    <a:gd name="connsiteY0" fmla="*/ 160081 h 160616"/>
                    <a:gd name="connsiteX1" fmla="*/ 76727 w 160633"/>
                    <a:gd name="connsiteY1" fmla="*/ 160081 h 160616"/>
                    <a:gd name="connsiteX2" fmla="*/ -1925 w 160633"/>
                    <a:gd name="connsiteY2" fmla="*/ 78133 h 160616"/>
                    <a:gd name="connsiteX3" fmla="*/ 80022 w 160633"/>
                    <a:gd name="connsiteY3" fmla="*/ -519 h 160616"/>
                    <a:gd name="connsiteX4" fmla="*/ 158674 w 160633"/>
                    <a:gd name="connsiteY4" fmla="*/ 81428 h 160616"/>
                    <a:gd name="connsiteX5" fmla="*/ 80022 w 160633"/>
                    <a:gd name="connsiteY5" fmla="*/ 160081 h 160616"/>
                    <a:gd name="connsiteX6" fmla="*/ 79914 w 160633"/>
                    <a:gd name="connsiteY6" fmla="*/ 6349 h 160616"/>
                    <a:gd name="connsiteX7" fmla="*/ 6497 w 160633"/>
                    <a:gd name="connsiteY7" fmla="*/ 76902 h 160616"/>
                    <a:gd name="connsiteX8" fmla="*/ 6497 w 160633"/>
                    <a:gd name="connsiteY8" fmla="*/ 76902 h 160616"/>
                    <a:gd name="connsiteX9" fmla="*/ 76989 w 160633"/>
                    <a:gd name="connsiteY9" fmla="*/ 153398 h 160616"/>
                    <a:gd name="connsiteX10" fmla="*/ 153485 w 160633"/>
                    <a:gd name="connsiteY10" fmla="*/ 82907 h 160616"/>
                    <a:gd name="connsiteX11" fmla="*/ 82994 w 160633"/>
                    <a:gd name="connsiteY11" fmla="*/ 6410 h 160616"/>
                    <a:gd name="connsiteX12" fmla="*/ 82978 w 160633"/>
                    <a:gd name="connsiteY12" fmla="*/ 6410 h 160616"/>
                    <a:gd name="connsiteX13" fmla="*/ 79883 w 160633"/>
                    <a:gd name="connsiteY13" fmla="*/ 6349 h 160616"/>
                    <a:gd name="connsiteX14" fmla="*/ 3187 w 160633"/>
                    <a:gd name="connsiteY14" fmla="*/ 76763 h 160616"/>
                    <a:gd name="connsiteX15" fmla="*/ 3187 w 160633"/>
                    <a:gd name="connsiteY15" fmla="*/ 76763 h 160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60633" h="160616">
                      <a:moveTo>
                        <a:pt x="80022" y="160081"/>
                      </a:moveTo>
                      <a:cubicBezTo>
                        <a:pt x="78929" y="160081"/>
                        <a:pt x="77836" y="160081"/>
                        <a:pt x="76727" y="160081"/>
                      </a:cubicBezTo>
                      <a:cubicBezTo>
                        <a:pt x="32381" y="159172"/>
                        <a:pt x="-2834" y="122479"/>
                        <a:pt x="-1925" y="78133"/>
                      </a:cubicBezTo>
                      <a:cubicBezTo>
                        <a:pt x="-1017" y="33788"/>
                        <a:pt x="35676" y="-1427"/>
                        <a:pt x="80022" y="-519"/>
                      </a:cubicBezTo>
                      <a:cubicBezTo>
                        <a:pt x="124368" y="390"/>
                        <a:pt x="159582" y="37083"/>
                        <a:pt x="158674" y="81428"/>
                      </a:cubicBezTo>
                      <a:cubicBezTo>
                        <a:pt x="157796" y="124496"/>
                        <a:pt x="123090" y="159203"/>
                        <a:pt x="80022" y="160081"/>
                      </a:cubicBezTo>
                      <a:close/>
                      <a:moveTo>
                        <a:pt x="79914" y="6349"/>
                      </a:moveTo>
                      <a:cubicBezTo>
                        <a:pt x="40480" y="6379"/>
                        <a:pt x="8083" y="37499"/>
                        <a:pt x="6497" y="76902"/>
                      </a:cubicBezTo>
                      <a:lnTo>
                        <a:pt x="6497" y="76902"/>
                      </a:lnTo>
                      <a:cubicBezTo>
                        <a:pt x="4834" y="117490"/>
                        <a:pt x="36400" y="151735"/>
                        <a:pt x="76989" y="153398"/>
                      </a:cubicBezTo>
                      <a:cubicBezTo>
                        <a:pt x="117577" y="155061"/>
                        <a:pt x="151822" y="123495"/>
                        <a:pt x="153485" y="82907"/>
                      </a:cubicBezTo>
                      <a:cubicBezTo>
                        <a:pt x="155148" y="42318"/>
                        <a:pt x="123582" y="8073"/>
                        <a:pt x="82994" y="6410"/>
                      </a:cubicBezTo>
                      <a:cubicBezTo>
                        <a:pt x="82994" y="6410"/>
                        <a:pt x="82978" y="6410"/>
                        <a:pt x="82978" y="6410"/>
                      </a:cubicBezTo>
                      <a:cubicBezTo>
                        <a:pt x="81916" y="6364"/>
                        <a:pt x="80900" y="6349"/>
                        <a:pt x="79883" y="6349"/>
                      </a:cubicBezTo>
                      <a:close/>
                      <a:moveTo>
                        <a:pt x="3187" y="76763"/>
                      </a:moveTo>
                      <a:lnTo>
                        <a:pt x="3187" y="76763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爱设计-8-64">
                  <a:extLst>
                    <a:ext uri="{FF2B5EF4-FFF2-40B4-BE49-F238E27FC236}">
                      <a16:creationId xmlns:a16="http://schemas.microsoft.com/office/drawing/2014/main" id="{41641764-D5A9-5F29-F989-1E2A44F44F6D}"/>
                    </a:ext>
                  </a:extLst>
                </p:cNvPr>
                <p:cNvSpPr/>
                <p:nvPr/>
              </p:nvSpPr>
              <p:spPr>
                <a:xfrm>
                  <a:off x="1832766" y="3248154"/>
                  <a:ext cx="112648" cy="112651"/>
                </a:xfrm>
                <a:custGeom>
                  <a:avLst/>
                  <a:gdLst>
                    <a:gd name="connsiteX0" fmla="*/ 54426 w 112648"/>
                    <a:gd name="connsiteY0" fmla="*/ 112023 h 112651"/>
                    <a:gd name="connsiteX1" fmla="*/ 52085 w 112648"/>
                    <a:gd name="connsiteY1" fmla="*/ 112023 h 112651"/>
                    <a:gd name="connsiteX2" fmla="*/ -1900 w 112648"/>
                    <a:gd name="connsiteY2" fmla="*/ 53511 h 112651"/>
                    <a:gd name="connsiteX3" fmla="*/ -1900 w 112648"/>
                    <a:gd name="connsiteY3" fmla="*/ 53511 h 112651"/>
                    <a:gd name="connsiteX4" fmla="*/ 56658 w 112648"/>
                    <a:gd name="connsiteY4" fmla="*/ -489 h 112651"/>
                    <a:gd name="connsiteX5" fmla="*/ 110659 w 112648"/>
                    <a:gd name="connsiteY5" fmla="*/ 58069 h 112651"/>
                    <a:gd name="connsiteX6" fmla="*/ 54426 w 112648"/>
                    <a:gd name="connsiteY6" fmla="*/ 112116 h 112651"/>
                    <a:gd name="connsiteX7" fmla="*/ 4752 w 112648"/>
                    <a:gd name="connsiteY7" fmla="*/ 53696 h 112651"/>
                    <a:gd name="connsiteX8" fmla="*/ 52362 w 112648"/>
                    <a:gd name="connsiteY8" fmla="*/ 105325 h 112651"/>
                    <a:gd name="connsiteX9" fmla="*/ 103991 w 112648"/>
                    <a:gd name="connsiteY9" fmla="*/ 57715 h 112651"/>
                    <a:gd name="connsiteX10" fmla="*/ 56397 w 112648"/>
                    <a:gd name="connsiteY10" fmla="*/ 6086 h 112651"/>
                    <a:gd name="connsiteX11" fmla="*/ 4783 w 112648"/>
                    <a:gd name="connsiteY11" fmla="*/ 52911 h 112651"/>
                    <a:gd name="connsiteX12" fmla="*/ 4752 w 112648"/>
                    <a:gd name="connsiteY12" fmla="*/ 53696 h 112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2648" h="112651">
                      <a:moveTo>
                        <a:pt x="54426" y="112023"/>
                      </a:moveTo>
                      <a:lnTo>
                        <a:pt x="52085" y="112023"/>
                      </a:lnTo>
                      <a:cubicBezTo>
                        <a:pt x="21043" y="110730"/>
                        <a:pt x="-3101" y="84554"/>
                        <a:pt x="-1900" y="53511"/>
                      </a:cubicBezTo>
                      <a:lnTo>
                        <a:pt x="-1900" y="53511"/>
                      </a:lnTo>
                      <a:cubicBezTo>
                        <a:pt x="-637" y="22423"/>
                        <a:pt x="25570" y="-1751"/>
                        <a:pt x="56658" y="-489"/>
                      </a:cubicBezTo>
                      <a:cubicBezTo>
                        <a:pt x="87747" y="774"/>
                        <a:pt x="111921" y="26981"/>
                        <a:pt x="110659" y="58069"/>
                      </a:cubicBezTo>
                      <a:cubicBezTo>
                        <a:pt x="109442" y="88249"/>
                        <a:pt x="84637" y="112085"/>
                        <a:pt x="54426" y="112116"/>
                      </a:cubicBezTo>
                      <a:close/>
                      <a:moveTo>
                        <a:pt x="4752" y="53696"/>
                      </a:moveTo>
                      <a:cubicBezTo>
                        <a:pt x="3644" y="81104"/>
                        <a:pt x="24955" y="104217"/>
                        <a:pt x="52362" y="105325"/>
                      </a:cubicBezTo>
                      <a:cubicBezTo>
                        <a:pt x="79771" y="106434"/>
                        <a:pt x="102883" y="85108"/>
                        <a:pt x="103991" y="57715"/>
                      </a:cubicBezTo>
                      <a:cubicBezTo>
                        <a:pt x="105100" y="30307"/>
                        <a:pt x="83790" y="7210"/>
                        <a:pt x="56397" y="6086"/>
                      </a:cubicBezTo>
                      <a:cubicBezTo>
                        <a:pt x="29219" y="4762"/>
                        <a:pt x="6108" y="25718"/>
                        <a:pt x="4783" y="52911"/>
                      </a:cubicBezTo>
                      <a:cubicBezTo>
                        <a:pt x="4768" y="53173"/>
                        <a:pt x="4768" y="53435"/>
                        <a:pt x="4752" y="5369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爱设计-8-65">
                  <a:extLst>
                    <a:ext uri="{FF2B5EF4-FFF2-40B4-BE49-F238E27FC236}">
                      <a16:creationId xmlns:a16="http://schemas.microsoft.com/office/drawing/2014/main" id="{2E4C0C63-F931-F60A-482D-E612E8419237}"/>
                    </a:ext>
                  </a:extLst>
                </p:cNvPr>
                <p:cNvSpPr/>
                <p:nvPr/>
              </p:nvSpPr>
              <p:spPr>
                <a:xfrm>
                  <a:off x="1384518" y="3371415"/>
                  <a:ext cx="137085" cy="137055"/>
                </a:xfrm>
                <a:custGeom>
                  <a:avLst/>
                  <a:gdLst>
                    <a:gd name="connsiteX0" fmla="*/ 68009 w 137085"/>
                    <a:gd name="connsiteY0" fmla="*/ 136520 h 137055"/>
                    <a:gd name="connsiteX1" fmla="*/ 65191 w 137085"/>
                    <a:gd name="connsiteY1" fmla="*/ 136520 h 137055"/>
                    <a:gd name="connsiteX2" fmla="*/ -1928 w 137085"/>
                    <a:gd name="connsiteY2" fmla="*/ 66583 h 137055"/>
                    <a:gd name="connsiteX3" fmla="*/ 68009 w 137085"/>
                    <a:gd name="connsiteY3" fmla="*/ -521 h 137055"/>
                    <a:gd name="connsiteX4" fmla="*/ 135128 w 137085"/>
                    <a:gd name="connsiteY4" fmla="*/ 69401 h 137055"/>
                    <a:gd name="connsiteX5" fmla="*/ 68009 w 137085"/>
                    <a:gd name="connsiteY5" fmla="*/ 136520 h 137055"/>
                    <a:gd name="connsiteX6" fmla="*/ 67886 w 137085"/>
                    <a:gd name="connsiteY6" fmla="*/ 7286 h 137055"/>
                    <a:gd name="connsiteX7" fmla="*/ 8142 w 137085"/>
                    <a:gd name="connsiteY7" fmla="*/ 69570 h 137055"/>
                    <a:gd name="connsiteX8" fmla="*/ 70426 w 137085"/>
                    <a:gd name="connsiteY8" fmla="*/ 129298 h 137055"/>
                    <a:gd name="connsiteX9" fmla="*/ 130170 w 137085"/>
                    <a:gd name="connsiteY9" fmla="*/ 67029 h 137055"/>
                    <a:gd name="connsiteX10" fmla="*/ 70426 w 137085"/>
                    <a:gd name="connsiteY10" fmla="*/ 7286 h 137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7085" h="137055">
                      <a:moveTo>
                        <a:pt x="68009" y="136520"/>
                      </a:moveTo>
                      <a:lnTo>
                        <a:pt x="65191" y="136520"/>
                      </a:lnTo>
                      <a:cubicBezTo>
                        <a:pt x="27343" y="135735"/>
                        <a:pt x="-2698" y="104431"/>
                        <a:pt x="-1928" y="66583"/>
                      </a:cubicBezTo>
                      <a:cubicBezTo>
                        <a:pt x="-1143" y="28750"/>
                        <a:pt x="30161" y="-1306"/>
                        <a:pt x="68009" y="-521"/>
                      </a:cubicBezTo>
                      <a:cubicBezTo>
                        <a:pt x="105857" y="249"/>
                        <a:pt x="135898" y="31568"/>
                        <a:pt x="135128" y="69401"/>
                      </a:cubicBezTo>
                      <a:cubicBezTo>
                        <a:pt x="134358" y="106155"/>
                        <a:pt x="104764" y="135765"/>
                        <a:pt x="68009" y="136520"/>
                      </a:cubicBezTo>
                      <a:close/>
                      <a:moveTo>
                        <a:pt x="67886" y="7286"/>
                      </a:moveTo>
                      <a:cubicBezTo>
                        <a:pt x="34195" y="7994"/>
                        <a:pt x="7449" y="35864"/>
                        <a:pt x="8142" y="69570"/>
                      </a:cubicBezTo>
                      <a:cubicBezTo>
                        <a:pt x="8850" y="103261"/>
                        <a:pt x="36736" y="130007"/>
                        <a:pt x="70426" y="129298"/>
                      </a:cubicBezTo>
                      <a:cubicBezTo>
                        <a:pt x="104117" y="128605"/>
                        <a:pt x="130863" y="100720"/>
                        <a:pt x="130170" y="67029"/>
                      </a:cubicBezTo>
                      <a:cubicBezTo>
                        <a:pt x="129477" y="34324"/>
                        <a:pt x="103131" y="7963"/>
                        <a:pt x="70426" y="728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爱设计-8-66">
                  <a:extLst>
                    <a:ext uri="{FF2B5EF4-FFF2-40B4-BE49-F238E27FC236}">
                      <a16:creationId xmlns:a16="http://schemas.microsoft.com/office/drawing/2014/main" id="{939235EF-E9C4-2D1A-6A9C-A2BF8935CC11}"/>
                    </a:ext>
                  </a:extLst>
                </p:cNvPr>
                <p:cNvSpPr/>
                <p:nvPr/>
              </p:nvSpPr>
              <p:spPr>
                <a:xfrm>
                  <a:off x="1807025" y="3349652"/>
                  <a:ext cx="64161" cy="120078"/>
                </a:xfrm>
                <a:custGeom>
                  <a:avLst/>
                  <a:gdLst>
                    <a:gd name="connsiteX0" fmla="*/ 1407 w 64161"/>
                    <a:gd name="connsiteY0" fmla="*/ 119542 h 120078"/>
                    <a:gd name="connsiteX1" fmla="*/ -132 w 64161"/>
                    <a:gd name="connsiteY1" fmla="*/ 119173 h 120078"/>
                    <a:gd name="connsiteX2" fmla="*/ -1580 w 64161"/>
                    <a:gd name="connsiteY2" fmla="*/ 114707 h 120078"/>
                    <a:gd name="connsiteX3" fmla="*/ 55900 w 64161"/>
                    <a:gd name="connsiteY3" fmla="*/ 1272 h 120078"/>
                    <a:gd name="connsiteX4" fmla="*/ 60412 w 64161"/>
                    <a:gd name="connsiteY4" fmla="*/ -160 h 120078"/>
                    <a:gd name="connsiteX5" fmla="*/ 61844 w 64161"/>
                    <a:gd name="connsiteY5" fmla="*/ 4351 h 120078"/>
                    <a:gd name="connsiteX6" fmla="*/ 4348 w 64161"/>
                    <a:gd name="connsiteY6" fmla="*/ 117802 h 120078"/>
                    <a:gd name="connsiteX7" fmla="*/ 1407 w 64161"/>
                    <a:gd name="connsiteY7" fmla="*/ 119542 h 120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61" h="120078">
                      <a:moveTo>
                        <a:pt x="1407" y="119542"/>
                      </a:moveTo>
                      <a:cubicBezTo>
                        <a:pt x="868" y="119542"/>
                        <a:pt x="345" y="119419"/>
                        <a:pt x="-132" y="119173"/>
                      </a:cubicBezTo>
                      <a:cubicBezTo>
                        <a:pt x="-1765" y="118341"/>
                        <a:pt x="-2411" y="116340"/>
                        <a:pt x="-1580" y="114707"/>
                      </a:cubicBezTo>
                      <a:cubicBezTo>
                        <a:pt x="18884" y="74673"/>
                        <a:pt x="55531" y="1995"/>
                        <a:pt x="55900" y="1272"/>
                      </a:cubicBezTo>
                      <a:cubicBezTo>
                        <a:pt x="56747" y="-376"/>
                        <a:pt x="58764" y="-1007"/>
                        <a:pt x="60412" y="-160"/>
                      </a:cubicBezTo>
                      <a:cubicBezTo>
                        <a:pt x="62059" y="686"/>
                        <a:pt x="62690" y="2704"/>
                        <a:pt x="61844" y="4351"/>
                      </a:cubicBezTo>
                      <a:cubicBezTo>
                        <a:pt x="61474" y="5075"/>
                        <a:pt x="24889" y="77691"/>
                        <a:pt x="4348" y="117802"/>
                      </a:cubicBezTo>
                      <a:cubicBezTo>
                        <a:pt x="3763" y="118880"/>
                        <a:pt x="2639" y="119542"/>
                        <a:pt x="1407" y="11954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爱设计-8-67">
                  <a:extLst>
                    <a:ext uri="{FF2B5EF4-FFF2-40B4-BE49-F238E27FC236}">
                      <a16:creationId xmlns:a16="http://schemas.microsoft.com/office/drawing/2014/main" id="{E93CCD11-929E-16A9-283C-63C67FE5FF0B}"/>
                    </a:ext>
                  </a:extLst>
                </p:cNvPr>
                <p:cNvSpPr/>
                <p:nvPr/>
              </p:nvSpPr>
              <p:spPr>
                <a:xfrm>
                  <a:off x="1511438" y="3459991"/>
                  <a:ext cx="186577" cy="58380"/>
                </a:xfrm>
                <a:custGeom>
                  <a:avLst/>
                  <a:gdLst>
                    <a:gd name="connsiteX0" fmla="*/ 181279 w 186577"/>
                    <a:gd name="connsiteY0" fmla="*/ 57845 h 58380"/>
                    <a:gd name="connsiteX1" fmla="*/ 180371 w 186577"/>
                    <a:gd name="connsiteY1" fmla="*/ 57706 h 58380"/>
                    <a:gd name="connsiteX2" fmla="*/ 585 w 186577"/>
                    <a:gd name="connsiteY2" fmla="*/ 6016 h 58380"/>
                    <a:gd name="connsiteX3" fmla="*/ -1848 w 186577"/>
                    <a:gd name="connsiteY3" fmla="*/ 1981 h 58380"/>
                    <a:gd name="connsiteX4" fmla="*/ 2186 w 186577"/>
                    <a:gd name="connsiteY4" fmla="*/ -436 h 58380"/>
                    <a:gd name="connsiteX5" fmla="*/ 2418 w 186577"/>
                    <a:gd name="connsiteY5" fmla="*/ -375 h 58380"/>
                    <a:gd name="connsiteX6" fmla="*/ 182203 w 186577"/>
                    <a:gd name="connsiteY6" fmla="*/ 51316 h 58380"/>
                    <a:gd name="connsiteX7" fmla="*/ 184512 w 186577"/>
                    <a:gd name="connsiteY7" fmla="*/ 55412 h 58380"/>
                    <a:gd name="connsiteX8" fmla="*/ 181279 w 186577"/>
                    <a:gd name="connsiteY8" fmla="*/ 57845 h 58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6577" h="58380">
                      <a:moveTo>
                        <a:pt x="181279" y="57845"/>
                      </a:moveTo>
                      <a:cubicBezTo>
                        <a:pt x="180971" y="57845"/>
                        <a:pt x="180663" y="57799"/>
                        <a:pt x="180371" y="57706"/>
                      </a:cubicBezTo>
                      <a:lnTo>
                        <a:pt x="585" y="6016"/>
                      </a:lnTo>
                      <a:cubicBezTo>
                        <a:pt x="-1201" y="5569"/>
                        <a:pt x="-2279" y="3768"/>
                        <a:pt x="-1848" y="1981"/>
                      </a:cubicBezTo>
                      <a:cubicBezTo>
                        <a:pt x="-1401" y="211"/>
                        <a:pt x="400" y="-883"/>
                        <a:pt x="2186" y="-436"/>
                      </a:cubicBezTo>
                      <a:cubicBezTo>
                        <a:pt x="2263" y="-421"/>
                        <a:pt x="2341" y="-405"/>
                        <a:pt x="2418" y="-375"/>
                      </a:cubicBezTo>
                      <a:lnTo>
                        <a:pt x="182203" y="51316"/>
                      </a:lnTo>
                      <a:cubicBezTo>
                        <a:pt x="183973" y="51809"/>
                        <a:pt x="185005" y="53641"/>
                        <a:pt x="184512" y="55412"/>
                      </a:cubicBezTo>
                      <a:cubicBezTo>
                        <a:pt x="184112" y="56859"/>
                        <a:pt x="182788" y="57860"/>
                        <a:pt x="181279" y="5784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爱设计-8-68">
                  <a:extLst>
                    <a:ext uri="{FF2B5EF4-FFF2-40B4-BE49-F238E27FC236}">
                      <a16:creationId xmlns:a16="http://schemas.microsoft.com/office/drawing/2014/main" id="{B89A82D9-BE7E-281F-1CF2-6D22992C7D9E}"/>
                    </a:ext>
                  </a:extLst>
                </p:cNvPr>
                <p:cNvSpPr/>
                <p:nvPr/>
              </p:nvSpPr>
              <p:spPr>
                <a:xfrm>
                  <a:off x="1607569" y="3584776"/>
                  <a:ext cx="112811" cy="107991"/>
                </a:xfrm>
                <a:custGeom>
                  <a:avLst/>
                  <a:gdLst>
                    <a:gd name="connsiteX0" fmla="*/ 1384 w 112811"/>
                    <a:gd name="connsiteY0" fmla="*/ 107455 h 107991"/>
                    <a:gd name="connsiteX1" fmla="*/ -1943 w 112811"/>
                    <a:gd name="connsiteY1" fmla="*/ 104129 h 107991"/>
                    <a:gd name="connsiteX2" fmla="*/ -911 w 112811"/>
                    <a:gd name="connsiteY2" fmla="*/ 101728 h 107991"/>
                    <a:gd name="connsiteX3" fmla="*/ 105227 w 112811"/>
                    <a:gd name="connsiteY3" fmla="*/ 394 h 107991"/>
                    <a:gd name="connsiteX4" fmla="*/ 109938 w 112811"/>
                    <a:gd name="connsiteY4" fmla="*/ 487 h 107991"/>
                    <a:gd name="connsiteX5" fmla="*/ 109846 w 112811"/>
                    <a:gd name="connsiteY5" fmla="*/ 5198 h 107991"/>
                    <a:gd name="connsiteX6" fmla="*/ 3709 w 112811"/>
                    <a:gd name="connsiteY6" fmla="*/ 106547 h 107991"/>
                    <a:gd name="connsiteX7" fmla="*/ 1384 w 112811"/>
                    <a:gd name="connsiteY7" fmla="*/ 107455 h 107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811" h="107991">
                      <a:moveTo>
                        <a:pt x="1384" y="107455"/>
                      </a:moveTo>
                      <a:cubicBezTo>
                        <a:pt x="-449" y="107455"/>
                        <a:pt x="-1943" y="105962"/>
                        <a:pt x="-1943" y="104129"/>
                      </a:cubicBezTo>
                      <a:cubicBezTo>
                        <a:pt x="-1927" y="103221"/>
                        <a:pt x="-1558" y="102359"/>
                        <a:pt x="-911" y="101728"/>
                      </a:cubicBezTo>
                      <a:lnTo>
                        <a:pt x="105227" y="394"/>
                      </a:lnTo>
                      <a:cubicBezTo>
                        <a:pt x="106551" y="-884"/>
                        <a:pt x="108660" y="-837"/>
                        <a:pt x="109938" y="487"/>
                      </a:cubicBezTo>
                      <a:cubicBezTo>
                        <a:pt x="111216" y="1811"/>
                        <a:pt x="111170" y="3920"/>
                        <a:pt x="109846" y="5198"/>
                      </a:cubicBezTo>
                      <a:lnTo>
                        <a:pt x="3709" y="106547"/>
                      </a:lnTo>
                      <a:cubicBezTo>
                        <a:pt x="3077" y="107148"/>
                        <a:pt x="2246" y="107471"/>
                        <a:pt x="1384" y="10745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爱设计-8-69">
                  <a:extLst>
                    <a:ext uri="{FF2B5EF4-FFF2-40B4-BE49-F238E27FC236}">
                      <a16:creationId xmlns:a16="http://schemas.microsoft.com/office/drawing/2014/main" id="{88D0CA77-99EF-C1F7-27FF-CD2E1C1618A5}"/>
                    </a:ext>
                  </a:extLst>
                </p:cNvPr>
                <p:cNvSpPr/>
                <p:nvPr/>
              </p:nvSpPr>
              <p:spPr>
                <a:xfrm rot="-2700000">
                  <a:off x="1477091" y="3632511"/>
                  <a:ext cx="186129" cy="186129"/>
                </a:xfrm>
                <a:custGeom>
                  <a:avLst/>
                  <a:gdLst>
                    <a:gd name="connsiteX0" fmla="*/ 184187 w 186129"/>
                    <a:gd name="connsiteY0" fmla="*/ 92529 h 186129"/>
                    <a:gd name="connsiteX1" fmla="*/ 91122 w 186129"/>
                    <a:gd name="connsiteY1" fmla="*/ 185593 h 186129"/>
                    <a:gd name="connsiteX2" fmla="*/ -1942 w 186129"/>
                    <a:gd name="connsiteY2" fmla="*/ 92529 h 186129"/>
                    <a:gd name="connsiteX3" fmla="*/ 91122 w 186129"/>
                    <a:gd name="connsiteY3" fmla="*/ -536 h 186129"/>
                    <a:gd name="connsiteX4" fmla="*/ 184187 w 186129"/>
                    <a:gd name="connsiteY4" fmla="*/ 92529 h 186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29" h="186129">
                      <a:moveTo>
                        <a:pt x="184187" y="92529"/>
                      </a:moveTo>
                      <a:cubicBezTo>
                        <a:pt x="184187" y="143927"/>
                        <a:pt x="142520" y="185593"/>
                        <a:pt x="91122" y="185593"/>
                      </a:cubicBezTo>
                      <a:cubicBezTo>
                        <a:pt x="39724" y="185593"/>
                        <a:pt x="-1942" y="143927"/>
                        <a:pt x="-1942" y="92529"/>
                      </a:cubicBezTo>
                      <a:cubicBezTo>
                        <a:pt x="-1942" y="41130"/>
                        <a:pt x="39724" y="-536"/>
                        <a:pt x="91122" y="-536"/>
                      </a:cubicBezTo>
                      <a:cubicBezTo>
                        <a:pt x="142520" y="-536"/>
                        <a:pt x="184187" y="41131"/>
                        <a:pt x="184187" y="9252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爱设计-8-70">
                  <a:extLst>
                    <a:ext uri="{FF2B5EF4-FFF2-40B4-BE49-F238E27FC236}">
                      <a16:creationId xmlns:a16="http://schemas.microsoft.com/office/drawing/2014/main" id="{21542CB4-D699-2678-C83E-190CDE461CD8}"/>
                    </a:ext>
                  </a:extLst>
                </p:cNvPr>
                <p:cNvSpPr/>
                <p:nvPr/>
              </p:nvSpPr>
              <p:spPr>
                <a:xfrm>
                  <a:off x="1474807" y="3630666"/>
                  <a:ext cx="191306" cy="191305"/>
                </a:xfrm>
                <a:custGeom>
                  <a:avLst/>
                  <a:gdLst>
                    <a:gd name="connsiteX0" fmla="*/ 93526 w 191306"/>
                    <a:gd name="connsiteY0" fmla="*/ 190769 h 191305"/>
                    <a:gd name="connsiteX1" fmla="*/ 89507 w 191306"/>
                    <a:gd name="connsiteY1" fmla="*/ 190676 h 191305"/>
                    <a:gd name="connsiteX2" fmla="*/ -1848 w 191306"/>
                    <a:gd name="connsiteY2" fmla="*/ 90914 h 191305"/>
                    <a:gd name="connsiteX3" fmla="*/ 97915 w 191306"/>
                    <a:gd name="connsiteY3" fmla="*/ -442 h 191305"/>
                    <a:gd name="connsiteX4" fmla="*/ 189270 w 191306"/>
                    <a:gd name="connsiteY4" fmla="*/ 99321 h 191305"/>
                    <a:gd name="connsiteX5" fmla="*/ 93526 w 191306"/>
                    <a:gd name="connsiteY5" fmla="*/ 190769 h 191305"/>
                    <a:gd name="connsiteX6" fmla="*/ 93388 w 191306"/>
                    <a:gd name="connsiteY6" fmla="*/ 4624 h 191305"/>
                    <a:gd name="connsiteX7" fmla="*/ 3757 w 191306"/>
                    <a:gd name="connsiteY7" fmla="*/ 90729 h 191305"/>
                    <a:gd name="connsiteX8" fmla="*/ 3757 w 191306"/>
                    <a:gd name="connsiteY8" fmla="*/ 90729 h 191305"/>
                    <a:gd name="connsiteX9" fmla="*/ 89784 w 191306"/>
                    <a:gd name="connsiteY9" fmla="*/ 184025 h 191305"/>
                    <a:gd name="connsiteX10" fmla="*/ 183080 w 191306"/>
                    <a:gd name="connsiteY10" fmla="*/ 97997 h 191305"/>
                    <a:gd name="connsiteX11" fmla="*/ 97068 w 191306"/>
                    <a:gd name="connsiteY11" fmla="*/ 4701 h 191305"/>
                    <a:gd name="connsiteX12" fmla="*/ 93388 w 191306"/>
                    <a:gd name="connsiteY12" fmla="*/ 4624 h 191305"/>
                    <a:gd name="connsiteX13" fmla="*/ 431 w 191306"/>
                    <a:gd name="connsiteY13" fmla="*/ 90590 h 191305"/>
                    <a:gd name="connsiteX14" fmla="*/ 431 w 191306"/>
                    <a:gd name="connsiteY14" fmla="*/ 90590 h 191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1306" h="191305">
                      <a:moveTo>
                        <a:pt x="93526" y="190769"/>
                      </a:moveTo>
                      <a:cubicBezTo>
                        <a:pt x="92187" y="190769"/>
                        <a:pt x="90847" y="190738"/>
                        <a:pt x="89507" y="190676"/>
                      </a:cubicBezTo>
                      <a:cubicBezTo>
                        <a:pt x="36739" y="188351"/>
                        <a:pt x="-4173" y="143682"/>
                        <a:pt x="-1848" y="90914"/>
                      </a:cubicBezTo>
                      <a:cubicBezTo>
                        <a:pt x="477" y="38130"/>
                        <a:pt x="45146" y="-2767"/>
                        <a:pt x="97915" y="-442"/>
                      </a:cubicBezTo>
                      <a:cubicBezTo>
                        <a:pt x="150698" y="1884"/>
                        <a:pt x="191595" y="46553"/>
                        <a:pt x="189270" y="99321"/>
                      </a:cubicBezTo>
                      <a:cubicBezTo>
                        <a:pt x="187022" y="150534"/>
                        <a:pt x="144785" y="190877"/>
                        <a:pt x="93526" y="190769"/>
                      </a:cubicBezTo>
                      <a:close/>
                      <a:moveTo>
                        <a:pt x="93388" y="4624"/>
                      </a:moveTo>
                      <a:cubicBezTo>
                        <a:pt x="45285" y="4701"/>
                        <a:pt x="5774" y="42657"/>
                        <a:pt x="3757" y="90729"/>
                      </a:cubicBezTo>
                      <a:lnTo>
                        <a:pt x="3757" y="90729"/>
                      </a:lnTo>
                      <a:cubicBezTo>
                        <a:pt x="1755" y="140248"/>
                        <a:pt x="40265" y="182023"/>
                        <a:pt x="89784" y="184025"/>
                      </a:cubicBezTo>
                      <a:cubicBezTo>
                        <a:pt x="139304" y="186042"/>
                        <a:pt x="181078" y="147516"/>
                        <a:pt x="183080" y="97997"/>
                      </a:cubicBezTo>
                      <a:cubicBezTo>
                        <a:pt x="185097" y="48493"/>
                        <a:pt x="146587" y="6718"/>
                        <a:pt x="97068" y="4701"/>
                      </a:cubicBezTo>
                      <a:cubicBezTo>
                        <a:pt x="95836" y="4655"/>
                        <a:pt x="94604" y="4624"/>
                        <a:pt x="93388" y="4624"/>
                      </a:cubicBezTo>
                      <a:close/>
                      <a:moveTo>
                        <a:pt x="431" y="90590"/>
                      </a:moveTo>
                      <a:lnTo>
                        <a:pt x="431" y="9059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爱设计-8-71">
                  <a:extLst>
                    <a:ext uri="{FF2B5EF4-FFF2-40B4-BE49-F238E27FC236}">
                      <a16:creationId xmlns:a16="http://schemas.microsoft.com/office/drawing/2014/main" id="{0008C214-A38E-788D-8450-2CFAE1741A9B}"/>
                    </a:ext>
                  </a:extLst>
                </p:cNvPr>
                <p:cNvSpPr/>
                <p:nvPr/>
              </p:nvSpPr>
              <p:spPr>
                <a:xfrm>
                  <a:off x="1719980" y="2038557"/>
                  <a:ext cx="370316" cy="316129"/>
                </a:xfrm>
                <a:custGeom>
                  <a:avLst/>
                  <a:gdLst>
                    <a:gd name="connsiteX0" fmla="*/ 134091 w 370316"/>
                    <a:gd name="connsiteY0" fmla="*/ 154188 h 316129"/>
                    <a:gd name="connsiteX1" fmla="*/ 157281 w 370316"/>
                    <a:gd name="connsiteY1" fmla="*/ 314125 h 316129"/>
                    <a:gd name="connsiteX2" fmla="*/ 159159 w 370316"/>
                    <a:gd name="connsiteY2" fmla="*/ 315580 h 316129"/>
                    <a:gd name="connsiteX3" fmla="*/ 160360 w 370316"/>
                    <a:gd name="connsiteY3" fmla="*/ 314818 h 316129"/>
                    <a:gd name="connsiteX4" fmla="*/ 368077 w 370316"/>
                    <a:gd name="connsiteY4" fmla="*/ 2118 h 316129"/>
                    <a:gd name="connsiteX5" fmla="*/ 367646 w 370316"/>
                    <a:gd name="connsiteY5" fmla="*/ -237 h 316129"/>
                    <a:gd name="connsiteX6" fmla="*/ 366414 w 370316"/>
                    <a:gd name="connsiteY6" fmla="*/ -514 h 316129"/>
                    <a:gd name="connsiteX7" fmla="*/ -624 w 370316"/>
                    <a:gd name="connsiteY7" fmla="*/ 62617 h 316129"/>
                    <a:gd name="connsiteX8" fmla="*/ -1903 w 370316"/>
                    <a:gd name="connsiteY8" fmla="*/ 64612 h 316129"/>
                    <a:gd name="connsiteX9" fmla="*/ -1133 w 370316"/>
                    <a:gd name="connsiteY9" fmla="*/ 65696 h 316129"/>
                    <a:gd name="connsiteX10" fmla="*/ 133260 w 370316"/>
                    <a:gd name="connsiteY10" fmla="*/ 152894 h 316129"/>
                    <a:gd name="connsiteX11" fmla="*/ 134091 w 370316"/>
                    <a:gd name="connsiteY11" fmla="*/ 154188 h 316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0316" h="316129">
                      <a:moveTo>
                        <a:pt x="134091" y="154188"/>
                      </a:moveTo>
                      <a:lnTo>
                        <a:pt x="157281" y="314125"/>
                      </a:lnTo>
                      <a:cubicBezTo>
                        <a:pt x="157403" y="315044"/>
                        <a:pt x="158235" y="315695"/>
                        <a:pt x="159159" y="315580"/>
                      </a:cubicBezTo>
                      <a:cubicBezTo>
                        <a:pt x="159652" y="315517"/>
                        <a:pt x="160098" y="315238"/>
                        <a:pt x="160360" y="314818"/>
                      </a:cubicBezTo>
                      <a:lnTo>
                        <a:pt x="368077" y="2118"/>
                      </a:lnTo>
                      <a:cubicBezTo>
                        <a:pt x="368600" y="1349"/>
                        <a:pt x="368415" y="294"/>
                        <a:pt x="367646" y="-237"/>
                      </a:cubicBezTo>
                      <a:cubicBezTo>
                        <a:pt x="367276" y="-484"/>
                        <a:pt x="366845" y="-584"/>
                        <a:pt x="366414" y="-514"/>
                      </a:cubicBezTo>
                      <a:lnTo>
                        <a:pt x="-624" y="62617"/>
                      </a:lnTo>
                      <a:cubicBezTo>
                        <a:pt x="-1533" y="62812"/>
                        <a:pt x="-2103" y="63707"/>
                        <a:pt x="-1903" y="64612"/>
                      </a:cubicBezTo>
                      <a:cubicBezTo>
                        <a:pt x="-1810" y="65065"/>
                        <a:pt x="-1533" y="65457"/>
                        <a:pt x="-1133" y="65696"/>
                      </a:cubicBezTo>
                      <a:lnTo>
                        <a:pt x="133260" y="152894"/>
                      </a:lnTo>
                      <a:cubicBezTo>
                        <a:pt x="133737" y="153159"/>
                        <a:pt x="134045" y="153644"/>
                        <a:pt x="134091" y="1541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爱设计-8-72">
                  <a:extLst>
                    <a:ext uri="{FF2B5EF4-FFF2-40B4-BE49-F238E27FC236}">
                      <a16:creationId xmlns:a16="http://schemas.microsoft.com/office/drawing/2014/main" id="{E1B5C2AA-2CBD-A37D-86CF-EF62945DC81F}"/>
                    </a:ext>
                  </a:extLst>
                </p:cNvPr>
                <p:cNvSpPr/>
                <p:nvPr/>
              </p:nvSpPr>
              <p:spPr>
                <a:xfrm>
                  <a:off x="1720744" y="2045338"/>
                  <a:ext cx="367084" cy="87598"/>
                </a:xfrm>
                <a:custGeom>
                  <a:avLst/>
                  <a:gdLst>
                    <a:gd name="connsiteX0" fmla="*/ 46024 w 367084"/>
                    <a:gd name="connsiteY0" fmla="*/ 87598 h 87598"/>
                    <a:gd name="connsiteX1" fmla="*/ 367084 w 367084"/>
                    <a:gd name="connsiteY1" fmla="*/ 0 h 87598"/>
                    <a:gd name="connsiteX2" fmla="*/ 0 w 367084"/>
                    <a:gd name="connsiteY2" fmla="*/ 59559 h 87598"/>
                    <a:gd name="connsiteX3" fmla="*/ 46024 w 367084"/>
                    <a:gd name="connsiteY3" fmla="*/ 87598 h 8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7084" h="87598">
                      <a:moveTo>
                        <a:pt x="46024" y="87598"/>
                      </a:moveTo>
                      <a:lnTo>
                        <a:pt x="367084" y="0"/>
                      </a:lnTo>
                      <a:lnTo>
                        <a:pt x="0" y="59559"/>
                      </a:lnTo>
                      <a:lnTo>
                        <a:pt x="46024" y="875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爱设计-8-73">
                  <a:extLst>
                    <a:ext uri="{FF2B5EF4-FFF2-40B4-BE49-F238E27FC236}">
                      <a16:creationId xmlns:a16="http://schemas.microsoft.com/office/drawing/2014/main" id="{EE80606B-F5F2-DD69-16BE-F3C01ED26483}"/>
                    </a:ext>
                  </a:extLst>
                </p:cNvPr>
                <p:cNvSpPr/>
                <p:nvPr/>
              </p:nvSpPr>
              <p:spPr>
                <a:xfrm>
                  <a:off x="1716130" y="2034899"/>
                  <a:ext cx="377768" cy="323399"/>
                </a:xfrm>
                <a:custGeom>
                  <a:avLst/>
                  <a:gdLst>
                    <a:gd name="connsiteX0" fmla="*/ 162793 w 377768"/>
                    <a:gd name="connsiteY0" fmla="*/ 322864 h 323399"/>
                    <a:gd name="connsiteX1" fmla="*/ 161623 w 377768"/>
                    <a:gd name="connsiteY1" fmla="*/ 322725 h 323399"/>
                    <a:gd name="connsiteX2" fmla="*/ 157511 w 377768"/>
                    <a:gd name="connsiteY2" fmla="*/ 318399 h 323399"/>
                    <a:gd name="connsiteX3" fmla="*/ 134415 w 377768"/>
                    <a:gd name="connsiteY3" fmla="*/ 159324 h 323399"/>
                    <a:gd name="connsiteX4" fmla="*/ 746 w 377768"/>
                    <a:gd name="connsiteY4" fmla="*/ 72603 h 323399"/>
                    <a:gd name="connsiteX5" fmla="*/ -1225 w 377768"/>
                    <a:gd name="connsiteY5" fmla="*/ 65286 h 323399"/>
                    <a:gd name="connsiteX6" fmla="*/ 2548 w 377768"/>
                    <a:gd name="connsiteY6" fmla="*/ 62671 h 323399"/>
                    <a:gd name="connsiteX7" fmla="*/ 369570 w 377768"/>
                    <a:gd name="connsiteY7" fmla="*/ -460 h 323399"/>
                    <a:gd name="connsiteX8" fmla="*/ 375745 w 377768"/>
                    <a:gd name="connsiteY8" fmla="*/ 3928 h 323399"/>
                    <a:gd name="connsiteX9" fmla="*/ 374852 w 377768"/>
                    <a:gd name="connsiteY9" fmla="*/ 7901 h 323399"/>
                    <a:gd name="connsiteX10" fmla="*/ 321699 w 377768"/>
                    <a:gd name="connsiteY10" fmla="*/ 87970 h 323399"/>
                    <a:gd name="connsiteX11" fmla="*/ 316602 w 377768"/>
                    <a:gd name="connsiteY11" fmla="*/ 89025 h 323399"/>
                    <a:gd name="connsiteX12" fmla="*/ 315540 w 377768"/>
                    <a:gd name="connsiteY12" fmla="*/ 83920 h 323399"/>
                    <a:gd name="connsiteX13" fmla="*/ 366214 w 377768"/>
                    <a:gd name="connsiteY13" fmla="*/ 7624 h 323399"/>
                    <a:gd name="connsiteX14" fmla="*/ 8738 w 377768"/>
                    <a:gd name="connsiteY14" fmla="*/ 69138 h 323399"/>
                    <a:gd name="connsiteX15" fmla="*/ 138896 w 377768"/>
                    <a:gd name="connsiteY15" fmla="*/ 153580 h 323399"/>
                    <a:gd name="connsiteX16" fmla="*/ 141498 w 377768"/>
                    <a:gd name="connsiteY16" fmla="*/ 157306 h 323399"/>
                    <a:gd name="connsiteX17" fmla="*/ 163932 w 377768"/>
                    <a:gd name="connsiteY17" fmla="*/ 312147 h 323399"/>
                    <a:gd name="connsiteX18" fmla="*/ 255411 w 377768"/>
                    <a:gd name="connsiteY18" fmla="*/ 174429 h 323399"/>
                    <a:gd name="connsiteX19" fmla="*/ 260523 w 377768"/>
                    <a:gd name="connsiteY19" fmla="*/ 173382 h 323399"/>
                    <a:gd name="connsiteX20" fmla="*/ 261570 w 377768"/>
                    <a:gd name="connsiteY20" fmla="*/ 178494 h 323399"/>
                    <a:gd name="connsiteX21" fmla="*/ 167197 w 377768"/>
                    <a:gd name="connsiteY21" fmla="*/ 320570 h 323399"/>
                    <a:gd name="connsiteX22" fmla="*/ 162793 w 377768"/>
                    <a:gd name="connsiteY22" fmla="*/ 322864 h 323399"/>
                    <a:gd name="connsiteX23" fmla="*/ 3825 w 377768"/>
                    <a:gd name="connsiteY23" fmla="*/ 69924 h 323399"/>
                    <a:gd name="connsiteX24" fmla="*/ 3825 w 377768"/>
                    <a:gd name="connsiteY24" fmla="*/ 69924 h 323399"/>
                    <a:gd name="connsiteX25" fmla="*/ 368754 w 377768"/>
                    <a:gd name="connsiteY25" fmla="*/ 3713 h 323399"/>
                    <a:gd name="connsiteX26" fmla="*/ 368754 w 377768"/>
                    <a:gd name="connsiteY26" fmla="*/ 3713 h 323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77768" h="323399">
                      <a:moveTo>
                        <a:pt x="162793" y="322864"/>
                      </a:moveTo>
                      <a:cubicBezTo>
                        <a:pt x="162393" y="322864"/>
                        <a:pt x="162008" y="322816"/>
                        <a:pt x="161623" y="322725"/>
                      </a:cubicBezTo>
                      <a:cubicBezTo>
                        <a:pt x="159498" y="322254"/>
                        <a:pt x="157881" y="320543"/>
                        <a:pt x="157511" y="318399"/>
                      </a:cubicBezTo>
                      <a:lnTo>
                        <a:pt x="134415" y="159324"/>
                      </a:lnTo>
                      <a:lnTo>
                        <a:pt x="746" y="72603"/>
                      </a:lnTo>
                      <a:cubicBezTo>
                        <a:pt x="-1825" y="71126"/>
                        <a:pt x="-2703" y="67851"/>
                        <a:pt x="-1225" y="65286"/>
                      </a:cubicBezTo>
                      <a:cubicBezTo>
                        <a:pt x="-424" y="63892"/>
                        <a:pt x="962" y="62933"/>
                        <a:pt x="2548" y="62671"/>
                      </a:cubicBezTo>
                      <a:lnTo>
                        <a:pt x="369570" y="-460"/>
                      </a:lnTo>
                      <a:cubicBezTo>
                        <a:pt x="372481" y="-954"/>
                        <a:pt x="375252" y="1011"/>
                        <a:pt x="375745" y="3928"/>
                      </a:cubicBezTo>
                      <a:cubicBezTo>
                        <a:pt x="375991" y="5319"/>
                        <a:pt x="375668" y="6746"/>
                        <a:pt x="374852" y="7901"/>
                      </a:cubicBezTo>
                      <a:lnTo>
                        <a:pt x="321699" y="87970"/>
                      </a:lnTo>
                      <a:cubicBezTo>
                        <a:pt x="320575" y="89671"/>
                        <a:pt x="318296" y="90143"/>
                        <a:pt x="316602" y="89025"/>
                      </a:cubicBezTo>
                      <a:cubicBezTo>
                        <a:pt x="314893" y="87907"/>
                        <a:pt x="314415" y="85622"/>
                        <a:pt x="315540" y="83920"/>
                      </a:cubicBezTo>
                      <a:lnTo>
                        <a:pt x="366214" y="7624"/>
                      </a:lnTo>
                      <a:lnTo>
                        <a:pt x="8738" y="69138"/>
                      </a:lnTo>
                      <a:lnTo>
                        <a:pt x="138896" y="153580"/>
                      </a:lnTo>
                      <a:cubicBezTo>
                        <a:pt x="140266" y="154384"/>
                        <a:pt x="141221" y="155745"/>
                        <a:pt x="141498" y="157306"/>
                      </a:cubicBezTo>
                      <a:lnTo>
                        <a:pt x="163932" y="312147"/>
                      </a:lnTo>
                      <a:lnTo>
                        <a:pt x="255411" y="174429"/>
                      </a:lnTo>
                      <a:cubicBezTo>
                        <a:pt x="256535" y="172727"/>
                        <a:pt x="258829" y="172259"/>
                        <a:pt x="260523" y="173382"/>
                      </a:cubicBezTo>
                      <a:cubicBezTo>
                        <a:pt x="262217" y="174504"/>
                        <a:pt x="262694" y="176792"/>
                        <a:pt x="261570" y="178494"/>
                      </a:cubicBezTo>
                      <a:lnTo>
                        <a:pt x="167197" y="320570"/>
                      </a:lnTo>
                      <a:cubicBezTo>
                        <a:pt x="166180" y="322003"/>
                        <a:pt x="164548" y="322859"/>
                        <a:pt x="162793" y="322864"/>
                      </a:cubicBezTo>
                      <a:close/>
                      <a:moveTo>
                        <a:pt x="3825" y="69924"/>
                      </a:moveTo>
                      <a:lnTo>
                        <a:pt x="3825" y="69924"/>
                      </a:lnTo>
                      <a:close/>
                      <a:moveTo>
                        <a:pt x="368754" y="3713"/>
                      </a:moveTo>
                      <a:lnTo>
                        <a:pt x="368754" y="3713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爱设计-8-74">
                  <a:extLst>
                    <a:ext uri="{FF2B5EF4-FFF2-40B4-BE49-F238E27FC236}">
                      <a16:creationId xmlns:a16="http://schemas.microsoft.com/office/drawing/2014/main" id="{24DF006A-07DE-808A-385A-D98763F67CC2}"/>
                    </a:ext>
                  </a:extLst>
                </p:cNvPr>
                <p:cNvSpPr/>
                <p:nvPr/>
              </p:nvSpPr>
              <p:spPr>
                <a:xfrm>
                  <a:off x="1852210" y="2102935"/>
                  <a:ext cx="142326" cy="93209"/>
                </a:xfrm>
                <a:custGeom>
                  <a:avLst/>
                  <a:gdLst>
                    <a:gd name="connsiteX0" fmla="*/ 1737 w 142326"/>
                    <a:gd name="connsiteY0" fmla="*/ 92674 h 93209"/>
                    <a:gd name="connsiteX1" fmla="*/ -1943 w 142326"/>
                    <a:gd name="connsiteY1" fmla="*/ 88989 h 93209"/>
                    <a:gd name="connsiteX2" fmla="*/ -249 w 142326"/>
                    <a:gd name="connsiteY2" fmla="*/ 85899 h 93209"/>
                    <a:gd name="connsiteX3" fmla="*/ 135083 w 142326"/>
                    <a:gd name="connsiteY3" fmla="*/ -160 h 93209"/>
                    <a:gd name="connsiteX4" fmla="*/ 140010 w 142326"/>
                    <a:gd name="connsiteY4" fmla="*/ 1526 h 93209"/>
                    <a:gd name="connsiteX5" fmla="*/ 139025 w 142326"/>
                    <a:gd name="connsiteY5" fmla="*/ 5999 h 93209"/>
                    <a:gd name="connsiteX6" fmla="*/ 3693 w 142326"/>
                    <a:gd name="connsiteY6" fmla="*/ 92073 h 93209"/>
                    <a:gd name="connsiteX7" fmla="*/ 1737 w 142326"/>
                    <a:gd name="connsiteY7" fmla="*/ 92674 h 93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2326" h="93209">
                      <a:moveTo>
                        <a:pt x="1737" y="92674"/>
                      </a:moveTo>
                      <a:cubicBezTo>
                        <a:pt x="-295" y="92671"/>
                        <a:pt x="-1943" y="91022"/>
                        <a:pt x="-1943" y="88989"/>
                      </a:cubicBezTo>
                      <a:cubicBezTo>
                        <a:pt x="-1943" y="87739"/>
                        <a:pt x="-1296" y="86575"/>
                        <a:pt x="-249" y="85899"/>
                      </a:cubicBezTo>
                      <a:lnTo>
                        <a:pt x="135083" y="-160"/>
                      </a:lnTo>
                      <a:cubicBezTo>
                        <a:pt x="136915" y="-1054"/>
                        <a:pt x="139117" y="-298"/>
                        <a:pt x="140010" y="1526"/>
                      </a:cubicBezTo>
                      <a:cubicBezTo>
                        <a:pt x="140765" y="3064"/>
                        <a:pt x="140349" y="4918"/>
                        <a:pt x="139025" y="5999"/>
                      </a:cubicBezTo>
                      <a:lnTo>
                        <a:pt x="3693" y="92073"/>
                      </a:lnTo>
                      <a:cubicBezTo>
                        <a:pt x="3108" y="92461"/>
                        <a:pt x="2431" y="92671"/>
                        <a:pt x="1737" y="9267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爱设计-8-75">
                  <a:extLst>
                    <a:ext uri="{FF2B5EF4-FFF2-40B4-BE49-F238E27FC236}">
                      <a16:creationId xmlns:a16="http://schemas.microsoft.com/office/drawing/2014/main" id="{E2740342-55F8-D026-C7E9-05741AE836C5}"/>
                    </a:ext>
                  </a:extLst>
                </p:cNvPr>
                <p:cNvSpPr/>
                <p:nvPr/>
              </p:nvSpPr>
              <p:spPr>
                <a:xfrm>
                  <a:off x="1101150" y="2245970"/>
                  <a:ext cx="860631" cy="1265903"/>
                </a:xfrm>
                <a:custGeom>
                  <a:avLst/>
                  <a:gdLst>
                    <a:gd name="connsiteX0" fmla="*/ 65546 w 860631"/>
                    <a:gd name="connsiteY0" fmla="*/ 1265368 h 1265903"/>
                    <a:gd name="connsiteX1" fmla="*/ 63560 w 860631"/>
                    <a:gd name="connsiteY1" fmla="*/ 1264136 h 1265903"/>
                    <a:gd name="connsiteX2" fmla="*/ 62590 w 860631"/>
                    <a:gd name="connsiteY2" fmla="*/ 1262134 h 1265903"/>
                    <a:gd name="connsiteX3" fmla="*/ 63622 w 860631"/>
                    <a:gd name="connsiteY3" fmla="*/ 1259193 h 1265903"/>
                    <a:gd name="connsiteX4" fmla="*/ 66563 w 860631"/>
                    <a:gd name="connsiteY4" fmla="*/ 1260225 h 1265903"/>
                    <a:gd name="connsiteX5" fmla="*/ 67517 w 860631"/>
                    <a:gd name="connsiteY5" fmla="*/ 1262211 h 1265903"/>
                    <a:gd name="connsiteX6" fmla="*/ 66501 w 860631"/>
                    <a:gd name="connsiteY6" fmla="*/ 1265152 h 1265903"/>
                    <a:gd name="connsiteX7" fmla="*/ 65546 w 860631"/>
                    <a:gd name="connsiteY7" fmla="*/ 1265368 h 1265903"/>
                    <a:gd name="connsiteX8" fmla="*/ 49687 w 860631"/>
                    <a:gd name="connsiteY8" fmla="*/ 1229814 h 1265903"/>
                    <a:gd name="connsiteX9" fmla="*/ 47654 w 860631"/>
                    <a:gd name="connsiteY9" fmla="*/ 1228444 h 1265903"/>
                    <a:gd name="connsiteX10" fmla="*/ 34720 w 860631"/>
                    <a:gd name="connsiteY10" fmla="*/ 1193937 h 1265903"/>
                    <a:gd name="connsiteX11" fmla="*/ 36090 w 860631"/>
                    <a:gd name="connsiteY11" fmla="*/ 1191135 h 1265903"/>
                    <a:gd name="connsiteX12" fmla="*/ 38893 w 860631"/>
                    <a:gd name="connsiteY12" fmla="*/ 1192505 h 1265903"/>
                    <a:gd name="connsiteX13" fmla="*/ 51735 w 860631"/>
                    <a:gd name="connsiteY13" fmla="*/ 1226781 h 1265903"/>
                    <a:gd name="connsiteX14" fmla="*/ 50518 w 860631"/>
                    <a:gd name="connsiteY14" fmla="*/ 1229645 h 1265903"/>
                    <a:gd name="connsiteX15" fmla="*/ 49687 w 860631"/>
                    <a:gd name="connsiteY15" fmla="*/ 1229814 h 1265903"/>
                    <a:gd name="connsiteX16" fmla="*/ 25881 w 860631"/>
                    <a:gd name="connsiteY16" fmla="*/ 1160354 h 1265903"/>
                    <a:gd name="connsiteX17" fmla="*/ 23757 w 860631"/>
                    <a:gd name="connsiteY17" fmla="*/ 1158815 h 1265903"/>
                    <a:gd name="connsiteX18" fmla="*/ 14764 w 860631"/>
                    <a:gd name="connsiteY18" fmla="*/ 1123092 h 1265903"/>
                    <a:gd name="connsiteX19" fmla="*/ 16427 w 860631"/>
                    <a:gd name="connsiteY19" fmla="*/ 1120459 h 1265903"/>
                    <a:gd name="connsiteX20" fmla="*/ 19060 w 860631"/>
                    <a:gd name="connsiteY20" fmla="*/ 1122122 h 1265903"/>
                    <a:gd name="connsiteX21" fmla="*/ 28006 w 860631"/>
                    <a:gd name="connsiteY21" fmla="*/ 1157629 h 1265903"/>
                    <a:gd name="connsiteX22" fmla="*/ 26467 w 860631"/>
                    <a:gd name="connsiteY22" fmla="*/ 1160339 h 1265903"/>
                    <a:gd name="connsiteX23" fmla="*/ 26467 w 860631"/>
                    <a:gd name="connsiteY23" fmla="*/ 1160339 h 1265903"/>
                    <a:gd name="connsiteX24" fmla="*/ 25881 w 860631"/>
                    <a:gd name="connsiteY24" fmla="*/ 1160354 h 1265903"/>
                    <a:gd name="connsiteX25" fmla="*/ 9868 w 860631"/>
                    <a:gd name="connsiteY25" fmla="*/ 1088708 h 1265903"/>
                    <a:gd name="connsiteX26" fmla="*/ 7697 w 860631"/>
                    <a:gd name="connsiteY26" fmla="*/ 1086861 h 1265903"/>
                    <a:gd name="connsiteX27" fmla="*/ 2554 w 860631"/>
                    <a:gd name="connsiteY27" fmla="*/ 1050383 h 1265903"/>
                    <a:gd name="connsiteX28" fmla="*/ 4432 w 860631"/>
                    <a:gd name="connsiteY28" fmla="*/ 1047889 h 1265903"/>
                    <a:gd name="connsiteX29" fmla="*/ 6911 w 860631"/>
                    <a:gd name="connsiteY29" fmla="*/ 1049767 h 1265903"/>
                    <a:gd name="connsiteX30" fmla="*/ 6927 w 860631"/>
                    <a:gd name="connsiteY30" fmla="*/ 1049875 h 1265903"/>
                    <a:gd name="connsiteX31" fmla="*/ 12039 w 860631"/>
                    <a:gd name="connsiteY31" fmla="*/ 1086137 h 1265903"/>
                    <a:gd name="connsiteX32" fmla="*/ 10237 w 860631"/>
                    <a:gd name="connsiteY32" fmla="*/ 1088678 h 1265903"/>
                    <a:gd name="connsiteX33" fmla="*/ 10237 w 860631"/>
                    <a:gd name="connsiteY33" fmla="*/ 1088678 h 1265903"/>
                    <a:gd name="connsiteX34" fmla="*/ 1538 w 860631"/>
                    <a:gd name="connsiteY34" fmla="*/ 1015753 h 1265903"/>
                    <a:gd name="connsiteX35" fmla="*/ -664 w 860631"/>
                    <a:gd name="connsiteY35" fmla="*/ 1013675 h 1265903"/>
                    <a:gd name="connsiteX36" fmla="*/ -1942 w 860631"/>
                    <a:gd name="connsiteY36" fmla="*/ 976858 h 1265903"/>
                    <a:gd name="connsiteX37" fmla="*/ 213 w 860631"/>
                    <a:gd name="connsiteY37" fmla="*/ 974641 h 1265903"/>
                    <a:gd name="connsiteX38" fmla="*/ 229 w 860631"/>
                    <a:gd name="connsiteY38" fmla="*/ 974641 h 1265903"/>
                    <a:gd name="connsiteX39" fmla="*/ 229 w 860631"/>
                    <a:gd name="connsiteY39" fmla="*/ 974641 h 1265903"/>
                    <a:gd name="connsiteX40" fmla="*/ 2431 w 860631"/>
                    <a:gd name="connsiteY40" fmla="*/ 976828 h 1265903"/>
                    <a:gd name="connsiteX41" fmla="*/ 3709 w 860631"/>
                    <a:gd name="connsiteY41" fmla="*/ 1013413 h 1265903"/>
                    <a:gd name="connsiteX42" fmla="*/ 1645 w 860631"/>
                    <a:gd name="connsiteY42" fmla="*/ 1015738 h 1265903"/>
                    <a:gd name="connsiteX43" fmla="*/ 922 w 860631"/>
                    <a:gd name="connsiteY43" fmla="*/ 942321 h 1265903"/>
                    <a:gd name="connsiteX44" fmla="*/ 814 w 860631"/>
                    <a:gd name="connsiteY44" fmla="*/ 942321 h 1265903"/>
                    <a:gd name="connsiteX45" fmla="*/ -1280 w 860631"/>
                    <a:gd name="connsiteY45" fmla="*/ 940042 h 1265903"/>
                    <a:gd name="connsiteX46" fmla="*/ -1280 w 860631"/>
                    <a:gd name="connsiteY46" fmla="*/ 940027 h 1265903"/>
                    <a:gd name="connsiteX47" fmla="*/ 1353 w 860631"/>
                    <a:gd name="connsiteY47" fmla="*/ 903272 h 1265903"/>
                    <a:gd name="connsiteX48" fmla="*/ 3755 w 860631"/>
                    <a:gd name="connsiteY48" fmla="*/ 901286 h 1265903"/>
                    <a:gd name="connsiteX49" fmla="*/ 5741 w 860631"/>
                    <a:gd name="connsiteY49" fmla="*/ 903703 h 1265903"/>
                    <a:gd name="connsiteX50" fmla="*/ 3124 w 860631"/>
                    <a:gd name="connsiteY50" fmla="*/ 940212 h 1265903"/>
                    <a:gd name="connsiteX51" fmla="*/ 922 w 860631"/>
                    <a:gd name="connsiteY51" fmla="*/ 942352 h 1265903"/>
                    <a:gd name="connsiteX52" fmla="*/ 8174 w 860631"/>
                    <a:gd name="connsiteY52" fmla="*/ 869258 h 1265903"/>
                    <a:gd name="connsiteX53" fmla="*/ 7835 w 860631"/>
                    <a:gd name="connsiteY53" fmla="*/ 869258 h 1265903"/>
                    <a:gd name="connsiteX54" fmla="*/ 5988 w 860631"/>
                    <a:gd name="connsiteY54" fmla="*/ 866749 h 1265903"/>
                    <a:gd name="connsiteX55" fmla="*/ 5988 w 860631"/>
                    <a:gd name="connsiteY55" fmla="*/ 866749 h 1265903"/>
                    <a:gd name="connsiteX56" fmla="*/ 12655 w 860631"/>
                    <a:gd name="connsiteY56" fmla="*/ 830502 h 1265903"/>
                    <a:gd name="connsiteX57" fmla="*/ 15273 w 860631"/>
                    <a:gd name="connsiteY57" fmla="*/ 828808 h 1265903"/>
                    <a:gd name="connsiteX58" fmla="*/ 16966 w 860631"/>
                    <a:gd name="connsiteY58" fmla="*/ 831426 h 1265903"/>
                    <a:gd name="connsiteX59" fmla="*/ 10345 w 860631"/>
                    <a:gd name="connsiteY59" fmla="*/ 867426 h 1265903"/>
                    <a:gd name="connsiteX60" fmla="*/ 8174 w 860631"/>
                    <a:gd name="connsiteY60" fmla="*/ 869258 h 1265903"/>
                    <a:gd name="connsiteX61" fmla="*/ 626567 w 860631"/>
                    <a:gd name="connsiteY61" fmla="*/ 806574 h 1265903"/>
                    <a:gd name="connsiteX62" fmla="*/ 626567 w 860631"/>
                    <a:gd name="connsiteY62" fmla="*/ 806574 h 1265903"/>
                    <a:gd name="connsiteX63" fmla="*/ 589781 w 860631"/>
                    <a:gd name="connsiteY63" fmla="*/ 801262 h 1265903"/>
                    <a:gd name="connsiteX64" fmla="*/ 588241 w 860631"/>
                    <a:gd name="connsiteY64" fmla="*/ 798551 h 1265903"/>
                    <a:gd name="connsiteX65" fmla="*/ 590936 w 860631"/>
                    <a:gd name="connsiteY65" fmla="*/ 797012 h 1265903"/>
                    <a:gd name="connsiteX66" fmla="*/ 626690 w 860631"/>
                    <a:gd name="connsiteY66" fmla="*/ 802170 h 1265903"/>
                    <a:gd name="connsiteX67" fmla="*/ 628892 w 860631"/>
                    <a:gd name="connsiteY67" fmla="*/ 804372 h 1265903"/>
                    <a:gd name="connsiteX68" fmla="*/ 626690 w 860631"/>
                    <a:gd name="connsiteY68" fmla="*/ 806574 h 1265903"/>
                    <a:gd name="connsiteX69" fmla="*/ 663106 w 860631"/>
                    <a:gd name="connsiteY69" fmla="*/ 803694 h 1265903"/>
                    <a:gd name="connsiteX70" fmla="*/ 660935 w 860631"/>
                    <a:gd name="connsiteY70" fmla="*/ 801893 h 1265903"/>
                    <a:gd name="connsiteX71" fmla="*/ 662705 w 860631"/>
                    <a:gd name="connsiteY71" fmla="*/ 799321 h 1265903"/>
                    <a:gd name="connsiteX72" fmla="*/ 697689 w 860631"/>
                    <a:gd name="connsiteY72" fmla="*/ 789667 h 1265903"/>
                    <a:gd name="connsiteX73" fmla="*/ 700522 w 860631"/>
                    <a:gd name="connsiteY73" fmla="*/ 790960 h 1265903"/>
                    <a:gd name="connsiteX74" fmla="*/ 699229 w 860631"/>
                    <a:gd name="connsiteY74" fmla="*/ 793794 h 1265903"/>
                    <a:gd name="connsiteX75" fmla="*/ 663490 w 860631"/>
                    <a:gd name="connsiteY75" fmla="*/ 803664 h 1265903"/>
                    <a:gd name="connsiteX76" fmla="*/ 663106 w 860631"/>
                    <a:gd name="connsiteY76" fmla="*/ 803771 h 1265903"/>
                    <a:gd name="connsiteX77" fmla="*/ 23495 w 860631"/>
                    <a:gd name="connsiteY77" fmla="*/ 797535 h 1265903"/>
                    <a:gd name="connsiteX78" fmla="*/ 22910 w 860631"/>
                    <a:gd name="connsiteY78" fmla="*/ 797458 h 1265903"/>
                    <a:gd name="connsiteX79" fmla="*/ 21370 w 860631"/>
                    <a:gd name="connsiteY79" fmla="*/ 794748 h 1265903"/>
                    <a:gd name="connsiteX80" fmla="*/ 21370 w 860631"/>
                    <a:gd name="connsiteY80" fmla="*/ 794748 h 1265903"/>
                    <a:gd name="connsiteX81" fmla="*/ 32148 w 860631"/>
                    <a:gd name="connsiteY81" fmla="*/ 759518 h 1265903"/>
                    <a:gd name="connsiteX82" fmla="*/ 34935 w 860631"/>
                    <a:gd name="connsiteY82" fmla="*/ 758132 h 1265903"/>
                    <a:gd name="connsiteX83" fmla="*/ 36321 w 860631"/>
                    <a:gd name="connsiteY83" fmla="*/ 760935 h 1265903"/>
                    <a:gd name="connsiteX84" fmla="*/ 25543 w 860631"/>
                    <a:gd name="connsiteY84" fmla="*/ 795919 h 1265903"/>
                    <a:gd name="connsiteX85" fmla="*/ 23495 w 860631"/>
                    <a:gd name="connsiteY85" fmla="*/ 797458 h 1265903"/>
                    <a:gd name="connsiteX86" fmla="*/ 556445 w 860631"/>
                    <a:gd name="connsiteY86" fmla="*/ 787434 h 1265903"/>
                    <a:gd name="connsiteX87" fmla="*/ 555352 w 860631"/>
                    <a:gd name="connsiteY87" fmla="*/ 787142 h 1265903"/>
                    <a:gd name="connsiteX88" fmla="*/ 544681 w 860631"/>
                    <a:gd name="connsiteY88" fmla="*/ 780397 h 1265903"/>
                    <a:gd name="connsiteX89" fmla="*/ 525095 w 860631"/>
                    <a:gd name="connsiteY89" fmla="*/ 765800 h 1265903"/>
                    <a:gd name="connsiteX90" fmla="*/ 524741 w 860631"/>
                    <a:gd name="connsiteY90" fmla="*/ 762690 h 1265903"/>
                    <a:gd name="connsiteX91" fmla="*/ 527851 w 860631"/>
                    <a:gd name="connsiteY91" fmla="*/ 762351 h 1265903"/>
                    <a:gd name="connsiteX92" fmla="*/ 547191 w 860631"/>
                    <a:gd name="connsiteY92" fmla="*/ 776779 h 1265903"/>
                    <a:gd name="connsiteX93" fmla="*/ 557538 w 860631"/>
                    <a:gd name="connsiteY93" fmla="*/ 783323 h 1265903"/>
                    <a:gd name="connsiteX94" fmla="*/ 558354 w 860631"/>
                    <a:gd name="connsiteY94" fmla="*/ 786326 h 1265903"/>
                    <a:gd name="connsiteX95" fmla="*/ 556445 w 860631"/>
                    <a:gd name="connsiteY95" fmla="*/ 787434 h 1265903"/>
                    <a:gd name="connsiteX96" fmla="*/ 731734 w 860631"/>
                    <a:gd name="connsiteY96" fmla="*/ 778519 h 1265903"/>
                    <a:gd name="connsiteX97" fmla="*/ 729532 w 860631"/>
                    <a:gd name="connsiteY97" fmla="*/ 776317 h 1265903"/>
                    <a:gd name="connsiteX98" fmla="*/ 730641 w 860631"/>
                    <a:gd name="connsiteY98" fmla="*/ 774408 h 1265903"/>
                    <a:gd name="connsiteX99" fmla="*/ 760943 w 860631"/>
                    <a:gd name="connsiteY99" fmla="*/ 754298 h 1265903"/>
                    <a:gd name="connsiteX100" fmla="*/ 764038 w 860631"/>
                    <a:gd name="connsiteY100" fmla="*/ 754698 h 1265903"/>
                    <a:gd name="connsiteX101" fmla="*/ 763638 w 860631"/>
                    <a:gd name="connsiteY101" fmla="*/ 757793 h 1265903"/>
                    <a:gd name="connsiteX102" fmla="*/ 732842 w 860631"/>
                    <a:gd name="connsiteY102" fmla="*/ 778242 h 1265903"/>
                    <a:gd name="connsiteX103" fmla="*/ 731734 w 860631"/>
                    <a:gd name="connsiteY103" fmla="*/ 778442 h 1265903"/>
                    <a:gd name="connsiteX104" fmla="*/ 499226 w 860631"/>
                    <a:gd name="connsiteY104" fmla="*/ 741703 h 1265903"/>
                    <a:gd name="connsiteX105" fmla="*/ 497687 w 860631"/>
                    <a:gd name="connsiteY105" fmla="*/ 741041 h 1265903"/>
                    <a:gd name="connsiteX106" fmla="*/ 473404 w 860631"/>
                    <a:gd name="connsiteY106" fmla="*/ 713186 h 1265903"/>
                    <a:gd name="connsiteX107" fmla="*/ 473805 w 860631"/>
                    <a:gd name="connsiteY107" fmla="*/ 710091 h 1265903"/>
                    <a:gd name="connsiteX108" fmla="*/ 476900 w 860631"/>
                    <a:gd name="connsiteY108" fmla="*/ 710507 h 1265903"/>
                    <a:gd name="connsiteX109" fmla="*/ 500828 w 860631"/>
                    <a:gd name="connsiteY109" fmla="*/ 737946 h 1265903"/>
                    <a:gd name="connsiteX110" fmla="*/ 500828 w 860631"/>
                    <a:gd name="connsiteY110" fmla="*/ 741056 h 1265903"/>
                    <a:gd name="connsiteX111" fmla="*/ 499288 w 860631"/>
                    <a:gd name="connsiteY111" fmla="*/ 741703 h 1265903"/>
                    <a:gd name="connsiteX112" fmla="*/ 789676 w 860631"/>
                    <a:gd name="connsiteY112" fmla="*/ 733819 h 1265903"/>
                    <a:gd name="connsiteX113" fmla="*/ 787489 w 860631"/>
                    <a:gd name="connsiteY113" fmla="*/ 731633 h 1265903"/>
                    <a:gd name="connsiteX114" fmla="*/ 788136 w 860631"/>
                    <a:gd name="connsiteY114" fmla="*/ 730077 h 1265903"/>
                    <a:gd name="connsiteX115" fmla="*/ 811572 w 860631"/>
                    <a:gd name="connsiteY115" fmla="*/ 702253 h 1265903"/>
                    <a:gd name="connsiteX116" fmla="*/ 814620 w 860631"/>
                    <a:gd name="connsiteY116" fmla="*/ 701607 h 1265903"/>
                    <a:gd name="connsiteX117" fmla="*/ 815267 w 860631"/>
                    <a:gd name="connsiteY117" fmla="*/ 704655 h 1265903"/>
                    <a:gd name="connsiteX118" fmla="*/ 815128 w 860631"/>
                    <a:gd name="connsiteY118" fmla="*/ 704840 h 1265903"/>
                    <a:gd name="connsiteX119" fmla="*/ 791293 w 860631"/>
                    <a:gd name="connsiteY119" fmla="*/ 733157 h 1265903"/>
                    <a:gd name="connsiteX120" fmla="*/ 789676 w 860631"/>
                    <a:gd name="connsiteY120" fmla="*/ 733742 h 1265903"/>
                    <a:gd name="connsiteX121" fmla="*/ 47084 w 860631"/>
                    <a:gd name="connsiteY121" fmla="*/ 728014 h 1265903"/>
                    <a:gd name="connsiteX122" fmla="*/ 46253 w 860631"/>
                    <a:gd name="connsiteY122" fmla="*/ 727860 h 1265903"/>
                    <a:gd name="connsiteX123" fmla="*/ 45052 w 860631"/>
                    <a:gd name="connsiteY123" fmla="*/ 724981 h 1265903"/>
                    <a:gd name="connsiteX124" fmla="*/ 60049 w 860631"/>
                    <a:gd name="connsiteY124" fmla="*/ 691306 h 1265903"/>
                    <a:gd name="connsiteX125" fmla="*/ 63006 w 860631"/>
                    <a:gd name="connsiteY125" fmla="*/ 690274 h 1265903"/>
                    <a:gd name="connsiteX126" fmla="*/ 64022 w 860631"/>
                    <a:gd name="connsiteY126" fmla="*/ 693230 h 1265903"/>
                    <a:gd name="connsiteX127" fmla="*/ 49132 w 860631"/>
                    <a:gd name="connsiteY127" fmla="*/ 726644 h 1265903"/>
                    <a:gd name="connsiteX128" fmla="*/ 47084 w 860631"/>
                    <a:gd name="connsiteY128" fmla="*/ 727937 h 1265903"/>
                    <a:gd name="connsiteX129" fmla="*/ 454665 w 860631"/>
                    <a:gd name="connsiteY129" fmla="*/ 683576 h 1265903"/>
                    <a:gd name="connsiteX130" fmla="*/ 452771 w 860631"/>
                    <a:gd name="connsiteY130" fmla="*/ 682483 h 1265903"/>
                    <a:gd name="connsiteX131" fmla="*/ 436219 w 860631"/>
                    <a:gd name="connsiteY131" fmla="*/ 649423 h 1265903"/>
                    <a:gd name="connsiteX132" fmla="*/ 437389 w 860631"/>
                    <a:gd name="connsiteY132" fmla="*/ 646529 h 1265903"/>
                    <a:gd name="connsiteX133" fmla="*/ 440283 w 860631"/>
                    <a:gd name="connsiteY133" fmla="*/ 647684 h 1265903"/>
                    <a:gd name="connsiteX134" fmla="*/ 440283 w 860631"/>
                    <a:gd name="connsiteY134" fmla="*/ 647699 h 1265903"/>
                    <a:gd name="connsiteX135" fmla="*/ 456575 w 860631"/>
                    <a:gd name="connsiteY135" fmla="*/ 680265 h 1265903"/>
                    <a:gd name="connsiteX136" fmla="*/ 455851 w 860631"/>
                    <a:gd name="connsiteY136" fmla="*/ 683299 h 1265903"/>
                    <a:gd name="connsiteX137" fmla="*/ 455774 w 860631"/>
                    <a:gd name="connsiteY137" fmla="*/ 683345 h 1265903"/>
                    <a:gd name="connsiteX138" fmla="*/ 454665 w 860631"/>
                    <a:gd name="connsiteY138" fmla="*/ 683499 h 1265903"/>
                    <a:gd name="connsiteX139" fmla="*/ 832620 w 860631"/>
                    <a:gd name="connsiteY139" fmla="*/ 674430 h 1265903"/>
                    <a:gd name="connsiteX140" fmla="*/ 830419 w 860631"/>
                    <a:gd name="connsiteY140" fmla="*/ 672228 h 1265903"/>
                    <a:gd name="connsiteX141" fmla="*/ 830665 w 860631"/>
                    <a:gd name="connsiteY141" fmla="*/ 671227 h 1265903"/>
                    <a:gd name="connsiteX142" fmla="*/ 844523 w 860631"/>
                    <a:gd name="connsiteY142" fmla="*/ 637690 h 1265903"/>
                    <a:gd name="connsiteX143" fmla="*/ 847295 w 860631"/>
                    <a:gd name="connsiteY143" fmla="*/ 636258 h 1265903"/>
                    <a:gd name="connsiteX144" fmla="*/ 848727 w 860631"/>
                    <a:gd name="connsiteY144" fmla="*/ 639030 h 1265903"/>
                    <a:gd name="connsiteX145" fmla="*/ 834530 w 860631"/>
                    <a:gd name="connsiteY145" fmla="*/ 673244 h 1265903"/>
                    <a:gd name="connsiteX146" fmla="*/ 832620 w 860631"/>
                    <a:gd name="connsiteY146" fmla="*/ 674430 h 1265903"/>
                    <a:gd name="connsiteX147" fmla="*/ 79112 w 860631"/>
                    <a:gd name="connsiteY147" fmla="*/ 661865 h 1265903"/>
                    <a:gd name="connsiteX148" fmla="*/ 78049 w 860631"/>
                    <a:gd name="connsiteY148" fmla="*/ 661572 h 1265903"/>
                    <a:gd name="connsiteX149" fmla="*/ 77141 w 860631"/>
                    <a:gd name="connsiteY149" fmla="*/ 658585 h 1265903"/>
                    <a:gd name="connsiteX150" fmla="*/ 77203 w 860631"/>
                    <a:gd name="connsiteY150" fmla="*/ 658493 h 1265903"/>
                    <a:gd name="connsiteX151" fmla="*/ 96050 w 860631"/>
                    <a:gd name="connsiteY151" fmla="*/ 626850 h 1265903"/>
                    <a:gd name="connsiteX152" fmla="*/ 99083 w 860631"/>
                    <a:gd name="connsiteY152" fmla="*/ 626173 h 1265903"/>
                    <a:gd name="connsiteX153" fmla="*/ 99776 w 860631"/>
                    <a:gd name="connsiteY153" fmla="*/ 629206 h 1265903"/>
                    <a:gd name="connsiteX154" fmla="*/ 81037 w 860631"/>
                    <a:gd name="connsiteY154" fmla="*/ 660649 h 1265903"/>
                    <a:gd name="connsiteX155" fmla="*/ 79050 w 860631"/>
                    <a:gd name="connsiteY155" fmla="*/ 661865 h 1265903"/>
                    <a:gd name="connsiteX156" fmla="*/ 426087 w 860631"/>
                    <a:gd name="connsiteY156" fmla="*/ 616087 h 1265903"/>
                    <a:gd name="connsiteX157" fmla="*/ 423962 w 860631"/>
                    <a:gd name="connsiteY157" fmla="*/ 614547 h 1265903"/>
                    <a:gd name="connsiteX158" fmla="*/ 415786 w 860631"/>
                    <a:gd name="connsiteY158" fmla="*/ 578501 h 1265903"/>
                    <a:gd name="connsiteX159" fmla="*/ 417525 w 860631"/>
                    <a:gd name="connsiteY159" fmla="*/ 575914 h 1265903"/>
                    <a:gd name="connsiteX160" fmla="*/ 420113 w 860631"/>
                    <a:gd name="connsiteY160" fmla="*/ 577654 h 1265903"/>
                    <a:gd name="connsiteX161" fmla="*/ 420128 w 860631"/>
                    <a:gd name="connsiteY161" fmla="*/ 577777 h 1265903"/>
                    <a:gd name="connsiteX162" fmla="*/ 428196 w 860631"/>
                    <a:gd name="connsiteY162" fmla="*/ 613316 h 1265903"/>
                    <a:gd name="connsiteX163" fmla="*/ 426672 w 860631"/>
                    <a:gd name="connsiteY163" fmla="*/ 616056 h 1265903"/>
                    <a:gd name="connsiteX164" fmla="*/ 426657 w 860631"/>
                    <a:gd name="connsiteY164" fmla="*/ 616056 h 1265903"/>
                    <a:gd name="connsiteX165" fmla="*/ 426025 w 860631"/>
                    <a:gd name="connsiteY165" fmla="*/ 616087 h 1265903"/>
                    <a:gd name="connsiteX166" fmla="*/ 854747 w 860631"/>
                    <a:gd name="connsiteY166" fmla="*/ 604801 h 1265903"/>
                    <a:gd name="connsiteX167" fmla="*/ 854454 w 860631"/>
                    <a:gd name="connsiteY167" fmla="*/ 604801 h 1265903"/>
                    <a:gd name="connsiteX168" fmla="*/ 852561 w 860631"/>
                    <a:gd name="connsiteY168" fmla="*/ 602337 h 1265903"/>
                    <a:gd name="connsiteX169" fmla="*/ 852561 w 860631"/>
                    <a:gd name="connsiteY169" fmla="*/ 602322 h 1265903"/>
                    <a:gd name="connsiteX170" fmla="*/ 854285 w 860631"/>
                    <a:gd name="connsiteY170" fmla="*/ 576345 h 1265903"/>
                    <a:gd name="connsiteX171" fmla="*/ 854023 w 860631"/>
                    <a:gd name="connsiteY171" fmla="*/ 566106 h 1265903"/>
                    <a:gd name="connsiteX172" fmla="*/ 855948 w 860631"/>
                    <a:gd name="connsiteY172" fmla="*/ 563658 h 1265903"/>
                    <a:gd name="connsiteX173" fmla="*/ 858396 w 860631"/>
                    <a:gd name="connsiteY173" fmla="*/ 565582 h 1265903"/>
                    <a:gd name="connsiteX174" fmla="*/ 858412 w 860631"/>
                    <a:gd name="connsiteY174" fmla="*/ 565875 h 1265903"/>
                    <a:gd name="connsiteX175" fmla="*/ 858689 w 860631"/>
                    <a:gd name="connsiteY175" fmla="*/ 576345 h 1265903"/>
                    <a:gd name="connsiteX176" fmla="*/ 856918 w 860631"/>
                    <a:gd name="connsiteY176" fmla="*/ 602907 h 1265903"/>
                    <a:gd name="connsiteX177" fmla="*/ 854686 w 860631"/>
                    <a:gd name="connsiteY177" fmla="*/ 604801 h 1265903"/>
                    <a:gd name="connsiteX178" fmla="*/ 118315 w 860631"/>
                    <a:gd name="connsiteY178" fmla="*/ 599781 h 1265903"/>
                    <a:gd name="connsiteX179" fmla="*/ 117052 w 860631"/>
                    <a:gd name="connsiteY179" fmla="*/ 599365 h 1265903"/>
                    <a:gd name="connsiteX180" fmla="*/ 116498 w 860631"/>
                    <a:gd name="connsiteY180" fmla="*/ 596301 h 1265903"/>
                    <a:gd name="connsiteX181" fmla="*/ 116513 w 860631"/>
                    <a:gd name="connsiteY181" fmla="*/ 596286 h 1265903"/>
                    <a:gd name="connsiteX182" fmla="*/ 138548 w 860631"/>
                    <a:gd name="connsiteY182" fmla="*/ 566752 h 1265903"/>
                    <a:gd name="connsiteX183" fmla="*/ 141642 w 860631"/>
                    <a:gd name="connsiteY183" fmla="*/ 566383 h 1265903"/>
                    <a:gd name="connsiteX184" fmla="*/ 142012 w 860631"/>
                    <a:gd name="connsiteY184" fmla="*/ 569478 h 1265903"/>
                    <a:gd name="connsiteX185" fmla="*/ 120116 w 860631"/>
                    <a:gd name="connsiteY185" fmla="*/ 598826 h 1265903"/>
                    <a:gd name="connsiteX186" fmla="*/ 118253 w 860631"/>
                    <a:gd name="connsiteY186" fmla="*/ 599781 h 1265903"/>
                    <a:gd name="connsiteX187" fmla="*/ 413691 w 860631"/>
                    <a:gd name="connsiteY187" fmla="*/ 543825 h 1265903"/>
                    <a:gd name="connsiteX188" fmla="*/ 411505 w 860631"/>
                    <a:gd name="connsiteY188" fmla="*/ 541777 h 1265903"/>
                    <a:gd name="connsiteX189" fmla="*/ 410658 w 860631"/>
                    <a:gd name="connsiteY189" fmla="*/ 515709 h 1265903"/>
                    <a:gd name="connsiteX190" fmla="*/ 410797 w 860631"/>
                    <a:gd name="connsiteY190" fmla="*/ 504838 h 1265903"/>
                    <a:gd name="connsiteX191" fmla="*/ 412999 w 860631"/>
                    <a:gd name="connsiteY191" fmla="*/ 502697 h 1265903"/>
                    <a:gd name="connsiteX192" fmla="*/ 413060 w 860631"/>
                    <a:gd name="connsiteY192" fmla="*/ 502697 h 1265903"/>
                    <a:gd name="connsiteX193" fmla="*/ 415200 w 860631"/>
                    <a:gd name="connsiteY193" fmla="*/ 504961 h 1265903"/>
                    <a:gd name="connsiteX194" fmla="*/ 415200 w 860631"/>
                    <a:gd name="connsiteY194" fmla="*/ 504961 h 1265903"/>
                    <a:gd name="connsiteX195" fmla="*/ 415062 w 860631"/>
                    <a:gd name="connsiteY195" fmla="*/ 515739 h 1265903"/>
                    <a:gd name="connsiteX196" fmla="*/ 415894 w 860631"/>
                    <a:gd name="connsiteY196" fmla="*/ 541516 h 1265903"/>
                    <a:gd name="connsiteX197" fmla="*/ 413876 w 860631"/>
                    <a:gd name="connsiteY197" fmla="*/ 543856 h 1265903"/>
                    <a:gd name="connsiteX198" fmla="*/ 413846 w 860631"/>
                    <a:gd name="connsiteY198" fmla="*/ 543856 h 1265903"/>
                    <a:gd name="connsiteX199" fmla="*/ 163661 w 860631"/>
                    <a:gd name="connsiteY199" fmla="*/ 542008 h 1265903"/>
                    <a:gd name="connsiteX200" fmla="*/ 162214 w 860631"/>
                    <a:gd name="connsiteY200" fmla="*/ 541469 h 1265903"/>
                    <a:gd name="connsiteX201" fmla="*/ 161998 w 860631"/>
                    <a:gd name="connsiteY201" fmla="*/ 538390 h 1265903"/>
                    <a:gd name="connsiteX202" fmla="*/ 186943 w 860631"/>
                    <a:gd name="connsiteY202" fmla="*/ 511274 h 1265903"/>
                    <a:gd name="connsiteX203" fmla="*/ 190069 w 860631"/>
                    <a:gd name="connsiteY203" fmla="*/ 511228 h 1265903"/>
                    <a:gd name="connsiteX204" fmla="*/ 190115 w 860631"/>
                    <a:gd name="connsiteY204" fmla="*/ 514354 h 1265903"/>
                    <a:gd name="connsiteX205" fmla="*/ 165324 w 860631"/>
                    <a:gd name="connsiteY205" fmla="*/ 541300 h 1265903"/>
                    <a:gd name="connsiteX206" fmla="*/ 163661 w 860631"/>
                    <a:gd name="connsiteY206" fmla="*/ 542008 h 1265903"/>
                    <a:gd name="connsiteX207" fmla="*/ 850852 w 860631"/>
                    <a:gd name="connsiteY207" fmla="*/ 531830 h 1265903"/>
                    <a:gd name="connsiteX208" fmla="*/ 848711 w 860631"/>
                    <a:gd name="connsiteY208" fmla="*/ 530136 h 1265903"/>
                    <a:gd name="connsiteX209" fmla="*/ 837240 w 860631"/>
                    <a:gd name="connsiteY209" fmla="*/ 495815 h 1265903"/>
                    <a:gd name="connsiteX210" fmla="*/ 838395 w 860631"/>
                    <a:gd name="connsiteY210" fmla="*/ 492904 h 1265903"/>
                    <a:gd name="connsiteX211" fmla="*/ 841289 w 860631"/>
                    <a:gd name="connsiteY211" fmla="*/ 494059 h 1265903"/>
                    <a:gd name="connsiteX212" fmla="*/ 853069 w 860631"/>
                    <a:gd name="connsiteY212" fmla="*/ 529197 h 1265903"/>
                    <a:gd name="connsiteX213" fmla="*/ 851437 w 860631"/>
                    <a:gd name="connsiteY213" fmla="*/ 531861 h 1265903"/>
                    <a:gd name="connsiteX214" fmla="*/ 850852 w 860631"/>
                    <a:gd name="connsiteY214" fmla="*/ 531892 h 1265903"/>
                    <a:gd name="connsiteX215" fmla="*/ 214767 w 860631"/>
                    <a:gd name="connsiteY215" fmla="*/ 489286 h 1265903"/>
                    <a:gd name="connsiteX216" fmla="*/ 213227 w 860631"/>
                    <a:gd name="connsiteY216" fmla="*/ 488578 h 1265903"/>
                    <a:gd name="connsiteX217" fmla="*/ 213350 w 860631"/>
                    <a:gd name="connsiteY217" fmla="*/ 485498 h 1265903"/>
                    <a:gd name="connsiteX218" fmla="*/ 240974 w 860631"/>
                    <a:gd name="connsiteY218" fmla="*/ 461123 h 1265903"/>
                    <a:gd name="connsiteX219" fmla="*/ 244084 w 860631"/>
                    <a:gd name="connsiteY219" fmla="*/ 461401 h 1265903"/>
                    <a:gd name="connsiteX220" fmla="*/ 243807 w 860631"/>
                    <a:gd name="connsiteY220" fmla="*/ 464511 h 1265903"/>
                    <a:gd name="connsiteX221" fmla="*/ 216353 w 860631"/>
                    <a:gd name="connsiteY221" fmla="*/ 488716 h 1265903"/>
                    <a:gd name="connsiteX222" fmla="*/ 214767 w 860631"/>
                    <a:gd name="connsiteY222" fmla="*/ 489348 h 1265903"/>
                    <a:gd name="connsiteX223" fmla="*/ 415432 w 860631"/>
                    <a:gd name="connsiteY223" fmla="*/ 470408 h 1265903"/>
                    <a:gd name="connsiteX224" fmla="*/ 415185 w 860631"/>
                    <a:gd name="connsiteY224" fmla="*/ 470408 h 1265903"/>
                    <a:gd name="connsiteX225" fmla="*/ 413245 w 860631"/>
                    <a:gd name="connsiteY225" fmla="*/ 467975 h 1265903"/>
                    <a:gd name="connsiteX226" fmla="*/ 418604 w 860631"/>
                    <a:gd name="connsiteY226" fmla="*/ 431498 h 1265903"/>
                    <a:gd name="connsiteX227" fmla="*/ 421175 w 860631"/>
                    <a:gd name="connsiteY227" fmla="*/ 429727 h 1265903"/>
                    <a:gd name="connsiteX228" fmla="*/ 422946 w 860631"/>
                    <a:gd name="connsiteY228" fmla="*/ 432283 h 1265903"/>
                    <a:gd name="connsiteX229" fmla="*/ 417618 w 860631"/>
                    <a:gd name="connsiteY229" fmla="*/ 468453 h 1265903"/>
                    <a:gd name="connsiteX230" fmla="*/ 415432 w 860631"/>
                    <a:gd name="connsiteY230" fmla="*/ 470470 h 1265903"/>
                    <a:gd name="connsiteX231" fmla="*/ 822088 w 860631"/>
                    <a:gd name="connsiteY231" fmla="*/ 464603 h 1265903"/>
                    <a:gd name="connsiteX232" fmla="*/ 820225 w 860631"/>
                    <a:gd name="connsiteY232" fmla="*/ 463556 h 1265903"/>
                    <a:gd name="connsiteX233" fmla="*/ 819424 w 860631"/>
                    <a:gd name="connsiteY233" fmla="*/ 462294 h 1265903"/>
                    <a:gd name="connsiteX234" fmla="*/ 799130 w 860631"/>
                    <a:gd name="connsiteY234" fmla="*/ 433854 h 1265903"/>
                    <a:gd name="connsiteX235" fmla="*/ 799407 w 860631"/>
                    <a:gd name="connsiteY235" fmla="*/ 430759 h 1265903"/>
                    <a:gd name="connsiteX236" fmla="*/ 802518 w 860631"/>
                    <a:gd name="connsiteY236" fmla="*/ 431036 h 1265903"/>
                    <a:gd name="connsiteX237" fmla="*/ 802564 w 860631"/>
                    <a:gd name="connsiteY237" fmla="*/ 431097 h 1265903"/>
                    <a:gd name="connsiteX238" fmla="*/ 823151 w 860631"/>
                    <a:gd name="connsiteY238" fmla="*/ 459938 h 1265903"/>
                    <a:gd name="connsiteX239" fmla="*/ 823967 w 860631"/>
                    <a:gd name="connsiteY239" fmla="*/ 461216 h 1265903"/>
                    <a:gd name="connsiteX240" fmla="*/ 823258 w 860631"/>
                    <a:gd name="connsiteY240" fmla="*/ 464295 h 1265903"/>
                    <a:gd name="connsiteX241" fmla="*/ 823258 w 860631"/>
                    <a:gd name="connsiteY241" fmla="*/ 464295 h 1265903"/>
                    <a:gd name="connsiteX242" fmla="*/ 822088 w 860631"/>
                    <a:gd name="connsiteY242" fmla="*/ 464665 h 1265903"/>
                    <a:gd name="connsiteX243" fmla="*/ 271123 w 860631"/>
                    <a:gd name="connsiteY243" fmla="*/ 442199 h 1265903"/>
                    <a:gd name="connsiteX244" fmla="*/ 268905 w 860631"/>
                    <a:gd name="connsiteY244" fmla="*/ 440013 h 1265903"/>
                    <a:gd name="connsiteX245" fmla="*/ 269799 w 860631"/>
                    <a:gd name="connsiteY245" fmla="*/ 438227 h 1265903"/>
                    <a:gd name="connsiteX246" fmla="*/ 299902 w 860631"/>
                    <a:gd name="connsiteY246" fmla="*/ 416978 h 1265903"/>
                    <a:gd name="connsiteX247" fmla="*/ 302919 w 860631"/>
                    <a:gd name="connsiteY247" fmla="*/ 417740 h 1265903"/>
                    <a:gd name="connsiteX248" fmla="*/ 302335 w 860631"/>
                    <a:gd name="connsiteY248" fmla="*/ 420642 h 1265903"/>
                    <a:gd name="connsiteX249" fmla="*/ 272432 w 860631"/>
                    <a:gd name="connsiteY249" fmla="*/ 441753 h 1265903"/>
                    <a:gd name="connsiteX250" fmla="*/ 271123 w 860631"/>
                    <a:gd name="connsiteY250" fmla="*/ 442261 h 1265903"/>
                    <a:gd name="connsiteX251" fmla="*/ 776172 w 860631"/>
                    <a:gd name="connsiteY251" fmla="*/ 407539 h 1265903"/>
                    <a:gd name="connsiteX252" fmla="*/ 774632 w 860631"/>
                    <a:gd name="connsiteY252" fmla="*/ 406908 h 1265903"/>
                    <a:gd name="connsiteX253" fmla="*/ 746916 w 860631"/>
                    <a:gd name="connsiteY253" fmla="*/ 383410 h 1265903"/>
                    <a:gd name="connsiteX254" fmla="*/ 746454 w 860631"/>
                    <a:gd name="connsiteY254" fmla="*/ 380323 h 1265903"/>
                    <a:gd name="connsiteX255" fmla="*/ 749534 w 860631"/>
                    <a:gd name="connsiteY255" fmla="*/ 379854 h 1265903"/>
                    <a:gd name="connsiteX256" fmla="*/ 777758 w 860631"/>
                    <a:gd name="connsiteY256" fmla="*/ 403751 h 1265903"/>
                    <a:gd name="connsiteX257" fmla="*/ 777758 w 860631"/>
                    <a:gd name="connsiteY257" fmla="*/ 406831 h 1265903"/>
                    <a:gd name="connsiteX258" fmla="*/ 776157 w 860631"/>
                    <a:gd name="connsiteY258" fmla="*/ 407600 h 1265903"/>
                    <a:gd name="connsiteX259" fmla="*/ 332283 w 860631"/>
                    <a:gd name="connsiteY259" fmla="*/ 401564 h 1265903"/>
                    <a:gd name="connsiteX260" fmla="*/ 330389 w 860631"/>
                    <a:gd name="connsiteY260" fmla="*/ 400471 h 1265903"/>
                    <a:gd name="connsiteX261" fmla="*/ 331098 w 860631"/>
                    <a:gd name="connsiteY261" fmla="*/ 397438 h 1265903"/>
                    <a:gd name="connsiteX262" fmla="*/ 331175 w 860631"/>
                    <a:gd name="connsiteY262" fmla="*/ 397392 h 1265903"/>
                    <a:gd name="connsiteX263" fmla="*/ 363510 w 860631"/>
                    <a:gd name="connsiteY263" fmla="*/ 379746 h 1265903"/>
                    <a:gd name="connsiteX264" fmla="*/ 366482 w 860631"/>
                    <a:gd name="connsiteY264" fmla="*/ 380724 h 1265903"/>
                    <a:gd name="connsiteX265" fmla="*/ 365496 w 860631"/>
                    <a:gd name="connsiteY265" fmla="*/ 383688 h 1265903"/>
                    <a:gd name="connsiteX266" fmla="*/ 333361 w 860631"/>
                    <a:gd name="connsiteY266" fmla="*/ 401195 h 1265903"/>
                    <a:gd name="connsiteX267" fmla="*/ 332268 w 860631"/>
                    <a:gd name="connsiteY267" fmla="*/ 401626 h 1265903"/>
                    <a:gd name="connsiteX268" fmla="*/ 428689 w 860631"/>
                    <a:gd name="connsiteY268" fmla="*/ 398208 h 1265903"/>
                    <a:gd name="connsiteX269" fmla="*/ 428135 w 860631"/>
                    <a:gd name="connsiteY269" fmla="*/ 398208 h 1265903"/>
                    <a:gd name="connsiteX270" fmla="*/ 426595 w 860631"/>
                    <a:gd name="connsiteY270" fmla="*/ 395529 h 1265903"/>
                    <a:gd name="connsiteX271" fmla="*/ 436804 w 860631"/>
                    <a:gd name="connsiteY271" fmla="*/ 360113 h 1265903"/>
                    <a:gd name="connsiteX272" fmla="*/ 439483 w 860631"/>
                    <a:gd name="connsiteY272" fmla="*/ 358538 h 1265903"/>
                    <a:gd name="connsiteX273" fmla="*/ 441069 w 860631"/>
                    <a:gd name="connsiteY273" fmla="*/ 361224 h 1265903"/>
                    <a:gd name="connsiteX274" fmla="*/ 440992 w 860631"/>
                    <a:gd name="connsiteY274" fmla="*/ 361453 h 1265903"/>
                    <a:gd name="connsiteX275" fmla="*/ 430860 w 860631"/>
                    <a:gd name="connsiteY275" fmla="*/ 396622 h 1265903"/>
                    <a:gd name="connsiteX276" fmla="*/ 428673 w 860631"/>
                    <a:gd name="connsiteY276" fmla="*/ 398269 h 1265903"/>
                    <a:gd name="connsiteX277" fmla="*/ 397801 w 860631"/>
                    <a:gd name="connsiteY277" fmla="*/ 368444 h 1265903"/>
                    <a:gd name="connsiteX278" fmla="*/ 395784 w 860631"/>
                    <a:gd name="connsiteY278" fmla="*/ 367104 h 1265903"/>
                    <a:gd name="connsiteX279" fmla="*/ 396939 w 860631"/>
                    <a:gd name="connsiteY279" fmla="*/ 364211 h 1265903"/>
                    <a:gd name="connsiteX280" fmla="*/ 396939 w 860631"/>
                    <a:gd name="connsiteY280" fmla="*/ 364209 h 1265903"/>
                    <a:gd name="connsiteX281" fmla="*/ 431307 w 860631"/>
                    <a:gd name="connsiteY281" fmla="*/ 350859 h 1265903"/>
                    <a:gd name="connsiteX282" fmla="*/ 434140 w 860631"/>
                    <a:gd name="connsiteY282" fmla="*/ 352139 h 1265903"/>
                    <a:gd name="connsiteX283" fmla="*/ 432862 w 860631"/>
                    <a:gd name="connsiteY283" fmla="*/ 354978 h 1265903"/>
                    <a:gd name="connsiteX284" fmla="*/ 432754 w 860631"/>
                    <a:gd name="connsiteY284" fmla="*/ 355017 h 1265903"/>
                    <a:gd name="connsiteX285" fmla="*/ 398678 w 860631"/>
                    <a:gd name="connsiteY285" fmla="*/ 368259 h 1265903"/>
                    <a:gd name="connsiteX286" fmla="*/ 397786 w 860631"/>
                    <a:gd name="connsiteY286" fmla="*/ 368505 h 1265903"/>
                    <a:gd name="connsiteX287" fmla="*/ 717137 w 860631"/>
                    <a:gd name="connsiteY287" fmla="*/ 364225 h 1265903"/>
                    <a:gd name="connsiteX288" fmla="*/ 716090 w 860631"/>
                    <a:gd name="connsiteY288" fmla="*/ 363948 h 1265903"/>
                    <a:gd name="connsiteX289" fmla="*/ 683000 w 860631"/>
                    <a:gd name="connsiteY289" fmla="*/ 348796 h 1265903"/>
                    <a:gd name="connsiteX290" fmla="*/ 681706 w 860631"/>
                    <a:gd name="connsiteY290" fmla="*/ 345963 h 1265903"/>
                    <a:gd name="connsiteX291" fmla="*/ 684540 w 860631"/>
                    <a:gd name="connsiteY291" fmla="*/ 344670 h 1265903"/>
                    <a:gd name="connsiteX292" fmla="*/ 718168 w 860631"/>
                    <a:gd name="connsiteY292" fmla="*/ 360067 h 1265903"/>
                    <a:gd name="connsiteX293" fmla="*/ 719061 w 860631"/>
                    <a:gd name="connsiteY293" fmla="*/ 363048 h 1265903"/>
                    <a:gd name="connsiteX294" fmla="*/ 717121 w 860631"/>
                    <a:gd name="connsiteY294" fmla="*/ 364209 h 1265903"/>
                    <a:gd name="connsiteX295" fmla="*/ 467061 w 860631"/>
                    <a:gd name="connsiteY295" fmla="*/ 344377 h 1265903"/>
                    <a:gd name="connsiteX296" fmla="*/ 464797 w 860631"/>
                    <a:gd name="connsiteY296" fmla="*/ 342232 h 1265903"/>
                    <a:gd name="connsiteX297" fmla="*/ 466491 w 860631"/>
                    <a:gd name="connsiteY297" fmla="*/ 340035 h 1265903"/>
                    <a:gd name="connsiteX298" fmla="*/ 502476 w 860631"/>
                    <a:gd name="connsiteY298" fmla="*/ 331920 h 1265903"/>
                    <a:gd name="connsiteX299" fmla="*/ 505124 w 860631"/>
                    <a:gd name="connsiteY299" fmla="*/ 333554 h 1265903"/>
                    <a:gd name="connsiteX300" fmla="*/ 503492 w 860631"/>
                    <a:gd name="connsiteY300" fmla="*/ 336205 h 1265903"/>
                    <a:gd name="connsiteX301" fmla="*/ 503261 w 860631"/>
                    <a:gd name="connsiteY301" fmla="*/ 336247 h 1265903"/>
                    <a:gd name="connsiteX302" fmla="*/ 467630 w 860631"/>
                    <a:gd name="connsiteY302" fmla="*/ 344300 h 1265903"/>
                    <a:gd name="connsiteX303" fmla="*/ 467107 w 860631"/>
                    <a:gd name="connsiteY303" fmla="*/ 344377 h 1265903"/>
                    <a:gd name="connsiteX304" fmla="*/ 648755 w 860631"/>
                    <a:gd name="connsiteY304" fmla="*/ 338218 h 1265903"/>
                    <a:gd name="connsiteX305" fmla="*/ 648231 w 860631"/>
                    <a:gd name="connsiteY305" fmla="*/ 338218 h 1265903"/>
                    <a:gd name="connsiteX306" fmla="*/ 612339 w 860631"/>
                    <a:gd name="connsiteY306" fmla="*/ 331920 h 1265903"/>
                    <a:gd name="connsiteX307" fmla="*/ 610460 w 860631"/>
                    <a:gd name="connsiteY307" fmla="*/ 329432 h 1265903"/>
                    <a:gd name="connsiteX308" fmla="*/ 612847 w 860631"/>
                    <a:gd name="connsiteY308" fmla="*/ 327547 h 1265903"/>
                    <a:gd name="connsiteX309" fmla="*/ 649263 w 860631"/>
                    <a:gd name="connsiteY309" fmla="*/ 333937 h 1265903"/>
                    <a:gd name="connsiteX310" fmla="*/ 650880 w 860631"/>
                    <a:gd name="connsiteY310" fmla="*/ 336595 h 1265903"/>
                    <a:gd name="connsiteX311" fmla="*/ 648755 w 860631"/>
                    <a:gd name="connsiteY311" fmla="*/ 338279 h 1265903"/>
                    <a:gd name="connsiteX312" fmla="*/ 539276 w 860631"/>
                    <a:gd name="connsiteY312" fmla="*/ 331289 h 1265903"/>
                    <a:gd name="connsiteX313" fmla="*/ 537136 w 860631"/>
                    <a:gd name="connsiteY313" fmla="*/ 329033 h 1265903"/>
                    <a:gd name="connsiteX314" fmla="*/ 539076 w 860631"/>
                    <a:gd name="connsiteY314" fmla="*/ 326900 h 1265903"/>
                    <a:gd name="connsiteX315" fmla="*/ 573721 w 860631"/>
                    <a:gd name="connsiteY315" fmla="*/ 325361 h 1265903"/>
                    <a:gd name="connsiteX316" fmla="*/ 575969 w 860631"/>
                    <a:gd name="connsiteY316" fmla="*/ 325361 h 1265903"/>
                    <a:gd name="connsiteX317" fmla="*/ 578171 w 860631"/>
                    <a:gd name="connsiteY317" fmla="*/ 327562 h 1265903"/>
                    <a:gd name="connsiteX318" fmla="*/ 575969 w 860631"/>
                    <a:gd name="connsiteY318" fmla="*/ 329764 h 1265903"/>
                    <a:gd name="connsiteX319" fmla="*/ 573737 w 860631"/>
                    <a:gd name="connsiteY319" fmla="*/ 329764 h 1265903"/>
                    <a:gd name="connsiteX320" fmla="*/ 539507 w 860631"/>
                    <a:gd name="connsiteY320" fmla="*/ 331304 h 1265903"/>
                    <a:gd name="connsiteX321" fmla="*/ 451047 w 860631"/>
                    <a:gd name="connsiteY321" fmla="*/ 328379 h 1265903"/>
                    <a:gd name="connsiteX322" fmla="*/ 450261 w 860631"/>
                    <a:gd name="connsiteY322" fmla="*/ 328240 h 1265903"/>
                    <a:gd name="connsiteX323" fmla="*/ 448999 w 860631"/>
                    <a:gd name="connsiteY323" fmla="*/ 325394 h 1265903"/>
                    <a:gd name="connsiteX324" fmla="*/ 448999 w 860631"/>
                    <a:gd name="connsiteY324" fmla="*/ 325391 h 1265903"/>
                    <a:gd name="connsiteX325" fmla="*/ 463119 w 860631"/>
                    <a:gd name="connsiteY325" fmla="*/ 291347 h 1265903"/>
                    <a:gd name="connsiteX326" fmla="*/ 466029 w 860631"/>
                    <a:gd name="connsiteY326" fmla="*/ 290238 h 1265903"/>
                    <a:gd name="connsiteX327" fmla="*/ 467137 w 860631"/>
                    <a:gd name="connsiteY327" fmla="*/ 293148 h 1265903"/>
                    <a:gd name="connsiteX328" fmla="*/ 453110 w 860631"/>
                    <a:gd name="connsiteY328" fmla="*/ 327024 h 1265903"/>
                    <a:gd name="connsiteX329" fmla="*/ 451047 w 860631"/>
                    <a:gd name="connsiteY329" fmla="*/ 328348 h 1265903"/>
                    <a:gd name="connsiteX330" fmla="*/ 480903 w 860631"/>
                    <a:gd name="connsiteY330" fmla="*/ 261290 h 1265903"/>
                    <a:gd name="connsiteX331" fmla="*/ 479902 w 860631"/>
                    <a:gd name="connsiteY331" fmla="*/ 261044 h 1265903"/>
                    <a:gd name="connsiteX332" fmla="*/ 478932 w 860631"/>
                    <a:gd name="connsiteY332" fmla="*/ 258087 h 1265903"/>
                    <a:gd name="connsiteX333" fmla="*/ 496347 w 860631"/>
                    <a:gd name="connsiteY333" fmla="*/ 225613 h 1265903"/>
                    <a:gd name="connsiteX334" fmla="*/ 499350 w 860631"/>
                    <a:gd name="connsiteY334" fmla="*/ 224782 h 1265903"/>
                    <a:gd name="connsiteX335" fmla="*/ 500181 w 860631"/>
                    <a:gd name="connsiteY335" fmla="*/ 227784 h 1265903"/>
                    <a:gd name="connsiteX336" fmla="*/ 482874 w 860631"/>
                    <a:gd name="connsiteY336" fmla="*/ 260120 h 1265903"/>
                    <a:gd name="connsiteX337" fmla="*/ 480903 w 860631"/>
                    <a:gd name="connsiteY337" fmla="*/ 261259 h 1265903"/>
                    <a:gd name="connsiteX338" fmla="*/ 517088 w 860631"/>
                    <a:gd name="connsiteY338" fmla="*/ 197358 h 1265903"/>
                    <a:gd name="connsiteX339" fmla="*/ 515918 w 860631"/>
                    <a:gd name="connsiteY339" fmla="*/ 197020 h 1265903"/>
                    <a:gd name="connsiteX340" fmla="*/ 515194 w 860631"/>
                    <a:gd name="connsiteY340" fmla="*/ 193969 h 1265903"/>
                    <a:gd name="connsiteX341" fmla="*/ 515210 w 860631"/>
                    <a:gd name="connsiteY341" fmla="*/ 193940 h 1265903"/>
                    <a:gd name="connsiteX342" fmla="*/ 535488 w 860631"/>
                    <a:gd name="connsiteY342" fmla="*/ 163144 h 1265903"/>
                    <a:gd name="connsiteX343" fmla="*/ 538506 w 860631"/>
                    <a:gd name="connsiteY343" fmla="*/ 162388 h 1265903"/>
                    <a:gd name="connsiteX344" fmla="*/ 539261 w 860631"/>
                    <a:gd name="connsiteY344" fmla="*/ 165409 h 1265903"/>
                    <a:gd name="connsiteX345" fmla="*/ 539107 w 860631"/>
                    <a:gd name="connsiteY345" fmla="*/ 165639 h 1265903"/>
                    <a:gd name="connsiteX346" fmla="*/ 518951 w 860631"/>
                    <a:gd name="connsiteY346" fmla="*/ 196250 h 1265903"/>
                    <a:gd name="connsiteX347" fmla="*/ 517088 w 860631"/>
                    <a:gd name="connsiteY347" fmla="*/ 197328 h 1265903"/>
                    <a:gd name="connsiteX348" fmla="*/ 558831 w 860631"/>
                    <a:gd name="connsiteY348" fmla="*/ 136906 h 1265903"/>
                    <a:gd name="connsiteX349" fmla="*/ 556614 w 860631"/>
                    <a:gd name="connsiteY349" fmla="*/ 134748 h 1265903"/>
                    <a:gd name="connsiteX350" fmla="*/ 557076 w 860631"/>
                    <a:gd name="connsiteY350" fmla="*/ 133380 h 1265903"/>
                    <a:gd name="connsiteX351" fmla="*/ 579926 w 860631"/>
                    <a:gd name="connsiteY351" fmla="*/ 104494 h 1265903"/>
                    <a:gd name="connsiteX352" fmla="*/ 583037 w 860631"/>
                    <a:gd name="connsiteY352" fmla="*/ 104201 h 1265903"/>
                    <a:gd name="connsiteX353" fmla="*/ 583330 w 860631"/>
                    <a:gd name="connsiteY353" fmla="*/ 107312 h 1265903"/>
                    <a:gd name="connsiteX354" fmla="*/ 560587 w 860631"/>
                    <a:gd name="connsiteY354" fmla="*/ 136044 h 1265903"/>
                    <a:gd name="connsiteX355" fmla="*/ 558831 w 860631"/>
                    <a:gd name="connsiteY355" fmla="*/ 136876 h 1265903"/>
                    <a:gd name="connsiteX356" fmla="*/ 605656 w 860631"/>
                    <a:gd name="connsiteY356" fmla="*/ 80335 h 1265903"/>
                    <a:gd name="connsiteX357" fmla="*/ 604117 w 860631"/>
                    <a:gd name="connsiteY357" fmla="*/ 79765 h 1265903"/>
                    <a:gd name="connsiteX358" fmla="*/ 603963 w 860631"/>
                    <a:gd name="connsiteY358" fmla="*/ 76686 h 1265903"/>
                    <a:gd name="connsiteX359" fmla="*/ 629261 w 860631"/>
                    <a:gd name="connsiteY359" fmla="*/ 49909 h 1265903"/>
                    <a:gd name="connsiteX360" fmla="*/ 632341 w 860631"/>
                    <a:gd name="connsiteY360" fmla="*/ 49447 h 1265903"/>
                    <a:gd name="connsiteX361" fmla="*/ 632803 w 860631"/>
                    <a:gd name="connsiteY361" fmla="*/ 52526 h 1265903"/>
                    <a:gd name="connsiteX362" fmla="*/ 632341 w 860631"/>
                    <a:gd name="connsiteY362" fmla="*/ 52988 h 1265903"/>
                    <a:gd name="connsiteX363" fmla="*/ 607181 w 860631"/>
                    <a:gd name="connsiteY363" fmla="*/ 79596 h 1265903"/>
                    <a:gd name="connsiteX364" fmla="*/ 605656 w 860631"/>
                    <a:gd name="connsiteY364" fmla="*/ 80304 h 1265903"/>
                    <a:gd name="connsiteX365" fmla="*/ 657301 w 860631"/>
                    <a:gd name="connsiteY365" fmla="*/ 28121 h 1265903"/>
                    <a:gd name="connsiteX366" fmla="*/ 655052 w 860631"/>
                    <a:gd name="connsiteY366" fmla="*/ 25965 h 1265903"/>
                    <a:gd name="connsiteX367" fmla="*/ 655761 w 860631"/>
                    <a:gd name="connsiteY367" fmla="*/ 24302 h 1265903"/>
                    <a:gd name="connsiteX368" fmla="*/ 683477 w 860631"/>
                    <a:gd name="connsiteY368" fmla="*/ -27 h 1265903"/>
                    <a:gd name="connsiteX369" fmla="*/ 686572 w 860631"/>
                    <a:gd name="connsiteY369" fmla="*/ 258 h 1265903"/>
                    <a:gd name="connsiteX370" fmla="*/ 686295 w 860631"/>
                    <a:gd name="connsiteY370" fmla="*/ 3361 h 1265903"/>
                    <a:gd name="connsiteX371" fmla="*/ 658794 w 860631"/>
                    <a:gd name="connsiteY371" fmla="*/ 27536 h 1265903"/>
                    <a:gd name="connsiteX372" fmla="*/ 657301 w 860631"/>
                    <a:gd name="connsiteY372" fmla="*/ 28090 h 1265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</a:cxnLst>
                  <a:rect l="l" t="t" r="r" b="b"/>
                  <a:pathLst>
                    <a:path w="860631" h="1265903">
                      <a:moveTo>
                        <a:pt x="65546" y="1265368"/>
                      </a:moveTo>
                      <a:cubicBezTo>
                        <a:pt x="64700" y="1265368"/>
                        <a:pt x="63930" y="1264890"/>
                        <a:pt x="63560" y="1264136"/>
                      </a:cubicBezTo>
                      <a:lnTo>
                        <a:pt x="62590" y="1262134"/>
                      </a:lnTo>
                      <a:cubicBezTo>
                        <a:pt x="62066" y="1261041"/>
                        <a:pt x="62528" y="1259717"/>
                        <a:pt x="63622" y="1259193"/>
                      </a:cubicBezTo>
                      <a:cubicBezTo>
                        <a:pt x="64715" y="1258670"/>
                        <a:pt x="66039" y="1259132"/>
                        <a:pt x="66563" y="1260225"/>
                      </a:cubicBezTo>
                      <a:lnTo>
                        <a:pt x="67517" y="1262211"/>
                      </a:lnTo>
                      <a:cubicBezTo>
                        <a:pt x="68041" y="1263304"/>
                        <a:pt x="67594" y="1264613"/>
                        <a:pt x="66501" y="1265152"/>
                      </a:cubicBezTo>
                      <a:cubicBezTo>
                        <a:pt x="66209" y="1265291"/>
                        <a:pt x="65870" y="1265368"/>
                        <a:pt x="65546" y="1265368"/>
                      </a:cubicBezTo>
                      <a:close/>
                      <a:moveTo>
                        <a:pt x="49687" y="1229814"/>
                      </a:moveTo>
                      <a:cubicBezTo>
                        <a:pt x="48793" y="1229814"/>
                        <a:pt x="47993" y="1229275"/>
                        <a:pt x="47654" y="1228444"/>
                      </a:cubicBezTo>
                      <a:cubicBezTo>
                        <a:pt x="43035" y="1217188"/>
                        <a:pt x="38708" y="1205578"/>
                        <a:pt x="34720" y="1193937"/>
                      </a:cubicBezTo>
                      <a:cubicBezTo>
                        <a:pt x="34320" y="1192782"/>
                        <a:pt x="34935" y="1191535"/>
                        <a:pt x="36090" y="1191135"/>
                      </a:cubicBezTo>
                      <a:cubicBezTo>
                        <a:pt x="37245" y="1190734"/>
                        <a:pt x="38492" y="1191350"/>
                        <a:pt x="38893" y="1192505"/>
                      </a:cubicBezTo>
                      <a:cubicBezTo>
                        <a:pt x="42850" y="1204069"/>
                        <a:pt x="47161" y="1215602"/>
                        <a:pt x="51735" y="1226781"/>
                      </a:cubicBezTo>
                      <a:cubicBezTo>
                        <a:pt x="52181" y="1227905"/>
                        <a:pt x="51642" y="1229183"/>
                        <a:pt x="50518" y="1229645"/>
                      </a:cubicBezTo>
                      <a:cubicBezTo>
                        <a:pt x="50256" y="1229753"/>
                        <a:pt x="49979" y="1229814"/>
                        <a:pt x="49687" y="1229814"/>
                      </a:cubicBezTo>
                      <a:close/>
                      <a:moveTo>
                        <a:pt x="25881" y="1160354"/>
                      </a:moveTo>
                      <a:cubicBezTo>
                        <a:pt x="24911" y="1160354"/>
                        <a:pt x="24049" y="1159739"/>
                        <a:pt x="23757" y="1158815"/>
                      </a:cubicBezTo>
                      <a:cubicBezTo>
                        <a:pt x="20462" y="1147081"/>
                        <a:pt x="17443" y="1135071"/>
                        <a:pt x="14764" y="1123092"/>
                      </a:cubicBezTo>
                      <a:cubicBezTo>
                        <a:pt x="14503" y="1121906"/>
                        <a:pt x="15242" y="1120720"/>
                        <a:pt x="16427" y="1120459"/>
                      </a:cubicBezTo>
                      <a:cubicBezTo>
                        <a:pt x="17613" y="1120197"/>
                        <a:pt x="18799" y="1120936"/>
                        <a:pt x="19060" y="1122122"/>
                      </a:cubicBezTo>
                      <a:cubicBezTo>
                        <a:pt x="21724" y="1134024"/>
                        <a:pt x="24727" y="1145973"/>
                        <a:pt x="28006" y="1157629"/>
                      </a:cubicBezTo>
                      <a:cubicBezTo>
                        <a:pt x="28330" y="1158799"/>
                        <a:pt x="27637" y="1160016"/>
                        <a:pt x="26467" y="1160339"/>
                      </a:cubicBezTo>
                      <a:cubicBezTo>
                        <a:pt x="26467" y="1160339"/>
                        <a:pt x="26467" y="1160339"/>
                        <a:pt x="26467" y="1160339"/>
                      </a:cubicBezTo>
                      <a:cubicBezTo>
                        <a:pt x="26266" y="1160370"/>
                        <a:pt x="26082" y="1160385"/>
                        <a:pt x="25881" y="1160354"/>
                      </a:cubicBezTo>
                      <a:close/>
                      <a:moveTo>
                        <a:pt x="9868" y="1088708"/>
                      </a:moveTo>
                      <a:cubicBezTo>
                        <a:pt x="8790" y="1088708"/>
                        <a:pt x="7881" y="1087923"/>
                        <a:pt x="7697" y="1086861"/>
                      </a:cubicBezTo>
                      <a:cubicBezTo>
                        <a:pt x="5664" y="1074820"/>
                        <a:pt x="3940" y="1062548"/>
                        <a:pt x="2554" y="1050383"/>
                      </a:cubicBezTo>
                      <a:cubicBezTo>
                        <a:pt x="2385" y="1049182"/>
                        <a:pt x="3216" y="1048058"/>
                        <a:pt x="4432" y="1047889"/>
                      </a:cubicBezTo>
                      <a:cubicBezTo>
                        <a:pt x="5633" y="1047719"/>
                        <a:pt x="6742" y="1048566"/>
                        <a:pt x="6911" y="1049767"/>
                      </a:cubicBezTo>
                      <a:cubicBezTo>
                        <a:pt x="6927" y="1049798"/>
                        <a:pt x="6927" y="1049844"/>
                        <a:pt x="6927" y="1049875"/>
                      </a:cubicBezTo>
                      <a:cubicBezTo>
                        <a:pt x="8313" y="1061978"/>
                        <a:pt x="10006" y="1074173"/>
                        <a:pt x="12039" y="1086137"/>
                      </a:cubicBezTo>
                      <a:cubicBezTo>
                        <a:pt x="12239" y="1087338"/>
                        <a:pt x="11438" y="1088477"/>
                        <a:pt x="10237" y="1088678"/>
                      </a:cubicBezTo>
                      <a:cubicBezTo>
                        <a:pt x="10237" y="1088678"/>
                        <a:pt x="10237" y="1088678"/>
                        <a:pt x="10237" y="1088678"/>
                      </a:cubicBezTo>
                      <a:close/>
                      <a:moveTo>
                        <a:pt x="1538" y="1015753"/>
                      </a:moveTo>
                      <a:cubicBezTo>
                        <a:pt x="367" y="1015753"/>
                        <a:pt x="-587" y="1014845"/>
                        <a:pt x="-664" y="1013675"/>
                      </a:cubicBezTo>
                      <a:cubicBezTo>
                        <a:pt x="-1419" y="1001464"/>
                        <a:pt x="-1850" y="989038"/>
                        <a:pt x="-1942" y="976858"/>
                      </a:cubicBezTo>
                      <a:cubicBezTo>
                        <a:pt x="-1958" y="975657"/>
                        <a:pt x="-988" y="974657"/>
                        <a:pt x="213" y="974641"/>
                      </a:cubicBezTo>
                      <a:cubicBezTo>
                        <a:pt x="213" y="974641"/>
                        <a:pt x="229" y="974641"/>
                        <a:pt x="229" y="974641"/>
                      </a:cubicBezTo>
                      <a:lnTo>
                        <a:pt x="229" y="974641"/>
                      </a:lnTo>
                      <a:cubicBezTo>
                        <a:pt x="1445" y="974641"/>
                        <a:pt x="2415" y="975611"/>
                        <a:pt x="2431" y="976828"/>
                      </a:cubicBezTo>
                      <a:cubicBezTo>
                        <a:pt x="2523" y="988961"/>
                        <a:pt x="2954" y="1001264"/>
                        <a:pt x="3709" y="1013413"/>
                      </a:cubicBezTo>
                      <a:cubicBezTo>
                        <a:pt x="3786" y="1014629"/>
                        <a:pt x="2862" y="1015661"/>
                        <a:pt x="1645" y="1015738"/>
                      </a:cubicBezTo>
                      <a:close/>
                      <a:moveTo>
                        <a:pt x="922" y="942321"/>
                      </a:moveTo>
                      <a:lnTo>
                        <a:pt x="814" y="942321"/>
                      </a:lnTo>
                      <a:cubicBezTo>
                        <a:pt x="-387" y="942275"/>
                        <a:pt x="-1326" y="941259"/>
                        <a:pt x="-1280" y="940042"/>
                      </a:cubicBezTo>
                      <a:cubicBezTo>
                        <a:pt x="-1280" y="940042"/>
                        <a:pt x="-1280" y="940027"/>
                        <a:pt x="-1280" y="940027"/>
                      </a:cubicBezTo>
                      <a:cubicBezTo>
                        <a:pt x="-741" y="927709"/>
                        <a:pt x="152" y="915390"/>
                        <a:pt x="1353" y="903272"/>
                      </a:cubicBezTo>
                      <a:cubicBezTo>
                        <a:pt x="1476" y="902056"/>
                        <a:pt x="2554" y="901178"/>
                        <a:pt x="3755" y="901286"/>
                      </a:cubicBezTo>
                      <a:cubicBezTo>
                        <a:pt x="4971" y="901409"/>
                        <a:pt x="5864" y="902487"/>
                        <a:pt x="5741" y="903703"/>
                      </a:cubicBezTo>
                      <a:cubicBezTo>
                        <a:pt x="4540" y="915760"/>
                        <a:pt x="3662" y="928047"/>
                        <a:pt x="3124" y="940212"/>
                      </a:cubicBezTo>
                      <a:cubicBezTo>
                        <a:pt x="3077" y="941397"/>
                        <a:pt x="2107" y="942352"/>
                        <a:pt x="922" y="942352"/>
                      </a:cubicBezTo>
                      <a:close/>
                      <a:moveTo>
                        <a:pt x="8174" y="869258"/>
                      </a:moveTo>
                      <a:lnTo>
                        <a:pt x="7835" y="869258"/>
                      </a:lnTo>
                      <a:cubicBezTo>
                        <a:pt x="6634" y="869074"/>
                        <a:pt x="5803" y="867950"/>
                        <a:pt x="5988" y="866749"/>
                      </a:cubicBezTo>
                      <a:cubicBezTo>
                        <a:pt x="5988" y="866749"/>
                        <a:pt x="5988" y="866749"/>
                        <a:pt x="5988" y="866749"/>
                      </a:cubicBezTo>
                      <a:cubicBezTo>
                        <a:pt x="7866" y="854615"/>
                        <a:pt x="10114" y="842420"/>
                        <a:pt x="12655" y="830502"/>
                      </a:cubicBezTo>
                      <a:cubicBezTo>
                        <a:pt x="12917" y="829316"/>
                        <a:pt x="14087" y="828546"/>
                        <a:pt x="15273" y="828808"/>
                      </a:cubicBezTo>
                      <a:cubicBezTo>
                        <a:pt x="16458" y="829070"/>
                        <a:pt x="17228" y="830240"/>
                        <a:pt x="16966" y="831426"/>
                      </a:cubicBezTo>
                      <a:cubicBezTo>
                        <a:pt x="14441" y="843267"/>
                        <a:pt x="12208" y="855370"/>
                        <a:pt x="10345" y="867426"/>
                      </a:cubicBezTo>
                      <a:cubicBezTo>
                        <a:pt x="10160" y="868489"/>
                        <a:pt x="9252" y="869258"/>
                        <a:pt x="8174" y="869258"/>
                      </a:cubicBezTo>
                      <a:close/>
                      <a:moveTo>
                        <a:pt x="626567" y="806574"/>
                      </a:moveTo>
                      <a:lnTo>
                        <a:pt x="626567" y="806574"/>
                      </a:lnTo>
                      <a:cubicBezTo>
                        <a:pt x="614141" y="806266"/>
                        <a:pt x="601792" y="804480"/>
                        <a:pt x="589781" y="801262"/>
                      </a:cubicBezTo>
                      <a:cubicBezTo>
                        <a:pt x="588611" y="800938"/>
                        <a:pt x="587918" y="799737"/>
                        <a:pt x="588241" y="798551"/>
                      </a:cubicBezTo>
                      <a:cubicBezTo>
                        <a:pt x="588549" y="797381"/>
                        <a:pt x="589766" y="796688"/>
                        <a:pt x="590936" y="797012"/>
                      </a:cubicBezTo>
                      <a:cubicBezTo>
                        <a:pt x="602608" y="800137"/>
                        <a:pt x="614602" y="801877"/>
                        <a:pt x="626690" y="802170"/>
                      </a:cubicBezTo>
                      <a:cubicBezTo>
                        <a:pt x="627906" y="802170"/>
                        <a:pt x="628892" y="803155"/>
                        <a:pt x="628892" y="804372"/>
                      </a:cubicBezTo>
                      <a:cubicBezTo>
                        <a:pt x="628892" y="805588"/>
                        <a:pt x="627906" y="806574"/>
                        <a:pt x="626690" y="806574"/>
                      </a:cubicBezTo>
                      <a:close/>
                      <a:moveTo>
                        <a:pt x="663106" y="803694"/>
                      </a:moveTo>
                      <a:cubicBezTo>
                        <a:pt x="662043" y="803694"/>
                        <a:pt x="661135" y="802940"/>
                        <a:pt x="660935" y="801893"/>
                      </a:cubicBezTo>
                      <a:cubicBezTo>
                        <a:pt x="660719" y="800692"/>
                        <a:pt x="661504" y="799552"/>
                        <a:pt x="662705" y="799321"/>
                      </a:cubicBezTo>
                      <a:cubicBezTo>
                        <a:pt x="674623" y="797135"/>
                        <a:pt x="686341" y="793917"/>
                        <a:pt x="697689" y="789667"/>
                      </a:cubicBezTo>
                      <a:cubicBezTo>
                        <a:pt x="698829" y="789236"/>
                        <a:pt x="700091" y="789821"/>
                        <a:pt x="700522" y="790960"/>
                      </a:cubicBezTo>
                      <a:cubicBezTo>
                        <a:pt x="700954" y="792100"/>
                        <a:pt x="700369" y="793362"/>
                        <a:pt x="699229" y="793794"/>
                      </a:cubicBezTo>
                      <a:cubicBezTo>
                        <a:pt x="687635" y="798136"/>
                        <a:pt x="675670" y="801431"/>
                        <a:pt x="663490" y="803664"/>
                      </a:cubicBezTo>
                      <a:cubicBezTo>
                        <a:pt x="663368" y="803710"/>
                        <a:pt x="663244" y="803756"/>
                        <a:pt x="663106" y="803771"/>
                      </a:cubicBezTo>
                      <a:close/>
                      <a:moveTo>
                        <a:pt x="23495" y="797535"/>
                      </a:moveTo>
                      <a:cubicBezTo>
                        <a:pt x="23295" y="797535"/>
                        <a:pt x="23095" y="797505"/>
                        <a:pt x="22910" y="797458"/>
                      </a:cubicBezTo>
                      <a:cubicBezTo>
                        <a:pt x="21740" y="797135"/>
                        <a:pt x="21047" y="795919"/>
                        <a:pt x="21370" y="794748"/>
                      </a:cubicBezTo>
                      <a:cubicBezTo>
                        <a:pt x="21370" y="794748"/>
                        <a:pt x="21370" y="794748"/>
                        <a:pt x="21370" y="794748"/>
                      </a:cubicBezTo>
                      <a:cubicBezTo>
                        <a:pt x="24619" y="782907"/>
                        <a:pt x="28237" y="771051"/>
                        <a:pt x="32148" y="759518"/>
                      </a:cubicBezTo>
                      <a:cubicBezTo>
                        <a:pt x="32533" y="758363"/>
                        <a:pt x="33796" y="757747"/>
                        <a:pt x="34935" y="758132"/>
                      </a:cubicBezTo>
                      <a:cubicBezTo>
                        <a:pt x="36090" y="758533"/>
                        <a:pt x="36706" y="759780"/>
                        <a:pt x="36321" y="760935"/>
                      </a:cubicBezTo>
                      <a:cubicBezTo>
                        <a:pt x="32426" y="772375"/>
                        <a:pt x="28823" y="784155"/>
                        <a:pt x="25543" y="795919"/>
                      </a:cubicBezTo>
                      <a:cubicBezTo>
                        <a:pt x="25250" y="796812"/>
                        <a:pt x="24434" y="797427"/>
                        <a:pt x="23495" y="797458"/>
                      </a:cubicBezTo>
                      <a:close/>
                      <a:moveTo>
                        <a:pt x="556445" y="787434"/>
                      </a:moveTo>
                      <a:cubicBezTo>
                        <a:pt x="556060" y="787434"/>
                        <a:pt x="555690" y="787326"/>
                        <a:pt x="555352" y="787142"/>
                      </a:cubicBezTo>
                      <a:cubicBezTo>
                        <a:pt x="551718" y="785063"/>
                        <a:pt x="548130" y="782800"/>
                        <a:pt x="544681" y="780397"/>
                      </a:cubicBezTo>
                      <a:cubicBezTo>
                        <a:pt x="537937" y="775778"/>
                        <a:pt x="531347" y="770820"/>
                        <a:pt x="525095" y="765800"/>
                      </a:cubicBezTo>
                      <a:cubicBezTo>
                        <a:pt x="524140" y="765046"/>
                        <a:pt x="523986" y="763645"/>
                        <a:pt x="524741" y="762690"/>
                      </a:cubicBezTo>
                      <a:cubicBezTo>
                        <a:pt x="525511" y="761751"/>
                        <a:pt x="526896" y="761597"/>
                        <a:pt x="527851" y="762351"/>
                      </a:cubicBezTo>
                      <a:cubicBezTo>
                        <a:pt x="534010" y="767325"/>
                        <a:pt x="540539" y="772175"/>
                        <a:pt x="547191" y="776779"/>
                      </a:cubicBezTo>
                      <a:cubicBezTo>
                        <a:pt x="550532" y="779104"/>
                        <a:pt x="554028" y="781306"/>
                        <a:pt x="557538" y="783323"/>
                      </a:cubicBezTo>
                      <a:cubicBezTo>
                        <a:pt x="558585" y="783924"/>
                        <a:pt x="558955" y="785279"/>
                        <a:pt x="558354" y="786326"/>
                      </a:cubicBezTo>
                      <a:cubicBezTo>
                        <a:pt x="557954" y="787019"/>
                        <a:pt x="557230" y="787434"/>
                        <a:pt x="556445" y="787434"/>
                      </a:cubicBezTo>
                      <a:close/>
                      <a:moveTo>
                        <a:pt x="731734" y="778519"/>
                      </a:moveTo>
                      <a:cubicBezTo>
                        <a:pt x="730517" y="778519"/>
                        <a:pt x="729532" y="777533"/>
                        <a:pt x="729532" y="776317"/>
                      </a:cubicBezTo>
                      <a:cubicBezTo>
                        <a:pt x="729532" y="775532"/>
                        <a:pt x="729963" y="774793"/>
                        <a:pt x="730641" y="774408"/>
                      </a:cubicBezTo>
                      <a:cubicBezTo>
                        <a:pt x="741203" y="768433"/>
                        <a:pt x="751335" y="761720"/>
                        <a:pt x="760943" y="754298"/>
                      </a:cubicBezTo>
                      <a:cubicBezTo>
                        <a:pt x="761914" y="753559"/>
                        <a:pt x="763299" y="753728"/>
                        <a:pt x="764038" y="754698"/>
                      </a:cubicBezTo>
                      <a:cubicBezTo>
                        <a:pt x="764778" y="755669"/>
                        <a:pt x="764608" y="757054"/>
                        <a:pt x="763638" y="757793"/>
                      </a:cubicBezTo>
                      <a:cubicBezTo>
                        <a:pt x="753876" y="765338"/>
                        <a:pt x="743575" y="772175"/>
                        <a:pt x="732842" y="778242"/>
                      </a:cubicBezTo>
                      <a:cubicBezTo>
                        <a:pt x="732488" y="778396"/>
                        <a:pt x="732119" y="778473"/>
                        <a:pt x="731734" y="778442"/>
                      </a:cubicBezTo>
                      <a:close/>
                      <a:moveTo>
                        <a:pt x="499226" y="741703"/>
                      </a:moveTo>
                      <a:cubicBezTo>
                        <a:pt x="498642" y="741703"/>
                        <a:pt x="498087" y="741456"/>
                        <a:pt x="497687" y="741041"/>
                      </a:cubicBezTo>
                      <a:cubicBezTo>
                        <a:pt x="489018" y="732264"/>
                        <a:pt x="480919" y="722964"/>
                        <a:pt x="473404" y="713186"/>
                      </a:cubicBezTo>
                      <a:cubicBezTo>
                        <a:pt x="472665" y="712216"/>
                        <a:pt x="472850" y="710845"/>
                        <a:pt x="473805" y="710091"/>
                      </a:cubicBezTo>
                      <a:cubicBezTo>
                        <a:pt x="474775" y="709352"/>
                        <a:pt x="476161" y="709537"/>
                        <a:pt x="476900" y="710507"/>
                      </a:cubicBezTo>
                      <a:cubicBezTo>
                        <a:pt x="484306" y="720146"/>
                        <a:pt x="492297" y="729307"/>
                        <a:pt x="500828" y="737946"/>
                      </a:cubicBezTo>
                      <a:cubicBezTo>
                        <a:pt x="501690" y="738808"/>
                        <a:pt x="501690" y="740194"/>
                        <a:pt x="500828" y="741056"/>
                      </a:cubicBezTo>
                      <a:cubicBezTo>
                        <a:pt x="500412" y="741472"/>
                        <a:pt x="499858" y="741703"/>
                        <a:pt x="499288" y="741703"/>
                      </a:cubicBezTo>
                      <a:close/>
                      <a:moveTo>
                        <a:pt x="789676" y="733819"/>
                      </a:moveTo>
                      <a:cubicBezTo>
                        <a:pt x="788475" y="733819"/>
                        <a:pt x="787489" y="732849"/>
                        <a:pt x="787489" y="731633"/>
                      </a:cubicBezTo>
                      <a:cubicBezTo>
                        <a:pt x="787489" y="731047"/>
                        <a:pt x="787721" y="730493"/>
                        <a:pt x="788136" y="730077"/>
                      </a:cubicBezTo>
                      <a:cubicBezTo>
                        <a:pt x="796605" y="721378"/>
                        <a:pt x="804442" y="712077"/>
                        <a:pt x="811572" y="702253"/>
                      </a:cubicBezTo>
                      <a:cubicBezTo>
                        <a:pt x="812234" y="701237"/>
                        <a:pt x="813604" y="700945"/>
                        <a:pt x="814620" y="701607"/>
                      </a:cubicBezTo>
                      <a:cubicBezTo>
                        <a:pt x="815637" y="702284"/>
                        <a:pt x="815929" y="703639"/>
                        <a:pt x="815267" y="704655"/>
                      </a:cubicBezTo>
                      <a:cubicBezTo>
                        <a:pt x="815221" y="704717"/>
                        <a:pt x="815175" y="704779"/>
                        <a:pt x="815128" y="704840"/>
                      </a:cubicBezTo>
                      <a:cubicBezTo>
                        <a:pt x="807876" y="714833"/>
                        <a:pt x="799900" y="724303"/>
                        <a:pt x="791293" y="733157"/>
                      </a:cubicBezTo>
                      <a:cubicBezTo>
                        <a:pt x="790861" y="733557"/>
                        <a:pt x="790276" y="733773"/>
                        <a:pt x="789676" y="733742"/>
                      </a:cubicBezTo>
                      <a:close/>
                      <a:moveTo>
                        <a:pt x="47084" y="728014"/>
                      </a:moveTo>
                      <a:cubicBezTo>
                        <a:pt x="46807" y="728014"/>
                        <a:pt x="46515" y="727968"/>
                        <a:pt x="46253" y="727860"/>
                      </a:cubicBezTo>
                      <a:cubicBezTo>
                        <a:pt x="45129" y="727398"/>
                        <a:pt x="44590" y="726105"/>
                        <a:pt x="45052" y="724981"/>
                      </a:cubicBezTo>
                      <a:cubicBezTo>
                        <a:pt x="49671" y="713602"/>
                        <a:pt x="54752" y="702269"/>
                        <a:pt x="60049" y="691306"/>
                      </a:cubicBezTo>
                      <a:cubicBezTo>
                        <a:pt x="60588" y="690212"/>
                        <a:pt x="61897" y="689750"/>
                        <a:pt x="63006" y="690274"/>
                      </a:cubicBezTo>
                      <a:cubicBezTo>
                        <a:pt x="64099" y="690813"/>
                        <a:pt x="64561" y="692137"/>
                        <a:pt x="64022" y="693230"/>
                      </a:cubicBezTo>
                      <a:cubicBezTo>
                        <a:pt x="58756" y="704117"/>
                        <a:pt x="53752" y="715357"/>
                        <a:pt x="49132" y="726644"/>
                      </a:cubicBezTo>
                      <a:cubicBezTo>
                        <a:pt x="48763" y="727444"/>
                        <a:pt x="47962" y="727952"/>
                        <a:pt x="47084" y="727937"/>
                      </a:cubicBezTo>
                      <a:close/>
                      <a:moveTo>
                        <a:pt x="454665" y="683576"/>
                      </a:moveTo>
                      <a:cubicBezTo>
                        <a:pt x="453880" y="683576"/>
                        <a:pt x="453156" y="683160"/>
                        <a:pt x="452771" y="682483"/>
                      </a:cubicBezTo>
                      <a:cubicBezTo>
                        <a:pt x="446566" y="671827"/>
                        <a:pt x="441038" y="660772"/>
                        <a:pt x="436219" y="649423"/>
                      </a:cubicBezTo>
                      <a:cubicBezTo>
                        <a:pt x="435757" y="648299"/>
                        <a:pt x="436280" y="647021"/>
                        <a:pt x="437389" y="646529"/>
                      </a:cubicBezTo>
                      <a:cubicBezTo>
                        <a:pt x="438513" y="646051"/>
                        <a:pt x="439806" y="646575"/>
                        <a:pt x="440283" y="647684"/>
                      </a:cubicBezTo>
                      <a:cubicBezTo>
                        <a:pt x="440283" y="647699"/>
                        <a:pt x="440283" y="647699"/>
                        <a:pt x="440283" y="647699"/>
                      </a:cubicBezTo>
                      <a:cubicBezTo>
                        <a:pt x="445026" y="658893"/>
                        <a:pt x="450462" y="669764"/>
                        <a:pt x="456575" y="680265"/>
                      </a:cubicBezTo>
                      <a:cubicBezTo>
                        <a:pt x="457206" y="681297"/>
                        <a:pt x="456898" y="682652"/>
                        <a:pt x="455851" y="683299"/>
                      </a:cubicBezTo>
                      <a:cubicBezTo>
                        <a:pt x="455835" y="683314"/>
                        <a:pt x="455805" y="683330"/>
                        <a:pt x="455774" y="683345"/>
                      </a:cubicBezTo>
                      <a:cubicBezTo>
                        <a:pt x="455420" y="683499"/>
                        <a:pt x="455035" y="683545"/>
                        <a:pt x="454665" y="683499"/>
                      </a:cubicBezTo>
                      <a:close/>
                      <a:moveTo>
                        <a:pt x="832620" y="674430"/>
                      </a:moveTo>
                      <a:cubicBezTo>
                        <a:pt x="831404" y="674430"/>
                        <a:pt x="830419" y="673444"/>
                        <a:pt x="830419" y="672228"/>
                      </a:cubicBezTo>
                      <a:cubicBezTo>
                        <a:pt x="830419" y="671873"/>
                        <a:pt x="830511" y="671535"/>
                        <a:pt x="830665" y="671227"/>
                      </a:cubicBezTo>
                      <a:cubicBezTo>
                        <a:pt x="836193" y="660448"/>
                        <a:pt x="840828" y="649223"/>
                        <a:pt x="844523" y="637690"/>
                      </a:cubicBezTo>
                      <a:cubicBezTo>
                        <a:pt x="844892" y="636535"/>
                        <a:pt x="846140" y="635889"/>
                        <a:pt x="847295" y="636258"/>
                      </a:cubicBezTo>
                      <a:cubicBezTo>
                        <a:pt x="848449" y="636628"/>
                        <a:pt x="849096" y="637875"/>
                        <a:pt x="848727" y="639030"/>
                      </a:cubicBezTo>
                      <a:cubicBezTo>
                        <a:pt x="844939" y="650809"/>
                        <a:pt x="840196" y="662250"/>
                        <a:pt x="834530" y="673244"/>
                      </a:cubicBezTo>
                      <a:cubicBezTo>
                        <a:pt x="834160" y="673968"/>
                        <a:pt x="833421" y="674414"/>
                        <a:pt x="832620" y="674430"/>
                      </a:cubicBezTo>
                      <a:close/>
                      <a:moveTo>
                        <a:pt x="79112" y="661865"/>
                      </a:moveTo>
                      <a:cubicBezTo>
                        <a:pt x="78742" y="661865"/>
                        <a:pt x="78373" y="661757"/>
                        <a:pt x="78049" y="661572"/>
                      </a:cubicBezTo>
                      <a:cubicBezTo>
                        <a:pt x="76972" y="661003"/>
                        <a:pt x="76571" y="659663"/>
                        <a:pt x="77141" y="658585"/>
                      </a:cubicBezTo>
                      <a:cubicBezTo>
                        <a:pt x="77172" y="658554"/>
                        <a:pt x="77187" y="658524"/>
                        <a:pt x="77203" y="658493"/>
                      </a:cubicBezTo>
                      <a:cubicBezTo>
                        <a:pt x="83162" y="647853"/>
                        <a:pt x="89521" y="637197"/>
                        <a:pt x="96050" y="626850"/>
                      </a:cubicBezTo>
                      <a:cubicBezTo>
                        <a:pt x="96696" y="625819"/>
                        <a:pt x="98067" y="625511"/>
                        <a:pt x="99083" y="626173"/>
                      </a:cubicBezTo>
                      <a:cubicBezTo>
                        <a:pt x="100115" y="626819"/>
                        <a:pt x="100422" y="628174"/>
                        <a:pt x="99776" y="629206"/>
                      </a:cubicBezTo>
                      <a:cubicBezTo>
                        <a:pt x="93278" y="639492"/>
                        <a:pt x="86980" y="650070"/>
                        <a:pt x="81037" y="660649"/>
                      </a:cubicBezTo>
                      <a:cubicBezTo>
                        <a:pt x="80667" y="661403"/>
                        <a:pt x="79897" y="661865"/>
                        <a:pt x="79050" y="661865"/>
                      </a:cubicBezTo>
                      <a:close/>
                      <a:moveTo>
                        <a:pt x="426087" y="616087"/>
                      </a:moveTo>
                      <a:cubicBezTo>
                        <a:pt x="425117" y="616103"/>
                        <a:pt x="424254" y="615471"/>
                        <a:pt x="423962" y="614547"/>
                      </a:cubicBezTo>
                      <a:cubicBezTo>
                        <a:pt x="420574" y="602691"/>
                        <a:pt x="417834" y="590665"/>
                        <a:pt x="415786" y="578501"/>
                      </a:cubicBezTo>
                      <a:cubicBezTo>
                        <a:pt x="415554" y="577300"/>
                        <a:pt x="416324" y="576145"/>
                        <a:pt x="417525" y="575914"/>
                      </a:cubicBezTo>
                      <a:cubicBezTo>
                        <a:pt x="418711" y="575683"/>
                        <a:pt x="419881" y="576469"/>
                        <a:pt x="420113" y="577654"/>
                      </a:cubicBezTo>
                      <a:cubicBezTo>
                        <a:pt x="420113" y="577700"/>
                        <a:pt x="420128" y="577731"/>
                        <a:pt x="420128" y="577777"/>
                      </a:cubicBezTo>
                      <a:cubicBezTo>
                        <a:pt x="422145" y="589757"/>
                        <a:pt x="424839" y="601629"/>
                        <a:pt x="428196" y="613316"/>
                      </a:cubicBezTo>
                      <a:cubicBezTo>
                        <a:pt x="428535" y="614486"/>
                        <a:pt x="427842" y="615718"/>
                        <a:pt x="426672" y="616056"/>
                      </a:cubicBezTo>
                      <a:cubicBezTo>
                        <a:pt x="426657" y="616056"/>
                        <a:pt x="426657" y="616056"/>
                        <a:pt x="426657" y="616056"/>
                      </a:cubicBezTo>
                      <a:cubicBezTo>
                        <a:pt x="426441" y="616087"/>
                        <a:pt x="426241" y="616103"/>
                        <a:pt x="426025" y="616087"/>
                      </a:cubicBezTo>
                      <a:close/>
                      <a:moveTo>
                        <a:pt x="854747" y="604801"/>
                      </a:moveTo>
                      <a:lnTo>
                        <a:pt x="854454" y="604801"/>
                      </a:lnTo>
                      <a:cubicBezTo>
                        <a:pt x="853253" y="604647"/>
                        <a:pt x="852407" y="603538"/>
                        <a:pt x="852561" y="602337"/>
                      </a:cubicBezTo>
                      <a:cubicBezTo>
                        <a:pt x="852561" y="602322"/>
                        <a:pt x="852561" y="602322"/>
                        <a:pt x="852561" y="602322"/>
                      </a:cubicBezTo>
                      <a:cubicBezTo>
                        <a:pt x="853700" y="593714"/>
                        <a:pt x="854285" y="585030"/>
                        <a:pt x="854285" y="576345"/>
                      </a:cubicBezTo>
                      <a:cubicBezTo>
                        <a:pt x="854285" y="572942"/>
                        <a:pt x="854193" y="569493"/>
                        <a:pt x="854023" y="566106"/>
                      </a:cubicBezTo>
                      <a:cubicBezTo>
                        <a:pt x="853885" y="564905"/>
                        <a:pt x="854747" y="563796"/>
                        <a:pt x="855948" y="563658"/>
                      </a:cubicBezTo>
                      <a:cubicBezTo>
                        <a:pt x="857165" y="563519"/>
                        <a:pt x="858258" y="564381"/>
                        <a:pt x="858396" y="565582"/>
                      </a:cubicBezTo>
                      <a:cubicBezTo>
                        <a:pt x="858412" y="565690"/>
                        <a:pt x="858412" y="565782"/>
                        <a:pt x="858412" y="565875"/>
                      </a:cubicBezTo>
                      <a:cubicBezTo>
                        <a:pt x="858597" y="569339"/>
                        <a:pt x="858689" y="572865"/>
                        <a:pt x="858689" y="576345"/>
                      </a:cubicBezTo>
                      <a:cubicBezTo>
                        <a:pt x="858689" y="585230"/>
                        <a:pt x="858104" y="594099"/>
                        <a:pt x="856918" y="602907"/>
                      </a:cubicBezTo>
                      <a:cubicBezTo>
                        <a:pt x="856764" y="604015"/>
                        <a:pt x="855810" y="604831"/>
                        <a:pt x="854686" y="604801"/>
                      </a:cubicBezTo>
                      <a:close/>
                      <a:moveTo>
                        <a:pt x="118315" y="599781"/>
                      </a:moveTo>
                      <a:cubicBezTo>
                        <a:pt x="117868" y="599781"/>
                        <a:pt x="117422" y="599627"/>
                        <a:pt x="117052" y="599365"/>
                      </a:cubicBezTo>
                      <a:cubicBezTo>
                        <a:pt x="116051" y="598672"/>
                        <a:pt x="115805" y="597302"/>
                        <a:pt x="116498" y="596301"/>
                      </a:cubicBezTo>
                      <a:cubicBezTo>
                        <a:pt x="116513" y="596301"/>
                        <a:pt x="116513" y="596286"/>
                        <a:pt x="116513" y="596286"/>
                      </a:cubicBezTo>
                      <a:cubicBezTo>
                        <a:pt x="123565" y="586308"/>
                        <a:pt x="130987" y="576361"/>
                        <a:pt x="138548" y="566752"/>
                      </a:cubicBezTo>
                      <a:cubicBezTo>
                        <a:pt x="139302" y="565798"/>
                        <a:pt x="140688" y="565628"/>
                        <a:pt x="141642" y="566383"/>
                      </a:cubicBezTo>
                      <a:cubicBezTo>
                        <a:pt x="142597" y="567137"/>
                        <a:pt x="142767" y="568523"/>
                        <a:pt x="142012" y="569478"/>
                      </a:cubicBezTo>
                      <a:cubicBezTo>
                        <a:pt x="134498" y="579040"/>
                        <a:pt x="127122" y="588910"/>
                        <a:pt x="120116" y="598826"/>
                      </a:cubicBezTo>
                      <a:cubicBezTo>
                        <a:pt x="119685" y="599427"/>
                        <a:pt x="118992" y="599796"/>
                        <a:pt x="118253" y="599781"/>
                      </a:cubicBezTo>
                      <a:close/>
                      <a:moveTo>
                        <a:pt x="413691" y="543825"/>
                      </a:moveTo>
                      <a:cubicBezTo>
                        <a:pt x="412537" y="543825"/>
                        <a:pt x="411582" y="542932"/>
                        <a:pt x="411505" y="541777"/>
                      </a:cubicBezTo>
                      <a:cubicBezTo>
                        <a:pt x="410935" y="533247"/>
                        <a:pt x="410658" y="524485"/>
                        <a:pt x="410658" y="515709"/>
                      </a:cubicBezTo>
                      <a:cubicBezTo>
                        <a:pt x="410658" y="512121"/>
                        <a:pt x="410658" y="508472"/>
                        <a:pt x="410797" y="504838"/>
                      </a:cubicBezTo>
                      <a:cubicBezTo>
                        <a:pt x="410812" y="503637"/>
                        <a:pt x="411797" y="502682"/>
                        <a:pt x="412999" y="502697"/>
                      </a:cubicBezTo>
                      <a:cubicBezTo>
                        <a:pt x="413014" y="502697"/>
                        <a:pt x="413045" y="502697"/>
                        <a:pt x="413060" y="502697"/>
                      </a:cubicBezTo>
                      <a:cubicBezTo>
                        <a:pt x="414277" y="502728"/>
                        <a:pt x="415231" y="503745"/>
                        <a:pt x="415200" y="504961"/>
                      </a:cubicBezTo>
                      <a:cubicBezTo>
                        <a:pt x="415200" y="504961"/>
                        <a:pt x="415200" y="504961"/>
                        <a:pt x="415200" y="504961"/>
                      </a:cubicBezTo>
                      <a:cubicBezTo>
                        <a:pt x="415108" y="508549"/>
                        <a:pt x="415062" y="512167"/>
                        <a:pt x="415062" y="515739"/>
                      </a:cubicBezTo>
                      <a:cubicBezTo>
                        <a:pt x="415062" y="524408"/>
                        <a:pt x="415339" y="533077"/>
                        <a:pt x="415894" y="541516"/>
                      </a:cubicBezTo>
                      <a:cubicBezTo>
                        <a:pt x="415986" y="542716"/>
                        <a:pt x="415077" y="543764"/>
                        <a:pt x="413876" y="543856"/>
                      </a:cubicBezTo>
                      <a:cubicBezTo>
                        <a:pt x="413861" y="543856"/>
                        <a:pt x="413861" y="543856"/>
                        <a:pt x="413846" y="543856"/>
                      </a:cubicBezTo>
                      <a:close/>
                      <a:moveTo>
                        <a:pt x="163661" y="542008"/>
                      </a:moveTo>
                      <a:cubicBezTo>
                        <a:pt x="163138" y="542008"/>
                        <a:pt x="162615" y="541808"/>
                        <a:pt x="162214" y="541469"/>
                      </a:cubicBezTo>
                      <a:cubicBezTo>
                        <a:pt x="161321" y="540669"/>
                        <a:pt x="161213" y="539298"/>
                        <a:pt x="161998" y="538390"/>
                      </a:cubicBezTo>
                      <a:cubicBezTo>
                        <a:pt x="170051" y="529151"/>
                        <a:pt x="178443" y="520051"/>
                        <a:pt x="186943" y="511274"/>
                      </a:cubicBezTo>
                      <a:cubicBezTo>
                        <a:pt x="187790" y="510396"/>
                        <a:pt x="189191" y="510381"/>
                        <a:pt x="190069" y="511228"/>
                      </a:cubicBezTo>
                      <a:cubicBezTo>
                        <a:pt x="190946" y="512075"/>
                        <a:pt x="190962" y="513476"/>
                        <a:pt x="190115" y="514354"/>
                      </a:cubicBezTo>
                      <a:cubicBezTo>
                        <a:pt x="181661" y="523084"/>
                        <a:pt x="173316" y="532138"/>
                        <a:pt x="165324" y="541300"/>
                      </a:cubicBezTo>
                      <a:cubicBezTo>
                        <a:pt x="164893" y="541762"/>
                        <a:pt x="164293" y="542024"/>
                        <a:pt x="163661" y="542008"/>
                      </a:cubicBezTo>
                      <a:close/>
                      <a:moveTo>
                        <a:pt x="850852" y="531830"/>
                      </a:moveTo>
                      <a:cubicBezTo>
                        <a:pt x="849835" y="531830"/>
                        <a:pt x="848958" y="531122"/>
                        <a:pt x="848711" y="530136"/>
                      </a:cubicBezTo>
                      <a:cubicBezTo>
                        <a:pt x="845878" y="518388"/>
                        <a:pt x="842044" y="506901"/>
                        <a:pt x="837240" y="495815"/>
                      </a:cubicBezTo>
                      <a:cubicBezTo>
                        <a:pt x="836762" y="494691"/>
                        <a:pt x="837271" y="493397"/>
                        <a:pt x="838395" y="492904"/>
                      </a:cubicBezTo>
                      <a:cubicBezTo>
                        <a:pt x="839503" y="492427"/>
                        <a:pt x="840812" y="492935"/>
                        <a:pt x="841289" y="494059"/>
                      </a:cubicBezTo>
                      <a:cubicBezTo>
                        <a:pt x="846201" y="505423"/>
                        <a:pt x="850143" y="517171"/>
                        <a:pt x="853069" y="529197"/>
                      </a:cubicBezTo>
                      <a:cubicBezTo>
                        <a:pt x="853346" y="530383"/>
                        <a:pt x="852622" y="531568"/>
                        <a:pt x="851437" y="531861"/>
                      </a:cubicBezTo>
                      <a:cubicBezTo>
                        <a:pt x="851237" y="531892"/>
                        <a:pt x="851052" y="531907"/>
                        <a:pt x="850852" y="531892"/>
                      </a:cubicBezTo>
                      <a:close/>
                      <a:moveTo>
                        <a:pt x="214767" y="489286"/>
                      </a:moveTo>
                      <a:cubicBezTo>
                        <a:pt x="214182" y="489255"/>
                        <a:pt x="213627" y="489009"/>
                        <a:pt x="213227" y="488578"/>
                      </a:cubicBezTo>
                      <a:cubicBezTo>
                        <a:pt x="212426" y="487685"/>
                        <a:pt x="212473" y="486314"/>
                        <a:pt x="213350" y="485498"/>
                      </a:cubicBezTo>
                      <a:cubicBezTo>
                        <a:pt x="222327" y="477152"/>
                        <a:pt x="231627" y="468945"/>
                        <a:pt x="240974" y="461123"/>
                      </a:cubicBezTo>
                      <a:cubicBezTo>
                        <a:pt x="241913" y="460338"/>
                        <a:pt x="243299" y="460461"/>
                        <a:pt x="244084" y="461401"/>
                      </a:cubicBezTo>
                      <a:cubicBezTo>
                        <a:pt x="244870" y="462340"/>
                        <a:pt x="244746" y="463726"/>
                        <a:pt x="243807" y="464511"/>
                      </a:cubicBezTo>
                      <a:cubicBezTo>
                        <a:pt x="234569" y="472210"/>
                        <a:pt x="225330" y="480432"/>
                        <a:pt x="216353" y="488716"/>
                      </a:cubicBezTo>
                      <a:cubicBezTo>
                        <a:pt x="215937" y="489132"/>
                        <a:pt x="215352" y="489363"/>
                        <a:pt x="214767" y="489348"/>
                      </a:cubicBezTo>
                      <a:close/>
                      <a:moveTo>
                        <a:pt x="415432" y="470408"/>
                      </a:moveTo>
                      <a:lnTo>
                        <a:pt x="415185" y="470408"/>
                      </a:lnTo>
                      <a:cubicBezTo>
                        <a:pt x="413984" y="470270"/>
                        <a:pt x="413106" y="469176"/>
                        <a:pt x="413245" y="467975"/>
                      </a:cubicBezTo>
                      <a:cubicBezTo>
                        <a:pt x="414538" y="456027"/>
                        <a:pt x="416324" y="443739"/>
                        <a:pt x="418604" y="431498"/>
                      </a:cubicBezTo>
                      <a:cubicBezTo>
                        <a:pt x="418834" y="430297"/>
                        <a:pt x="419974" y="429512"/>
                        <a:pt x="421175" y="429727"/>
                      </a:cubicBezTo>
                      <a:cubicBezTo>
                        <a:pt x="422376" y="429943"/>
                        <a:pt x="423161" y="431082"/>
                        <a:pt x="422946" y="432283"/>
                      </a:cubicBezTo>
                      <a:cubicBezTo>
                        <a:pt x="420697" y="444432"/>
                        <a:pt x="418911" y="456612"/>
                        <a:pt x="417618" y="468453"/>
                      </a:cubicBezTo>
                      <a:cubicBezTo>
                        <a:pt x="417525" y="469592"/>
                        <a:pt x="416571" y="470470"/>
                        <a:pt x="415432" y="470470"/>
                      </a:cubicBezTo>
                      <a:close/>
                      <a:moveTo>
                        <a:pt x="822088" y="464603"/>
                      </a:moveTo>
                      <a:cubicBezTo>
                        <a:pt x="821334" y="464603"/>
                        <a:pt x="820625" y="464203"/>
                        <a:pt x="820225" y="463556"/>
                      </a:cubicBezTo>
                      <a:lnTo>
                        <a:pt x="819424" y="462294"/>
                      </a:lnTo>
                      <a:cubicBezTo>
                        <a:pt x="813188" y="452454"/>
                        <a:pt x="806413" y="442954"/>
                        <a:pt x="799130" y="433854"/>
                      </a:cubicBezTo>
                      <a:cubicBezTo>
                        <a:pt x="798345" y="432915"/>
                        <a:pt x="798484" y="431529"/>
                        <a:pt x="799407" y="430759"/>
                      </a:cubicBezTo>
                      <a:cubicBezTo>
                        <a:pt x="800347" y="429973"/>
                        <a:pt x="801732" y="430097"/>
                        <a:pt x="802518" y="431036"/>
                      </a:cubicBezTo>
                      <a:cubicBezTo>
                        <a:pt x="802533" y="431051"/>
                        <a:pt x="802548" y="431082"/>
                        <a:pt x="802564" y="431097"/>
                      </a:cubicBezTo>
                      <a:cubicBezTo>
                        <a:pt x="809955" y="440321"/>
                        <a:pt x="816822" y="449960"/>
                        <a:pt x="823151" y="459938"/>
                      </a:cubicBezTo>
                      <a:lnTo>
                        <a:pt x="823967" y="461216"/>
                      </a:lnTo>
                      <a:cubicBezTo>
                        <a:pt x="824629" y="462263"/>
                        <a:pt x="824306" y="463633"/>
                        <a:pt x="823258" y="464295"/>
                      </a:cubicBezTo>
                      <a:cubicBezTo>
                        <a:pt x="823258" y="464295"/>
                        <a:pt x="823258" y="464295"/>
                        <a:pt x="823258" y="464295"/>
                      </a:cubicBezTo>
                      <a:cubicBezTo>
                        <a:pt x="822904" y="464526"/>
                        <a:pt x="822504" y="464649"/>
                        <a:pt x="822088" y="464665"/>
                      </a:cubicBezTo>
                      <a:close/>
                      <a:moveTo>
                        <a:pt x="271123" y="442199"/>
                      </a:moveTo>
                      <a:cubicBezTo>
                        <a:pt x="269907" y="442215"/>
                        <a:pt x="268921" y="441229"/>
                        <a:pt x="268905" y="440013"/>
                      </a:cubicBezTo>
                      <a:cubicBezTo>
                        <a:pt x="268905" y="439305"/>
                        <a:pt x="269229" y="438642"/>
                        <a:pt x="269799" y="438227"/>
                      </a:cubicBezTo>
                      <a:cubicBezTo>
                        <a:pt x="279653" y="430867"/>
                        <a:pt x="289816" y="423707"/>
                        <a:pt x="299902" y="416978"/>
                      </a:cubicBezTo>
                      <a:cubicBezTo>
                        <a:pt x="300948" y="416354"/>
                        <a:pt x="302304" y="416696"/>
                        <a:pt x="302919" y="417740"/>
                      </a:cubicBezTo>
                      <a:cubicBezTo>
                        <a:pt x="303505" y="418715"/>
                        <a:pt x="303243" y="419971"/>
                        <a:pt x="302335" y="420642"/>
                      </a:cubicBezTo>
                      <a:cubicBezTo>
                        <a:pt x="292280" y="427340"/>
                        <a:pt x="282225" y="434500"/>
                        <a:pt x="272432" y="441753"/>
                      </a:cubicBezTo>
                      <a:cubicBezTo>
                        <a:pt x="272062" y="442061"/>
                        <a:pt x="271600" y="442246"/>
                        <a:pt x="271123" y="442261"/>
                      </a:cubicBezTo>
                      <a:close/>
                      <a:moveTo>
                        <a:pt x="776172" y="407539"/>
                      </a:moveTo>
                      <a:cubicBezTo>
                        <a:pt x="775602" y="407536"/>
                        <a:pt x="775048" y="407309"/>
                        <a:pt x="774632" y="406908"/>
                      </a:cubicBezTo>
                      <a:cubicBezTo>
                        <a:pt x="765932" y="398463"/>
                        <a:pt x="756678" y="390614"/>
                        <a:pt x="746916" y="383410"/>
                      </a:cubicBezTo>
                      <a:cubicBezTo>
                        <a:pt x="745931" y="382688"/>
                        <a:pt x="745731" y="381306"/>
                        <a:pt x="746454" y="380323"/>
                      </a:cubicBezTo>
                      <a:cubicBezTo>
                        <a:pt x="747162" y="379341"/>
                        <a:pt x="748548" y="379131"/>
                        <a:pt x="749534" y="379854"/>
                      </a:cubicBezTo>
                      <a:cubicBezTo>
                        <a:pt x="759465" y="387183"/>
                        <a:pt x="768889" y="395167"/>
                        <a:pt x="777758" y="403751"/>
                      </a:cubicBezTo>
                      <a:cubicBezTo>
                        <a:pt x="778605" y="404604"/>
                        <a:pt x="778605" y="405978"/>
                        <a:pt x="777758" y="406831"/>
                      </a:cubicBezTo>
                      <a:cubicBezTo>
                        <a:pt x="777358" y="407299"/>
                        <a:pt x="776772" y="407579"/>
                        <a:pt x="776157" y="407600"/>
                      </a:cubicBezTo>
                      <a:close/>
                      <a:moveTo>
                        <a:pt x="332283" y="401564"/>
                      </a:moveTo>
                      <a:cubicBezTo>
                        <a:pt x="331498" y="401568"/>
                        <a:pt x="330774" y="401150"/>
                        <a:pt x="330389" y="400471"/>
                      </a:cubicBezTo>
                      <a:cubicBezTo>
                        <a:pt x="329742" y="399438"/>
                        <a:pt x="330066" y="398082"/>
                        <a:pt x="331098" y="397438"/>
                      </a:cubicBezTo>
                      <a:cubicBezTo>
                        <a:pt x="331128" y="397422"/>
                        <a:pt x="331144" y="397407"/>
                        <a:pt x="331175" y="397392"/>
                      </a:cubicBezTo>
                      <a:cubicBezTo>
                        <a:pt x="341830" y="391233"/>
                        <a:pt x="352732" y="385227"/>
                        <a:pt x="363510" y="379746"/>
                      </a:cubicBezTo>
                      <a:cubicBezTo>
                        <a:pt x="364603" y="379198"/>
                        <a:pt x="365927" y="379635"/>
                        <a:pt x="366482" y="380724"/>
                      </a:cubicBezTo>
                      <a:cubicBezTo>
                        <a:pt x="367021" y="381812"/>
                        <a:pt x="366590" y="383139"/>
                        <a:pt x="365496" y="383688"/>
                      </a:cubicBezTo>
                      <a:cubicBezTo>
                        <a:pt x="354718" y="389123"/>
                        <a:pt x="343939" y="395020"/>
                        <a:pt x="333361" y="401195"/>
                      </a:cubicBezTo>
                      <a:cubicBezTo>
                        <a:pt x="333053" y="401443"/>
                        <a:pt x="332668" y="401592"/>
                        <a:pt x="332268" y="401626"/>
                      </a:cubicBezTo>
                      <a:close/>
                      <a:moveTo>
                        <a:pt x="428689" y="398208"/>
                      </a:moveTo>
                      <a:cubicBezTo>
                        <a:pt x="428504" y="398231"/>
                        <a:pt x="428319" y="398231"/>
                        <a:pt x="428135" y="398208"/>
                      </a:cubicBezTo>
                      <a:cubicBezTo>
                        <a:pt x="426980" y="397886"/>
                        <a:pt x="426287" y="396693"/>
                        <a:pt x="426595" y="395529"/>
                      </a:cubicBezTo>
                      <a:cubicBezTo>
                        <a:pt x="429567" y="383842"/>
                        <a:pt x="433000" y="371924"/>
                        <a:pt x="436804" y="360113"/>
                      </a:cubicBezTo>
                      <a:cubicBezTo>
                        <a:pt x="437111" y="358937"/>
                        <a:pt x="438313" y="358232"/>
                        <a:pt x="439483" y="358538"/>
                      </a:cubicBezTo>
                      <a:cubicBezTo>
                        <a:pt x="440668" y="358845"/>
                        <a:pt x="441377" y="360047"/>
                        <a:pt x="441069" y="361224"/>
                      </a:cubicBezTo>
                      <a:cubicBezTo>
                        <a:pt x="441038" y="361302"/>
                        <a:pt x="441023" y="361378"/>
                        <a:pt x="440992" y="361453"/>
                      </a:cubicBezTo>
                      <a:cubicBezTo>
                        <a:pt x="437235" y="373186"/>
                        <a:pt x="433816" y="385012"/>
                        <a:pt x="430860" y="396622"/>
                      </a:cubicBezTo>
                      <a:cubicBezTo>
                        <a:pt x="430614" y="397616"/>
                        <a:pt x="429705" y="398300"/>
                        <a:pt x="428673" y="398269"/>
                      </a:cubicBezTo>
                      <a:close/>
                      <a:moveTo>
                        <a:pt x="397801" y="368444"/>
                      </a:moveTo>
                      <a:cubicBezTo>
                        <a:pt x="396923" y="368444"/>
                        <a:pt x="396123" y="367916"/>
                        <a:pt x="395784" y="367104"/>
                      </a:cubicBezTo>
                      <a:cubicBezTo>
                        <a:pt x="395306" y="365988"/>
                        <a:pt x="395815" y="364691"/>
                        <a:pt x="396939" y="364211"/>
                      </a:cubicBezTo>
                      <a:cubicBezTo>
                        <a:pt x="396939" y="364211"/>
                        <a:pt x="396939" y="364209"/>
                        <a:pt x="396939" y="364209"/>
                      </a:cubicBezTo>
                      <a:cubicBezTo>
                        <a:pt x="408318" y="359344"/>
                        <a:pt x="419881" y="354847"/>
                        <a:pt x="431307" y="350859"/>
                      </a:cubicBezTo>
                      <a:cubicBezTo>
                        <a:pt x="432446" y="350428"/>
                        <a:pt x="433709" y="351001"/>
                        <a:pt x="434140" y="352139"/>
                      </a:cubicBezTo>
                      <a:cubicBezTo>
                        <a:pt x="434571" y="353275"/>
                        <a:pt x="434001" y="354547"/>
                        <a:pt x="432862" y="354978"/>
                      </a:cubicBezTo>
                      <a:cubicBezTo>
                        <a:pt x="432831" y="354992"/>
                        <a:pt x="432785" y="355005"/>
                        <a:pt x="432754" y="355017"/>
                      </a:cubicBezTo>
                      <a:cubicBezTo>
                        <a:pt x="421437" y="358974"/>
                        <a:pt x="409965" y="363424"/>
                        <a:pt x="398678" y="368259"/>
                      </a:cubicBezTo>
                      <a:cubicBezTo>
                        <a:pt x="398401" y="368402"/>
                        <a:pt x="398094" y="368485"/>
                        <a:pt x="397786" y="368505"/>
                      </a:cubicBezTo>
                      <a:close/>
                      <a:moveTo>
                        <a:pt x="717137" y="364225"/>
                      </a:moveTo>
                      <a:cubicBezTo>
                        <a:pt x="716767" y="364225"/>
                        <a:pt x="716413" y="364129"/>
                        <a:pt x="716090" y="363948"/>
                      </a:cubicBezTo>
                      <a:cubicBezTo>
                        <a:pt x="705419" y="358160"/>
                        <a:pt x="694363" y="353097"/>
                        <a:pt x="683000" y="348796"/>
                      </a:cubicBezTo>
                      <a:cubicBezTo>
                        <a:pt x="681860" y="348371"/>
                        <a:pt x="681275" y="347102"/>
                        <a:pt x="681706" y="345963"/>
                      </a:cubicBezTo>
                      <a:cubicBezTo>
                        <a:pt x="682137" y="344823"/>
                        <a:pt x="683400" y="344245"/>
                        <a:pt x="684540" y="344670"/>
                      </a:cubicBezTo>
                      <a:cubicBezTo>
                        <a:pt x="696088" y="349044"/>
                        <a:pt x="707313" y="354188"/>
                        <a:pt x="718168" y="360067"/>
                      </a:cubicBezTo>
                      <a:cubicBezTo>
                        <a:pt x="719246" y="360642"/>
                        <a:pt x="719646" y="361977"/>
                        <a:pt x="719061" y="363048"/>
                      </a:cubicBezTo>
                      <a:cubicBezTo>
                        <a:pt x="718676" y="363764"/>
                        <a:pt x="717937" y="364211"/>
                        <a:pt x="717121" y="364209"/>
                      </a:cubicBezTo>
                      <a:close/>
                      <a:moveTo>
                        <a:pt x="467061" y="344377"/>
                      </a:moveTo>
                      <a:cubicBezTo>
                        <a:pt x="465844" y="344408"/>
                        <a:pt x="464828" y="343447"/>
                        <a:pt x="464797" y="342232"/>
                      </a:cubicBezTo>
                      <a:cubicBezTo>
                        <a:pt x="464782" y="341193"/>
                        <a:pt x="465475" y="340278"/>
                        <a:pt x="466491" y="340035"/>
                      </a:cubicBezTo>
                      <a:cubicBezTo>
                        <a:pt x="478486" y="336817"/>
                        <a:pt x="490604" y="334091"/>
                        <a:pt x="502476" y="331920"/>
                      </a:cubicBezTo>
                      <a:cubicBezTo>
                        <a:pt x="503661" y="331640"/>
                        <a:pt x="504847" y="332371"/>
                        <a:pt x="505124" y="333554"/>
                      </a:cubicBezTo>
                      <a:cubicBezTo>
                        <a:pt x="505401" y="334738"/>
                        <a:pt x="504677" y="335923"/>
                        <a:pt x="503492" y="336205"/>
                      </a:cubicBezTo>
                      <a:cubicBezTo>
                        <a:pt x="503415" y="336222"/>
                        <a:pt x="503338" y="336238"/>
                        <a:pt x="503261" y="336247"/>
                      </a:cubicBezTo>
                      <a:cubicBezTo>
                        <a:pt x="491512" y="338403"/>
                        <a:pt x="479517" y="341113"/>
                        <a:pt x="467630" y="344300"/>
                      </a:cubicBezTo>
                      <a:cubicBezTo>
                        <a:pt x="467461" y="344343"/>
                        <a:pt x="467276" y="344369"/>
                        <a:pt x="467107" y="344377"/>
                      </a:cubicBezTo>
                      <a:close/>
                      <a:moveTo>
                        <a:pt x="648755" y="338218"/>
                      </a:moveTo>
                      <a:cubicBezTo>
                        <a:pt x="648585" y="338241"/>
                        <a:pt x="648401" y="338241"/>
                        <a:pt x="648231" y="338218"/>
                      </a:cubicBezTo>
                      <a:cubicBezTo>
                        <a:pt x="636406" y="335412"/>
                        <a:pt x="624411" y="333309"/>
                        <a:pt x="612339" y="331920"/>
                      </a:cubicBezTo>
                      <a:cubicBezTo>
                        <a:pt x="611138" y="331749"/>
                        <a:pt x="610291" y="330636"/>
                        <a:pt x="610460" y="329432"/>
                      </a:cubicBezTo>
                      <a:cubicBezTo>
                        <a:pt x="610630" y="328269"/>
                        <a:pt x="611677" y="327441"/>
                        <a:pt x="612847" y="327547"/>
                      </a:cubicBezTo>
                      <a:cubicBezTo>
                        <a:pt x="625104" y="328953"/>
                        <a:pt x="637268" y="331087"/>
                        <a:pt x="649263" y="333937"/>
                      </a:cubicBezTo>
                      <a:cubicBezTo>
                        <a:pt x="650449" y="334224"/>
                        <a:pt x="651172" y="335412"/>
                        <a:pt x="650880" y="336595"/>
                      </a:cubicBezTo>
                      <a:cubicBezTo>
                        <a:pt x="650649" y="337580"/>
                        <a:pt x="649771" y="338275"/>
                        <a:pt x="648755" y="338279"/>
                      </a:cubicBezTo>
                      <a:close/>
                      <a:moveTo>
                        <a:pt x="539276" y="331289"/>
                      </a:moveTo>
                      <a:cubicBezTo>
                        <a:pt x="538060" y="331259"/>
                        <a:pt x="537105" y="330249"/>
                        <a:pt x="537136" y="329033"/>
                      </a:cubicBezTo>
                      <a:cubicBezTo>
                        <a:pt x="537152" y="327937"/>
                        <a:pt x="537983" y="327027"/>
                        <a:pt x="539076" y="326900"/>
                      </a:cubicBezTo>
                      <a:cubicBezTo>
                        <a:pt x="550732" y="325822"/>
                        <a:pt x="562388" y="325361"/>
                        <a:pt x="573721" y="325361"/>
                      </a:cubicBezTo>
                      <a:lnTo>
                        <a:pt x="575969" y="325361"/>
                      </a:lnTo>
                      <a:cubicBezTo>
                        <a:pt x="577186" y="325361"/>
                        <a:pt x="578171" y="326346"/>
                        <a:pt x="578171" y="327562"/>
                      </a:cubicBezTo>
                      <a:cubicBezTo>
                        <a:pt x="578171" y="328779"/>
                        <a:pt x="577186" y="329764"/>
                        <a:pt x="575969" y="329764"/>
                      </a:cubicBezTo>
                      <a:lnTo>
                        <a:pt x="573737" y="329764"/>
                      </a:lnTo>
                      <a:cubicBezTo>
                        <a:pt x="562543" y="329764"/>
                        <a:pt x="551025" y="330303"/>
                        <a:pt x="539507" y="331304"/>
                      </a:cubicBezTo>
                      <a:close/>
                      <a:moveTo>
                        <a:pt x="451047" y="328379"/>
                      </a:moveTo>
                      <a:cubicBezTo>
                        <a:pt x="450785" y="328377"/>
                        <a:pt x="450508" y="328331"/>
                        <a:pt x="450261" y="328240"/>
                      </a:cubicBezTo>
                      <a:cubicBezTo>
                        <a:pt x="449122" y="327803"/>
                        <a:pt x="448568" y="326529"/>
                        <a:pt x="448999" y="325394"/>
                      </a:cubicBezTo>
                      <a:cubicBezTo>
                        <a:pt x="448999" y="325393"/>
                        <a:pt x="448999" y="325393"/>
                        <a:pt x="448999" y="325391"/>
                      </a:cubicBezTo>
                      <a:cubicBezTo>
                        <a:pt x="453325" y="314089"/>
                        <a:pt x="458083" y="302649"/>
                        <a:pt x="463119" y="291347"/>
                      </a:cubicBezTo>
                      <a:cubicBezTo>
                        <a:pt x="463611" y="290237"/>
                        <a:pt x="464920" y="289741"/>
                        <a:pt x="466029" y="290238"/>
                      </a:cubicBezTo>
                      <a:cubicBezTo>
                        <a:pt x="467137" y="290735"/>
                        <a:pt x="467630" y="292038"/>
                        <a:pt x="467137" y="293148"/>
                      </a:cubicBezTo>
                      <a:cubicBezTo>
                        <a:pt x="462133" y="304373"/>
                        <a:pt x="457421" y="315752"/>
                        <a:pt x="453110" y="327024"/>
                      </a:cubicBezTo>
                      <a:cubicBezTo>
                        <a:pt x="452756" y="327843"/>
                        <a:pt x="451940" y="328366"/>
                        <a:pt x="451047" y="328348"/>
                      </a:cubicBezTo>
                      <a:close/>
                      <a:moveTo>
                        <a:pt x="480903" y="261290"/>
                      </a:moveTo>
                      <a:cubicBezTo>
                        <a:pt x="480549" y="261290"/>
                        <a:pt x="480210" y="261206"/>
                        <a:pt x="479902" y="261044"/>
                      </a:cubicBezTo>
                      <a:cubicBezTo>
                        <a:pt x="478824" y="260494"/>
                        <a:pt x="478378" y="259171"/>
                        <a:pt x="478932" y="258087"/>
                      </a:cubicBezTo>
                      <a:cubicBezTo>
                        <a:pt x="484414" y="247309"/>
                        <a:pt x="490265" y="236330"/>
                        <a:pt x="496347" y="225613"/>
                      </a:cubicBezTo>
                      <a:cubicBezTo>
                        <a:pt x="496948" y="224554"/>
                        <a:pt x="498287" y="224183"/>
                        <a:pt x="499350" y="224782"/>
                      </a:cubicBezTo>
                      <a:cubicBezTo>
                        <a:pt x="500412" y="225381"/>
                        <a:pt x="500782" y="226725"/>
                        <a:pt x="500181" y="227784"/>
                      </a:cubicBezTo>
                      <a:cubicBezTo>
                        <a:pt x="494145" y="238440"/>
                        <a:pt x="488325" y="249341"/>
                        <a:pt x="482874" y="260120"/>
                      </a:cubicBezTo>
                      <a:cubicBezTo>
                        <a:pt x="482474" y="260831"/>
                        <a:pt x="481719" y="261269"/>
                        <a:pt x="480903" y="261259"/>
                      </a:cubicBezTo>
                      <a:close/>
                      <a:moveTo>
                        <a:pt x="517088" y="197358"/>
                      </a:moveTo>
                      <a:cubicBezTo>
                        <a:pt x="516672" y="197360"/>
                        <a:pt x="516272" y="197243"/>
                        <a:pt x="515918" y="197020"/>
                      </a:cubicBezTo>
                      <a:cubicBezTo>
                        <a:pt x="514871" y="196378"/>
                        <a:pt x="514547" y="195012"/>
                        <a:pt x="515194" y="193969"/>
                      </a:cubicBezTo>
                      <a:cubicBezTo>
                        <a:pt x="515194" y="193960"/>
                        <a:pt x="515210" y="193949"/>
                        <a:pt x="515210" y="193940"/>
                      </a:cubicBezTo>
                      <a:cubicBezTo>
                        <a:pt x="521692" y="183639"/>
                        <a:pt x="528513" y="173292"/>
                        <a:pt x="535488" y="163144"/>
                      </a:cubicBezTo>
                      <a:cubicBezTo>
                        <a:pt x="536120" y="162102"/>
                        <a:pt x="537459" y="161763"/>
                        <a:pt x="538506" y="162388"/>
                      </a:cubicBezTo>
                      <a:cubicBezTo>
                        <a:pt x="539553" y="163013"/>
                        <a:pt x="539892" y="164367"/>
                        <a:pt x="539261" y="165409"/>
                      </a:cubicBezTo>
                      <a:cubicBezTo>
                        <a:pt x="539215" y="165490"/>
                        <a:pt x="539168" y="165566"/>
                        <a:pt x="539107" y="165639"/>
                      </a:cubicBezTo>
                      <a:cubicBezTo>
                        <a:pt x="532163" y="175694"/>
                        <a:pt x="525387" y="185979"/>
                        <a:pt x="518951" y="196250"/>
                      </a:cubicBezTo>
                      <a:cubicBezTo>
                        <a:pt x="518551" y="196907"/>
                        <a:pt x="517858" y="197314"/>
                        <a:pt x="517088" y="197328"/>
                      </a:cubicBezTo>
                      <a:close/>
                      <a:moveTo>
                        <a:pt x="558831" y="136906"/>
                      </a:moveTo>
                      <a:cubicBezTo>
                        <a:pt x="557630" y="136922"/>
                        <a:pt x="556630" y="135955"/>
                        <a:pt x="556614" y="134748"/>
                      </a:cubicBezTo>
                      <a:cubicBezTo>
                        <a:pt x="556614" y="134253"/>
                        <a:pt x="556768" y="133772"/>
                        <a:pt x="557076" y="133380"/>
                      </a:cubicBezTo>
                      <a:cubicBezTo>
                        <a:pt x="564452" y="123618"/>
                        <a:pt x="572151" y="113902"/>
                        <a:pt x="579926" y="104494"/>
                      </a:cubicBezTo>
                      <a:cubicBezTo>
                        <a:pt x="580712" y="103555"/>
                        <a:pt x="582098" y="103424"/>
                        <a:pt x="583037" y="104201"/>
                      </a:cubicBezTo>
                      <a:cubicBezTo>
                        <a:pt x="583976" y="104979"/>
                        <a:pt x="584115" y="106373"/>
                        <a:pt x="583330" y="107312"/>
                      </a:cubicBezTo>
                      <a:cubicBezTo>
                        <a:pt x="575631" y="116674"/>
                        <a:pt x="567932" y="126328"/>
                        <a:pt x="560587" y="136044"/>
                      </a:cubicBezTo>
                      <a:cubicBezTo>
                        <a:pt x="560171" y="136580"/>
                        <a:pt x="559509" y="136888"/>
                        <a:pt x="558831" y="136876"/>
                      </a:cubicBezTo>
                      <a:close/>
                      <a:moveTo>
                        <a:pt x="605656" y="80335"/>
                      </a:moveTo>
                      <a:cubicBezTo>
                        <a:pt x="605087" y="80346"/>
                        <a:pt x="604532" y="80142"/>
                        <a:pt x="604117" y="79765"/>
                      </a:cubicBezTo>
                      <a:cubicBezTo>
                        <a:pt x="603239" y="78952"/>
                        <a:pt x="603162" y="77583"/>
                        <a:pt x="603963" y="76686"/>
                      </a:cubicBezTo>
                      <a:cubicBezTo>
                        <a:pt x="612185" y="67585"/>
                        <a:pt x="620700" y="58578"/>
                        <a:pt x="629261" y="49909"/>
                      </a:cubicBezTo>
                      <a:cubicBezTo>
                        <a:pt x="629985" y="48931"/>
                        <a:pt x="631355" y="48725"/>
                        <a:pt x="632341" y="49447"/>
                      </a:cubicBezTo>
                      <a:cubicBezTo>
                        <a:pt x="633311" y="50170"/>
                        <a:pt x="633526" y="51549"/>
                        <a:pt x="632803" y="52526"/>
                      </a:cubicBezTo>
                      <a:cubicBezTo>
                        <a:pt x="632679" y="52702"/>
                        <a:pt x="632510" y="52859"/>
                        <a:pt x="632341" y="52988"/>
                      </a:cubicBezTo>
                      <a:cubicBezTo>
                        <a:pt x="623826" y="61596"/>
                        <a:pt x="615403" y="70557"/>
                        <a:pt x="607181" y="79596"/>
                      </a:cubicBezTo>
                      <a:cubicBezTo>
                        <a:pt x="606796" y="80028"/>
                        <a:pt x="606241" y="80284"/>
                        <a:pt x="605656" y="80304"/>
                      </a:cubicBezTo>
                      <a:close/>
                      <a:moveTo>
                        <a:pt x="657301" y="28121"/>
                      </a:moveTo>
                      <a:cubicBezTo>
                        <a:pt x="656084" y="28145"/>
                        <a:pt x="655083" y="27180"/>
                        <a:pt x="655052" y="25965"/>
                      </a:cubicBezTo>
                      <a:cubicBezTo>
                        <a:pt x="655037" y="25335"/>
                        <a:pt x="655299" y="24730"/>
                        <a:pt x="655761" y="24302"/>
                      </a:cubicBezTo>
                      <a:cubicBezTo>
                        <a:pt x="664815" y="15941"/>
                        <a:pt x="674131" y="7749"/>
                        <a:pt x="683477" y="-27"/>
                      </a:cubicBezTo>
                      <a:cubicBezTo>
                        <a:pt x="684416" y="-804"/>
                        <a:pt x="685802" y="-678"/>
                        <a:pt x="686572" y="258"/>
                      </a:cubicBezTo>
                      <a:cubicBezTo>
                        <a:pt x="687357" y="1193"/>
                        <a:pt x="687234" y="2583"/>
                        <a:pt x="686295" y="3361"/>
                      </a:cubicBezTo>
                      <a:cubicBezTo>
                        <a:pt x="677056" y="11060"/>
                        <a:pt x="667817" y="19221"/>
                        <a:pt x="658794" y="27536"/>
                      </a:cubicBezTo>
                      <a:cubicBezTo>
                        <a:pt x="658379" y="27896"/>
                        <a:pt x="657855" y="28093"/>
                        <a:pt x="657301" y="2809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爱设计-8-76">
                  <a:extLst>
                    <a:ext uri="{FF2B5EF4-FFF2-40B4-BE49-F238E27FC236}">
                      <a16:creationId xmlns:a16="http://schemas.microsoft.com/office/drawing/2014/main" id="{D6220F42-FC1D-951C-750D-A10946404733}"/>
                    </a:ext>
                  </a:extLst>
                </p:cNvPr>
                <p:cNvSpPr/>
                <p:nvPr/>
              </p:nvSpPr>
              <p:spPr>
                <a:xfrm>
                  <a:off x="2801656" y="2132859"/>
                  <a:ext cx="134746" cy="131928"/>
                </a:xfrm>
                <a:custGeom>
                  <a:avLst/>
                  <a:gdLst>
                    <a:gd name="connsiteX0" fmla="*/ 134069 w 134746"/>
                    <a:gd name="connsiteY0" fmla="*/ 0 h 131928"/>
                    <a:gd name="connsiteX1" fmla="*/ 134746 w 134746"/>
                    <a:gd name="connsiteY1" fmla="*/ 0 h 131928"/>
                    <a:gd name="connsiteX2" fmla="*/ 134746 w 134746"/>
                    <a:gd name="connsiteY2" fmla="*/ 131929 h 131928"/>
                    <a:gd name="connsiteX3" fmla="*/ 134069 w 134746"/>
                    <a:gd name="connsiteY3" fmla="*/ 131929 h 131928"/>
                    <a:gd name="connsiteX4" fmla="*/ 678 w 134746"/>
                    <a:gd name="connsiteY4" fmla="*/ 131929 h 131928"/>
                    <a:gd name="connsiteX5" fmla="*/ 0 w 134746"/>
                    <a:gd name="connsiteY5" fmla="*/ 131929 h 131928"/>
                    <a:gd name="connsiteX6" fmla="*/ 0 w 134746"/>
                    <a:gd name="connsiteY6" fmla="*/ 0 h 131928"/>
                    <a:gd name="connsiteX7" fmla="*/ 678 w 134746"/>
                    <a:gd name="connsiteY7" fmla="*/ 0 h 131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746" h="131928">
                      <a:moveTo>
                        <a:pt x="134069" y="0"/>
                      </a:moveTo>
                      <a:cubicBezTo>
                        <a:pt x="134443" y="0"/>
                        <a:pt x="134746" y="0"/>
                        <a:pt x="134746" y="0"/>
                      </a:cubicBezTo>
                      <a:lnTo>
                        <a:pt x="134746" y="131929"/>
                      </a:lnTo>
                      <a:cubicBezTo>
                        <a:pt x="134746" y="131929"/>
                        <a:pt x="134443" y="131929"/>
                        <a:pt x="134069" y="131929"/>
                      </a:cubicBezTo>
                      <a:lnTo>
                        <a:pt x="678" y="131929"/>
                      </a:lnTo>
                      <a:cubicBezTo>
                        <a:pt x="303" y="131929"/>
                        <a:pt x="0" y="131929"/>
                        <a:pt x="0" y="131929"/>
                      </a:cubicBezTo>
                      <a:lnTo>
                        <a:pt x="0" y="0"/>
                      </a:lnTo>
                      <a:cubicBezTo>
                        <a:pt x="0" y="0"/>
                        <a:pt x="304" y="0"/>
                        <a:pt x="6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84" name="爱设计-8-77">
                  <a:extLst>
                    <a:ext uri="{FF2B5EF4-FFF2-40B4-BE49-F238E27FC236}">
                      <a16:creationId xmlns:a16="http://schemas.microsoft.com/office/drawing/2014/main" id="{898E35C6-0472-4066-8257-D6DBF76F6A16}"/>
                    </a:ext>
                  </a:extLst>
                </p:cNvPr>
                <p:cNvSpPr/>
                <p:nvPr/>
              </p:nvSpPr>
              <p:spPr>
                <a:xfrm>
                  <a:off x="2801656" y="2384136"/>
                  <a:ext cx="134746" cy="131928"/>
                </a:xfrm>
                <a:custGeom>
                  <a:avLst/>
                  <a:gdLst>
                    <a:gd name="connsiteX0" fmla="*/ 134069 w 134746"/>
                    <a:gd name="connsiteY0" fmla="*/ 0 h 131928"/>
                    <a:gd name="connsiteX1" fmla="*/ 134746 w 134746"/>
                    <a:gd name="connsiteY1" fmla="*/ 0 h 131928"/>
                    <a:gd name="connsiteX2" fmla="*/ 134746 w 134746"/>
                    <a:gd name="connsiteY2" fmla="*/ 131929 h 131928"/>
                    <a:gd name="connsiteX3" fmla="*/ 134069 w 134746"/>
                    <a:gd name="connsiteY3" fmla="*/ 131929 h 131928"/>
                    <a:gd name="connsiteX4" fmla="*/ 678 w 134746"/>
                    <a:gd name="connsiteY4" fmla="*/ 131929 h 131928"/>
                    <a:gd name="connsiteX5" fmla="*/ 0 w 134746"/>
                    <a:gd name="connsiteY5" fmla="*/ 131929 h 131928"/>
                    <a:gd name="connsiteX6" fmla="*/ 0 w 134746"/>
                    <a:gd name="connsiteY6" fmla="*/ 0 h 131928"/>
                    <a:gd name="connsiteX7" fmla="*/ 678 w 134746"/>
                    <a:gd name="connsiteY7" fmla="*/ 0 h 131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746" h="131928">
                      <a:moveTo>
                        <a:pt x="134069" y="0"/>
                      </a:moveTo>
                      <a:cubicBezTo>
                        <a:pt x="134443" y="0"/>
                        <a:pt x="134746" y="0"/>
                        <a:pt x="134746" y="0"/>
                      </a:cubicBezTo>
                      <a:lnTo>
                        <a:pt x="134746" y="131929"/>
                      </a:lnTo>
                      <a:cubicBezTo>
                        <a:pt x="134746" y="131929"/>
                        <a:pt x="134443" y="131929"/>
                        <a:pt x="134069" y="131929"/>
                      </a:cubicBezTo>
                      <a:lnTo>
                        <a:pt x="678" y="131929"/>
                      </a:lnTo>
                      <a:cubicBezTo>
                        <a:pt x="303" y="131929"/>
                        <a:pt x="0" y="131929"/>
                        <a:pt x="0" y="131929"/>
                      </a:cubicBezTo>
                      <a:lnTo>
                        <a:pt x="0" y="0"/>
                      </a:lnTo>
                      <a:cubicBezTo>
                        <a:pt x="0" y="0"/>
                        <a:pt x="304" y="0"/>
                        <a:pt x="6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爱设计-8-78">
                  <a:extLst>
                    <a:ext uri="{FF2B5EF4-FFF2-40B4-BE49-F238E27FC236}">
                      <a16:creationId xmlns:a16="http://schemas.microsoft.com/office/drawing/2014/main" id="{E4AF14C1-37D3-F809-08AC-DD4DFDD3B4E8}"/>
                    </a:ext>
                  </a:extLst>
                </p:cNvPr>
                <p:cNvSpPr/>
                <p:nvPr/>
              </p:nvSpPr>
              <p:spPr>
                <a:xfrm>
                  <a:off x="2798284" y="2129472"/>
                  <a:ext cx="141506" cy="138688"/>
                </a:xfrm>
                <a:custGeom>
                  <a:avLst/>
                  <a:gdLst>
                    <a:gd name="connsiteX0" fmla="*/ 135499 w 141506"/>
                    <a:gd name="connsiteY0" fmla="*/ 138152 h 138688"/>
                    <a:gd name="connsiteX1" fmla="*/ 2123 w 141506"/>
                    <a:gd name="connsiteY1" fmla="*/ 138152 h 138688"/>
                    <a:gd name="connsiteX2" fmla="*/ -1943 w 141506"/>
                    <a:gd name="connsiteY2" fmla="*/ 134103 h 138688"/>
                    <a:gd name="connsiteX3" fmla="*/ -1943 w 141506"/>
                    <a:gd name="connsiteY3" fmla="*/ 3529 h 138688"/>
                    <a:gd name="connsiteX4" fmla="*/ 2123 w 141506"/>
                    <a:gd name="connsiteY4" fmla="*/ -536 h 138688"/>
                    <a:gd name="connsiteX5" fmla="*/ 135499 w 141506"/>
                    <a:gd name="connsiteY5" fmla="*/ -536 h 138688"/>
                    <a:gd name="connsiteX6" fmla="*/ 139564 w 141506"/>
                    <a:gd name="connsiteY6" fmla="*/ 3529 h 138688"/>
                    <a:gd name="connsiteX7" fmla="*/ 139564 w 141506"/>
                    <a:gd name="connsiteY7" fmla="*/ 134103 h 138688"/>
                    <a:gd name="connsiteX8" fmla="*/ 135499 w 141506"/>
                    <a:gd name="connsiteY8" fmla="*/ 138152 h 138688"/>
                    <a:gd name="connsiteX9" fmla="*/ 4817 w 141506"/>
                    <a:gd name="connsiteY9" fmla="*/ 131393 h 138688"/>
                    <a:gd name="connsiteX10" fmla="*/ 132804 w 141506"/>
                    <a:gd name="connsiteY10" fmla="*/ 131393 h 138688"/>
                    <a:gd name="connsiteX11" fmla="*/ 132804 w 141506"/>
                    <a:gd name="connsiteY11" fmla="*/ 6224 h 138688"/>
                    <a:gd name="connsiteX12" fmla="*/ 4817 w 141506"/>
                    <a:gd name="connsiteY12" fmla="*/ 6224 h 138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1506" h="138688">
                      <a:moveTo>
                        <a:pt x="135499" y="138152"/>
                      </a:moveTo>
                      <a:lnTo>
                        <a:pt x="2123" y="138152"/>
                      </a:lnTo>
                      <a:cubicBezTo>
                        <a:pt x="-110" y="138152"/>
                        <a:pt x="-1927" y="136342"/>
                        <a:pt x="-1943" y="134103"/>
                      </a:cubicBezTo>
                      <a:lnTo>
                        <a:pt x="-1943" y="3529"/>
                      </a:lnTo>
                      <a:cubicBezTo>
                        <a:pt x="-1943" y="1284"/>
                        <a:pt x="-125" y="-536"/>
                        <a:pt x="2123" y="-536"/>
                      </a:cubicBezTo>
                      <a:lnTo>
                        <a:pt x="135499" y="-536"/>
                      </a:lnTo>
                      <a:cubicBezTo>
                        <a:pt x="137747" y="-536"/>
                        <a:pt x="139564" y="1284"/>
                        <a:pt x="139564" y="3529"/>
                      </a:cubicBezTo>
                      <a:lnTo>
                        <a:pt x="139564" y="134103"/>
                      </a:lnTo>
                      <a:cubicBezTo>
                        <a:pt x="139548" y="136342"/>
                        <a:pt x="137731" y="138152"/>
                        <a:pt x="135499" y="138152"/>
                      </a:cubicBezTo>
                      <a:close/>
                      <a:moveTo>
                        <a:pt x="4817" y="131393"/>
                      </a:moveTo>
                      <a:lnTo>
                        <a:pt x="132804" y="131393"/>
                      </a:lnTo>
                      <a:lnTo>
                        <a:pt x="132804" y="6224"/>
                      </a:lnTo>
                      <a:lnTo>
                        <a:pt x="4817" y="6224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爱设计-8-79">
                  <a:extLst>
                    <a:ext uri="{FF2B5EF4-FFF2-40B4-BE49-F238E27FC236}">
                      <a16:creationId xmlns:a16="http://schemas.microsoft.com/office/drawing/2014/main" id="{8B2A609B-FA91-138E-F49A-F29F31B0C6DC}"/>
                    </a:ext>
                  </a:extLst>
                </p:cNvPr>
                <p:cNvSpPr/>
                <p:nvPr/>
              </p:nvSpPr>
              <p:spPr>
                <a:xfrm>
                  <a:off x="2825633" y="2096922"/>
                  <a:ext cx="134048" cy="128801"/>
                </a:xfrm>
                <a:custGeom>
                  <a:avLst/>
                  <a:gdLst>
                    <a:gd name="connsiteX0" fmla="*/ 41985 w 134048"/>
                    <a:gd name="connsiteY0" fmla="*/ 128266 h 128801"/>
                    <a:gd name="connsiteX1" fmla="*/ -836 w 134048"/>
                    <a:gd name="connsiteY1" fmla="*/ 89371 h 128801"/>
                    <a:gd name="connsiteX2" fmla="*/ -1067 w 134048"/>
                    <a:gd name="connsiteY2" fmla="*/ 84598 h 128801"/>
                    <a:gd name="connsiteX3" fmla="*/ 3707 w 134048"/>
                    <a:gd name="connsiteY3" fmla="*/ 84367 h 128801"/>
                    <a:gd name="connsiteX4" fmla="*/ 40939 w 134048"/>
                    <a:gd name="connsiteY4" fmla="*/ 118242 h 128801"/>
                    <a:gd name="connsiteX5" fmla="*/ 126104 w 134048"/>
                    <a:gd name="connsiteY5" fmla="*/ 695 h 128801"/>
                    <a:gd name="connsiteX6" fmla="*/ 130877 w 134048"/>
                    <a:gd name="connsiteY6" fmla="*/ 239 h 128801"/>
                    <a:gd name="connsiteX7" fmla="*/ 131585 w 134048"/>
                    <a:gd name="connsiteY7" fmla="*/ 4652 h 128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048" h="128801">
                      <a:moveTo>
                        <a:pt x="41985" y="128266"/>
                      </a:moveTo>
                      <a:lnTo>
                        <a:pt x="-836" y="89371"/>
                      </a:lnTo>
                      <a:cubicBezTo>
                        <a:pt x="-2222" y="88116"/>
                        <a:pt x="-2314" y="85979"/>
                        <a:pt x="-1067" y="84598"/>
                      </a:cubicBezTo>
                      <a:cubicBezTo>
                        <a:pt x="180" y="83216"/>
                        <a:pt x="2321" y="83112"/>
                        <a:pt x="3707" y="84367"/>
                      </a:cubicBezTo>
                      <a:lnTo>
                        <a:pt x="40939" y="118242"/>
                      </a:lnTo>
                      <a:lnTo>
                        <a:pt x="126104" y="695"/>
                      </a:lnTo>
                      <a:cubicBezTo>
                        <a:pt x="127289" y="-748"/>
                        <a:pt x="129430" y="-951"/>
                        <a:pt x="130877" y="239"/>
                      </a:cubicBezTo>
                      <a:cubicBezTo>
                        <a:pt x="132186" y="1323"/>
                        <a:pt x="132494" y="3211"/>
                        <a:pt x="131585" y="4652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爱设计-8-80">
                  <a:extLst>
                    <a:ext uri="{FF2B5EF4-FFF2-40B4-BE49-F238E27FC236}">
                      <a16:creationId xmlns:a16="http://schemas.microsoft.com/office/drawing/2014/main" id="{6BCED02F-EBCE-0E7C-EE0E-D796B8A03789}"/>
                    </a:ext>
                  </a:extLst>
                </p:cNvPr>
                <p:cNvSpPr/>
                <p:nvPr/>
              </p:nvSpPr>
              <p:spPr>
                <a:xfrm>
                  <a:off x="2798284" y="2380749"/>
                  <a:ext cx="141506" cy="138703"/>
                </a:xfrm>
                <a:custGeom>
                  <a:avLst/>
                  <a:gdLst>
                    <a:gd name="connsiteX0" fmla="*/ 135499 w 141506"/>
                    <a:gd name="connsiteY0" fmla="*/ 138168 h 138703"/>
                    <a:gd name="connsiteX1" fmla="*/ 2123 w 141506"/>
                    <a:gd name="connsiteY1" fmla="*/ 138168 h 138703"/>
                    <a:gd name="connsiteX2" fmla="*/ -1943 w 141506"/>
                    <a:gd name="connsiteY2" fmla="*/ 134103 h 138703"/>
                    <a:gd name="connsiteX3" fmla="*/ -1943 w 141506"/>
                    <a:gd name="connsiteY3" fmla="*/ 3529 h 138703"/>
                    <a:gd name="connsiteX4" fmla="*/ 2123 w 141506"/>
                    <a:gd name="connsiteY4" fmla="*/ -536 h 138703"/>
                    <a:gd name="connsiteX5" fmla="*/ 135499 w 141506"/>
                    <a:gd name="connsiteY5" fmla="*/ -536 h 138703"/>
                    <a:gd name="connsiteX6" fmla="*/ 139564 w 141506"/>
                    <a:gd name="connsiteY6" fmla="*/ 3529 h 138703"/>
                    <a:gd name="connsiteX7" fmla="*/ 139564 w 141506"/>
                    <a:gd name="connsiteY7" fmla="*/ 134103 h 138703"/>
                    <a:gd name="connsiteX8" fmla="*/ 135499 w 141506"/>
                    <a:gd name="connsiteY8" fmla="*/ 138168 h 138703"/>
                    <a:gd name="connsiteX9" fmla="*/ 4817 w 141506"/>
                    <a:gd name="connsiteY9" fmla="*/ 131408 h 138703"/>
                    <a:gd name="connsiteX10" fmla="*/ 132804 w 141506"/>
                    <a:gd name="connsiteY10" fmla="*/ 131408 h 138703"/>
                    <a:gd name="connsiteX11" fmla="*/ 132804 w 141506"/>
                    <a:gd name="connsiteY11" fmla="*/ 6239 h 138703"/>
                    <a:gd name="connsiteX12" fmla="*/ 4817 w 141506"/>
                    <a:gd name="connsiteY12" fmla="*/ 6239 h 138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1506" h="138703">
                      <a:moveTo>
                        <a:pt x="135499" y="138168"/>
                      </a:moveTo>
                      <a:lnTo>
                        <a:pt x="2123" y="138168"/>
                      </a:lnTo>
                      <a:cubicBezTo>
                        <a:pt x="-125" y="138168"/>
                        <a:pt x="-1943" y="136348"/>
                        <a:pt x="-1943" y="134103"/>
                      </a:cubicBezTo>
                      <a:lnTo>
                        <a:pt x="-1943" y="3529"/>
                      </a:lnTo>
                      <a:cubicBezTo>
                        <a:pt x="-1943" y="1284"/>
                        <a:pt x="-125" y="-536"/>
                        <a:pt x="2123" y="-536"/>
                      </a:cubicBezTo>
                      <a:lnTo>
                        <a:pt x="135499" y="-536"/>
                      </a:lnTo>
                      <a:cubicBezTo>
                        <a:pt x="137747" y="-528"/>
                        <a:pt x="139548" y="1287"/>
                        <a:pt x="139564" y="3529"/>
                      </a:cubicBezTo>
                      <a:lnTo>
                        <a:pt x="139564" y="134103"/>
                      </a:lnTo>
                      <a:cubicBezTo>
                        <a:pt x="139564" y="136348"/>
                        <a:pt x="137747" y="138168"/>
                        <a:pt x="135499" y="138168"/>
                      </a:cubicBezTo>
                      <a:close/>
                      <a:moveTo>
                        <a:pt x="4817" y="131408"/>
                      </a:moveTo>
                      <a:lnTo>
                        <a:pt x="132804" y="131408"/>
                      </a:lnTo>
                      <a:lnTo>
                        <a:pt x="132804" y="6239"/>
                      </a:lnTo>
                      <a:lnTo>
                        <a:pt x="4817" y="6239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爱设计-8-81">
                  <a:extLst>
                    <a:ext uri="{FF2B5EF4-FFF2-40B4-BE49-F238E27FC236}">
                      <a16:creationId xmlns:a16="http://schemas.microsoft.com/office/drawing/2014/main" id="{65154035-50AD-387F-A13C-FC196D5D5883}"/>
                    </a:ext>
                  </a:extLst>
                </p:cNvPr>
                <p:cNvSpPr/>
                <p:nvPr/>
              </p:nvSpPr>
              <p:spPr>
                <a:xfrm>
                  <a:off x="2825633" y="2347905"/>
                  <a:ext cx="134255" cy="129111"/>
                </a:xfrm>
                <a:custGeom>
                  <a:avLst/>
                  <a:gdLst>
                    <a:gd name="connsiteX0" fmla="*/ 41985 w 134255"/>
                    <a:gd name="connsiteY0" fmla="*/ 128576 h 129111"/>
                    <a:gd name="connsiteX1" fmla="*/ -836 w 134255"/>
                    <a:gd name="connsiteY1" fmla="*/ 89665 h 129111"/>
                    <a:gd name="connsiteX2" fmla="*/ -1067 w 134255"/>
                    <a:gd name="connsiteY2" fmla="*/ 84892 h 129111"/>
                    <a:gd name="connsiteX3" fmla="*/ 3707 w 134255"/>
                    <a:gd name="connsiteY3" fmla="*/ 84661 h 129111"/>
                    <a:gd name="connsiteX4" fmla="*/ 40939 w 134255"/>
                    <a:gd name="connsiteY4" fmla="*/ 118536 h 129111"/>
                    <a:gd name="connsiteX5" fmla="*/ 126104 w 134255"/>
                    <a:gd name="connsiteY5" fmla="*/ 974 h 129111"/>
                    <a:gd name="connsiteX6" fmla="*/ 130800 w 134255"/>
                    <a:gd name="connsiteY6" fmla="*/ 33 h 129111"/>
                    <a:gd name="connsiteX7" fmla="*/ 131740 w 134255"/>
                    <a:gd name="connsiteY7" fmla="*/ 4731 h 129111"/>
                    <a:gd name="connsiteX8" fmla="*/ 131585 w 134255"/>
                    <a:gd name="connsiteY8" fmla="*/ 4946 h 129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4255" h="129111">
                      <a:moveTo>
                        <a:pt x="41985" y="128576"/>
                      </a:moveTo>
                      <a:lnTo>
                        <a:pt x="-836" y="89665"/>
                      </a:lnTo>
                      <a:cubicBezTo>
                        <a:pt x="-2222" y="88410"/>
                        <a:pt x="-2314" y="86273"/>
                        <a:pt x="-1067" y="84892"/>
                      </a:cubicBezTo>
                      <a:cubicBezTo>
                        <a:pt x="180" y="83511"/>
                        <a:pt x="2321" y="83406"/>
                        <a:pt x="3707" y="84661"/>
                      </a:cubicBezTo>
                      <a:lnTo>
                        <a:pt x="40939" y="118536"/>
                      </a:lnTo>
                      <a:lnTo>
                        <a:pt x="126104" y="974"/>
                      </a:lnTo>
                      <a:cubicBezTo>
                        <a:pt x="127136" y="-583"/>
                        <a:pt x="129245" y="-1005"/>
                        <a:pt x="130800" y="33"/>
                      </a:cubicBezTo>
                      <a:cubicBezTo>
                        <a:pt x="132355" y="1071"/>
                        <a:pt x="132786" y="3174"/>
                        <a:pt x="131740" y="4731"/>
                      </a:cubicBezTo>
                      <a:cubicBezTo>
                        <a:pt x="131693" y="4805"/>
                        <a:pt x="131647" y="4877"/>
                        <a:pt x="131585" y="4946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爱设计-8-82">
                  <a:extLst>
                    <a:ext uri="{FF2B5EF4-FFF2-40B4-BE49-F238E27FC236}">
                      <a16:creationId xmlns:a16="http://schemas.microsoft.com/office/drawing/2014/main" id="{01A6C7B3-7E76-3FF2-C543-1D7733B61A44}"/>
                    </a:ext>
                  </a:extLst>
                </p:cNvPr>
                <p:cNvSpPr/>
                <p:nvPr/>
              </p:nvSpPr>
              <p:spPr>
                <a:xfrm>
                  <a:off x="2798330" y="2632057"/>
                  <a:ext cx="141398" cy="138626"/>
                </a:xfrm>
                <a:custGeom>
                  <a:avLst/>
                  <a:gdLst>
                    <a:gd name="connsiteX0" fmla="*/ 135452 w 141398"/>
                    <a:gd name="connsiteY0" fmla="*/ 138091 h 138626"/>
                    <a:gd name="connsiteX1" fmla="*/ 2076 w 141398"/>
                    <a:gd name="connsiteY1" fmla="*/ 138091 h 138626"/>
                    <a:gd name="connsiteX2" fmla="*/ -1943 w 141398"/>
                    <a:gd name="connsiteY2" fmla="*/ 134087 h 138626"/>
                    <a:gd name="connsiteX3" fmla="*/ -1943 w 141398"/>
                    <a:gd name="connsiteY3" fmla="*/ 3483 h 138626"/>
                    <a:gd name="connsiteX4" fmla="*/ 2076 w 141398"/>
                    <a:gd name="connsiteY4" fmla="*/ -536 h 138626"/>
                    <a:gd name="connsiteX5" fmla="*/ 135452 w 141398"/>
                    <a:gd name="connsiteY5" fmla="*/ -536 h 138626"/>
                    <a:gd name="connsiteX6" fmla="*/ 139456 w 141398"/>
                    <a:gd name="connsiteY6" fmla="*/ 3483 h 138626"/>
                    <a:gd name="connsiteX7" fmla="*/ 139456 w 141398"/>
                    <a:gd name="connsiteY7" fmla="*/ 134057 h 138626"/>
                    <a:gd name="connsiteX8" fmla="*/ 135452 w 141398"/>
                    <a:gd name="connsiteY8" fmla="*/ 138091 h 138626"/>
                    <a:gd name="connsiteX9" fmla="*/ 135452 w 141398"/>
                    <a:gd name="connsiteY9" fmla="*/ 138091 h 138626"/>
                    <a:gd name="connsiteX10" fmla="*/ 4709 w 141398"/>
                    <a:gd name="connsiteY10" fmla="*/ 131439 h 138626"/>
                    <a:gd name="connsiteX11" fmla="*/ 132804 w 141398"/>
                    <a:gd name="connsiteY11" fmla="*/ 131439 h 138626"/>
                    <a:gd name="connsiteX12" fmla="*/ 132804 w 141398"/>
                    <a:gd name="connsiteY12" fmla="*/ 6147 h 138626"/>
                    <a:gd name="connsiteX13" fmla="*/ 4709 w 141398"/>
                    <a:gd name="connsiteY13" fmla="*/ 6147 h 138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41398" h="138626">
                      <a:moveTo>
                        <a:pt x="135452" y="138091"/>
                      </a:moveTo>
                      <a:lnTo>
                        <a:pt x="2076" y="138091"/>
                      </a:lnTo>
                      <a:cubicBezTo>
                        <a:pt x="-141" y="138091"/>
                        <a:pt x="-1927" y="136305"/>
                        <a:pt x="-1943" y="134087"/>
                      </a:cubicBezTo>
                      <a:lnTo>
                        <a:pt x="-1943" y="3483"/>
                      </a:lnTo>
                      <a:cubicBezTo>
                        <a:pt x="-1943" y="1264"/>
                        <a:pt x="-141" y="-536"/>
                        <a:pt x="2076" y="-536"/>
                      </a:cubicBezTo>
                      <a:lnTo>
                        <a:pt x="135452" y="-536"/>
                      </a:lnTo>
                      <a:cubicBezTo>
                        <a:pt x="137670" y="-527"/>
                        <a:pt x="139456" y="1269"/>
                        <a:pt x="139456" y="3483"/>
                      </a:cubicBezTo>
                      <a:lnTo>
                        <a:pt x="139456" y="134057"/>
                      </a:lnTo>
                      <a:cubicBezTo>
                        <a:pt x="139471" y="136274"/>
                        <a:pt x="137670" y="138075"/>
                        <a:pt x="135452" y="138091"/>
                      </a:cubicBezTo>
                      <a:cubicBezTo>
                        <a:pt x="135452" y="138091"/>
                        <a:pt x="135452" y="138091"/>
                        <a:pt x="135452" y="138091"/>
                      </a:cubicBezTo>
                      <a:close/>
                      <a:moveTo>
                        <a:pt x="4709" y="131439"/>
                      </a:moveTo>
                      <a:lnTo>
                        <a:pt x="132804" y="131439"/>
                      </a:lnTo>
                      <a:lnTo>
                        <a:pt x="132804" y="6147"/>
                      </a:lnTo>
                      <a:lnTo>
                        <a:pt x="4709" y="6147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爱设计-8-83">
                  <a:extLst>
                    <a:ext uri="{FF2B5EF4-FFF2-40B4-BE49-F238E27FC236}">
                      <a16:creationId xmlns:a16="http://schemas.microsoft.com/office/drawing/2014/main" id="{555585FB-C308-2B44-CC68-DD2B5174C505}"/>
                    </a:ext>
                  </a:extLst>
                </p:cNvPr>
                <p:cNvSpPr/>
                <p:nvPr/>
              </p:nvSpPr>
              <p:spPr>
                <a:xfrm>
                  <a:off x="3040246" y="2164409"/>
                  <a:ext cx="300165" cy="6651"/>
                </a:xfrm>
                <a:custGeom>
                  <a:avLst/>
                  <a:gdLst>
                    <a:gd name="connsiteX0" fmla="*/ 294897 w 300165"/>
                    <a:gd name="connsiteY0" fmla="*/ 6116 h 6651"/>
                    <a:gd name="connsiteX1" fmla="*/ 1383 w 300165"/>
                    <a:gd name="connsiteY1" fmla="*/ 6116 h 6651"/>
                    <a:gd name="connsiteX2" fmla="*/ -1943 w 300165"/>
                    <a:gd name="connsiteY2" fmla="*/ 2790 h 6651"/>
                    <a:gd name="connsiteX3" fmla="*/ 1383 w 300165"/>
                    <a:gd name="connsiteY3" fmla="*/ -536 h 6651"/>
                    <a:gd name="connsiteX4" fmla="*/ 294897 w 300165"/>
                    <a:gd name="connsiteY4" fmla="*/ -536 h 6651"/>
                    <a:gd name="connsiteX5" fmla="*/ 298223 w 300165"/>
                    <a:gd name="connsiteY5" fmla="*/ 2790 h 6651"/>
                    <a:gd name="connsiteX6" fmla="*/ 294897 w 300165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0165" h="6651">
                      <a:moveTo>
                        <a:pt x="294897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7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294897" y="-536"/>
                      </a:lnTo>
                      <a:cubicBezTo>
                        <a:pt x="296729" y="-536"/>
                        <a:pt x="298223" y="953"/>
                        <a:pt x="298223" y="2790"/>
                      </a:cubicBezTo>
                      <a:cubicBezTo>
                        <a:pt x="298223" y="4627"/>
                        <a:pt x="296729" y="6116"/>
                        <a:pt x="294897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爱设计-8-84">
                  <a:extLst>
                    <a:ext uri="{FF2B5EF4-FFF2-40B4-BE49-F238E27FC236}">
                      <a16:creationId xmlns:a16="http://schemas.microsoft.com/office/drawing/2014/main" id="{717C9691-613A-AC05-9663-E038503FBC00}"/>
                    </a:ext>
                  </a:extLst>
                </p:cNvPr>
                <p:cNvSpPr/>
                <p:nvPr/>
              </p:nvSpPr>
              <p:spPr>
                <a:xfrm>
                  <a:off x="3040246" y="2219226"/>
                  <a:ext cx="224900" cy="6651"/>
                </a:xfrm>
                <a:custGeom>
                  <a:avLst/>
                  <a:gdLst>
                    <a:gd name="connsiteX0" fmla="*/ 219632 w 224900"/>
                    <a:gd name="connsiteY0" fmla="*/ 6116 h 6651"/>
                    <a:gd name="connsiteX1" fmla="*/ 1383 w 224900"/>
                    <a:gd name="connsiteY1" fmla="*/ 6116 h 6651"/>
                    <a:gd name="connsiteX2" fmla="*/ -1943 w 224900"/>
                    <a:gd name="connsiteY2" fmla="*/ 2790 h 6651"/>
                    <a:gd name="connsiteX3" fmla="*/ 1383 w 224900"/>
                    <a:gd name="connsiteY3" fmla="*/ -536 h 6651"/>
                    <a:gd name="connsiteX4" fmla="*/ 219632 w 224900"/>
                    <a:gd name="connsiteY4" fmla="*/ -536 h 6651"/>
                    <a:gd name="connsiteX5" fmla="*/ 222958 w 224900"/>
                    <a:gd name="connsiteY5" fmla="*/ 2790 h 6651"/>
                    <a:gd name="connsiteX6" fmla="*/ 219632 w 224900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4900" h="6651">
                      <a:moveTo>
                        <a:pt x="219632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7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219632" y="-536"/>
                      </a:lnTo>
                      <a:cubicBezTo>
                        <a:pt x="221464" y="-536"/>
                        <a:pt x="222958" y="953"/>
                        <a:pt x="222958" y="2790"/>
                      </a:cubicBezTo>
                      <a:cubicBezTo>
                        <a:pt x="222958" y="4627"/>
                        <a:pt x="221464" y="6116"/>
                        <a:pt x="219632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爱设计-8-85">
                  <a:extLst>
                    <a:ext uri="{FF2B5EF4-FFF2-40B4-BE49-F238E27FC236}">
                      <a16:creationId xmlns:a16="http://schemas.microsoft.com/office/drawing/2014/main" id="{E2BD01B2-DFCB-3BF3-B74B-56DF966BB43D}"/>
                    </a:ext>
                  </a:extLst>
                </p:cNvPr>
                <p:cNvSpPr/>
                <p:nvPr/>
              </p:nvSpPr>
              <p:spPr>
                <a:xfrm>
                  <a:off x="3187673" y="2408334"/>
                  <a:ext cx="152961" cy="6652"/>
                </a:xfrm>
                <a:custGeom>
                  <a:avLst/>
                  <a:gdLst>
                    <a:gd name="connsiteX0" fmla="*/ 147470 w 152961"/>
                    <a:gd name="connsiteY0" fmla="*/ 6109 h 6652"/>
                    <a:gd name="connsiteX1" fmla="*/ 1606 w 152961"/>
                    <a:gd name="connsiteY1" fmla="*/ 6109 h 6652"/>
                    <a:gd name="connsiteX2" fmla="*/ -1935 w 152961"/>
                    <a:gd name="connsiteY2" fmla="*/ 3017 h 6652"/>
                    <a:gd name="connsiteX3" fmla="*/ 1160 w 152961"/>
                    <a:gd name="connsiteY3" fmla="*/ -528 h 6652"/>
                    <a:gd name="connsiteX4" fmla="*/ 1606 w 152961"/>
                    <a:gd name="connsiteY4" fmla="*/ -528 h 6652"/>
                    <a:gd name="connsiteX5" fmla="*/ 147470 w 152961"/>
                    <a:gd name="connsiteY5" fmla="*/ -528 h 6652"/>
                    <a:gd name="connsiteX6" fmla="*/ 151012 w 152961"/>
                    <a:gd name="connsiteY6" fmla="*/ 2564 h 6652"/>
                    <a:gd name="connsiteX7" fmla="*/ 147917 w 152961"/>
                    <a:gd name="connsiteY7" fmla="*/ 6109 h 6652"/>
                    <a:gd name="connsiteX8" fmla="*/ 147470 w 152961"/>
                    <a:gd name="connsiteY8" fmla="*/ 6109 h 6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2961" h="6652">
                      <a:moveTo>
                        <a:pt x="147470" y="6109"/>
                      </a:moveTo>
                      <a:lnTo>
                        <a:pt x="1606" y="6109"/>
                      </a:lnTo>
                      <a:cubicBezTo>
                        <a:pt x="-226" y="6233"/>
                        <a:pt x="-1812" y="4849"/>
                        <a:pt x="-1935" y="3017"/>
                      </a:cubicBezTo>
                      <a:cubicBezTo>
                        <a:pt x="-2058" y="1184"/>
                        <a:pt x="-673" y="-403"/>
                        <a:pt x="1160" y="-528"/>
                      </a:cubicBezTo>
                      <a:cubicBezTo>
                        <a:pt x="1298" y="-539"/>
                        <a:pt x="1453" y="-539"/>
                        <a:pt x="1606" y="-528"/>
                      </a:cubicBezTo>
                      <a:lnTo>
                        <a:pt x="147470" y="-528"/>
                      </a:lnTo>
                      <a:cubicBezTo>
                        <a:pt x="149303" y="-653"/>
                        <a:pt x="150889" y="732"/>
                        <a:pt x="151012" y="2564"/>
                      </a:cubicBezTo>
                      <a:cubicBezTo>
                        <a:pt x="151135" y="4396"/>
                        <a:pt x="149749" y="5984"/>
                        <a:pt x="147917" y="6109"/>
                      </a:cubicBezTo>
                      <a:cubicBezTo>
                        <a:pt x="147778" y="6119"/>
                        <a:pt x="147624" y="6119"/>
                        <a:pt x="147470" y="610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爱设计-8-86">
                  <a:extLst>
                    <a:ext uri="{FF2B5EF4-FFF2-40B4-BE49-F238E27FC236}">
                      <a16:creationId xmlns:a16="http://schemas.microsoft.com/office/drawing/2014/main" id="{A47DEAAD-7A87-DEA8-8613-3EB1CAF4B9D2}"/>
                    </a:ext>
                  </a:extLst>
                </p:cNvPr>
                <p:cNvSpPr/>
                <p:nvPr/>
              </p:nvSpPr>
              <p:spPr>
                <a:xfrm>
                  <a:off x="3040023" y="2408334"/>
                  <a:ext cx="106044" cy="6652"/>
                </a:xfrm>
                <a:custGeom>
                  <a:avLst/>
                  <a:gdLst>
                    <a:gd name="connsiteX0" fmla="*/ 100553 w 106044"/>
                    <a:gd name="connsiteY0" fmla="*/ 6109 h 6652"/>
                    <a:gd name="connsiteX1" fmla="*/ 1607 w 106044"/>
                    <a:gd name="connsiteY1" fmla="*/ 6109 h 6652"/>
                    <a:gd name="connsiteX2" fmla="*/ -1935 w 106044"/>
                    <a:gd name="connsiteY2" fmla="*/ 3017 h 6652"/>
                    <a:gd name="connsiteX3" fmla="*/ 1160 w 106044"/>
                    <a:gd name="connsiteY3" fmla="*/ -528 h 6652"/>
                    <a:gd name="connsiteX4" fmla="*/ 1607 w 106044"/>
                    <a:gd name="connsiteY4" fmla="*/ -528 h 6652"/>
                    <a:gd name="connsiteX5" fmla="*/ 100553 w 106044"/>
                    <a:gd name="connsiteY5" fmla="*/ -528 h 6652"/>
                    <a:gd name="connsiteX6" fmla="*/ 104095 w 106044"/>
                    <a:gd name="connsiteY6" fmla="*/ 2564 h 6652"/>
                    <a:gd name="connsiteX7" fmla="*/ 101000 w 106044"/>
                    <a:gd name="connsiteY7" fmla="*/ 6109 h 6652"/>
                    <a:gd name="connsiteX8" fmla="*/ 100553 w 106044"/>
                    <a:gd name="connsiteY8" fmla="*/ 6109 h 6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044" h="6652">
                      <a:moveTo>
                        <a:pt x="100553" y="6109"/>
                      </a:moveTo>
                      <a:lnTo>
                        <a:pt x="1607" y="6109"/>
                      </a:lnTo>
                      <a:cubicBezTo>
                        <a:pt x="-226" y="6233"/>
                        <a:pt x="-1812" y="4849"/>
                        <a:pt x="-1935" y="3017"/>
                      </a:cubicBezTo>
                      <a:cubicBezTo>
                        <a:pt x="-2058" y="1184"/>
                        <a:pt x="-672" y="-403"/>
                        <a:pt x="1160" y="-528"/>
                      </a:cubicBezTo>
                      <a:cubicBezTo>
                        <a:pt x="1299" y="-539"/>
                        <a:pt x="1453" y="-539"/>
                        <a:pt x="1607" y="-528"/>
                      </a:cubicBezTo>
                      <a:lnTo>
                        <a:pt x="100553" y="-528"/>
                      </a:lnTo>
                      <a:cubicBezTo>
                        <a:pt x="102385" y="-653"/>
                        <a:pt x="103971" y="732"/>
                        <a:pt x="104095" y="2564"/>
                      </a:cubicBezTo>
                      <a:cubicBezTo>
                        <a:pt x="104218" y="4396"/>
                        <a:pt x="102832" y="5984"/>
                        <a:pt x="101000" y="6109"/>
                      </a:cubicBezTo>
                      <a:cubicBezTo>
                        <a:pt x="100861" y="6119"/>
                        <a:pt x="100707" y="6119"/>
                        <a:pt x="100553" y="610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爱设计-8-87">
                  <a:extLst>
                    <a:ext uri="{FF2B5EF4-FFF2-40B4-BE49-F238E27FC236}">
                      <a16:creationId xmlns:a16="http://schemas.microsoft.com/office/drawing/2014/main" id="{1545EDB2-F9E8-D109-F533-A251E6A0E4D2}"/>
                    </a:ext>
                  </a:extLst>
                </p:cNvPr>
                <p:cNvSpPr/>
                <p:nvPr/>
              </p:nvSpPr>
              <p:spPr>
                <a:xfrm>
                  <a:off x="3040261" y="2463204"/>
                  <a:ext cx="260715" cy="6651"/>
                </a:xfrm>
                <a:custGeom>
                  <a:avLst/>
                  <a:gdLst>
                    <a:gd name="connsiteX0" fmla="*/ 255448 w 260715"/>
                    <a:gd name="connsiteY0" fmla="*/ 6116 h 6651"/>
                    <a:gd name="connsiteX1" fmla="*/ 1383 w 260715"/>
                    <a:gd name="connsiteY1" fmla="*/ 6116 h 6651"/>
                    <a:gd name="connsiteX2" fmla="*/ -1943 w 260715"/>
                    <a:gd name="connsiteY2" fmla="*/ 2790 h 6651"/>
                    <a:gd name="connsiteX3" fmla="*/ 1383 w 260715"/>
                    <a:gd name="connsiteY3" fmla="*/ -536 h 6651"/>
                    <a:gd name="connsiteX4" fmla="*/ 255448 w 260715"/>
                    <a:gd name="connsiteY4" fmla="*/ -536 h 6651"/>
                    <a:gd name="connsiteX5" fmla="*/ 258773 w 260715"/>
                    <a:gd name="connsiteY5" fmla="*/ 2790 h 6651"/>
                    <a:gd name="connsiteX6" fmla="*/ 255448 w 260715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15" h="6651">
                      <a:moveTo>
                        <a:pt x="255448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7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255448" y="-536"/>
                      </a:lnTo>
                      <a:cubicBezTo>
                        <a:pt x="257280" y="-536"/>
                        <a:pt x="258773" y="953"/>
                        <a:pt x="258773" y="2790"/>
                      </a:cubicBezTo>
                      <a:cubicBezTo>
                        <a:pt x="258773" y="4627"/>
                        <a:pt x="257280" y="6116"/>
                        <a:pt x="255448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爱设计-8-88">
                  <a:extLst>
                    <a:ext uri="{FF2B5EF4-FFF2-40B4-BE49-F238E27FC236}">
                      <a16:creationId xmlns:a16="http://schemas.microsoft.com/office/drawing/2014/main" id="{3B815CF1-EEEE-E549-A0DF-05FF0C624CA2}"/>
                    </a:ext>
                  </a:extLst>
                </p:cNvPr>
                <p:cNvSpPr/>
                <p:nvPr/>
              </p:nvSpPr>
              <p:spPr>
                <a:xfrm>
                  <a:off x="3244929" y="2667795"/>
                  <a:ext cx="95482" cy="6651"/>
                </a:xfrm>
                <a:custGeom>
                  <a:avLst/>
                  <a:gdLst>
                    <a:gd name="connsiteX0" fmla="*/ 90214 w 95482"/>
                    <a:gd name="connsiteY0" fmla="*/ 6116 h 6651"/>
                    <a:gd name="connsiteX1" fmla="*/ 1383 w 95482"/>
                    <a:gd name="connsiteY1" fmla="*/ 6116 h 6651"/>
                    <a:gd name="connsiteX2" fmla="*/ -1943 w 95482"/>
                    <a:gd name="connsiteY2" fmla="*/ 2790 h 6651"/>
                    <a:gd name="connsiteX3" fmla="*/ 1383 w 95482"/>
                    <a:gd name="connsiteY3" fmla="*/ -536 h 6651"/>
                    <a:gd name="connsiteX4" fmla="*/ 90214 w 95482"/>
                    <a:gd name="connsiteY4" fmla="*/ -536 h 6651"/>
                    <a:gd name="connsiteX5" fmla="*/ 93539 w 95482"/>
                    <a:gd name="connsiteY5" fmla="*/ 2790 h 6651"/>
                    <a:gd name="connsiteX6" fmla="*/ 90214 w 95482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482" h="6651">
                      <a:moveTo>
                        <a:pt x="90214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2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90214" y="-536"/>
                      </a:lnTo>
                      <a:cubicBezTo>
                        <a:pt x="92046" y="-536"/>
                        <a:pt x="93539" y="953"/>
                        <a:pt x="93539" y="2790"/>
                      </a:cubicBezTo>
                      <a:cubicBezTo>
                        <a:pt x="93539" y="4622"/>
                        <a:pt x="92046" y="6116"/>
                        <a:pt x="90214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爱设计-8-89">
                  <a:extLst>
                    <a:ext uri="{FF2B5EF4-FFF2-40B4-BE49-F238E27FC236}">
                      <a16:creationId xmlns:a16="http://schemas.microsoft.com/office/drawing/2014/main" id="{D6F9E924-864A-224A-014F-6B337010AE3F}"/>
                    </a:ext>
                  </a:extLst>
                </p:cNvPr>
                <p:cNvSpPr/>
                <p:nvPr/>
              </p:nvSpPr>
              <p:spPr>
                <a:xfrm>
                  <a:off x="3040246" y="2667795"/>
                  <a:ext cx="157088" cy="6651"/>
                </a:xfrm>
                <a:custGeom>
                  <a:avLst/>
                  <a:gdLst>
                    <a:gd name="connsiteX0" fmla="*/ 151820 w 157088"/>
                    <a:gd name="connsiteY0" fmla="*/ 6116 h 6651"/>
                    <a:gd name="connsiteX1" fmla="*/ 1383 w 157088"/>
                    <a:gd name="connsiteY1" fmla="*/ 6116 h 6651"/>
                    <a:gd name="connsiteX2" fmla="*/ -1943 w 157088"/>
                    <a:gd name="connsiteY2" fmla="*/ 2790 h 6651"/>
                    <a:gd name="connsiteX3" fmla="*/ 1383 w 157088"/>
                    <a:gd name="connsiteY3" fmla="*/ -536 h 6651"/>
                    <a:gd name="connsiteX4" fmla="*/ 151820 w 157088"/>
                    <a:gd name="connsiteY4" fmla="*/ -536 h 6651"/>
                    <a:gd name="connsiteX5" fmla="*/ 155146 w 157088"/>
                    <a:gd name="connsiteY5" fmla="*/ 2790 h 6651"/>
                    <a:gd name="connsiteX6" fmla="*/ 151820 w 157088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088" h="6651">
                      <a:moveTo>
                        <a:pt x="151820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2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151820" y="-536"/>
                      </a:lnTo>
                      <a:cubicBezTo>
                        <a:pt x="153652" y="-536"/>
                        <a:pt x="155146" y="953"/>
                        <a:pt x="155146" y="2790"/>
                      </a:cubicBezTo>
                      <a:cubicBezTo>
                        <a:pt x="155146" y="4622"/>
                        <a:pt x="153652" y="6116"/>
                        <a:pt x="151820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爱设计-8-90">
                  <a:extLst>
                    <a:ext uri="{FF2B5EF4-FFF2-40B4-BE49-F238E27FC236}">
                      <a16:creationId xmlns:a16="http://schemas.microsoft.com/office/drawing/2014/main" id="{58FA8BD1-F388-82C9-E44E-526284B74E33}"/>
                    </a:ext>
                  </a:extLst>
                </p:cNvPr>
                <p:cNvSpPr/>
                <p:nvPr/>
              </p:nvSpPr>
              <p:spPr>
                <a:xfrm>
                  <a:off x="3040246" y="2722658"/>
                  <a:ext cx="246257" cy="6651"/>
                </a:xfrm>
                <a:custGeom>
                  <a:avLst/>
                  <a:gdLst>
                    <a:gd name="connsiteX0" fmla="*/ 240989 w 246257"/>
                    <a:gd name="connsiteY0" fmla="*/ 6116 h 6651"/>
                    <a:gd name="connsiteX1" fmla="*/ 1383 w 246257"/>
                    <a:gd name="connsiteY1" fmla="*/ 6116 h 6651"/>
                    <a:gd name="connsiteX2" fmla="*/ -1943 w 246257"/>
                    <a:gd name="connsiteY2" fmla="*/ 2790 h 6651"/>
                    <a:gd name="connsiteX3" fmla="*/ 1383 w 246257"/>
                    <a:gd name="connsiteY3" fmla="*/ -536 h 6651"/>
                    <a:gd name="connsiteX4" fmla="*/ 240989 w 246257"/>
                    <a:gd name="connsiteY4" fmla="*/ -536 h 6651"/>
                    <a:gd name="connsiteX5" fmla="*/ 244315 w 246257"/>
                    <a:gd name="connsiteY5" fmla="*/ 2790 h 6651"/>
                    <a:gd name="connsiteX6" fmla="*/ 240989 w 246257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6257" h="6651">
                      <a:moveTo>
                        <a:pt x="240989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2"/>
                        <a:pt x="-1943" y="2790"/>
                      </a:cubicBezTo>
                      <a:cubicBezTo>
                        <a:pt x="-1943" y="958"/>
                        <a:pt x="-449" y="-536"/>
                        <a:pt x="1383" y="-536"/>
                      </a:cubicBezTo>
                      <a:lnTo>
                        <a:pt x="240989" y="-536"/>
                      </a:lnTo>
                      <a:cubicBezTo>
                        <a:pt x="242821" y="-536"/>
                        <a:pt x="244315" y="958"/>
                        <a:pt x="244315" y="2790"/>
                      </a:cubicBezTo>
                      <a:cubicBezTo>
                        <a:pt x="244315" y="4622"/>
                        <a:pt x="242821" y="6116"/>
                        <a:pt x="240989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图形 213">
                <a:extLst>
                  <a:ext uri="{FF2B5EF4-FFF2-40B4-BE49-F238E27FC236}">
                    <a16:creationId xmlns:a16="http://schemas.microsoft.com/office/drawing/2014/main" id="{FCB3B746-1113-E152-8773-411550C320B0}"/>
                  </a:ext>
                </a:extLst>
              </p:cNvPr>
              <p:cNvGrpSpPr/>
              <p:nvPr/>
            </p:nvGrpSpPr>
            <p:grpSpPr>
              <a:xfrm>
                <a:off x="1623936" y="2926000"/>
                <a:ext cx="1765487" cy="2139469"/>
                <a:chOff x="1623936" y="2926000"/>
                <a:chExt cx="1765487" cy="2139469"/>
              </a:xfrm>
            </p:grpSpPr>
            <p:sp>
              <p:nvSpPr>
                <p:cNvPr id="133" name="爱设计-8-91">
                  <a:extLst>
                    <a:ext uri="{FF2B5EF4-FFF2-40B4-BE49-F238E27FC236}">
                      <a16:creationId xmlns:a16="http://schemas.microsoft.com/office/drawing/2014/main" id="{310CD64D-EEB4-6FE4-C1B9-39B4768CBC2D}"/>
                    </a:ext>
                  </a:extLst>
                </p:cNvPr>
                <p:cNvSpPr/>
                <p:nvPr/>
              </p:nvSpPr>
              <p:spPr>
                <a:xfrm>
                  <a:off x="1627646" y="4024145"/>
                  <a:ext cx="628850" cy="1033564"/>
                </a:xfrm>
                <a:custGeom>
                  <a:avLst/>
                  <a:gdLst>
                    <a:gd name="connsiteX0" fmla="*/ 626908 w 628850"/>
                    <a:gd name="connsiteY0" fmla="*/ 4576 h 1033564"/>
                    <a:gd name="connsiteX1" fmla="*/ 221621 w 628850"/>
                    <a:gd name="connsiteY1" fmla="*/ -536 h 1033564"/>
                    <a:gd name="connsiteX2" fmla="*/ 60591 w 628850"/>
                    <a:gd name="connsiteY2" fmla="*/ 78332 h 1033564"/>
                    <a:gd name="connsiteX3" fmla="*/ -1848 w 628850"/>
                    <a:gd name="connsiteY3" fmla="*/ 233034 h 1033564"/>
                    <a:gd name="connsiteX4" fmla="*/ 19848 w 628850"/>
                    <a:gd name="connsiteY4" fmla="*/ 787618 h 1033564"/>
                    <a:gd name="connsiteX5" fmla="*/ 209242 w 628850"/>
                    <a:gd name="connsiteY5" fmla="*/ 1033028 h 1033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8850" h="1033564">
                      <a:moveTo>
                        <a:pt x="626908" y="4576"/>
                      </a:moveTo>
                      <a:cubicBezTo>
                        <a:pt x="617669" y="3544"/>
                        <a:pt x="221621" y="-536"/>
                        <a:pt x="221621" y="-536"/>
                      </a:cubicBezTo>
                      <a:cubicBezTo>
                        <a:pt x="221621" y="-536"/>
                        <a:pt x="97853" y="23762"/>
                        <a:pt x="60591" y="78332"/>
                      </a:cubicBezTo>
                      <a:cubicBezTo>
                        <a:pt x="23328" y="132902"/>
                        <a:pt x="-3757" y="174045"/>
                        <a:pt x="-1848" y="233034"/>
                      </a:cubicBezTo>
                      <a:cubicBezTo>
                        <a:pt x="62" y="292023"/>
                        <a:pt x="19848" y="787618"/>
                        <a:pt x="19848" y="787618"/>
                      </a:cubicBezTo>
                      <a:lnTo>
                        <a:pt x="209242" y="1033028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爱设计-8-92">
                  <a:extLst>
                    <a:ext uri="{FF2B5EF4-FFF2-40B4-BE49-F238E27FC236}">
                      <a16:creationId xmlns:a16="http://schemas.microsoft.com/office/drawing/2014/main" id="{BF9BB76F-CEDA-87D0-1FD3-18B2C51C1E59}"/>
                    </a:ext>
                  </a:extLst>
                </p:cNvPr>
                <p:cNvSpPr/>
                <p:nvPr/>
              </p:nvSpPr>
              <p:spPr>
                <a:xfrm>
                  <a:off x="1623936" y="4021710"/>
                  <a:ext cx="536270" cy="1043759"/>
                </a:xfrm>
                <a:custGeom>
                  <a:avLst/>
                  <a:gdLst>
                    <a:gd name="connsiteX0" fmla="*/ 33520 w 536270"/>
                    <a:gd name="connsiteY0" fmla="*/ 1043224 h 1043759"/>
                    <a:gd name="connsiteX1" fmla="*/ 29840 w 536270"/>
                    <a:gd name="connsiteY1" fmla="*/ 1039698 h 1043759"/>
                    <a:gd name="connsiteX2" fmla="*/ -1941 w 536270"/>
                    <a:gd name="connsiteY2" fmla="*/ 243244 h 1043759"/>
                    <a:gd name="connsiteX3" fmla="*/ 70029 w 536270"/>
                    <a:gd name="connsiteY3" fmla="*/ 70465 h 1043759"/>
                    <a:gd name="connsiteX4" fmla="*/ 243624 w 536270"/>
                    <a:gd name="connsiteY4" fmla="*/ -534 h 1043759"/>
                    <a:gd name="connsiteX5" fmla="*/ 530886 w 536270"/>
                    <a:gd name="connsiteY5" fmla="*/ -534 h 1043759"/>
                    <a:gd name="connsiteX6" fmla="*/ 534320 w 536270"/>
                    <a:gd name="connsiteY6" fmla="*/ 3377 h 1043759"/>
                    <a:gd name="connsiteX7" fmla="*/ 530886 w 536270"/>
                    <a:gd name="connsiteY7" fmla="*/ 6811 h 1043759"/>
                    <a:gd name="connsiteX8" fmla="*/ 243624 w 536270"/>
                    <a:gd name="connsiteY8" fmla="*/ 6811 h 1043759"/>
                    <a:gd name="connsiteX9" fmla="*/ 5358 w 536270"/>
                    <a:gd name="connsiteY9" fmla="*/ 243091 h 1043759"/>
                    <a:gd name="connsiteX10" fmla="*/ 37139 w 536270"/>
                    <a:gd name="connsiteY10" fmla="*/ 1039405 h 1043759"/>
                    <a:gd name="connsiteX11" fmla="*/ 33613 w 536270"/>
                    <a:gd name="connsiteY11" fmla="*/ 1043224 h 1043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6270" h="1043759">
                      <a:moveTo>
                        <a:pt x="33520" y="1043224"/>
                      </a:moveTo>
                      <a:cubicBezTo>
                        <a:pt x="31550" y="1043224"/>
                        <a:pt x="29933" y="1041669"/>
                        <a:pt x="29840" y="1039698"/>
                      </a:cubicBezTo>
                      <a:lnTo>
                        <a:pt x="-1941" y="243244"/>
                      </a:lnTo>
                      <a:cubicBezTo>
                        <a:pt x="-2187" y="178312"/>
                        <a:pt x="23758" y="116012"/>
                        <a:pt x="70029" y="70465"/>
                      </a:cubicBezTo>
                      <a:cubicBezTo>
                        <a:pt x="116207" y="24734"/>
                        <a:pt x="178630" y="-796"/>
                        <a:pt x="243624" y="-534"/>
                      </a:cubicBezTo>
                      <a:lnTo>
                        <a:pt x="530886" y="-534"/>
                      </a:lnTo>
                      <a:cubicBezTo>
                        <a:pt x="532918" y="-395"/>
                        <a:pt x="534458" y="1345"/>
                        <a:pt x="534320" y="3377"/>
                      </a:cubicBezTo>
                      <a:cubicBezTo>
                        <a:pt x="534196" y="5225"/>
                        <a:pt x="532734" y="6688"/>
                        <a:pt x="530886" y="6811"/>
                      </a:cubicBezTo>
                      <a:lnTo>
                        <a:pt x="243624" y="6811"/>
                      </a:lnTo>
                      <a:cubicBezTo>
                        <a:pt x="112249" y="6811"/>
                        <a:pt x="5358" y="112809"/>
                        <a:pt x="5358" y="243091"/>
                      </a:cubicBezTo>
                      <a:lnTo>
                        <a:pt x="37139" y="1039405"/>
                      </a:lnTo>
                      <a:cubicBezTo>
                        <a:pt x="37216" y="1041422"/>
                        <a:pt x="35630" y="1043131"/>
                        <a:pt x="33613" y="104322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爱设计-8-93">
                  <a:extLst>
                    <a:ext uri="{FF2B5EF4-FFF2-40B4-BE49-F238E27FC236}">
                      <a16:creationId xmlns:a16="http://schemas.microsoft.com/office/drawing/2014/main" id="{04F1355C-FD05-08FF-71C3-B064F9FBAEB6}"/>
                    </a:ext>
                  </a:extLst>
                </p:cNvPr>
                <p:cNvSpPr/>
                <p:nvPr/>
              </p:nvSpPr>
              <p:spPr>
                <a:xfrm>
                  <a:off x="1716909" y="4020372"/>
                  <a:ext cx="484770" cy="1044496"/>
                </a:xfrm>
                <a:custGeom>
                  <a:avLst/>
                  <a:gdLst>
                    <a:gd name="connsiteX0" fmla="*/ 32918 w 484770"/>
                    <a:gd name="connsiteY0" fmla="*/ 1043961 h 1044496"/>
                    <a:gd name="connsiteX1" fmla="*/ 29839 w 484770"/>
                    <a:gd name="connsiteY1" fmla="*/ 1041004 h 1044496"/>
                    <a:gd name="connsiteX2" fmla="*/ -1943 w 484770"/>
                    <a:gd name="connsiteY2" fmla="*/ 244551 h 1044496"/>
                    <a:gd name="connsiteX3" fmla="*/ 243022 w 484770"/>
                    <a:gd name="connsiteY3" fmla="*/ -536 h 1044496"/>
                    <a:gd name="connsiteX4" fmla="*/ 479748 w 484770"/>
                    <a:gd name="connsiteY4" fmla="*/ -536 h 1044496"/>
                    <a:gd name="connsiteX5" fmla="*/ 482828 w 484770"/>
                    <a:gd name="connsiteY5" fmla="*/ 2544 h 1044496"/>
                    <a:gd name="connsiteX6" fmla="*/ 479748 w 484770"/>
                    <a:gd name="connsiteY6" fmla="*/ 5623 h 1044496"/>
                    <a:gd name="connsiteX7" fmla="*/ 243037 w 484770"/>
                    <a:gd name="connsiteY7" fmla="*/ 5623 h 1044496"/>
                    <a:gd name="connsiteX8" fmla="*/ 4232 w 484770"/>
                    <a:gd name="connsiteY8" fmla="*/ 244428 h 1044496"/>
                    <a:gd name="connsiteX9" fmla="*/ 36013 w 484770"/>
                    <a:gd name="connsiteY9" fmla="*/ 1040758 h 1044496"/>
                    <a:gd name="connsiteX10" fmla="*/ 33057 w 484770"/>
                    <a:gd name="connsiteY10" fmla="*/ 1043961 h 1044496"/>
                    <a:gd name="connsiteX11" fmla="*/ 33057 w 484770"/>
                    <a:gd name="connsiteY11" fmla="*/ 1043961 h 1044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84770" h="1044496">
                      <a:moveTo>
                        <a:pt x="32918" y="1043961"/>
                      </a:moveTo>
                      <a:cubicBezTo>
                        <a:pt x="31271" y="1043961"/>
                        <a:pt x="29900" y="1042652"/>
                        <a:pt x="29839" y="1041004"/>
                      </a:cubicBezTo>
                      <a:lnTo>
                        <a:pt x="-1943" y="244551"/>
                      </a:lnTo>
                      <a:cubicBezTo>
                        <a:pt x="-1943" y="109358"/>
                        <a:pt x="107952" y="-536"/>
                        <a:pt x="243022" y="-536"/>
                      </a:cubicBezTo>
                      <a:lnTo>
                        <a:pt x="479748" y="-536"/>
                      </a:lnTo>
                      <a:cubicBezTo>
                        <a:pt x="481442" y="-536"/>
                        <a:pt x="482828" y="850"/>
                        <a:pt x="482828" y="2544"/>
                      </a:cubicBezTo>
                      <a:cubicBezTo>
                        <a:pt x="482828" y="4237"/>
                        <a:pt x="481442" y="5623"/>
                        <a:pt x="479748" y="5623"/>
                      </a:cubicBezTo>
                      <a:lnTo>
                        <a:pt x="243037" y="5623"/>
                      </a:lnTo>
                      <a:cubicBezTo>
                        <a:pt x="111355" y="5623"/>
                        <a:pt x="4232" y="112761"/>
                        <a:pt x="4232" y="244428"/>
                      </a:cubicBezTo>
                      <a:lnTo>
                        <a:pt x="36013" y="1040758"/>
                      </a:lnTo>
                      <a:cubicBezTo>
                        <a:pt x="36075" y="1042452"/>
                        <a:pt x="34766" y="1043884"/>
                        <a:pt x="33057" y="1043961"/>
                      </a:cubicBezTo>
                      <a:cubicBezTo>
                        <a:pt x="33057" y="1043961"/>
                        <a:pt x="33057" y="1043961"/>
                        <a:pt x="33057" y="10439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爱设计-8-94">
                  <a:extLst>
                    <a:ext uri="{FF2B5EF4-FFF2-40B4-BE49-F238E27FC236}">
                      <a16:creationId xmlns:a16="http://schemas.microsoft.com/office/drawing/2014/main" id="{C67279CD-DA04-1AA4-73A6-526AA8524482}"/>
                    </a:ext>
                  </a:extLst>
                </p:cNvPr>
                <p:cNvSpPr/>
                <p:nvPr/>
              </p:nvSpPr>
              <p:spPr>
                <a:xfrm>
                  <a:off x="1917640" y="3871583"/>
                  <a:ext cx="1467887" cy="1189375"/>
                </a:xfrm>
                <a:custGeom>
                  <a:avLst/>
                  <a:gdLst>
                    <a:gd name="connsiteX0" fmla="*/ 579260 w 1467887"/>
                    <a:gd name="connsiteY0" fmla="*/ 8102 h 1189375"/>
                    <a:gd name="connsiteX1" fmla="*/ 428038 w 1467887"/>
                    <a:gd name="connsiteY1" fmla="*/ 56467 h 1189375"/>
                    <a:gd name="connsiteX2" fmla="*/ 305548 w 1467887"/>
                    <a:gd name="connsiteY2" fmla="*/ 141740 h 1189375"/>
                    <a:gd name="connsiteX3" fmla="*/ 201905 w 1467887"/>
                    <a:gd name="connsiteY3" fmla="*/ 277765 h 1189375"/>
                    <a:gd name="connsiteX4" fmla="*/ 119619 w 1467887"/>
                    <a:gd name="connsiteY4" fmla="*/ 484696 h 1189375"/>
                    <a:gd name="connsiteX5" fmla="*/ 51191 w 1467887"/>
                    <a:gd name="connsiteY5" fmla="*/ 663065 h 1189375"/>
                    <a:gd name="connsiteX6" fmla="*/ 378 w 1467887"/>
                    <a:gd name="connsiteY6" fmla="*/ 851888 h 1189375"/>
                    <a:gd name="connsiteX7" fmla="*/ 104283 w 1467887"/>
                    <a:gd name="connsiteY7" fmla="*/ 1163094 h 1189375"/>
                    <a:gd name="connsiteX8" fmla="*/ 353466 w 1467887"/>
                    <a:gd name="connsiteY8" fmla="*/ 1185544 h 1189375"/>
                    <a:gd name="connsiteX9" fmla="*/ 754349 w 1467887"/>
                    <a:gd name="connsiteY9" fmla="*/ 1187176 h 1189375"/>
                    <a:gd name="connsiteX10" fmla="*/ 930608 w 1467887"/>
                    <a:gd name="connsiteY10" fmla="*/ 1188839 h 1189375"/>
                    <a:gd name="connsiteX11" fmla="*/ 1465945 w 1467887"/>
                    <a:gd name="connsiteY11" fmla="*/ 1188500 h 1189375"/>
                    <a:gd name="connsiteX12" fmla="*/ 1402567 w 1467887"/>
                    <a:gd name="connsiteY12" fmla="*/ 695985 h 1189375"/>
                    <a:gd name="connsiteX13" fmla="*/ 1338112 w 1467887"/>
                    <a:gd name="connsiteY13" fmla="*/ 408446 h 1189375"/>
                    <a:gd name="connsiteX14" fmla="*/ 1207476 w 1467887"/>
                    <a:gd name="connsiteY14" fmla="*/ 174969 h 1189375"/>
                    <a:gd name="connsiteX15" fmla="*/ 884568 w 1467887"/>
                    <a:gd name="connsiteY15" fmla="*/ -536 h 1189375"/>
                    <a:gd name="connsiteX16" fmla="*/ 579260 w 1467887"/>
                    <a:gd name="connsiteY16" fmla="*/ 8102 h 1189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67887" h="1189375">
                      <a:moveTo>
                        <a:pt x="579260" y="8102"/>
                      </a:moveTo>
                      <a:cubicBezTo>
                        <a:pt x="579260" y="8102"/>
                        <a:pt x="462544" y="39129"/>
                        <a:pt x="428038" y="56467"/>
                      </a:cubicBezTo>
                      <a:cubicBezTo>
                        <a:pt x="393531" y="73805"/>
                        <a:pt x="343458" y="101582"/>
                        <a:pt x="305548" y="141740"/>
                      </a:cubicBezTo>
                      <a:cubicBezTo>
                        <a:pt x="267639" y="181898"/>
                        <a:pt x="201905" y="277765"/>
                        <a:pt x="201905" y="277765"/>
                      </a:cubicBezTo>
                      <a:lnTo>
                        <a:pt x="119619" y="484696"/>
                      </a:lnTo>
                      <a:lnTo>
                        <a:pt x="51191" y="663065"/>
                      </a:lnTo>
                      <a:cubicBezTo>
                        <a:pt x="51191" y="663065"/>
                        <a:pt x="9170" y="824480"/>
                        <a:pt x="378" y="851888"/>
                      </a:cubicBezTo>
                      <a:cubicBezTo>
                        <a:pt x="-8414" y="879296"/>
                        <a:pt x="3997" y="1113467"/>
                        <a:pt x="104283" y="1163094"/>
                      </a:cubicBezTo>
                      <a:cubicBezTo>
                        <a:pt x="144102" y="1180417"/>
                        <a:pt x="318559" y="1186452"/>
                        <a:pt x="353466" y="1185544"/>
                      </a:cubicBezTo>
                      <a:cubicBezTo>
                        <a:pt x="388373" y="1184636"/>
                        <a:pt x="754349" y="1187176"/>
                        <a:pt x="754349" y="1187176"/>
                      </a:cubicBezTo>
                      <a:lnTo>
                        <a:pt x="930608" y="1188839"/>
                      </a:lnTo>
                      <a:lnTo>
                        <a:pt x="1465945" y="1188500"/>
                      </a:lnTo>
                      <a:lnTo>
                        <a:pt x="1402567" y="695985"/>
                      </a:lnTo>
                      <a:cubicBezTo>
                        <a:pt x="1402567" y="695985"/>
                        <a:pt x="1358822" y="462108"/>
                        <a:pt x="1338112" y="408446"/>
                      </a:cubicBezTo>
                      <a:cubicBezTo>
                        <a:pt x="1317402" y="354785"/>
                        <a:pt x="1254255" y="227136"/>
                        <a:pt x="1207476" y="174969"/>
                      </a:cubicBezTo>
                      <a:cubicBezTo>
                        <a:pt x="1160698" y="122801"/>
                        <a:pt x="1010261" y="14261"/>
                        <a:pt x="884568" y="-536"/>
                      </a:cubicBezTo>
                      <a:cubicBezTo>
                        <a:pt x="817172" y="49107"/>
                        <a:pt x="579260" y="8102"/>
                        <a:pt x="579260" y="810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137" name="爱设计-8-95">
                  <a:extLst>
                    <a:ext uri="{FF2B5EF4-FFF2-40B4-BE49-F238E27FC236}">
                      <a16:creationId xmlns:a16="http://schemas.microsoft.com/office/drawing/2014/main" id="{D6289D50-FD8F-3AF1-2B59-73EF8E42487E}"/>
                    </a:ext>
                  </a:extLst>
                </p:cNvPr>
                <p:cNvSpPr/>
                <p:nvPr/>
              </p:nvSpPr>
              <p:spPr>
                <a:xfrm>
                  <a:off x="2724828" y="3871552"/>
                  <a:ext cx="664595" cy="1189143"/>
                </a:xfrm>
                <a:custGeom>
                  <a:avLst/>
                  <a:gdLst>
                    <a:gd name="connsiteX0" fmla="*/ 29647 w 664595"/>
                    <a:gd name="connsiteY0" fmla="*/ 19143 h 1189143"/>
                    <a:gd name="connsiteX1" fmla="*/ 355065 w 664595"/>
                    <a:gd name="connsiteY1" fmla="*/ 191029 h 1189143"/>
                    <a:gd name="connsiteX2" fmla="*/ 489997 w 664595"/>
                    <a:gd name="connsiteY2" fmla="*/ 425984 h 1189143"/>
                    <a:gd name="connsiteX3" fmla="*/ 619877 w 664595"/>
                    <a:gd name="connsiteY3" fmla="*/ 1188608 h 1189143"/>
                    <a:gd name="connsiteX4" fmla="*/ 662653 w 664595"/>
                    <a:gd name="connsiteY4" fmla="*/ 1188608 h 1189143"/>
                    <a:gd name="connsiteX5" fmla="*/ 595395 w 664595"/>
                    <a:gd name="connsiteY5" fmla="*/ 696093 h 1189143"/>
                    <a:gd name="connsiteX6" fmla="*/ 534820 w 664595"/>
                    <a:gd name="connsiteY6" fmla="*/ 408477 h 1189143"/>
                    <a:gd name="connsiteX7" fmla="*/ 404169 w 664595"/>
                    <a:gd name="connsiteY7" fmla="*/ 174999 h 1189143"/>
                    <a:gd name="connsiteX8" fmla="*/ 81338 w 664595"/>
                    <a:gd name="connsiteY8" fmla="*/ -536 h 1189143"/>
                    <a:gd name="connsiteX9" fmla="*/ 29647 w 664595"/>
                    <a:gd name="connsiteY9" fmla="*/ 19143 h 1189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4595" h="1189143">
                      <a:moveTo>
                        <a:pt x="29647" y="19143"/>
                      </a:moveTo>
                      <a:cubicBezTo>
                        <a:pt x="155263" y="33878"/>
                        <a:pt x="305808" y="141186"/>
                        <a:pt x="355065" y="191029"/>
                      </a:cubicBezTo>
                      <a:cubicBezTo>
                        <a:pt x="423170" y="259965"/>
                        <a:pt x="459771" y="334490"/>
                        <a:pt x="489997" y="425984"/>
                      </a:cubicBezTo>
                      <a:cubicBezTo>
                        <a:pt x="573453" y="678509"/>
                        <a:pt x="619877" y="1188608"/>
                        <a:pt x="619877" y="1188608"/>
                      </a:cubicBezTo>
                      <a:lnTo>
                        <a:pt x="662653" y="1188608"/>
                      </a:lnTo>
                      <a:cubicBezTo>
                        <a:pt x="662653" y="1188608"/>
                        <a:pt x="614242" y="818922"/>
                        <a:pt x="595395" y="696093"/>
                      </a:cubicBezTo>
                      <a:cubicBezTo>
                        <a:pt x="584262" y="623462"/>
                        <a:pt x="555545" y="462169"/>
                        <a:pt x="534820" y="408477"/>
                      </a:cubicBezTo>
                      <a:cubicBezTo>
                        <a:pt x="514094" y="354785"/>
                        <a:pt x="450963" y="227167"/>
                        <a:pt x="404169" y="174999"/>
                      </a:cubicBezTo>
                      <a:cubicBezTo>
                        <a:pt x="357375" y="122831"/>
                        <a:pt x="206953" y="14261"/>
                        <a:pt x="81338" y="-536"/>
                      </a:cubicBezTo>
                      <a:cubicBezTo>
                        <a:pt x="13865" y="49137"/>
                        <a:pt x="-37841" y="68770"/>
                        <a:pt x="29647" y="191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爱设计-8-96">
                  <a:extLst>
                    <a:ext uri="{FF2B5EF4-FFF2-40B4-BE49-F238E27FC236}">
                      <a16:creationId xmlns:a16="http://schemas.microsoft.com/office/drawing/2014/main" id="{BA9E3756-7C4D-1B2D-F5BC-DA1BF56F199C}"/>
                    </a:ext>
                  </a:extLst>
                </p:cNvPr>
                <p:cNvSpPr/>
                <p:nvPr/>
              </p:nvSpPr>
              <p:spPr>
                <a:xfrm>
                  <a:off x="2850159" y="4798903"/>
                  <a:ext cx="475193" cy="261765"/>
                </a:xfrm>
                <a:custGeom>
                  <a:avLst/>
                  <a:gdLst>
                    <a:gd name="connsiteX0" fmla="*/ 1137 w 475193"/>
                    <a:gd name="connsiteY0" fmla="*/ 32537 h 261765"/>
                    <a:gd name="connsiteX1" fmla="*/ -1943 w 475193"/>
                    <a:gd name="connsiteY1" fmla="*/ 170440 h 261765"/>
                    <a:gd name="connsiteX2" fmla="*/ 5171 w 475193"/>
                    <a:gd name="connsiteY2" fmla="*/ 251140 h 261765"/>
                    <a:gd name="connsiteX3" fmla="*/ 92354 w 475193"/>
                    <a:gd name="connsiteY3" fmla="*/ 258501 h 261765"/>
                    <a:gd name="connsiteX4" fmla="*/ 162245 w 475193"/>
                    <a:gd name="connsiteY4" fmla="*/ 244766 h 261765"/>
                    <a:gd name="connsiteX5" fmla="*/ 241821 w 475193"/>
                    <a:gd name="connsiteY5" fmla="*/ 206795 h 261765"/>
                    <a:gd name="connsiteX6" fmla="*/ 261592 w 475193"/>
                    <a:gd name="connsiteY6" fmla="*/ 200281 h 261765"/>
                    <a:gd name="connsiteX7" fmla="*/ 350268 w 475193"/>
                    <a:gd name="connsiteY7" fmla="*/ 248877 h 261765"/>
                    <a:gd name="connsiteX8" fmla="*/ 384389 w 475193"/>
                    <a:gd name="connsiteY8" fmla="*/ 257407 h 261765"/>
                    <a:gd name="connsiteX9" fmla="*/ 390087 w 475193"/>
                    <a:gd name="connsiteY9" fmla="*/ 252449 h 261765"/>
                    <a:gd name="connsiteX10" fmla="*/ 390672 w 475193"/>
                    <a:gd name="connsiteY10" fmla="*/ 230523 h 261765"/>
                    <a:gd name="connsiteX11" fmla="*/ 425625 w 475193"/>
                    <a:gd name="connsiteY11" fmla="*/ 235065 h 261765"/>
                    <a:gd name="connsiteX12" fmla="*/ 445750 w 475193"/>
                    <a:gd name="connsiteY12" fmla="*/ 219837 h 261765"/>
                    <a:gd name="connsiteX13" fmla="*/ 436942 w 475193"/>
                    <a:gd name="connsiteY13" fmla="*/ 171641 h 261765"/>
                    <a:gd name="connsiteX14" fmla="*/ 460778 w 475193"/>
                    <a:gd name="connsiteY14" fmla="*/ 168824 h 261765"/>
                    <a:gd name="connsiteX15" fmla="*/ 471279 w 475193"/>
                    <a:gd name="connsiteY15" fmla="*/ 132870 h 261765"/>
                    <a:gd name="connsiteX16" fmla="*/ 414846 w 475193"/>
                    <a:gd name="connsiteY16" fmla="*/ 58005 h 261765"/>
                    <a:gd name="connsiteX17" fmla="*/ 317363 w 475193"/>
                    <a:gd name="connsiteY17" fmla="*/ 1295 h 261765"/>
                    <a:gd name="connsiteX18" fmla="*/ 185342 w 475193"/>
                    <a:gd name="connsiteY18" fmla="*/ 4513 h 261765"/>
                    <a:gd name="connsiteX19" fmla="*/ 1137 w 475193"/>
                    <a:gd name="connsiteY19" fmla="*/ 32537 h 261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475193" h="261765">
                      <a:moveTo>
                        <a:pt x="1137" y="32537"/>
                      </a:moveTo>
                      <a:lnTo>
                        <a:pt x="-1943" y="170440"/>
                      </a:lnTo>
                      <a:lnTo>
                        <a:pt x="5171" y="251140"/>
                      </a:lnTo>
                      <a:cubicBezTo>
                        <a:pt x="5171" y="251140"/>
                        <a:pt x="68118" y="259316"/>
                        <a:pt x="92354" y="258501"/>
                      </a:cubicBezTo>
                      <a:cubicBezTo>
                        <a:pt x="116590" y="257685"/>
                        <a:pt x="127507" y="261334"/>
                        <a:pt x="162245" y="244766"/>
                      </a:cubicBezTo>
                      <a:cubicBezTo>
                        <a:pt x="196982" y="228197"/>
                        <a:pt x="228902" y="211244"/>
                        <a:pt x="241821" y="206795"/>
                      </a:cubicBezTo>
                      <a:cubicBezTo>
                        <a:pt x="254740" y="202344"/>
                        <a:pt x="256402" y="199866"/>
                        <a:pt x="261592" y="200281"/>
                      </a:cubicBezTo>
                      <a:cubicBezTo>
                        <a:pt x="286798" y="202268"/>
                        <a:pt x="337411" y="237159"/>
                        <a:pt x="350268" y="248877"/>
                      </a:cubicBezTo>
                      <a:cubicBezTo>
                        <a:pt x="363125" y="260595"/>
                        <a:pt x="372718" y="265121"/>
                        <a:pt x="384389" y="257407"/>
                      </a:cubicBezTo>
                      <a:cubicBezTo>
                        <a:pt x="396061" y="249693"/>
                        <a:pt x="393212" y="260287"/>
                        <a:pt x="390087" y="252449"/>
                      </a:cubicBezTo>
                      <a:cubicBezTo>
                        <a:pt x="386961" y="244612"/>
                        <a:pt x="390672" y="230523"/>
                        <a:pt x="390672" y="230523"/>
                      </a:cubicBezTo>
                      <a:cubicBezTo>
                        <a:pt x="390672" y="230523"/>
                        <a:pt x="409873" y="240146"/>
                        <a:pt x="425625" y="235065"/>
                      </a:cubicBezTo>
                      <a:cubicBezTo>
                        <a:pt x="441377" y="229984"/>
                        <a:pt x="446689" y="232832"/>
                        <a:pt x="445750" y="219837"/>
                      </a:cubicBezTo>
                      <a:cubicBezTo>
                        <a:pt x="444811" y="206841"/>
                        <a:pt x="436942" y="171641"/>
                        <a:pt x="436942" y="171641"/>
                      </a:cubicBezTo>
                      <a:cubicBezTo>
                        <a:pt x="444903" y="174320"/>
                        <a:pt x="453649" y="173289"/>
                        <a:pt x="460778" y="168824"/>
                      </a:cubicBezTo>
                      <a:cubicBezTo>
                        <a:pt x="472819" y="161279"/>
                        <a:pt x="475730" y="146604"/>
                        <a:pt x="471279" y="132870"/>
                      </a:cubicBezTo>
                      <a:cubicBezTo>
                        <a:pt x="466830" y="119135"/>
                        <a:pt x="425871" y="75667"/>
                        <a:pt x="414846" y="58005"/>
                      </a:cubicBezTo>
                      <a:cubicBezTo>
                        <a:pt x="403821" y="40344"/>
                        <a:pt x="342015" y="6253"/>
                        <a:pt x="317363" y="1295"/>
                      </a:cubicBezTo>
                      <a:cubicBezTo>
                        <a:pt x="292711" y="-3663"/>
                        <a:pt x="202264" y="2835"/>
                        <a:pt x="185342" y="4513"/>
                      </a:cubicBezTo>
                      <a:cubicBezTo>
                        <a:pt x="168419" y="6192"/>
                        <a:pt x="1137" y="32537"/>
                        <a:pt x="1137" y="325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爱设计-8-97">
                  <a:extLst>
                    <a:ext uri="{FF2B5EF4-FFF2-40B4-BE49-F238E27FC236}">
                      <a16:creationId xmlns:a16="http://schemas.microsoft.com/office/drawing/2014/main" id="{7D105589-74CD-929C-CF39-86F625DBEA94}"/>
                    </a:ext>
                  </a:extLst>
                </p:cNvPr>
                <p:cNvSpPr/>
                <p:nvPr/>
              </p:nvSpPr>
              <p:spPr>
                <a:xfrm>
                  <a:off x="2952256" y="4499427"/>
                  <a:ext cx="246587" cy="316089"/>
                </a:xfrm>
                <a:custGeom>
                  <a:avLst/>
                  <a:gdLst>
                    <a:gd name="connsiteX0" fmla="*/ 146376 w 246587"/>
                    <a:gd name="connsiteY0" fmla="*/ 300741 h 316089"/>
                    <a:gd name="connsiteX1" fmla="*/ -134 w 246587"/>
                    <a:gd name="connsiteY1" fmla="*/ 46122 h 316089"/>
                    <a:gd name="connsiteX2" fmla="*/ 12184 w 246587"/>
                    <a:gd name="connsiteY2" fmla="*/ 18283 h 316089"/>
                    <a:gd name="connsiteX3" fmla="*/ 37544 w 246587"/>
                    <a:gd name="connsiteY3" fmla="*/ 3716 h 316089"/>
                    <a:gd name="connsiteX4" fmla="*/ 67816 w 246587"/>
                    <a:gd name="connsiteY4" fmla="*/ 7027 h 316089"/>
                    <a:gd name="connsiteX5" fmla="*/ 244645 w 246587"/>
                    <a:gd name="connsiteY5" fmla="*/ 315553 h 316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6587" h="316089">
                      <a:moveTo>
                        <a:pt x="146376" y="300741"/>
                      </a:moveTo>
                      <a:lnTo>
                        <a:pt x="-134" y="46122"/>
                      </a:lnTo>
                      <a:cubicBezTo>
                        <a:pt x="-5077" y="37515"/>
                        <a:pt x="466" y="25058"/>
                        <a:pt x="12184" y="18283"/>
                      </a:cubicBezTo>
                      <a:lnTo>
                        <a:pt x="37544" y="3716"/>
                      </a:lnTo>
                      <a:cubicBezTo>
                        <a:pt x="49324" y="-3059"/>
                        <a:pt x="62874" y="-1580"/>
                        <a:pt x="67816" y="7027"/>
                      </a:cubicBezTo>
                      <a:lnTo>
                        <a:pt x="244645" y="315553"/>
                      </a:lnTo>
                      <a:close/>
                    </a:path>
                  </a:pathLst>
                </a:custGeom>
                <a:solidFill>
                  <a:srgbClr val="FFBF31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爱设计-8-98">
                  <a:extLst>
                    <a:ext uri="{FF2B5EF4-FFF2-40B4-BE49-F238E27FC236}">
                      <a16:creationId xmlns:a16="http://schemas.microsoft.com/office/drawing/2014/main" id="{B3009C82-81A4-81B6-F624-8EBF31DC59A0}"/>
                    </a:ext>
                  </a:extLst>
                </p:cNvPr>
                <p:cNvSpPr/>
                <p:nvPr/>
              </p:nvSpPr>
              <p:spPr>
                <a:xfrm>
                  <a:off x="2290341" y="2931201"/>
                  <a:ext cx="633340" cy="555682"/>
                </a:xfrm>
                <a:custGeom>
                  <a:avLst/>
                  <a:gdLst>
                    <a:gd name="connsiteX0" fmla="*/ 556136 w 633340"/>
                    <a:gd name="connsiteY0" fmla="*/ 215424 h 555682"/>
                    <a:gd name="connsiteX1" fmla="*/ 602329 w 633340"/>
                    <a:gd name="connsiteY1" fmla="*/ 284591 h 555682"/>
                    <a:gd name="connsiteX2" fmla="*/ 540861 w 633340"/>
                    <a:gd name="connsiteY2" fmla="*/ 2164 h 555682"/>
                    <a:gd name="connsiteX3" fmla="*/ 509388 w 633340"/>
                    <a:gd name="connsiteY3" fmla="*/ 2164 h 555682"/>
                    <a:gd name="connsiteX4" fmla="*/ 307676 w 633340"/>
                    <a:gd name="connsiteY4" fmla="*/ 55040 h 555682"/>
                    <a:gd name="connsiteX5" fmla="*/ 167725 w 633340"/>
                    <a:gd name="connsiteY5" fmla="*/ 76273 h 555682"/>
                    <a:gd name="connsiteX6" fmla="*/ 76524 w 633340"/>
                    <a:gd name="connsiteY6" fmla="*/ 130166 h 555682"/>
                    <a:gd name="connsiteX7" fmla="*/ 43357 w 633340"/>
                    <a:gd name="connsiteY7" fmla="*/ 221829 h 555682"/>
                    <a:gd name="connsiteX8" fmla="*/ 51287 w 633340"/>
                    <a:gd name="connsiteY8" fmla="*/ 271595 h 555682"/>
                    <a:gd name="connsiteX9" fmla="*/ 1860 w 633340"/>
                    <a:gd name="connsiteY9" fmla="*/ 419306 h 555682"/>
                    <a:gd name="connsiteX10" fmla="*/ 51241 w 633340"/>
                    <a:gd name="connsiteY10" fmla="*/ 517945 h 555682"/>
                    <a:gd name="connsiteX11" fmla="*/ 100514 w 633340"/>
                    <a:gd name="connsiteY11" fmla="*/ 555146 h 555682"/>
                    <a:gd name="connsiteX12" fmla="*/ 186557 w 633340"/>
                    <a:gd name="connsiteY12" fmla="*/ 523781 h 555682"/>
                    <a:gd name="connsiteX13" fmla="*/ 162105 w 633340"/>
                    <a:gd name="connsiteY13" fmla="*/ 415180 h 555682"/>
                    <a:gd name="connsiteX14" fmla="*/ 172052 w 633340"/>
                    <a:gd name="connsiteY14" fmla="*/ 304546 h 555682"/>
                    <a:gd name="connsiteX15" fmla="*/ 366557 w 633340"/>
                    <a:gd name="connsiteY15" fmla="*/ 322146 h 555682"/>
                    <a:gd name="connsiteX16" fmla="*/ 507756 w 633340"/>
                    <a:gd name="connsiteY16" fmla="*/ 252856 h 555682"/>
                    <a:gd name="connsiteX17" fmla="*/ 556136 w 633340"/>
                    <a:gd name="connsiteY17" fmla="*/ 215424 h 55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33340" h="555682">
                      <a:moveTo>
                        <a:pt x="556136" y="215424"/>
                      </a:moveTo>
                      <a:cubicBezTo>
                        <a:pt x="577031" y="238936"/>
                        <a:pt x="601806" y="285376"/>
                        <a:pt x="602329" y="284591"/>
                      </a:cubicBezTo>
                      <a:cubicBezTo>
                        <a:pt x="652850" y="223353"/>
                        <a:pt x="640670" y="35700"/>
                        <a:pt x="540861" y="2164"/>
                      </a:cubicBezTo>
                      <a:cubicBezTo>
                        <a:pt x="530899" y="-1193"/>
                        <a:pt x="519181" y="-1670"/>
                        <a:pt x="509388" y="2164"/>
                      </a:cubicBezTo>
                      <a:cubicBezTo>
                        <a:pt x="417771" y="38025"/>
                        <a:pt x="370037" y="46602"/>
                        <a:pt x="307676" y="55040"/>
                      </a:cubicBezTo>
                      <a:cubicBezTo>
                        <a:pt x="239294" y="64278"/>
                        <a:pt x="203679" y="63586"/>
                        <a:pt x="167725" y="76273"/>
                      </a:cubicBezTo>
                      <a:cubicBezTo>
                        <a:pt x="131771" y="88961"/>
                        <a:pt x="104086" y="93827"/>
                        <a:pt x="76524" y="130166"/>
                      </a:cubicBezTo>
                      <a:cubicBezTo>
                        <a:pt x="48962" y="166505"/>
                        <a:pt x="41001" y="197439"/>
                        <a:pt x="43357" y="221829"/>
                      </a:cubicBezTo>
                      <a:cubicBezTo>
                        <a:pt x="45143" y="238551"/>
                        <a:pt x="47792" y="255150"/>
                        <a:pt x="51287" y="271595"/>
                      </a:cubicBezTo>
                      <a:cubicBezTo>
                        <a:pt x="3985" y="291258"/>
                        <a:pt x="-9519" y="367847"/>
                        <a:pt x="1860" y="419306"/>
                      </a:cubicBezTo>
                      <a:cubicBezTo>
                        <a:pt x="13239" y="470766"/>
                        <a:pt x="30515" y="485055"/>
                        <a:pt x="51241" y="517945"/>
                      </a:cubicBezTo>
                      <a:cubicBezTo>
                        <a:pt x="71966" y="550835"/>
                        <a:pt x="100514" y="555146"/>
                        <a:pt x="100514" y="555146"/>
                      </a:cubicBezTo>
                      <a:cubicBezTo>
                        <a:pt x="135451" y="531556"/>
                        <a:pt x="174839" y="521363"/>
                        <a:pt x="186557" y="523781"/>
                      </a:cubicBezTo>
                      <a:cubicBezTo>
                        <a:pt x="204803" y="489536"/>
                        <a:pt x="179889" y="451750"/>
                        <a:pt x="162105" y="415180"/>
                      </a:cubicBezTo>
                      <a:cubicBezTo>
                        <a:pt x="144321" y="378610"/>
                        <a:pt x="172052" y="304546"/>
                        <a:pt x="172052" y="304546"/>
                      </a:cubicBezTo>
                      <a:cubicBezTo>
                        <a:pt x="245962" y="305824"/>
                        <a:pt x="289645" y="355667"/>
                        <a:pt x="366557" y="322146"/>
                      </a:cubicBezTo>
                      <a:cubicBezTo>
                        <a:pt x="443470" y="288625"/>
                        <a:pt x="476206" y="277492"/>
                        <a:pt x="507756" y="252856"/>
                      </a:cubicBezTo>
                      <a:cubicBezTo>
                        <a:pt x="539306" y="228219"/>
                        <a:pt x="556136" y="215424"/>
                        <a:pt x="556136" y="215424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爱设计-8-99">
                  <a:extLst>
                    <a:ext uri="{FF2B5EF4-FFF2-40B4-BE49-F238E27FC236}">
                      <a16:creationId xmlns:a16="http://schemas.microsoft.com/office/drawing/2014/main" id="{8DDC417F-7382-DDD3-98C1-4F0B28ECA5C9}"/>
                    </a:ext>
                  </a:extLst>
                </p:cNvPr>
                <p:cNvSpPr/>
                <p:nvPr/>
              </p:nvSpPr>
              <p:spPr>
                <a:xfrm>
                  <a:off x="2358306" y="2931201"/>
                  <a:ext cx="569272" cy="285173"/>
                </a:xfrm>
                <a:custGeom>
                  <a:avLst/>
                  <a:gdLst>
                    <a:gd name="connsiteX0" fmla="*/ 476807 w 569272"/>
                    <a:gd name="connsiteY0" fmla="*/ 2164 h 285173"/>
                    <a:gd name="connsiteX1" fmla="*/ 445318 w 569272"/>
                    <a:gd name="connsiteY1" fmla="*/ 2164 h 285173"/>
                    <a:gd name="connsiteX2" fmla="*/ 243607 w 569272"/>
                    <a:gd name="connsiteY2" fmla="*/ 55040 h 285173"/>
                    <a:gd name="connsiteX3" fmla="*/ 103671 w 569272"/>
                    <a:gd name="connsiteY3" fmla="*/ 76273 h 285173"/>
                    <a:gd name="connsiteX4" fmla="*/ 12470 w 569272"/>
                    <a:gd name="connsiteY4" fmla="*/ 130166 h 285173"/>
                    <a:gd name="connsiteX5" fmla="*/ -1943 w 569272"/>
                    <a:gd name="connsiteY5" fmla="*/ 151599 h 285173"/>
                    <a:gd name="connsiteX6" fmla="*/ 85302 w 569272"/>
                    <a:gd name="connsiteY6" fmla="*/ 102665 h 285173"/>
                    <a:gd name="connsiteX7" fmla="*/ 225253 w 569272"/>
                    <a:gd name="connsiteY7" fmla="*/ 81432 h 285173"/>
                    <a:gd name="connsiteX8" fmla="*/ 426826 w 569272"/>
                    <a:gd name="connsiteY8" fmla="*/ 36516 h 285173"/>
                    <a:gd name="connsiteX9" fmla="*/ 458299 w 569272"/>
                    <a:gd name="connsiteY9" fmla="*/ 36516 h 285173"/>
                    <a:gd name="connsiteX10" fmla="*/ 522277 w 569272"/>
                    <a:gd name="connsiteY10" fmla="*/ 264881 h 285173"/>
                    <a:gd name="connsiteX11" fmla="*/ 538245 w 569272"/>
                    <a:gd name="connsiteY11" fmla="*/ 284637 h 285173"/>
                    <a:gd name="connsiteX12" fmla="*/ 476807 w 569272"/>
                    <a:gd name="connsiteY12" fmla="*/ 2164 h 285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69272" h="285173">
                      <a:moveTo>
                        <a:pt x="476807" y="2164"/>
                      </a:moveTo>
                      <a:cubicBezTo>
                        <a:pt x="466829" y="-1193"/>
                        <a:pt x="455127" y="-1670"/>
                        <a:pt x="445318" y="2164"/>
                      </a:cubicBezTo>
                      <a:cubicBezTo>
                        <a:pt x="353701" y="38025"/>
                        <a:pt x="305968" y="46602"/>
                        <a:pt x="243607" y="55040"/>
                      </a:cubicBezTo>
                      <a:cubicBezTo>
                        <a:pt x="175225" y="64278"/>
                        <a:pt x="139610" y="63586"/>
                        <a:pt x="103671" y="76273"/>
                      </a:cubicBezTo>
                      <a:cubicBezTo>
                        <a:pt x="67733" y="88961"/>
                        <a:pt x="40017" y="93827"/>
                        <a:pt x="12470" y="130166"/>
                      </a:cubicBezTo>
                      <a:cubicBezTo>
                        <a:pt x="7250" y="137018"/>
                        <a:pt x="2431" y="144178"/>
                        <a:pt x="-1943" y="151599"/>
                      </a:cubicBezTo>
                      <a:cubicBezTo>
                        <a:pt x="24326" y="119803"/>
                        <a:pt x="51088" y="114737"/>
                        <a:pt x="85302" y="102665"/>
                      </a:cubicBezTo>
                      <a:cubicBezTo>
                        <a:pt x="121256" y="89977"/>
                        <a:pt x="156871" y="90701"/>
                        <a:pt x="225253" y="81432"/>
                      </a:cubicBezTo>
                      <a:cubicBezTo>
                        <a:pt x="287598" y="72994"/>
                        <a:pt x="335193" y="72362"/>
                        <a:pt x="426826" y="36516"/>
                      </a:cubicBezTo>
                      <a:cubicBezTo>
                        <a:pt x="436619" y="32682"/>
                        <a:pt x="448383" y="33159"/>
                        <a:pt x="458299" y="36516"/>
                      </a:cubicBezTo>
                      <a:cubicBezTo>
                        <a:pt x="545251" y="65772"/>
                        <a:pt x="551841" y="187215"/>
                        <a:pt x="522277" y="264881"/>
                      </a:cubicBezTo>
                      <a:cubicBezTo>
                        <a:pt x="523493" y="266914"/>
                        <a:pt x="538167" y="284760"/>
                        <a:pt x="538245" y="284637"/>
                      </a:cubicBezTo>
                      <a:cubicBezTo>
                        <a:pt x="588780" y="223353"/>
                        <a:pt x="576616" y="35700"/>
                        <a:pt x="476807" y="216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爱设计-8-100">
                  <a:extLst>
                    <a:ext uri="{FF2B5EF4-FFF2-40B4-BE49-F238E27FC236}">
                      <a16:creationId xmlns:a16="http://schemas.microsoft.com/office/drawing/2014/main" id="{B7A4F55A-C162-6BD3-36BF-C7FBA0925E34}"/>
                    </a:ext>
                  </a:extLst>
                </p:cNvPr>
                <p:cNvSpPr/>
                <p:nvPr/>
              </p:nvSpPr>
              <p:spPr>
                <a:xfrm>
                  <a:off x="2380920" y="3153043"/>
                  <a:ext cx="574951" cy="828044"/>
                </a:xfrm>
                <a:custGeom>
                  <a:avLst/>
                  <a:gdLst>
                    <a:gd name="connsiteX0" fmla="*/ 450837 w 574951"/>
                    <a:gd name="connsiteY0" fmla="*/ 735111 h 828044"/>
                    <a:gd name="connsiteX1" fmla="*/ 437379 w 574951"/>
                    <a:gd name="connsiteY1" fmla="*/ 611004 h 828044"/>
                    <a:gd name="connsiteX2" fmla="*/ 550354 w 574951"/>
                    <a:gd name="connsiteY2" fmla="*/ 528626 h 828044"/>
                    <a:gd name="connsiteX3" fmla="*/ 571048 w 574951"/>
                    <a:gd name="connsiteY3" fmla="*/ 417161 h 828044"/>
                    <a:gd name="connsiteX4" fmla="*/ 542146 w 574951"/>
                    <a:gd name="connsiteY4" fmla="*/ 210075 h 828044"/>
                    <a:gd name="connsiteX5" fmla="*/ 511705 w 574951"/>
                    <a:gd name="connsiteY5" fmla="*/ 62749 h 828044"/>
                    <a:gd name="connsiteX6" fmla="*/ 468006 w 574951"/>
                    <a:gd name="connsiteY6" fmla="*/ -382 h 828044"/>
                    <a:gd name="connsiteX7" fmla="*/ 272207 w 574951"/>
                    <a:gd name="connsiteY7" fmla="*/ 68769 h 828044"/>
                    <a:gd name="connsiteX8" fmla="*/ 84554 w 574951"/>
                    <a:gd name="connsiteY8" fmla="*/ 79101 h 828044"/>
                    <a:gd name="connsiteX9" fmla="*/ 67616 w 574951"/>
                    <a:gd name="connsiteY9" fmla="*/ 212493 h 828044"/>
                    <a:gd name="connsiteX10" fmla="*/ 79565 w 574951"/>
                    <a:gd name="connsiteY10" fmla="*/ 307128 h 828044"/>
                    <a:gd name="connsiteX11" fmla="*/ -982 w 574951"/>
                    <a:gd name="connsiteY11" fmla="*/ 361544 h 828044"/>
                    <a:gd name="connsiteX12" fmla="*/ 25749 w 574951"/>
                    <a:gd name="connsiteY12" fmla="*/ 440951 h 828044"/>
                    <a:gd name="connsiteX13" fmla="*/ 92745 w 574951"/>
                    <a:gd name="connsiteY13" fmla="*/ 450543 h 828044"/>
                    <a:gd name="connsiteX14" fmla="*/ 118059 w 574951"/>
                    <a:gd name="connsiteY14" fmla="*/ 584690 h 828044"/>
                    <a:gd name="connsiteX15" fmla="*/ 115642 w 574951"/>
                    <a:gd name="connsiteY15" fmla="*/ 743657 h 828044"/>
                    <a:gd name="connsiteX16" fmla="*/ 364502 w 574951"/>
                    <a:gd name="connsiteY16" fmla="*/ 822663 h 828044"/>
                    <a:gd name="connsiteX17" fmla="*/ 450837 w 574951"/>
                    <a:gd name="connsiteY17" fmla="*/ 735111 h 828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74951" h="828044">
                      <a:moveTo>
                        <a:pt x="450837" y="735111"/>
                      </a:moveTo>
                      <a:cubicBezTo>
                        <a:pt x="449297" y="712538"/>
                        <a:pt x="438165" y="629497"/>
                        <a:pt x="437379" y="611004"/>
                      </a:cubicBezTo>
                      <a:cubicBezTo>
                        <a:pt x="515693" y="598070"/>
                        <a:pt x="535109" y="557728"/>
                        <a:pt x="550354" y="528626"/>
                      </a:cubicBezTo>
                      <a:cubicBezTo>
                        <a:pt x="565597" y="499524"/>
                        <a:pt x="577946" y="453561"/>
                        <a:pt x="571048" y="417161"/>
                      </a:cubicBezTo>
                      <a:cubicBezTo>
                        <a:pt x="564150" y="380760"/>
                        <a:pt x="542146" y="210075"/>
                        <a:pt x="542146" y="210075"/>
                      </a:cubicBezTo>
                      <a:lnTo>
                        <a:pt x="511705" y="62749"/>
                      </a:lnTo>
                      <a:cubicBezTo>
                        <a:pt x="511705" y="62749"/>
                        <a:pt x="492488" y="-4155"/>
                        <a:pt x="468006" y="-382"/>
                      </a:cubicBezTo>
                      <a:cubicBezTo>
                        <a:pt x="436040" y="25902"/>
                        <a:pt x="314289" y="57929"/>
                        <a:pt x="272207" y="68769"/>
                      </a:cubicBezTo>
                      <a:cubicBezTo>
                        <a:pt x="230125" y="79610"/>
                        <a:pt x="84554" y="79101"/>
                        <a:pt x="84554" y="79101"/>
                      </a:cubicBezTo>
                      <a:cubicBezTo>
                        <a:pt x="84554" y="79101"/>
                        <a:pt x="63351" y="178972"/>
                        <a:pt x="67616" y="212493"/>
                      </a:cubicBezTo>
                      <a:cubicBezTo>
                        <a:pt x="71881" y="246014"/>
                        <a:pt x="84122" y="283816"/>
                        <a:pt x="79565" y="307128"/>
                      </a:cubicBezTo>
                      <a:cubicBezTo>
                        <a:pt x="35804" y="315535"/>
                        <a:pt x="4115" y="329701"/>
                        <a:pt x="-982" y="361544"/>
                      </a:cubicBezTo>
                      <a:cubicBezTo>
                        <a:pt x="-6078" y="393387"/>
                        <a:pt x="10012" y="431727"/>
                        <a:pt x="25749" y="440951"/>
                      </a:cubicBezTo>
                      <a:cubicBezTo>
                        <a:pt x="41486" y="450174"/>
                        <a:pt x="68108" y="445816"/>
                        <a:pt x="92745" y="450543"/>
                      </a:cubicBezTo>
                      <a:cubicBezTo>
                        <a:pt x="109560" y="501757"/>
                        <a:pt x="114302" y="551415"/>
                        <a:pt x="118059" y="584690"/>
                      </a:cubicBezTo>
                      <a:cubicBezTo>
                        <a:pt x="121816" y="617964"/>
                        <a:pt x="117982" y="709412"/>
                        <a:pt x="115642" y="743657"/>
                      </a:cubicBezTo>
                      <a:cubicBezTo>
                        <a:pt x="188551" y="814733"/>
                        <a:pt x="300939" y="838908"/>
                        <a:pt x="364502" y="822663"/>
                      </a:cubicBezTo>
                      <a:cubicBezTo>
                        <a:pt x="467559" y="796256"/>
                        <a:pt x="452315" y="757669"/>
                        <a:pt x="450837" y="73511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爱设计-8-101">
                  <a:extLst>
                    <a:ext uri="{FF2B5EF4-FFF2-40B4-BE49-F238E27FC236}">
                      <a16:creationId xmlns:a16="http://schemas.microsoft.com/office/drawing/2014/main" id="{87063614-03FF-ECD4-C886-072549C55F04}"/>
                    </a:ext>
                  </a:extLst>
                </p:cNvPr>
                <p:cNvSpPr/>
                <p:nvPr/>
              </p:nvSpPr>
              <p:spPr>
                <a:xfrm>
                  <a:off x="2695288" y="3146080"/>
                  <a:ext cx="261727" cy="623769"/>
                </a:xfrm>
                <a:custGeom>
                  <a:avLst/>
                  <a:gdLst>
                    <a:gd name="connsiteX0" fmla="*/ 87427 w 261727"/>
                    <a:gd name="connsiteY0" fmla="*/ 623234 h 623769"/>
                    <a:gd name="connsiteX1" fmla="*/ 1199 w 261727"/>
                    <a:gd name="connsiteY1" fmla="*/ 614134 h 623769"/>
                    <a:gd name="connsiteX2" fmla="*/ -1896 w 261727"/>
                    <a:gd name="connsiteY2" fmla="*/ 609868 h 623769"/>
                    <a:gd name="connsiteX3" fmla="*/ 2370 w 261727"/>
                    <a:gd name="connsiteY3" fmla="*/ 606773 h 623769"/>
                    <a:gd name="connsiteX4" fmla="*/ 89844 w 261727"/>
                    <a:gd name="connsiteY4" fmla="*/ 615766 h 623769"/>
                    <a:gd name="connsiteX5" fmla="*/ 218124 w 261727"/>
                    <a:gd name="connsiteY5" fmla="*/ 568356 h 623769"/>
                    <a:gd name="connsiteX6" fmla="*/ 246871 w 261727"/>
                    <a:gd name="connsiteY6" fmla="*/ 369955 h 623769"/>
                    <a:gd name="connsiteX7" fmla="*/ 201294 w 261727"/>
                    <a:gd name="connsiteY7" fmla="*/ 112564 h 623769"/>
                    <a:gd name="connsiteX8" fmla="*/ 150820 w 261727"/>
                    <a:gd name="connsiteY8" fmla="*/ 5626 h 623769"/>
                    <a:gd name="connsiteX9" fmla="*/ 151205 w 261727"/>
                    <a:gd name="connsiteY9" fmla="*/ 360 h 623769"/>
                    <a:gd name="connsiteX10" fmla="*/ 156471 w 261727"/>
                    <a:gd name="connsiteY10" fmla="*/ 761 h 623769"/>
                    <a:gd name="connsiteX11" fmla="*/ 208516 w 261727"/>
                    <a:gd name="connsiteY11" fmla="*/ 110732 h 623769"/>
                    <a:gd name="connsiteX12" fmla="*/ 254263 w 261727"/>
                    <a:gd name="connsiteY12" fmla="*/ 369062 h 623769"/>
                    <a:gd name="connsiteX13" fmla="*/ 223759 w 261727"/>
                    <a:gd name="connsiteY13" fmla="*/ 573221 h 623769"/>
                    <a:gd name="connsiteX14" fmla="*/ 90045 w 261727"/>
                    <a:gd name="connsiteY14" fmla="*/ 623203 h 623769"/>
                    <a:gd name="connsiteX15" fmla="*/ 87427 w 261727"/>
                    <a:gd name="connsiteY15" fmla="*/ 623234 h 623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1727" h="623769">
                      <a:moveTo>
                        <a:pt x="87427" y="623234"/>
                      </a:moveTo>
                      <a:cubicBezTo>
                        <a:pt x="70151" y="623234"/>
                        <a:pt x="34782" y="619523"/>
                        <a:pt x="1199" y="614134"/>
                      </a:cubicBezTo>
                      <a:cubicBezTo>
                        <a:pt x="-833" y="613810"/>
                        <a:pt x="-2219" y="611901"/>
                        <a:pt x="-1896" y="609868"/>
                      </a:cubicBezTo>
                      <a:cubicBezTo>
                        <a:pt x="-1572" y="607836"/>
                        <a:pt x="337" y="606450"/>
                        <a:pt x="2370" y="606773"/>
                      </a:cubicBezTo>
                      <a:cubicBezTo>
                        <a:pt x="36799" y="612301"/>
                        <a:pt x="74400" y="616197"/>
                        <a:pt x="89844" y="615766"/>
                      </a:cubicBezTo>
                      <a:cubicBezTo>
                        <a:pt x="150019" y="614226"/>
                        <a:pt x="191978" y="598659"/>
                        <a:pt x="218124" y="568356"/>
                      </a:cubicBezTo>
                      <a:cubicBezTo>
                        <a:pt x="258882" y="521131"/>
                        <a:pt x="255525" y="441570"/>
                        <a:pt x="246871" y="369955"/>
                      </a:cubicBezTo>
                      <a:cubicBezTo>
                        <a:pt x="239512" y="309087"/>
                        <a:pt x="218093" y="178544"/>
                        <a:pt x="201294" y="112564"/>
                      </a:cubicBezTo>
                      <a:cubicBezTo>
                        <a:pt x="188729" y="63214"/>
                        <a:pt x="174579" y="33235"/>
                        <a:pt x="150820" y="5626"/>
                      </a:cubicBezTo>
                      <a:cubicBezTo>
                        <a:pt x="149480" y="4071"/>
                        <a:pt x="149650" y="1715"/>
                        <a:pt x="151205" y="360"/>
                      </a:cubicBezTo>
                      <a:cubicBezTo>
                        <a:pt x="152775" y="-979"/>
                        <a:pt x="155131" y="-794"/>
                        <a:pt x="156471" y="761"/>
                      </a:cubicBezTo>
                      <a:cubicBezTo>
                        <a:pt x="180722" y="28954"/>
                        <a:pt x="195797" y="60812"/>
                        <a:pt x="208516" y="110732"/>
                      </a:cubicBezTo>
                      <a:cubicBezTo>
                        <a:pt x="225453" y="176943"/>
                        <a:pt x="246887" y="307994"/>
                        <a:pt x="254263" y="369062"/>
                      </a:cubicBezTo>
                      <a:cubicBezTo>
                        <a:pt x="263116" y="442294"/>
                        <a:pt x="266412" y="523810"/>
                        <a:pt x="223759" y="573221"/>
                      </a:cubicBezTo>
                      <a:cubicBezTo>
                        <a:pt x="196166" y="605203"/>
                        <a:pt x="152421" y="621555"/>
                        <a:pt x="90045" y="623203"/>
                      </a:cubicBezTo>
                      <a:cubicBezTo>
                        <a:pt x="89229" y="623234"/>
                        <a:pt x="88351" y="623234"/>
                        <a:pt x="87427" y="62323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爱设计-8-102">
                  <a:extLst>
                    <a:ext uri="{FF2B5EF4-FFF2-40B4-BE49-F238E27FC236}">
                      <a16:creationId xmlns:a16="http://schemas.microsoft.com/office/drawing/2014/main" id="{0BB9E3A2-32AA-FB19-9FE3-3A9B550DA20A}"/>
                    </a:ext>
                  </a:extLst>
                </p:cNvPr>
                <p:cNvSpPr/>
                <p:nvPr/>
              </p:nvSpPr>
              <p:spPr>
                <a:xfrm>
                  <a:off x="2375797" y="3456533"/>
                  <a:ext cx="125239" cy="157059"/>
                </a:xfrm>
                <a:custGeom>
                  <a:avLst/>
                  <a:gdLst>
                    <a:gd name="connsiteX0" fmla="*/ 76172 w 125239"/>
                    <a:gd name="connsiteY0" fmla="*/ 156523 h 157059"/>
                    <a:gd name="connsiteX1" fmla="*/ -1941 w 125239"/>
                    <a:gd name="connsiteY1" fmla="*/ 77578 h 157059"/>
                    <a:gd name="connsiteX2" fmla="*/ 77003 w 125239"/>
                    <a:gd name="connsiteY2" fmla="*/ -535 h 157059"/>
                    <a:gd name="connsiteX3" fmla="*/ 94403 w 125239"/>
                    <a:gd name="connsiteY3" fmla="*/ 1513 h 157059"/>
                    <a:gd name="connsiteX4" fmla="*/ 97159 w 125239"/>
                    <a:gd name="connsiteY4" fmla="*/ 6009 h 157059"/>
                    <a:gd name="connsiteX5" fmla="*/ 92663 w 125239"/>
                    <a:gd name="connsiteY5" fmla="*/ 8766 h 157059"/>
                    <a:gd name="connsiteX6" fmla="*/ 7051 w 125239"/>
                    <a:gd name="connsiteY6" fmla="*/ 61519 h 157059"/>
                    <a:gd name="connsiteX7" fmla="*/ 59804 w 125239"/>
                    <a:gd name="connsiteY7" fmla="*/ 147130 h 157059"/>
                    <a:gd name="connsiteX8" fmla="*/ 117454 w 125239"/>
                    <a:gd name="connsiteY8" fmla="*/ 135890 h 157059"/>
                    <a:gd name="connsiteX9" fmla="*/ 122642 w 125239"/>
                    <a:gd name="connsiteY9" fmla="*/ 136845 h 157059"/>
                    <a:gd name="connsiteX10" fmla="*/ 121780 w 125239"/>
                    <a:gd name="connsiteY10" fmla="*/ 141957 h 157059"/>
                    <a:gd name="connsiteX11" fmla="*/ 89907 w 125239"/>
                    <a:gd name="connsiteY11" fmla="*/ 155307 h 157059"/>
                    <a:gd name="connsiteX12" fmla="*/ 76172 w 125239"/>
                    <a:gd name="connsiteY12" fmla="*/ 156523 h 157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5239" h="157059">
                      <a:moveTo>
                        <a:pt x="76172" y="156523"/>
                      </a:moveTo>
                      <a:cubicBezTo>
                        <a:pt x="32796" y="156292"/>
                        <a:pt x="-2173" y="120939"/>
                        <a:pt x="-1941" y="77578"/>
                      </a:cubicBezTo>
                      <a:cubicBezTo>
                        <a:pt x="-1711" y="34203"/>
                        <a:pt x="33643" y="-766"/>
                        <a:pt x="77003" y="-535"/>
                      </a:cubicBezTo>
                      <a:cubicBezTo>
                        <a:pt x="82870" y="-504"/>
                        <a:pt x="88705" y="189"/>
                        <a:pt x="94403" y="1513"/>
                      </a:cubicBezTo>
                      <a:cubicBezTo>
                        <a:pt x="96404" y="1990"/>
                        <a:pt x="97636" y="4008"/>
                        <a:pt x="97159" y="6009"/>
                      </a:cubicBezTo>
                      <a:cubicBezTo>
                        <a:pt x="96682" y="8011"/>
                        <a:pt x="94665" y="9243"/>
                        <a:pt x="92663" y="8766"/>
                      </a:cubicBezTo>
                      <a:cubicBezTo>
                        <a:pt x="54461" y="-304"/>
                        <a:pt x="16120" y="23316"/>
                        <a:pt x="7051" y="61519"/>
                      </a:cubicBezTo>
                      <a:cubicBezTo>
                        <a:pt x="-2018" y="99736"/>
                        <a:pt x="21602" y="138061"/>
                        <a:pt x="59804" y="147130"/>
                      </a:cubicBezTo>
                      <a:cubicBezTo>
                        <a:pt x="79744" y="151873"/>
                        <a:pt x="100762" y="147762"/>
                        <a:pt x="117454" y="135890"/>
                      </a:cubicBezTo>
                      <a:cubicBezTo>
                        <a:pt x="119147" y="134720"/>
                        <a:pt x="121472" y="135151"/>
                        <a:pt x="122642" y="136845"/>
                      </a:cubicBezTo>
                      <a:cubicBezTo>
                        <a:pt x="123782" y="138492"/>
                        <a:pt x="123397" y="140756"/>
                        <a:pt x="121780" y="141957"/>
                      </a:cubicBezTo>
                      <a:cubicBezTo>
                        <a:pt x="112295" y="148732"/>
                        <a:pt x="101393" y="153305"/>
                        <a:pt x="89907" y="155307"/>
                      </a:cubicBezTo>
                      <a:cubicBezTo>
                        <a:pt x="85380" y="156107"/>
                        <a:pt x="80776" y="156523"/>
                        <a:pt x="76172" y="15652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爱设计-8-103">
                  <a:extLst>
                    <a:ext uri="{FF2B5EF4-FFF2-40B4-BE49-F238E27FC236}">
                      <a16:creationId xmlns:a16="http://schemas.microsoft.com/office/drawing/2014/main" id="{4F797871-1B1F-2727-34BC-D4065BF49994}"/>
                    </a:ext>
                  </a:extLst>
                </p:cNvPr>
                <p:cNvSpPr/>
                <p:nvPr/>
              </p:nvSpPr>
              <p:spPr>
                <a:xfrm>
                  <a:off x="2412155" y="3490438"/>
                  <a:ext cx="45777" cy="52416"/>
                </a:xfrm>
                <a:custGeom>
                  <a:avLst/>
                  <a:gdLst>
                    <a:gd name="connsiteX0" fmla="*/ 2690 w 45777"/>
                    <a:gd name="connsiteY0" fmla="*/ 51880 h 52416"/>
                    <a:gd name="connsiteX1" fmla="*/ -959 w 45777"/>
                    <a:gd name="connsiteY1" fmla="*/ 48800 h 52416"/>
                    <a:gd name="connsiteX2" fmla="*/ 5384 w 45777"/>
                    <a:gd name="connsiteY2" fmla="*/ 15587 h 52416"/>
                    <a:gd name="connsiteX3" fmla="*/ 39983 w 45777"/>
                    <a:gd name="connsiteY3" fmla="*/ -534 h 52416"/>
                    <a:gd name="connsiteX4" fmla="*/ 43833 w 45777"/>
                    <a:gd name="connsiteY4" fmla="*/ 3069 h 52416"/>
                    <a:gd name="connsiteX5" fmla="*/ 40568 w 45777"/>
                    <a:gd name="connsiteY5" fmla="*/ 6888 h 52416"/>
                    <a:gd name="connsiteX6" fmla="*/ 11313 w 45777"/>
                    <a:gd name="connsiteY6" fmla="*/ 20114 h 52416"/>
                    <a:gd name="connsiteX7" fmla="*/ 6370 w 45777"/>
                    <a:gd name="connsiteY7" fmla="*/ 47430 h 52416"/>
                    <a:gd name="connsiteX8" fmla="*/ 3413 w 45777"/>
                    <a:gd name="connsiteY8" fmla="*/ 51772 h 52416"/>
                    <a:gd name="connsiteX9" fmla="*/ 3413 w 45777"/>
                    <a:gd name="connsiteY9" fmla="*/ 51772 h 52416"/>
                    <a:gd name="connsiteX10" fmla="*/ 2690 w 45777"/>
                    <a:gd name="connsiteY10" fmla="*/ 51880 h 52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777" h="52416">
                      <a:moveTo>
                        <a:pt x="2690" y="51880"/>
                      </a:moveTo>
                      <a:cubicBezTo>
                        <a:pt x="888" y="51865"/>
                        <a:pt x="-652" y="50571"/>
                        <a:pt x="-959" y="48800"/>
                      </a:cubicBezTo>
                      <a:cubicBezTo>
                        <a:pt x="-3423" y="35743"/>
                        <a:pt x="-1237" y="24256"/>
                        <a:pt x="5384" y="15587"/>
                      </a:cubicBezTo>
                      <a:cubicBezTo>
                        <a:pt x="12498" y="6349"/>
                        <a:pt x="24462" y="698"/>
                        <a:pt x="39983" y="-534"/>
                      </a:cubicBezTo>
                      <a:cubicBezTo>
                        <a:pt x="42047" y="-596"/>
                        <a:pt x="43756" y="1006"/>
                        <a:pt x="43833" y="3069"/>
                      </a:cubicBezTo>
                      <a:cubicBezTo>
                        <a:pt x="43894" y="4994"/>
                        <a:pt x="42478" y="6641"/>
                        <a:pt x="40568" y="6888"/>
                      </a:cubicBezTo>
                      <a:cubicBezTo>
                        <a:pt x="27219" y="7950"/>
                        <a:pt x="17087" y="12523"/>
                        <a:pt x="11313" y="20114"/>
                      </a:cubicBezTo>
                      <a:cubicBezTo>
                        <a:pt x="6016" y="27043"/>
                        <a:pt x="4307" y="36482"/>
                        <a:pt x="6370" y="47430"/>
                      </a:cubicBezTo>
                      <a:cubicBezTo>
                        <a:pt x="6755" y="49447"/>
                        <a:pt x="5431" y="51387"/>
                        <a:pt x="3413" y="51772"/>
                      </a:cubicBezTo>
                      <a:cubicBezTo>
                        <a:pt x="3413" y="51772"/>
                        <a:pt x="3413" y="51772"/>
                        <a:pt x="3413" y="51772"/>
                      </a:cubicBezTo>
                      <a:cubicBezTo>
                        <a:pt x="3182" y="51834"/>
                        <a:pt x="2936" y="51865"/>
                        <a:pt x="2690" y="518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爱设计-8-104">
                  <a:extLst>
                    <a:ext uri="{FF2B5EF4-FFF2-40B4-BE49-F238E27FC236}">
                      <a16:creationId xmlns:a16="http://schemas.microsoft.com/office/drawing/2014/main" id="{E26AD345-4824-510A-4253-10F47054C1ED}"/>
                    </a:ext>
                  </a:extLst>
                </p:cNvPr>
                <p:cNvSpPr/>
                <p:nvPr/>
              </p:nvSpPr>
              <p:spPr>
                <a:xfrm>
                  <a:off x="2852161" y="3375017"/>
                  <a:ext cx="34396" cy="56401"/>
                </a:xfrm>
                <a:custGeom>
                  <a:avLst/>
                  <a:gdLst>
                    <a:gd name="connsiteX0" fmla="*/ -1203 w 34396"/>
                    <a:gd name="connsiteY0" fmla="*/ 30569 h 56401"/>
                    <a:gd name="connsiteX1" fmla="*/ 20215 w 34396"/>
                    <a:gd name="connsiteY1" fmla="*/ 55714 h 56401"/>
                    <a:gd name="connsiteX2" fmla="*/ 31718 w 34396"/>
                    <a:gd name="connsiteY2" fmla="*/ 24749 h 56401"/>
                    <a:gd name="connsiteX3" fmla="*/ 10284 w 34396"/>
                    <a:gd name="connsiteY3" fmla="*/ -381 h 56401"/>
                    <a:gd name="connsiteX4" fmla="*/ -1203 w 34396"/>
                    <a:gd name="connsiteY4" fmla="*/ 30569 h 56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396" h="56401">
                      <a:moveTo>
                        <a:pt x="-1203" y="30569"/>
                      </a:moveTo>
                      <a:cubicBezTo>
                        <a:pt x="1538" y="46075"/>
                        <a:pt x="11115" y="57315"/>
                        <a:pt x="20215" y="55714"/>
                      </a:cubicBezTo>
                      <a:cubicBezTo>
                        <a:pt x="29315" y="54112"/>
                        <a:pt x="34458" y="40316"/>
                        <a:pt x="31718" y="24749"/>
                      </a:cubicBezTo>
                      <a:cubicBezTo>
                        <a:pt x="28977" y="9181"/>
                        <a:pt x="19399" y="-1997"/>
                        <a:pt x="10284" y="-381"/>
                      </a:cubicBezTo>
                      <a:cubicBezTo>
                        <a:pt x="1168" y="1236"/>
                        <a:pt x="-3944" y="15017"/>
                        <a:pt x="-1203" y="3056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爱设计-8-105">
                  <a:extLst>
                    <a:ext uri="{FF2B5EF4-FFF2-40B4-BE49-F238E27FC236}">
                      <a16:creationId xmlns:a16="http://schemas.microsoft.com/office/drawing/2014/main" id="{6071ED84-F6AC-22CC-CDB3-BE3DC5CC5C7A}"/>
                    </a:ext>
                  </a:extLst>
                </p:cNvPr>
                <p:cNvSpPr/>
                <p:nvPr/>
              </p:nvSpPr>
              <p:spPr>
                <a:xfrm>
                  <a:off x="2802586" y="3297721"/>
                  <a:ext cx="114104" cy="24128"/>
                </a:xfrm>
                <a:custGeom>
                  <a:avLst/>
                  <a:gdLst>
                    <a:gd name="connsiteX0" fmla="*/ 108439 w 114104"/>
                    <a:gd name="connsiteY0" fmla="*/ 23593 h 24128"/>
                    <a:gd name="connsiteX1" fmla="*/ 106514 w 114104"/>
                    <a:gd name="connsiteY1" fmla="*/ 23069 h 24128"/>
                    <a:gd name="connsiteX2" fmla="*/ 3179 w 114104"/>
                    <a:gd name="connsiteY2" fmla="*/ 14292 h 24128"/>
                    <a:gd name="connsiteX3" fmla="*/ -1671 w 114104"/>
                    <a:gd name="connsiteY3" fmla="*/ 12229 h 24128"/>
                    <a:gd name="connsiteX4" fmla="*/ 392 w 114104"/>
                    <a:gd name="connsiteY4" fmla="*/ 7379 h 24128"/>
                    <a:gd name="connsiteX5" fmla="*/ 562 w 114104"/>
                    <a:gd name="connsiteY5" fmla="*/ 7317 h 24128"/>
                    <a:gd name="connsiteX6" fmla="*/ 110364 w 114104"/>
                    <a:gd name="connsiteY6" fmla="*/ 16679 h 24128"/>
                    <a:gd name="connsiteX7" fmla="*/ 111626 w 114104"/>
                    <a:gd name="connsiteY7" fmla="*/ 21791 h 24128"/>
                    <a:gd name="connsiteX8" fmla="*/ 108439 w 114104"/>
                    <a:gd name="connsiteY8" fmla="*/ 23593 h 24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104" h="24128">
                      <a:moveTo>
                        <a:pt x="108439" y="23593"/>
                      </a:moveTo>
                      <a:cubicBezTo>
                        <a:pt x="107761" y="23593"/>
                        <a:pt x="107099" y="23408"/>
                        <a:pt x="106514" y="23069"/>
                      </a:cubicBezTo>
                      <a:cubicBezTo>
                        <a:pt x="77489" y="5562"/>
                        <a:pt x="35961" y="2036"/>
                        <a:pt x="3179" y="14292"/>
                      </a:cubicBezTo>
                      <a:cubicBezTo>
                        <a:pt x="1270" y="15062"/>
                        <a:pt x="-901" y="14138"/>
                        <a:pt x="-1671" y="12229"/>
                      </a:cubicBezTo>
                      <a:cubicBezTo>
                        <a:pt x="-2441" y="10320"/>
                        <a:pt x="-1517" y="8149"/>
                        <a:pt x="392" y="7379"/>
                      </a:cubicBezTo>
                      <a:cubicBezTo>
                        <a:pt x="439" y="7363"/>
                        <a:pt x="500" y="7333"/>
                        <a:pt x="562" y="7317"/>
                      </a:cubicBezTo>
                      <a:cubicBezTo>
                        <a:pt x="35977" y="-5894"/>
                        <a:pt x="79014" y="-2214"/>
                        <a:pt x="110364" y="16679"/>
                      </a:cubicBezTo>
                      <a:cubicBezTo>
                        <a:pt x="112119" y="17741"/>
                        <a:pt x="112689" y="20036"/>
                        <a:pt x="111626" y="21791"/>
                      </a:cubicBezTo>
                      <a:cubicBezTo>
                        <a:pt x="110964" y="22915"/>
                        <a:pt x="109748" y="23608"/>
                        <a:pt x="108439" y="2359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爱设计-8-106">
                  <a:extLst>
                    <a:ext uri="{FF2B5EF4-FFF2-40B4-BE49-F238E27FC236}">
                      <a16:creationId xmlns:a16="http://schemas.microsoft.com/office/drawing/2014/main" id="{35B264B2-1A20-B886-931C-3F10A7DF6DAE}"/>
                    </a:ext>
                  </a:extLst>
                </p:cNvPr>
                <p:cNvSpPr/>
                <p:nvPr/>
              </p:nvSpPr>
              <p:spPr>
                <a:xfrm rot="-590468">
                  <a:off x="2586838" y="3425485"/>
                  <a:ext cx="33234" cy="56666"/>
                </a:xfrm>
                <a:custGeom>
                  <a:avLst/>
                  <a:gdLst>
                    <a:gd name="connsiteX0" fmla="*/ 31271 w 33234"/>
                    <a:gd name="connsiteY0" fmla="*/ 27803 h 56666"/>
                    <a:gd name="connsiteX1" fmla="*/ 14654 w 33234"/>
                    <a:gd name="connsiteY1" fmla="*/ 56136 h 56666"/>
                    <a:gd name="connsiteX2" fmla="*/ -1963 w 33234"/>
                    <a:gd name="connsiteY2" fmla="*/ 27803 h 56666"/>
                    <a:gd name="connsiteX3" fmla="*/ 14654 w 33234"/>
                    <a:gd name="connsiteY3" fmla="*/ -530 h 56666"/>
                    <a:gd name="connsiteX4" fmla="*/ 31271 w 33234"/>
                    <a:gd name="connsiteY4" fmla="*/ 27803 h 56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234" h="56666">
                      <a:moveTo>
                        <a:pt x="31271" y="27803"/>
                      </a:moveTo>
                      <a:cubicBezTo>
                        <a:pt x="31271" y="43451"/>
                        <a:pt x="23831" y="56136"/>
                        <a:pt x="14654" y="56136"/>
                      </a:cubicBezTo>
                      <a:cubicBezTo>
                        <a:pt x="5477" y="56136"/>
                        <a:pt x="-1963" y="43451"/>
                        <a:pt x="-1963" y="27803"/>
                      </a:cubicBezTo>
                      <a:cubicBezTo>
                        <a:pt x="-1963" y="12155"/>
                        <a:pt x="5476" y="-530"/>
                        <a:pt x="14654" y="-530"/>
                      </a:cubicBezTo>
                      <a:cubicBezTo>
                        <a:pt x="23831" y="-530"/>
                        <a:pt x="31271" y="12155"/>
                        <a:pt x="31271" y="2780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爱设计-8-107">
                  <a:extLst>
                    <a:ext uri="{FF2B5EF4-FFF2-40B4-BE49-F238E27FC236}">
                      <a16:creationId xmlns:a16="http://schemas.microsoft.com/office/drawing/2014/main" id="{EF33EF7C-9BAC-B552-C0CA-1B946FB2F13C}"/>
                    </a:ext>
                  </a:extLst>
                </p:cNvPr>
                <p:cNvSpPr/>
                <p:nvPr/>
              </p:nvSpPr>
              <p:spPr>
                <a:xfrm>
                  <a:off x="2554201" y="3330965"/>
                  <a:ext cx="111215" cy="62084"/>
                </a:xfrm>
                <a:custGeom>
                  <a:avLst/>
                  <a:gdLst>
                    <a:gd name="connsiteX0" fmla="*/ 1781 w 111215"/>
                    <a:gd name="connsiteY0" fmla="*/ 61548 h 62084"/>
                    <a:gd name="connsiteX1" fmla="*/ -175 w 111215"/>
                    <a:gd name="connsiteY1" fmla="*/ 60978 h 62084"/>
                    <a:gd name="connsiteX2" fmla="*/ -1391 w 111215"/>
                    <a:gd name="connsiteY2" fmla="*/ 55866 h 62084"/>
                    <a:gd name="connsiteX3" fmla="*/ -1376 w 111215"/>
                    <a:gd name="connsiteY3" fmla="*/ 55851 h 62084"/>
                    <a:gd name="connsiteX4" fmla="*/ 104730 w 111215"/>
                    <a:gd name="connsiteY4" fmla="*/ -536 h 62084"/>
                    <a:gd name="connsiteX5" fmla="*/ 105546 w 111215"/>
                    <a:gd name="connsiteY5" fmla="*/ -536 h 62084"/>
                    <a:gd name="connsiteX6" fmla="*/ 109273 w 111215"/>
                    <a:gd name="connsiteY6" fmla="*/ 3190 h 62084"/>
                    <a:gd name="connsiteX7" fmla="*/ 105546 w 111215"/>
                    <a:gd name="connsiteY7" fmla="*/ 6917 h 62084"/>
                    <a:gd name="connsiteX8" fmla="*/ 104746 w 111215"/>
                    <a:gd name="connsiteY8" fmla="*/ 6917 h 62084"/>
                    <a:gd name="connsiteX9" fmla="*/ 4983 w 111215"/>
                    <a:gd name="connsiteY9" fmla="*/ 59777 h 62084"/>
                    <a:gd name="connsiteX10" fmla="*/ 1781 w 111215"/>
                    <a:gd name="connsiteY10" fmla="*/ 61548 h 62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1215" h="62084">
                      <a:moveTo>
                        <a:pt x="1781" y="61548"/>
                      </a:moveTo>
                      <a:cubicBezTo>
                        <a:pt x="1087" y="61548"/>
                        <a:pt x="410" y="61348"/>
                        <a:pt x="-175" y="60978"/>
                      </a:cubicBezTo>
                      <a:cubicBezTo>
                        <a:pt x="-1915" y="59901"/>
                        <a:pt x="-2469" y="57622"/>
                        <a:pt x="-1391" y="55866"/>
                      </a:cubicBezTo>
                      <a:cubicBezTo>
                        <a:pt x="-1391" y="55866"/>
                        <a:pt x="-1376" y="55851"/>
                        <a:pt x="-1376" y="55851"/>
                      </a:cubicBezTo>
                      <a:cubicBezTo>
                        <a:pt x="19272" y="22576"/>
                        <a:pt x="62817" y="-536"/>
                        <a:pt x="104730" y="-536"/>
                      </a:cubicBezTo>
                      <a:lnTo>
                        <a:pt x="105546" y="-536"/>
                      </a:lnTo>
                      <a:cubicBezTo>
                        <a:pt x="107610" y="-536"/>
                        <a:pt x="109273" y="1127"/>
                        <a:pt x="109273" y="3190"/>
                      </a:cubicBezTo>
                      <a:cubicBezTo>
                        <a:pt x="109273" y="5254"/>
                        <a:pt x="107610" y="6917"/>
                        <a:pt x="105546" y="6917"/>
                      </a:cubicBezTo>
                      <a:lnTo>
                        <a:pt x="104746" y="6917"/>
                      </a:lnTo>
                      <a:cubicBezTo>
                        <a:pt x="65281" y="6917"/>
                        <a:pt x="24354" y="28566"/>
                        <a:pt x="4983" y="59777"/>
                      </a:cubicBezTo>
                      <a:cubicBezTo>
                        <a:pt x="4306" y="60886"/>
                        <a:pt x="3089" y="61563"/>
                        <a:pt x="1781" y="6154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爱设计-8-108">
                  <a:extLst>
                    <a:ext uri="{FF2B5EF4-FFF2-40B4-BE49-F238E27FC236}">
                      <a16:creationId xmlns:a16="http://schemas.microsoft.com/office/drawing/2014/main" id="{CB0F1FFD-B6D5-A691-2758-7A08E2E017BB}"/>
                    </a:ext>
                  </a:extLst>
                </p:cNvPr>
                <p:cNvSpPr/>
                <p:nvPr/>
              </p:nvSpPr>
              <p:spPr>
                <a:xfrm>
                  <a:off x="2761432" y="3409812"/>
                  <a:ext cx="80465" cy="144991"/>
                </a:xfrm>
                <a:custGeom>
                  <a:avLst/>
                  <a:gdLst>
                    <a:gd name="connsiteX0" fmla="*/ 40776 w 80465"/>
                    <a:gd name="connsiteY0" fmla="*/ 144455 h 144991"/>
                    <a:gd name="connsiteX1" fmla="*/ 36988 w 80465"/>
                    <a:gd name="connsiteY1" fmla="*/ 140806 h 144991"/>
                    <a:gd name="connsiteX2" fmla="*/ 40376 w 80465"/>
                    <a:gd name="connsiteY2" fmla="*/ 137018 h 144991"/>
                    <a:gd name="connsiteX3" fmla="*/ 67291 w 80465"/>
                    <a:gd name="connsiteY3" fmla="*/ 125578 h 144991"/>
                    <a:gd name="connsiteX4" fmla="*/ 70617 w 80465"/>
                    <a:gd name="connsiteY4" fmla="*/ 108393 h 144991"/>
                    <a:gd name="connsiteX5" fmla="*/ 34725 w 80465"/>
                    <a:gd name="connsiteY5" fmla="*/ 78999 h 144991"/>
                    <a:gd name="connsiteX6" fmla="*/ -1891 w 80465"/>
                    <a:gd name="connsiteY6" fmla="*/ 3811 h 144991"/>
                    <a:gd name="connsiteX7" fmla="*/ 1173 w 80465"/>
                    <a:gd name="connsiteY7" fmla="*/ -485 h 144991"/>
                    <a:gd name="connsiteX8" fmla="*/ 5454 w 80465"/>
                    <a:gd name="connsiteY8" fmla="*/ 2580 h 144991"/>
                    <a:gd name="connsiteX9" fmla="*/ 5500 w 80465"/>
                    <a:gd name="connsiteY9" fmla="*/ 2918 h 144991"/>
                    <a:gd name="connsiteX10" fmla="*/ 36018 w 80465"/>
                    <a:gd name="connsiteY10" fmla="*/ 71670 h 144991"/>
                    <a:gd name="connsiteX11" fmla="*/ 77962 w 80465"/>
                    <a:gd name="connsiteY11" fmla="*/ 107192 h 144991"/>
                    <a:gd name="connsiteX12" fmla="*/ 73220 w 80465"/>
                    <a:gd name="connsiteY12" fmla="*/ 130089 h 144991"/>
                    <a:gd name="connsiteX13" fmla="*/ 41192 w 80465"/>
                    <a:gd name="connsiteY13" fmla="*/ 144424 h 144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0465" h="144991">
                      <a:moveTo>
                        <a:pt x="40776" y="144455"/>
                      </a:moveTo>
                      <a:cubicBezTo>
                        <a:pt x="38713" y="144486"/>
                        <a:pt x="37019" y="142854"/>
                        <a:pt x="36988" y="140806"/>
                      </a:cubicBezTo>
                      <a:cubicBezTo>
                        <a:pt x="36942" y="138850"/>
                        <a:pt x="38420" y="137187"/>
                        <a:pt x="40376" y="137018"/>
                      </a:cubicBezTo>
                      <a:cubicBezTo>
                        <a:pt x="53541" y="135586"/>
                        <a:pt x="62595" y="131737"/>
                        <a:pt x="67291" y="125578"/>
                      </a:cubicBezTo>
                      <a:cubicBezTo>
                        <a:pt x="70679" y="121112"/>
                        <a:pt x="71772" y="115492"/>
                        <a:pt x="70617" y="108393"/>
                      </a:cubicBezTo>
                      <a:cubicBezTo>
                        <a:pt x="68200" y="93504"/>
                        <a:pt x="50462" y="81755"/>
                        <a:pt x="34725" y="78999"/>
                      </a:cubicBezTo>
                      <a:cubicBezTo>
                        <a:pt x="16078" y="75735"/>
                        <a:pt x="3760" y="50436"/>
                        <a:pt x="-1891" y="3811"/>
                      </a:cubicBezTo>
                      <a:cubicBezTo>
                        <a:pt x="-2230" y="1779"/>
                        <a:pt x="-860" y="-146"/>
                        <a:pt x="1173" y="-485"/>
                      </a:cubicBezTo>
                      <a:cubicBezTo>
                        <a:pt x="3190" y="-823"/>
                        <a:pt x="5115" y="547"/>
                        <a:pt x="5454" y="2580"/>
                      </a:cubicBezTo>
                      <a:cubicBezTo>
                        <a:pt x="5485" y="2687"/>
                        <a:pt x="5485" y="2811"/>
                        <a:pt x="5500" y="2918"/>
                      </a:cubicBezTo>
                      <a:cubicBezTo>
                        <a:pt x="10566" y="44693"/>
                        <a:pt x="21406" y="69129"/>
                        <a:pt x="36018" y="71670"/>
                      </a:cubicBezTo>
                      <a:cubicBezTo>
                        <a:pt x="54064" y="74749"/>
                        <a:pt x="74898" y="88361"/>
                        <a:pt x="77962" y="107192"/>
                      </a:cubicBezTo>
                      <a:cubicBezTo>
                        <a:pt x="79502" y="116293"/>
                        <a:pt x="77854" y="123991"/>
                        <a:pt x="73220" y="130089"/>
                      </a:cubicBezTo>
                      <a:cubicBezTo>
                        <a:pt x="67245" y="137927"/>
                        <a:pt x="56467" y="142762"/>
                        <a:pt x="41192" y="14442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爱设计-8-109">
                  <a:extLst>
                    <a:ext uri="{FF2B5EF4-FFF2-40B4-BE49-F238E27FC236}">
                      <a16:creationId xmlns:a16="http://schemas.microsoft.com/office/drawing/2014/main" id="{F993152F-6BF2-2990-F4BD-9F65B6C914C6}"/>
                    </a:ext>
                  </a:extLst>
                </p:cNvPr>
                <p:cNvSpPr/>
                <p:nvPr/>
              </p:nvSpPr>
              <p:spPr>
                <a:xfrm>
                  <a:off x="2816500" y="3760657"/>
                  <a:ext cx="20705" cy="123013"/>
                </a:xfrm>
                <a:custGeom>
                  <a:avLst/>
                  <a:gdLst>
                    <a:gd name="connsiteX0" fmla="*/ 15041 w 20705"/>
                    <a:gd name="connsiteY0" fmla="*/ 122477 h 123013"/>
                    <a:gd name="connsiteX1" fmla="*/ 11330 w 20705"/>
                    <a:gd name="connsiteY1" fmla="*/ 119043 h 123013"/>
                    <a:gd name="connsiteX2" fmla="*/ 6095 w 20705"/>
                    <a:gd name="connsiteY2" fmla="*/ 74390 h 123013"/>
                    <a:gd name="connsiteX3" fmla="*/ -1912 w 20705"/>
                    <a:gd name="connsiteY3" fmla="*/ 3652 h 123013"/>
                    <a:gd name="connsiteX4" fmla="*/ 1321 w 20705"/>
                    <a:gd name="connsiteY4" fmla="*/ -505 h 123013"/>
                    <a:gd name="connsiteX5" fmla="*/ 5479 w 20705"/>
                    <a:gd name="connsiteY5" fmla="*/ 2728 h 123013"/>
                    <a:gd name="connsiteX6" fmla="*/ 5510 w 20705"/>
                    <a:gd name="connsiteY6" fmla="*/ 3067 h 123013"/>
                    <a:gd name="connsiteX7" fmla="*/ 13486 w 20705"/>
                    <a:gd name="connsiteY7" fmla="*/ 73404 h 123013"/>
                    <a:gd name="connsiteX8" fmla="*/ 18752 w 20705"/>
                    <a:gd name="connsiteY8" fmla="*/ 118443 h 123013"/>
                    <a:gd name="connsiteX9" fmla="*/ 15334 w 20705"/>
                    <a:gd name="connsiteY9" fmla="*/ 122431 h 123013"/>
                    <a:gd name="connsiteX10" fmla="*/ 15334 w 20705"/>
                    <a:gd name="connsiteY10" fmla="*/ 122431 h 123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705" h="123013">
                      <a:moveTo>
                        <a:pt x="15041" y="122477"/>
                      </a:moveTo>
                      <a:cubicBezTo>
                        <a:pt x="13101" y="122477"/>
                        <a:pt x="11484" y="120984"/>
                        <a:pt x="11330" y="119043"/>
                      </a:cubicBezTo>
                      <a:cubicBezTo>
                        <a:pt x="10375" y="106617"/>
                        <a:pt x="8389" y="91697"/>
                        <a:pt x="6095" y="74390"/>
                      </a:cubicBezTo>
                      <a:cubicBezTo>
                        <a:pt x="3262" y="53002"/>
                        <a:pt x="28" y="28766"/>
                        <a:pt x="-1912" y="3652"/>
                      </a:cubicBezTo>
                      <a:cubicBezTo>
                        <a:pt x="-2174" y="1604"/>
                        <a:pt x="-726" y="-259"/>
                        <a:pt x="1321" y="-505"/>
                      </a:cubicBezTo>
                      <a:cubicBezTo>
                        <a:pt x="3369" y="-767"/>
                        <a:pt x="5232" y="680"/>
                        <a:pt x="5479" y="2728"/>
                      </a:cubicBezTo>
                      <a:cubicBezTo>
                        <a:pt x="5494" y="2836"/>
                        <a:pt x="5510" y="2959"/>
                        <a:pt x="5510" y="3067"/>
                      </a:cubicBezTo>
                      <a:cubicBezTo>
                        <a:pt x="7450" y="27996"/>
                        <a:pt x="10653" y="52125"/>
                        <a:pt x="13486" y="73404"/>
                      </a:cubicBezTo>
                      <a:cubicBezTo>
                        <a:pt x="15796" y="90788"/>
                        <a:pt x="17782" y="105740"/>
                        <a:pt x="18752" y="118443"/>
                      </a:cubicBezTo>
                      <a:cubicBezTo>
                        <a:pt x="18906" y="120491"/>
                        <a:pt x="17382" y="122277"/>
                        <a:pt x="15334" y="122431"/>
                      </a:cubicBezTo>
                      <a:cubicBezTo>
                        <a:pt x="15334" y="122431"/>
                        <a:pt x="15334" y="122431"/>
                        <a:pt x="15334" y="12243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爱设计-8-110">
                  <a:extLst>
                    <a:ext uri="{FF2B5EF4-FFF2-40B4-BE49-F238E27FC236}">
                      <a16:creationId xmlns:a16="http://schemas.microsoft.com/office/drawing/2014/main" id="{14F4B2A7-B8B1-1011-FB5B-98B75239FAB4}"/>
                    </a:ext>
                  </a:extLst>
                </p:cNvPr>
                <p:cNvSpPr/>
                <p:nvPr/>
              </p:nvSpPr>
              <p:spPr>
                <a:xfrm>
                  <a:off x="2472279" y="3602703"/>
                  <a:ext cx="32291" cy="281290"/>
                </a:xfrm>
                <a:custGeom>
                  <a:avLst/>
                  <a:gdLst>
                    <a:gd name="connsiteX0" fmla="*/ 24621 w 32291"/>
                    <a:gd name="connsiteY0" fmla="*/ 280754 h 281290"/>
                    <a:gd name="connsiteX1" fmla="*/ 24436 w 32291"/>
                    <a:gd name="connsiteY1" fmla="*/ 280754 h 281290"/>
                    <a:gd name="connsiteX2" fmla="*/ 20895 w 32291"/>
                    <a:gd name="connsiteY2" fmla="*/ 276843 h 281290"/>
                    <a:gd name="connsiteX3" fmla="*/ -1771 w 32291"/>
                    <a:gd name="connsiteY3" fmla="*/ 4301 h 281290"/>
                    <a:gd name="connsiteX4" fmla="*/ 677 w 32291"/>
                    <a:gd name="connsiteY4" fmla="*/ -364 h 281290"/>
                    <a:gd name="connsiteX5" fmla="*/ 5343 w 32291"/>
                    <a:gd name="connsiteY5" fmla="*/ 2069 h 281290"/>
                    <a:gd name="connsiteX6" fmla="*/ 5435 w 32291"/>
                    <a:gd name="connsiteY6" fmla="*/ 2438 h 281290"/>
                    <a:gd name="connsiteX7" fmla="*/ 28332 w 32291"/>
                    <a:gd name="connsiteY7" fmla="*/ 277259 h 281290"/>
                    <a:gd name="connsiteX8" fmla="*/ 24621 w 32291"/>
                    <a:gd name="connsiteY8" fmla="*/ 280754 h 281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291" h="281290">
                      <a:moveTo>
                        <a:pt x="24621" y="280754"/>
                      </a:moveTo>
                      <a:lnTo>
                        <a:pt x="24436" y="280754"/>
                      </a:lnTo>
                      <a:cubicBezTo>
                        <a:pt x="22388" y="280646"/>
                        <a:pt x="20802" y="278906"/>
                        <a:pt x="20895" y="276843"/>
                      </a:cubicBezTo>
                      <a:cubicBezTo>
                        <a:pt x="26561" y="162145"/>
                        <a:pt x="20618" y="90806"/>
                        <a:pt x="-1771" y="4301"/>
                      </a:cubicBezTo>
                      <a:cubicBezTo>
                        <a:pt x="-2387" y="2330"/>
                        <a:pt x="-1294" y="252"/>
                        <a:pt x="677" y="-364"/>
                      </a:cubicBezTo>
                      <a:cubicBezTo>
                        <a:pt x="2633" y="-980"/>
                        <a:pt x="4727" y="113"/>
                        <a:pt x="5343" y="2069"/>
                      </a:cubicBezTo>
                      <a:cubicBezTo>
                        <a:pt x="5374" y="2192"/>
                        <a:pt x="5405" y="2315"/>
                        <a:pt x="5435" y="2438"/>
                      </a:cubicBezTo>
                      <a:cubicBezTo>
                        <a:pt x="28039" y="89805"/>
                        <a:pt x="34029" y="161713"/>
                        <a:pt x="28332" y="277259"/>
                      </a:cubicBezTo>
                      <a:cubicBezTo>
                        <a:pt x="28209" y="279214"/>
                        <a:pt x="26592" y="280754"/>
                        <a:pt x="24621" y="28075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爱设计-8-111">
                  <a:extLst>
                    <a:ext uri="{FF2B5EF4-FFF2-40B4-BE49-F238E27FC236}">
                      <a16:creationId xmlns:a16="http://schemas.microsoft.com/office/drawing/2014/main" id="{35BE6C08-5BCE-C05E-1A0A-E627B44B87FA}"/>
                    </a:ext>
                  </a:extLst>
                </p:cNvPr>
                <p:cNvSpPr/>
                <p:nvPr/>
              </p:nvSpPr>
              <p:spPr>
                <a:xfrm>
                  <a:off x="2290363" y="2926000"/>
                  <a:ext cx="635643" cy="570322"/>
                </a:xfrm>
                <a:custGeom>
                  <a:avLst/>
                  <a:gdLst>
                    <a:gd name="connsiteX0" fmla="*/ 98475 w 635643"/>
                    <a:gd name="connsiteY0" fmla="*/ 569786 h 570322"/>
                    <a:gd name="connsiteX1" fmla="*/ 97197 w 635643"/>
                    <a:gd name="connsiteY1" fmla="*/ 569555 h 570322"/>
                    <a:gd name="connsiteX2" fmla="*/ 2316 w 635643"/>
                    <a:gd name="connsiteY2" fmla="*/ 428388 h 570322"/>
                    <a:gd name="connsiteX3" fmla="*/ 43505 w 635643"/>
                    <a:gd name="connsiteY3" fmla="*/ 275580 h 570322"/>
                    <a:gd name="connsiteX4" fmla="*/ 54437 w 635643"/>
                    <a:gd name="connsiteY4" fmla="*/ 155646 h 570322"/>
                    <a:gd name="connsiteX5" fmla="*/ 161622 w 635643"/>
                    <a:gd name="connsiteY5" fmla="*/ 79180 h 570322"/>
                    <a:gd name="connsiteX6" fmla="*/ 265819 w 635643"/>
                    <a:gd name="connsiteY6" fmla="*/ 62920 h 570322"/>
                    <a:gd name="connsiteX7" fmla="*/ 397640 w 635643"/>
                    <a:gd name="connsiteY7" fmla="*/ 40424 h 570322"/>
                    <a:gd name="connsiteX8" fmla="*/ 449576 w 635643"/>
                    <a:gd name="connsiteY8" fmla="*/ 21854 h 570322"/>
                    <a:gd name="connsiteX9" fmla="*/ 537082 w 635643"/>
                    <a:gd name="connsiteY9" fmla="*/ 882 h 570322"/>
                    <a:gd name="connsiteX10" fmla="*/ 621124 w 635643"/>
                    <a:gd name="connsiteY10" fmla="*/ 93747 h 570322"/>
                    <a:gd name="connsiteX11" fmla="*/ 605279 w 635643"/>
                    <a:gd name="connsiteY11" fmla="*/ 291978 h 570322"/>
                    <a:gd name="connsiteX12" fmla="*/ 600060 w 635643"/>
                    <a:gd name="connsiteY12" fmla="*/ 292810 h 570322"/>
                    <a:gd name="connsiteX13" fmla="*/ 599243 w 635643"/>
                    <a:gd name="connsiteY13" fmla="*/ 287590 h 570322"/>
                    <a:gd name="connsiteX14" fmla="*/ 614056 w 635643"/>
                    <a:gd name="connsiteY14" fmla="*/ 96072 h 570322"/>
                    <a:gd name="connsiteX15" fmla="*/ 534819 w 635643"/>
                    <a:gd name="connsiteY15" fmla="*/ 7981 h 570322"/>
                    <a:gd name="connsiteX16" fmla="*/ 452256 w 635643"/>
                    <a:gd name="connsiteY16" fmla="*/ 28798 h 570322"/>
                    <a:gd name="connsiteX17" fmla="*/ 399749 w 635643"/>
                    <a:gd name="connsiteY17" fmla="*/ 47569 h 570322"/>
                    <a:gd name="connsiteX18" fmla="*/ 266573 w 635643"/>
                    <a:gd name="connsiteY18" fmla="*/ 70327 h 570322"/>
                    <a:gd name="connsiteX19" fmla="*/ 163531 w 635643"/>
                    <a:gd name="connsiteY19" fmla="*/ 86371 h 570322"/>
                    <a:gd name="connsiteX20" fmla="*/ 60889 w 635643"/>
                    <a:gd name="connsiteY20" fmla="*/ 159372 h 570322"/>
                    <a:gd name="connsiteX21" fmla="*/ 51280 w 635643"/>
                    <a:gd name="connsiteY21" fmla="*/ 275780 h 570322"/>
                    <a:gd name="connsiteX22" fmla="*/ 51881 w 635643"/>
                    <a:gd name="connsiteY22" fmla="*/ 277966 h 570322"/>
                    <a:gd name="connsiteX23" fmla="*/ 50203 w 635643"/>
                    <a:gd name="connsiteY23" fmla="*/ 279506 h 570322"/>
                    <a:gd name="connsiteX24" fmla="*/ 9614 w 635643"/>
                    <a:gd name="connsiteY24" fmla="*/ 426925 h 570322"/>
                    <a:gd name="connsiteX25" fmla="*/ 99753 w 635643"/>
                    <a:gd name="connsiteY25" fmla="*/ 562565 h 570322"/>
                    <a:gd name="connsiteX26" fmla="*/ 101955 w 635643"/>
                    <a:gd name="connsiteY26" fmla="*/ 567353 h 570322"/>
                    <a:gd name="connsiteX27" fmla="*/ 98475 w 635643"/>
                    <a:gd name="connsiteY27" fmla="*/ 569786 h 570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35643" h="570322">
                      <a:moveTo>
                        <a:pt x="98475" y="569786"/>
                      </a:moveTo>
                      <a:cubicBezTo>
                        <a:pt x="98044" y="569786"/>
                        <a:pt x="97613" y="569709"/>
                        <a:pt x="97197" y="569555"/>
                      </a:cubicBezTo>
                      <a:cubicBezTo>
                        <a:pt x="56870" y="554835"/>
                        <a:pt x="15188" y="492828"/>
                        <a:pt x="2316" y="428388"/>
                      </a:cubicBezTo>
                      <a:cubicBezTo>
                        <a:pt x="-10003" y="366689"/>
                        <a:pt x="4610" y="312519"/>
                        <a:pt x="43505" y="275580"/>
                      </a:cubicBezTo>
                      <a:cubicBezTo>
                        <a:pt x="31371" y="229679"/>
                        <a:pt x="35036" y="189352"/>
                        <a:pt x="54437" y="155646"/>
                      </a:cubicBezTo>
                      <a:cubicBezTo>
                        <a:pt x="84740" y="102985"/>
                        <a:pt x="144145" y="83800"/>
                        <a:pt x="161622" y="79180"/>
                      </a:cubicBezTo>
                      <a:cubicBezTo>
                        <a:pt x="195497" y="70203"/>
                        <a:pt x="229664" y="66662"/>
                        <a:pt x="265819" y="62920"/>
                      </a:cubicBezTo>
                      <a:cubicBezTo>
                        <a:pt x="307886" y="58547"/>
                        <a:pt x="351384" y="54036"/>
                        <a:pt x="397640" y="40424"/>
                      </a:cubicBezTo>
                      <a:cubicBezTo>
                        <a:pt x="414115" y="35589"/>
                        <a:pt x="432146" y="28598"/>
                        <a:pt x="449576" y="21854"/>
                      </a:cubicBezTo>
                      <a:cubicBezTo>
                        <a:pt x="485161" y="8088"/>
                        <a:pt x="518774" y="-4923"/>
                        <a:pt x="537082" y="882"/>
                      </a:cubicBezTo>
                      <a:cubicBezTo>
                        <a:pt x="576208" y="13324"/>
                        <a:pt x="605279" y="45444"/>
                        <a:pt x="621124" y="93747"/>
                      </a:cubicBezTo>
                      <a:cubicBezTo>
                        <a:pt x="644990" y="166471"/>
                        <a:pt x="632195" y="254962"/>
                        <a:pt x="605279" y="291978"/>
                      </a:cubicBezTo>
                      <a:cubicBezTo>
                        <a:pt x="604063" y="293641"/>
                        <a:pt x="601738" y="294011"/>
                        <a:pt x="600060" y="292810"/>
                      </a:cubicBezTo>
                      <a:cubicBezTo>
                        <a:pt x="598396" y="291593"/>
                        <a:pt x="598027" y="289253"/>
                        <a:pt x="599243" y="287590"/>
                      </a:cubicBezTo>
                      <a:cubicBezTo>
                        <a:pt x="625096" y="252067"/>
                        <a:pt x="637199" y="166640"/>
                        <a:pt x="614056" y="96072"/>
                      </a:cubicBezTo>
                      <a:cubicBezTo>
                        <a:pt x="603539" y="64044"/>
                        <a:pt x="581259" y="22747"/>
                        <a:pt x="534819" y="7981"/>
                      </a:cubicBezTo>
                      <a:cubicBezTo>
                        <a:pt x="519020" y="2961"/>
                        <a:pt x="485084" y="16095"/>
                        <a:pt x="452256" y="28798"/>
                      </a:cubicBezTo>
                      <a:cubicBezTo>
                        <a:pt x="434687" y="35604"/>
                        <a:pt x="416517" y="42657"/>
                        <a:pt x="399749" y="47569"/>
                      </a:cubicBezTo>
                      <a:cubicBezTo>
                        <a:pt x="352832" y="61427"/>
                        <a:pt x="308979" y="65923"/>
                        <a:pt x="266573" y="70327"/>
                      </a:cubicBezTo>
                      <a:cubicBezTo>
                        <a:pt x="230727" y="74037"/>
                        <a:pt x="196867" y="77548"/>
                        <a:pt x="163531" y="86371"/>
                      </a:cubicBezTo>
                      <a:cubicBezTo>
                        <a:pt x="146747" y="90806"/>
                        <a:pt x="89760" y="109191"/>
                        <a:pt x="60889" y="159372"/>
                      </a:cubicBezTo>
                      <a:cubicBezTo>
                        <a:pt x="42211" y="191800"/>
                        <a:pt x="38993" y="230957"/>
                        <a:pt x="51280" y="275780"/>
                      </a:cubicBezTo>
                      <a:lnTo>
                        <a:pt x="51881" y="277966"/>
                      </a:lnTo>
                      <a:lnTo>
                        <a:pt x="50203" y="279506"/>
                      </a:lnTo>
                      <a:cubicBezTo>
                        <a:pt x="-1257" y="326931"/>
                        <a:pt x="2685" y="392218"/>
                        <a:pt x="9614" y="426925"/>
                      </a:cubicBezTo>
                      <a:cubicBezTo>
                        <a:pt x="22040" y="489071"/>
                        <a:pt x="61628" y="548568"/>
                        <a:pt x="99753" y="562565"/>
                      </a:cubicBezTo>
                      <a:cubicBezTo>
                        <a:pt x="101678" y="563273"/>
                        <a:pt x="102663" y="565413"/>
                        <a:pt x="101955" y="567353"/>
                      </a:cubicBezTo>
                      <a:cubicBezTo>
                        <a:pt x="101416" y="568816"/>
                        <a:pt x="100030" y="569786"/>
                        <a:pt x="98475" y="56978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爱设计-8-112">
                  <a:extLst>
                    <a:ext uri="{FF2B5EF4-FFF2-40B4-BE49-F238E27FC236}">
                      <a16:creationId xmlns:a16="http://schemas.microsoft.com/office/drawing/2014/main" id="{599763DB-1ACF-982E-9654-6936F8A19BAA}"/>
                    </a:ext>
                  </a:extLst>
                </p:cNvPr>
                <p:cNvSpPr/>
                <p:nvPr/>
              </p:nvSpPr>
              <p:spPr>
                <a:xfrm>
                  <a:off x="2738584" y="3613682"/>
                  <a:ext cx="119094" cy="29997"/>
                </a:xfrm>
                <a:custGeom>
                  <a:avLst/>
                  <a:gdLst>
                    <a:gd name="connsiteX0" fmla="*/ 49027 w 119094"/>
                    <a:gd name="connsiteY0" fmla="*/ 29462 h 29997"/>
                    <a:gd name="connsiteX1" fmla="*/ 124 w 119094"/>
                    <a:gd name="connsiteY1" fmla="*/ 18283 h 29997"/>
                    <a:gd name="connsiteX2" fmla="*/ -1570 w 119094"/>
                    <a:gd name="connsiteY2" fmla="*/ 13371 h 29997"/>
                    <a:gd name="connsiteX3" fmla="*/ 3327 w 119094"/>
                    <a:gd name="connsiteY3" fmla="*/ 11677 h 29997"/>
                    <a:gd name="connsiteX4" fmla="*/ 111219 w 119094"/>
                    <a:gd name="connsiteY4" fmla="*/ 237 h 29997"/>
                    <a:gd name="connsiteX5" fmla="*/ 116378 w 119094"/>
                    <a:gd name="connsiteY5" fmla="*/ 899 h 29997"/>
                    <a:gd name="connsiteX6" fmla="*/ 115962 w 119094"/>
                    <a:gd name="connsiteY6" fmla="*/ 5857 h 29997"/>
                    <a:gd name="connsiteX7" fmla="*/ 49027 w 119094"/>
                    <a:gd name="connsiteY7" fmla="*/ 29462 h 29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9094" h="29997">
                      <a:moveTo>
                        <a:pt x="49027" y="29462"/>
                      </a:moveTo>
                      <a:cubicBezTo>
                        <a:pt x="32090" y="29477"/>
                        <a:pt x="15368" y="25643"/>
                        <a:pt x="124" y="18283"/>
                      </a:cubicBezTo>
                      <a:cubicBezTo>
                        <a:pt x="-1693" y="17405"/>
                        <a:pt x="-2463" y="15203"/>
                        <a:pt x="-1570" y="13371"/>
                      </a:cubicBezTo>
                      <a:cubicBezTo>
                        <a:pt x="-692" y="11554"/>
                        <a:pt x="1510" y="10800"/>
                        <a:pt x="3327" y="11677"/>
                      </a:cubicBezTo>
                      <a:cubicBezTo>
                        <a:pt x="39234" y="29061"/>
                        <a:pt x="82595" y="24473"/>
                        <a:pt x="111219" y="237"/>
                      </a:cubicBezTo>
                      <a:cubicBezTo>
                        <a:pt x="112821" y="-1011"/>
                        <a:pt x="115130" y="-718"/>
                        <a:pt x="116378" y="899"/>
                      </a:cubicBezTo>
                      <a:cubicBezTo>
                        <a:pt x="117548" y="2408"/>
                        <a:pt x="117378" y="4563"/>
                        <a:pt x="115962" y="5857"/>
                      </a:cubicBezTo>
                      <a:cubicBezTo>
                        <a:pt x="97577" y="21409"/>
                        <a:pt x="73571" y="29462"/>
                        <a:pt x="49027" y="2946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爱设计-8-113">
                  <a:extLst>
                    <a:ext uri="{FF2B5EF4-FFF2-40B4-BE49-F238E27FC236}">
                      <a16:creationId xmlns:a16="http://schemas.microsoft.com/office/drawing/2014/main" id="{C1DE0430-B6CE-336B-E2C2-AA602F6A2B65}"/>
                    </a:ext>
                  </a:extLst>
                </p:cNvPr>
                <p:cNvSpPr/>
                <p:nvPr/>
              </p:nvSpPr>
              <p:spPr>
                <a:xfrm>
                  <a:off x="3087268" y="4448336"/>
                  <a:ext cx="18995" cy="197973"/>
                </a:xfrm>
                <a:custGeom>
                  <a:avLst/>
                  <a:gdLst>
                    <a:gd name="connsiteX0" fmla="*/ 13658 w 18995"/>
                    <a:gd name="connsiteY0" fmla="*/ 197437 h 197973"/>
                    <a:gd name="connsiteX1" fmla="*/ 10302 w 18995"/>
                    <a:gd name="connsiteY1" fmla="*/ 194265 h 197973"/>
                    <a:gd name="connsiteX2" fmla="*/ -1940 w 18995"/>
                    <a:gd name="connsiteY2" fmla="*/ 2993 h 197973"/>
                    <a:gd name="connsiteX3" fmla="*/ 1309 w 18995"/>
                    <a:gd name="connsiteY3" fmla="*/ -533 h 197973"/>
                    <a:gd name="connsiteX4" fmla="*/ 4820 w 18995"/>
                    <a:gd name="connsiteY4" fmla="*/ 2562 h 197973"/>
                    <a:gd name="connsiteX5" fmla="*/ 17046 w 18995"/>
                    <a:gd name="connsiteY5" fmla="*/ 193834 h 197973"/>
                    <a:gd name="connsiteX6" fmla="*/ 13889 w 18995"/>
                    <a:gd name="connsiteY6" fmla="*/ 197437 h 197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995" h="197973">
                      <a:moveTo>
                        <a:pt x="13658" y="197437"/>
                      </a:moveTo>
                      <a:cubicBezTo>
                        <a:pt x="11872" y="197437"/>
                        <a:pt x="10409" y="196036"/>
                        <a:pt x="10302" y="194265"/>
                      </a:cubicBezTo>
                      <a:lnTo>
                        <a:pt x="-1940" y="2993"/>
                      </a:lnTo>
                      <a:cubicBezTo>
                        <a:pt x="-2017" y="1130"/>
                        <a:pt x="-569" y="-456"/>
                        <a:pt x="1309" y="-533"/>
                      </a:cubicBezTo>
                      <a:cubicBezTo>
                        <a:pt x="3111" y="-610"/>
                        <a:pt x="4666" y="761"/>
                        <a:pt x="4820" y="2562"/>
                      </a:cubicBezTo>
                      <a:lnTo>
                        <a:pt x="17046" y="193834"/>
                      </a:lnTo>
                      <a:cubicBezTo>
                        <a:pt x="17169" y="195697"/>
                        <a:pt x="15753" y="197314"/>
                        <a:pt x="13889" y="1974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爱设计-8-114">
                  <a:extLst>
                    <a:ext uri="{FF2B5EF4-FFF2-40B4-BE49-F238E27FC236}">
                      <a16:creationId xmlns:a16="http://schemas.microsoft.com/office/drawing/2014/main" id="{EED6A9DA-7132-5010-1BEE-4D81FC30B1C6}"/>
                    </a:ext>
                  </a:extLst>
                </p:cNvPr>
                <p:cNvSpPr/>
                <p:nvPr/>
              </p:nvSpPr>
              <p:spPr>
                <a:xfrm>
                  <a:off x="2847377" y="4797373"/>
                  <a:ext cx="482330" cy="181033"/>
                </a:xfrm>
                <a:custGeom>
                  <a:avLst/>
                  <a:gdLst>
                    <a:gd name="connsiteX0" fmla="*/ 455123 w 482330"/>
                    <a:gd name="connsiteY0" fmla="*/ 180486 h 181033"/>
                    <a:gd name="connsiteX1" fmla="*/ 418907 w 482330"/>
                    <a:gd name="connsiteY1" fmla="*/ 160561 h 181033"/>
                    <a:gd name="connsiteX2" fmla="*/ 419200 w 482330"/>
                    <a:gd name="connsiteY2" fmla="*/ 155772 h 181033"/>
                    <a:gd name="connsiteX3" fmla="*/ 423989 w 482330"/>
                    <a:gd name="connsiteY3" fmla="*/ 156081 h 181033"/>
                    <a:gd name="connsiteX4" fmla="*/ 424220 w 482330"/>
                    <a:gd name="connsiteY4" fmla="*/ 156373 h 181033"/>
                    <a:gd name="connsiteX5" fmla="*/ 464870 w 482330"/>
                    <a:gd name="connsiteY5" fmla="*/ 171017 h 181033"/>
                    <a:gd name="connsiteX6" fmla="*/ 444853 w 482330"/>
                    <a:gd name="connsiteY6" fmla="*/ 96907 h 181033"/>
                    <a:gd name="connsiteX7" fmla="*/ 385741 w 482330"/>
                    <a:gd name="connsiteY7" fmla="*/ 37733 h 181033"/>
                    <a:gd name="connsiteX8" fmla="*/ 288549 w 482330"/>
                    <a:gd name="connsiteY8" fmla="*/ 7568 h 181033"/>
                    <a:gd name="connsiteX9" fmla="*/ 2149 w 482330"/>
                    <a:gd name="connsiteY9" fmla="*/ 37887 h 181033"/>
                    <a:gd name="connsiteX10" fmla="*/ -1869 w 482330"/>
                    <a:gd name="connsiteY10" fmla="*/ 35300 h 181033"/>
                    <a:gd name="connsiteX11" fmla="*/ 733 w 482330"/>
                    <a:gd name="connsiteY11" fmla="*/ 31281 h 181033"/>
                    <a:gd name="connsiteX12" fmla="*/ 289088 w 482330"/>
                    <a:gd name="connsiteY12" fmla="*/ 840 h 181033"/>
                    <a:gd name="connsiteX13" fmla="*/ 389174 w 482330"/>
                    <a:gd name="connsiteY13" fmla="*/ 31912 h 181033"/>
                    <a:gd name="connsiteX14" fmla="*/ 450442 w 482330"/>
                    <a:gd name="connsiteY14" fmla="*/ 93119 h 181033"/>
                    <a:gd name="connsiteX15" fmla="*/ 468843 w 482330"/>
                    <a:gd name="connsiteY15" fmla="*/ 176498 h 181033"/>
                    <a:gd name="connsiteX16" fmla="*/ 455123 w 482330"/>
                    <a:gd name="connsiteY16" fmla="*/ 180486 h 181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82330" h="181033">
                      <a:moveTo>
                        <a:pt x="455123" y="180486"/>
                      </a:moveTo>
                      <a:cubicBezTo>
                        <a:pt x="443621" y="180486"/>
                        <a:pt x="429578" y="174127"/>
                        <a:pt x="418907" y="160561"/>
                      </a:cubicBezTo>
                      <a:cubicBezTo>
                        <a:pt x="417676" y="159160"/>
                        <a:pt x="417799" y="157020"/>
                        <a:pt x="419200" y="155772"/>
                      </a:cubicBezTo>
                      <a:cubicBezTo>
                        <a:pt x="420616" y="154541"/>
                        <a:pt x="422757" y="154679"/>
                        <a:pt x="423989" y="156081"/>
                      </a:cubicBezTo>
                      <a:cubicBezTo>
                        <a:pt x="424066" y="156173"/>
                        <a:pt x="424143" y="156265"/>
                        <a:pt x="424220" y="156373"/>
                      </a:cubicBezTo>
                      <a:cubicBezTo>
                        <a:pt x="438432" y="174450"/>
                        <a:pt x="457279" y="176498"/>
                        <a:pt x="464870" y="171017"/>
                      </a:cubicBezTo>
                      <a:cubicBezTo>
                        <a:pt x="482254" y="158467"/>
                        <a:pt x="472738" y="138004"/>
                        <a:pt x="444853" y="96907"/>
                      </a:cubicBezTo>
                      <a:cubicBezTo>
                        <a:pt x="433735" y="80554"/>
                        <a:pt x="407267" y="50421"/>
                        <a:pt x="385741" y="37733"/>
                      </a:cubicBezTo>
                      <a:cubicBezTo>
                        <a:pt x="349494" y="16361"/>
                        <a:pt x="334050" y="11556"/>
                        <a:pt x="288549" y="7568"/>
                      </a:cubicBezTo>
                      <a:cubicBezTo>
                        <a:pt x="185861" y="-1470"/>
                        <a:pt x="4028" y="37487"/>
                        <a:pt x="2149" y="37887"/>
                      </a:cubicBezTo>
                      <a:cubicBezTo>
                        <a:pt x="333" y="38272"/>
                        <a:pt x="-1469" y="37117"/>
                        <a:pt x="-1869" y="35300"/>
                      </a:cubicBezTo>
                      <a:cubicBezTo>
                        <a:pt x="-2254" y="33468"/>
                        <a:pt x="-1084" y="31666"/>
                        <a:pt x="733" y="31281"/>
                      </a:cubicBezTo>
                      <a:cubicBezTo>
                        <a:pt x="2565" y="30881"/>
                        <a:pt x="185399" y="-8276"/>
                        <a:pt x="289088" y="840"/>
                      </a:cubicBezTo>
                      <a:cubicBezTo>
                        <a:pt x="335358" y="4904"/>
                        <a:pt x="352219" y="10078"/>
                        <a:pt x="389174" y="31912"/>
                      </a:cubicBezTo>
                      <a:cubicBezTo>
                        <a:pt x="411593" y="45124"/>
                        <a:pt x="438986" y="76243"/>
                        <a:pt x="450442" y="93119"/>
                      </a:cubicBezTo>
                      <a:cubicBezTo>
                        <a:pt x="476234" y="131090"/>
                        <a:pt x="492648" y="159329"/>
                        <a:pt x="468843" y="176498"/>
                      </a:cubicBezTo>
                      <a:cubicBezTo>
                        <a:pt x="464808" y="179239"/>
                        <a:pt x="460004" y="180640"/>
                        <a:pt x="455123" y="18048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爱设计-8-115">
                  <a:extLst>
                    <a:ext uri="{FF2B5EF4-FFF2-40B4-BE49-F238E27FC236}">
                      <a16:creationId xmlns:a16="http://schemas.microsoft.com/office/drawing/2014/main" id="{CDBED99B-ECF1-8678-7E9C-2E5E76AF94AD}"/>
                    </a:ext>
                  </a:extLst>
                </p:cNvPr>
                <p:cNvSpPr/>
                <p:nvPr/>
              </p:nvSpPr>
              <p:spPr>
                <a:xfrm>
                  <a:off x="2847595" y="4907799"/>
                  <a:ext cx="404861" cy="156516"/>
                </a:xfrm>
                <a:custGeom>
                  <a:avLst/>
                  <a:gdLst>
                    <a:gd name="connsiteX0" fmla="*/ 98953 w 404861"/>
                    <a:gd name="connsiteY0" fmla="*/ 155980 h 156516"/>
                    <a:gd name="connsiteX1" fmla="*/ 684 w 404861"/>
                    <a:gd name="connsiteY1" fmla="*/ 144432 h 156516"/>
                    <a:gd name="connsiteX2" fmla="*/ -1857 w 404861"/>
                    <a:gd name="connsiteY2" fmla="*/ 140367 h 156516"/>
                    <a:gd name="connsiteX3" fmla="*/ 1823 w 404861"/>
                    <a:gd name="connsiteY3" fmla="*/ 137764 h 156516"/>
                    <a:gd name="connsiteX4" fmla="*/ 105297 w 404861"/>
                    <a:gd name="connsiteY4" fmla="*/ 148989 h 156516"/>
                    <a:gd name="connsiteX5" fmla="*/ 222536 w 404861"/>
                    <a:gd name="connsiteY5" fmla="*/ 103904 h 156516"/>
                    <a:gd name="connsiteX6" fmla="*/ 245632 w 404861"/>
                    <a:gd name="connsiteY6" fmla="*/ 89369 h 156516"/>
                    <a:gd name="connsiteX7" fmla="*/ 321759 w 404861"/>
                    <a:gd name="connsiteY7" fmla="*/ 119210 h 156516"/>
                    <a:gd name="connsiteX8" fmla="*/ 355265 w 404861"/>
                    <a:gd name="connsiteY8" fmla="*/ 141368 h 156516"/>
                    <a:gd name="connsiteX9" fmla="*/ 381673 w 404861"/>
                    <a:gd name="connsiteY9" fmla="*/ 145864 h 156516"/>
                    <a:gd name="connsiteX10" fmla="*/ 395792 w 404861"/>
                    <a:gd name="connsiteY10" fmla="*/ 131498 h 156516"/>
                    <a:gd name="connsiteX11" fmla="*/ 336280 w 404861"/>
                    <a:gd name="connsiteY11" fmla="*/ 45424 h 156516"/>
                    <a:gd name="connsiteX12" fmla="*/ 257550 w 404861"/>
                    <a:gd name="connsiteY12" fmla="*/ 6113 h 156516"/>
                    <a:gd name="connsiteX13" fmla="*/ 255210 w 404861"/>
                    <a:gd name="connsiteY13" fmla="*/ 1925 h 156516"/>
                    <a:gd name="connsiteX14" fmla="*/ 259090 w 404861"/>
                    <a:gd name="connsiteY14" fmla="*/ -478 h 156516"/>
                    <a:gd name="connsiteX15" fmla="*/ 340699 w 404861"/>
                    <a:gd name="connsiteY15" fmla="*/ 40250 h 156516"/>
                    <a:gd name="connsiteX16" fmla="*/ 402505 w 404861"/>
                    <a:gd name="connsiteY16" fmla="*/ 132637 h 156516"/>
                    <a:gd name="connsiteX17" fmla="*/ 384028 w 404861"/>
                    <a:gd name="connsiteY17" fmla="*/ 152131 h 156516"/>
                    <a:gd name="connsiteX18" fmla="*/ 351693 w 404861"/>
                    <a:gd name="connsiteY18" fmla="*/ 147049 h 156516"/>
                    <a:gd name="connsiteX19" fmla="*/ 317956 w 404861"/>
                    <a:gd name="connsiteY19" fmla="*/ 124722 h 156516"/>
                    <a:gd name="connsiteX20" fmla="*/ 248173 w 404861"/>
                    <a:gd name="connsiteY20" fmla="*/ 95559 h 156516"/>
                    <a:gd name="connsiteX21" fmla="*/ 226493 w 404861"/>
                    <a:gd name="connsiteY21" fmla="*/ 109309 h 156516"/>
                    <a:gd name="connsiteX22" fmla="*/ 105835 w 404861"/>
                    <a:gd name="connsiteY22" fmla="*/ 155672 h 156516"/>
                    <a:gd name="connsiteX23" fmla="*/ 98953 w 404861"/>
                    <a:gd name="connsiteY23" fmla="*/ 155980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04861" h="156516">
                      <a:moveTo>
                        <a:pt x="98953" y="155980"/>
                      </a:moveTo>
                      <a:cubicBezTo>
                        <a:pt x="68619" y="155980"/>
                        <a:pt x="3656" y="144940"/>
                        <a:pt x="684" y="144432"/>
                      </a:cubicBezTo>
                      <a:cubicBezTo>
                        <a:pt x="-1133" y="144016"/>
                        <a:pt x="-2273" y="142199"/>
                        <a:pt x="-1857" y="140367"/>
                      </a:cubicBezTo>
                      <a:cubicBezTo>
                        <a:pt x="-1472" y="138688"/>
                        <a:pt x="114" y="137580"/>
                        <a:pt x="1823" y="137764"/>
                      </a:cubicBezTo>
                      <a:cubicBezTo>
                        <a:pt x="2608" y="137903"/>
                        <a:pt x="80352" y="151114"/>
                        <a:pt x="105297" y="148989"/>
                      </a:cubicBezTo>
                      <a:cubicBezTo>
                        <a:pt x="168043" y="143631"/>
                        <a:pt x="199531" y="120673"/>
                        <a:pt x="222536" y="103904"/>
                      </a:cubicBezTo>
                      <a:cubicBezTo>
                        <a:pt x="231097" y="97745"/>
                        <a:pt x="238473" y="92279"/>
                        <a:pt x="245632" y="89369"/>
                      </a:cubicBezTo>
                      <a:cubicBezTo>
                        <a:pt x="265973" y="81054"/>
                        <a:pt x="289378" y="97068"/>
                        <a:pt x="321759" y="119210"/>
                      </a:cubicBezTo>
                      <a:cubicBezTo>
                        <a:pt x="332292" y="126401"/>
                        <a:pt x="343178" y="133838"/>
                        <a:pt x="355265" y="141368"/>
                      </a:cubicBezTo>
                      <a:cubicBezTo>
                        <a:pt x="368569" y="149651"/>
                        <a:pt x="375868" y="148035"/>
                        <a:pt x="381673" y="145864"/>
                      </a:cubicBezTo>
                      <a:cubicBezTo>
                        <a:pt x="389987" y="142784"/>
                        <a:pt x="394607" y="138057"/>
                        <a:pt x="395792" y="131498"/>
                      </a:cubicBezTo>
                      <a:cubicBezTo>
                        <a:pt x="399503" y="111034"/>
                        <a:pt x="368584" y="73525"/>
                        <a:pt x="336280" y="45424"/>
                      </a:cubicBezTo>
                      <a:cubicBezTo>
                        <a:pt x="310411" y="24298"/>
                        <a:pt x="288315" y="13258"/>
                        <a:pt x="257550" y="6113"/>
                      </a:cubicBezTo>
                      <a:cubicBezTo>
                        <a:pt x="255749" y="5605"/>
                        <a:pt x="254702" y="3726"/>
                        <a:pt x="255210" y="1925"/>
                      </a:cubicBezTo>
                      <a:cubicBezTo>
                        <a:pt x="255687" y="247"/>
                        <a:pt x="257366" y="-801"/>
                        <a:pt x="259090" y="-478"/>
                      </a:cubicBezTo>
                      <a:cubicBezTo>
                        <a:pt x="290948" y="6929"/>
                        <a:pt x="313814" y="18354"/>
                        <a:pt x="340699" y="40250"/>
                      </a:cubicBezTo>
                      <a:cubicBezTo>
                        <a:pt x="352108" y="50166"/>
                        <a:pt x="408265" y="100902"/>
                        <a:pt x="402505" y="132637"/>
                      </a:cubicBezTo>
                      <a:cubicBezTo>
                        <a:pt x="400889" y="141614"/>
                        <a:pt x="394699" y="148173"/>
                        <a:pt x="384028" y="152131"/>
                      </a:cubicBezTo>
                      <a:cubicBezTo>
                        <a:pt x="376175" y="155056"/>
                        <a:pt x="366829" y="156473"/>
                        <a:pt x="351693" y="147049"/>
                      </a:cubicBezTo>
                      <a:cubicBezTo>
                        <a:pt x="339482" y="139443"/>
                        <a:pt x="328042" y="131651"/>
                        <a:pt x="317956" y="124722"/>
                      </a:cubicBezTo>
                      <a:cubicBezTo>
                        <a:pt x="287299" y="103782"/>
                        <a:pt x="265172" y="88645"/>
                        <a:pt x="248173" y="95559"/>
                      </a:cubicBezTo>
                      <a:cubicBezTo>
                        <a:pt x="241768" y="98177"/>
                        <a:pt x="234684" y="103258"/>
                        <a:pt x="226493" y="109309"/>
                      </a:cubicBezTo>
                      <a:cubicBezTo>
                        <a:pt x="204182" y="125569"/>
                        <a:pt x="170476" y="150144"/>
                        <a:pt x="105835" y="155672"/>
                      </a:cubicBezTo>
                      <a:cubicBezTo>
                        <a:pt x="103849" y="155980"/>
                        <a:pt x="101524" y="155980"/>
                        <a:pt x="98953" y="1559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爱设计-8-116">
                  <a:extLst>
                    <a:ext uri="{FF2B5EF4-FFF2-40B4-BE49-F238E27FC236}">
                      <a16:creationId xmlns:a16="http://schemas.microsoft.com/office/drawing/2014/main" id="{9BFCFBB8-024E-181B-EF44-35896789297E}"/>
                    </a:ext>
                  </a:extLst>
                </p:cNvPr>
                <p:cNvSpPr/>
                <p:nvPr/>
              </p:nvSpPr>
              <p:spPr>
                <a:xfrm>
                  <a:off x="1902324" y="3875185"/>
                  <a:ext cx="1481401" cy="1189514"/>
                </a:xfrm>
                <a:custGeom>
                  <a:avLst/>
                  <a:gdLst>
                    <a:gd name="connsiteX0" fmla="*/ 949604 w 1481401"/>
                    <a:gd name="connsiteY0" fmla="*/ 1188979 h 1189514"/>
                    <a:gd name="connsiteX1" fmla="*/ 459583 w 1481401"/>
                    <a:gd name="connsiteY1" fmla="*/ 1184359 h 1189514"/>
                    <a:gd name="connsiteX2" fmla="*/ 67200 w 1481401"/>
                    <a:gd name="connsiteY2" fmla="*/ 1133054 h 1189514"/>
                    <a:gd name="connsiteX3" fmla="*/ 37944 w 1481401"/>
                    <a:gd name="connsiteY3" fmla="*/ 736698 h 1189514"/>
                    <a:gd name="connsiteX4" fmla="*/ 204241 w 1481401"/>
                    <a:gd name="connsiteY4" fmla="*/ 292547 h 1189514"/>
                    <a:gd name="connsiteX5" fmla="*/ 349812 w 1481401"/>
                    <a:gd name="connsiteY5" fmla="*/ 99397 h 1189514"/>
                    <a:gd name="connsiteX6" fmla="*/ 593821 w 1481401"/>
                    <a:gd name="connsiteY6" fmla="*/ 943 h 1189514"/>
                    <a:gd name="connsiteX7" fmla="*/ 597224 w 1481401"/>
                    <a:gd name="connsiteY7" fmla="*/ 143 h 1189514"/>
                    <a:gd name="connsiteX8" fmla="*/ 598179 w 1481401"/>
                    <a:gd name="connsiteY8" fmla="*/ 3515 h 1189514"/>
                    <a:gd name="connsiteX9" fmla="*/ 668147 w 1481401"/>
                    <a:gd name="connsiteY9" fmla="*/ 73221 h 1189514"/>
                    <a:gd name="connsiteX10" fmla="*/ 872307 w 1481401"/>
                    <a:gd name="connsiteY10" fmla="*/ 90420 h 1189514"/>
                    <a:gd name="connsiteX11" fmla="*/ 925706 w 1481401"/>
                    <a:gd name="connsiteY11" fmla="*/ 5732 h 1189514"/>
                    <a:gd name="connsiteX12" fmla="*/ 926753 w 1481401"/>
                    <a:gd name="connsiteY12" fmla="*/ 1113 h 1189514"/>
                    <a:gd name="connsiteX13" fmla="*/ 931650 w 1481401"/>
                    <a:gd name="connsiteY13" fmla="*/ -427 h 1189514"/>
                    <a:gd name="connsiteX14" fmla="*/ 1225656 w 1481401"/>
                    <a:gd name="connsiteY14" fmla="*/ 170104 h 1189514"/>
                    <a:gd name="connsiteX15" fmla="*/ 1420885 w 1481401"/>
                    <a:gd name="connsiteY15" fmla="*/ 687102 h 1189514"/>
                    <a:gd name="connsiteX16" fmla="*/ 1421594 w 1481401"/>
                    <a:gd name="connsiteY16" fmla="*/ 691721 h 1189514"/>
                    <a:gd name="connsiteX17" fmla="*/ 1479428 w 1481401"/>
                    <a:gd name="connsiteY17" fmla="*/ 1099286 h 1189514"/>
                    <a:gd name="connsiteX18" fmla="*/ 1476241 w 1481401"/>
                    <a:gd name="connsiteY18" fmla="*/ 1103397 h 1189514"/>
                    <a:gd name="connsiteX19" fmla="*/ 1472145 w 1481401"/>
                    <a:gd name="connsiteY19" fmla="*/ 1100210 h 1189514"/>
                    <a:gd name="connsiteX20" fmla="*/ 1414341 w 1481401"/>
                    <a:gd name="connsiteY20" fmla="*/ 692830 h 1189514"/>
                    <a:gd name="connsiteX21" fmla="*/ 1413633 w 1481401"/>
                    <a:gd name="connsiteY21" fmla="*/ 688210 h 1189514"/>
                    <a:gd name="connsiteX22" fmla="*/ 1220159 w 1481401"/>
                    <a:gd name="connsiteY22" fmla="*/ 174970 h 1189514"/>
                    <a:gd name="connsiteX23" fmla="*/ 933513 w 1481401"/>
                    <a:gd name="connsiteY23" fmla="*/ 7457 h 1189514"/>
                    <a:gd name="connsiteX24" fmla="*/ 874508 w 1481401"/>
                    <a:gd name="connsiteY24" fmla="*/ 97318 h 1189514"/>
                    <a:gd name="connsiteX25" fmla="*/ 664651 w 1481401"/>
                    <a:gd name="connsiteY25" fmla="*/ 79565 h 1189514"/>
                    <a:gd name="connsiteX26" fmla="*/ 592189 w 1481401"/>
                    <a:gd name="connsiteY26" fmla="*/ 8735 h 1189514"/>
                    <a:gd name="connsiteX27" fmla="*/ 210877 w 1481401"/>
                    <a:gd name="connsiteY27" fmla="*/ 295550 h 1189514"/>
                    <a:gd name="connsiteX28" fmla="*/ 44981 w 1481401"/>
                    <a:gd name="connsiteY28" fmla="*/ 738700 h 1189514"/>
                    <a:gd name="connsiteX29" fmla="*/ 71480 w 1481401"/>
                    <a:gd name="connsiteY29" fmla="*/ 1126895 h 1189514"/>
                    <a:gd name="connsiteX30" fmla="*/ 459614 w 1481401"/>
                    <a:gd name="connsiteY30" fmla="*/ 1176876 h 1189514"/>
                    <a:gd name="connsiteX31" fmla="*/ 942336 w 1481401"/>
                    <a:gd name="connsiteY31" fmla="*/ 1181403 h 1189514"/>
                    <a:gd name="connsiteX32" fmla="*/ 942336 w 1481401"/>
                    <a:gd name="connsiteY32" fmla="*/ 937871 h 1189514"/>
                    <a:gd name="connsiteX33" fmla="*/ 403997 w 1481401"/>
                    <a:gd name="connsiteY33" fmla="*/ 894156 h 1189514"/>
                    <a:gd name="connsiteX34" fmla="*/ 475181 w 1481401"/>
                    <a:gd name="connsiteY34" fmla="*/ 662219 h 1189514"/>
                    <a:gd name="connsiteX35" fmla="*/ 479616 w 1481401"/>
                    <a:gd name="connsiteY35" fmla="*/ 659493 h 1189514"/>
                    <a:gd name="connsiteX36" fmla="*/ 482341 w 1481401"/>
                    <a:gd name="connsiteY36" fmla="*/ 663928 h 1189514"/>
                    <a:gd name="connsiteX37" fmla="*/ 482202 w 1481401"/>
                    <a:gd name="connsiteY37" fmla="*/ 664375 h 1189514"/>
                    <a:gd name="connsiteX38" fmla="*/ 413697 w 1481401"/>
                    <a:gd name="connsiteY38" fmla="*/ 887643 h 1189514"/>
                    <a:gd name="connsiteX39" fmla="*/ 949681 w 1481401"/>
                    <a:gd name="connsiteY39" fmla="*/ 931157 h 1189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481401" h="1189514">
                      <a:moveTo>
                        <a:pt x="949604" y="1188979"/>
                      </a:moveTo>
                      <a:lnTo>
                        <a:pt x="459583" y="1184359"/>
                      </a:lnTo>
                      <a:cubicBezTo>
                        <a:pt x="316676" y="1187208"/>
                        <a:pt x="128052" y="1175475"/>
                        <a:pt x="67200" y="1133054"/>
                      </a:cubicBezTo>
                      <a:cubicBezTo>
                        <a:pt x="-35057" y="1061777"/>
                        <a:pt x="-5170" y="878173"/>
                        <a:pt x="37944" y="736698"/>
                      </a:cubicBezTo>
                      <a:cubicBezTo>
                        <a:pt x="90651" y="563565"/>
                        <a:pt x="130839" y="447342"/>
                        <a:pt x="204241" y="292547"/>
                      </a:cubicBezTo>
                      <a:cubicBezTo>
                        <a:pt x="247863" y="200545"/>
                        <a:pt x="291408" y="142788"/>
                        <a:pt x="349812" y="99397"/>
                      </a:cubicBezTo>
                      <a:cubicBezTo>
                        <a:pt x="407153" y="56822"/>
                        <a:pt x="480123" y="27381"/>
                        <a:pt x="593821" y="943"/>
                      </a:cubicBezTo>
                      <a:lnTo>
                        <a:pt x="597224" y="143"/>
                      </a:lnTo>
                      <a:lnTo>
                        <a:pt x="598179" y="3515"/>
                      </a:lnTo>
                      <a:cubicBezTo>
                        <a:pt x="604708" y="26457"/>
                        <a:pt x="632162" y="53819"/>
                        <a:pt x="668147" y="73221"/>
                      </a:cubicBezTo>
                      <a:cubicBezTo>
                        <a:pt x="703762" y="92437"/>
                        <a:pt x="777671" y="120215"/>
                        <a:pt x="872307" y="90420"/>
                      </a:cubicBezTo>
                      <a:cubicBezTo>
                        <a:pt x="918315" y="75946"/>
                        <a:pt x="930156" y="21253"/>
                        <a:pt x="925706" y="5732"/>
                      </a:cubicBezTo>
                      <a:cubicBezTo>
                        <a:pt x="925213" y="4115"/>
                        <a:pt x="925598" y="2360"/>
                        <a:pt x="926753" y="1113"/>
                      </a:cubicBezTo>
                      <a:cubicBezTo>
                        <a:pt x="928001" y="-212"/>
                        <a:pt x="929864" y="-797"/>
                        <a:pt x="931650" y="-427"/>
                      </a:cubicBezTo>
                      <a:cubicBezTo>
                        <a:pt x="1001695" y="13431"/>
                        <a:pt x="1143570" y="77347"/>
                        <a:pt x="1225656" y="170104"/>
                      </a:cubicBezTo>
                      <a:cubicBezTo>
                        <a:pt x="1366192" y="328902"/>
                        <a:pt x="1400437" y="553125"/>
                        <a:pt x="1420885" y="687102"/>
                      </a:cubicBezTo>
                      <a:lnTo>
                        <a:pt x="1421594" y="691721"/>
                      </a:lnTo>
                      <a:cubicBezTo>
                        <a:pt x="1439825" y="811024"/>
                        <a:pt x="1466247" y="994411"/>
                        <a:pt x="1479428" y="1099286"/>
                      </a:cubicBezTo>
                      <a:cubicBezTo>
                        <a:pt x="1479690" y="1101304"/>
                        <a:pt x="1478258" y="1103136"/>
                        <a:pt x="1476241" y="1103397"/>
                      </a:cubicBezTo>
                      <a:cubicBezTo>
                        <a:pt x="1474239" y="1103644"/>
                        <a:pt x="1472407" y="1102227"/>
                        <a:pt x="1472145" y="1100210"/>
                      </a:cubicBezTo>
                      <a:cubicBezTo>
                        <a:pt x="1459011" y="995397"/>
                        <a:pt x="1432557" y="812086"/>
                        <a:pt x="1414341" y="692830"/>
                      </a:cubicBezTo>
                      <a:lnTo>
                        <a:pt x="1413633" y="688210"/>
                      </a:lnTo>
                      <a:cubicBezTo>
                        <a:pt x="1393292" y="555034"/>
                        <a:pt x="1359263" y="332151"/>
                        <a:pt x="1220159" y="174970"/>
                      </a:cubicBezTo>
                      <a:cubicBezTo>
                        <a:pt x="1140460" y="84923"/>
                        <a:pt x="1003650" y="22531"/>
                        <a:pt x="933513" y="7457"/>
                      </a:cubicBezTo>
                      <a:cubicBezTo>
                        <a:pt x="936192" y="28736"/>
                        <a:pt x="922534" y="82198"/>
                        <a:pt x="874508" y="97318"/>
                      </a:cubicBezTo>
                      <a:cubicBezTo>
                        <a:pt x="777302" y="127914"/>
                        <a:pt x="701298" y="99320"/>
                        <a:pt x="664651" y="79565"/>
                      </a:cubicBezTo>
                      <a:cubicBezTo>
                        <a:pt x="628004" y="59809"/>
                        <a:pt x="600766" y="33032"/>
                        <a:pt x="592189" y="8735"/>
                      </a:cubicBezTo>
                      <a:cubicBezTo>
                        <a:pt x="378159" y="58931"/>
                        <a:pt x="292393" y="123664"/>
                        <a:pt x="210877" y="295550"/>
                      </a:cubicBezTo>
                      <a:cubicBezTo>
                        <a:pt x="137676" y="449944"/>
                        <a:pt x="97580" y="565921"/>
                        <a:pt x="44981" y="738700"/>
                      </a:cubicBezTo>
                      <a:cubicBezTo>
                        <a:pt x="2621" y="877835"/>
                        <a:pt x="-27158" y="1058128"/>
                        <a:pt x="71480" y="1126895"/>
                      </a:cubicBezTo>
                      <a:cubicBezTo>
                        <a:pt x="130885" y="1168300"/>
                        <a:pt x="317707" y="1179709"/>
                        <a:pt x="459614" y="1176876"/>
                      </a:cubicBezTo>
                      <a:lnTo>
                        <a:pt x="942336" y="1181403"/>
                      </a:lnTo>
                      <a:lnTo>
                        <a:pt x="942336" y="937871"/>
                      </a:lnTo>
                      <a:lnTo>
                        <a:pt x="403997" y="894156"/>
                      </a:lnTo>
                      <a:lnTo>
                        <a:pt x="475181" y="662219"/>
                      </a:lnTo>
                      <a:cubicBezTo>
                        <a:pt x="475658" y="660248"/>
                        <a:pt x="477629" y="659016"/>
                        <a:pt x="479616" y="659493"/>
                      </a:cubicBezTo>
                      <a:cubicBezTo>
                        <a:pt x="481587" y="659955"/>
                        <a:pt x="482818" y="661942"/>
                        <a:pt x="482341" y="663928"/>
                      </a:cubicBezTo>
                      <a:cubicBezTo>
                        <a:pt x="482310" y="664082"/>
                        <a:pt x="482264" y="664220"/>
                        <a:pt x="482202" y="664375"/>
                      </a:cubicBezTo>
                      <a:lnTo>
                        <a:pt x="413697" y="887643"/>
                      </a:lnTo>
                      <a:lnTo>
                        <a:pt x="949681" y="931157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爱设计-8-117">
                  <a:extLst>
                    <a:ext uri="{FF2B5EF4-FFF2-40B4-BE49-F238E27FC236}">
                      <a16:creationId xmlns:a16="http://schemas.microsoft.com/office/drawing/2014/main" id="{9473CF83-BC4F-E07D-A019-12D57011EC5A}"/>
                    </a:ext>
                  </a:extLst>
                </p:cNvPr>
                <p:cNvSpPr/>
                <p:nvPr/>
              </p:nvSpPr>
              <p:spPr>
                <a:xfrm>
                  <a:off x="3146494" y="4862858"/>
                  <a:ext cx="155145" cy="179576"/>
                </a:xfrm>
                <a:custGeom>
                  <a:avLst/>
                  <a:gdLst>
                    <a:gd name="connsiteX0" fmla="*/ 124609 w 155145"/>
                    <a:gd name="connsiteY0" fmla="*/ 179040 h 179576"/>
                    <a:gd name="connsiteX1" fmla="*/ 100912 w 155145"/>
                    <a:gd name="connsiteY1" fmla="*/ 173697 h 179576"/>
                    <a:gd name="connsiteX2" fmla="*/ 98772 w 155145"/>
                    <a:gd name="connsiteY2" fmla="*/ 169432 h 179576"/>
                    <a:gd name="connsiteX3" fmla="*/ 103037 w 155145"/>
                    <a:gd name="connsiteY3" fmla="*/ 167291 h 179576"/>
                    <a:gd name="connsiteX4" fmla="*/ 103592 w 155145"/>
                    <a:gd name="connsiteY4" fmla="*/ 167538 h 179576"/>
                    <a:gd name="connsiteX5" fmla="*/ 138791 w 155145"/>
                    <a:gd name="connsiteY5" fmla="*/ 167846 h 179576"/>
                    <a:gd name="connsiteX6" fmla="*/ 123732 w 155145"/>
                    <a:gd name="connsiteY6" fmla="*/ 101250 h 179576"/>
                    <a:gd name="connsiteX7" fmla="*/ 121653 w 155145"/>
                    <a:gd name="connsiteY7" fmla="*/ 98171 h 179576"/>
                    <a:gd name="connsiteX8" fmla="*/ 73442 w 155145"/>
                    <a:gd name="connsiteY8" fmla="*/ 44694 h 179576"/>
                    <a:gd name="connsiteX9" fmla="*/ 62926 w 155145"/>
                    <a:gd name="connsiteY9" fmla="*/ 36703 h 179576"/>
                    <a:gd name="connsiteX10" fmla="*/ 626 w 155145"/>
                    <a:gd name="connsiteY10" fmla="*/ 6122 h 179576"/>
                    <a:gd name="connsiteX11" fmla="*/ -1838 w 155145"/>
                    <a:gd name="connsiteY11" fmla="*/ 2027 h 179576"/>
                    <a:gd name="connsiteX12" fmla="*/ 2243 w 155145"/>
                    <a:gd name="connsiteY12" fmla="*/ -437 h 179576"/>
                    <a:gd name="connsiteX13" fmla="*/ 67022 w 155145"/>
                    <a:gd name="connsiteY13" fmla="*/ 31329 h 179576"/>
                    <a:gd name="connsiteX14" fmla="*/ 77507 w 155145"/>
                    <a:gd name="connsiteY14" fmla="*/ 39289 h 179576"/>
                    <a:gd name="connsiteX15" fmla="*/ 127304 w 155145"/>
                    <a:gd name="connsiteY15" fmla="*/ 94460 h 179576"/>
                    <a:gd name="connsiteX16" fmla="*/ 129367 w 155145"/>
                    <a:gd name="connsiteY16" fmla="*/ 97540 h 179576"/>
                    <a:gd name="connsiteX17" fmla="*/ 143226 w 155145"/>
                    <a:gd name="connsiteY17" fmla="*/ 172896 h 179576"/>
                    <a:gd name="connsiteX18" fmla="*/ 124609 w 155145"/>
                    <a:gd name="connsiteY18" fmla="*/ 179040 h 179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55145" h="179576">
                      <a:moveTo>
                        <a:pt x="124609" y="179040"/>
                      </a:moveTo>
                      <a:cubicBezTo>
                        <a:pt x="116433" y="178840"/>
                        <a:pt x="108380" y="177023"/>
                        <a:pt x="100912" y="173697"/>
                      </a:cubicBezTo>
                      <a:cubicBezTo>
                        <a:pt x="99141" y="173112"/>
                        <a:pt x="98187" y="171203"/>
                        <a:pt x="98772" y="169432"/>
                      </a:cubicBezTo>
                      <a:cubicBezTo>
                        <a:pt x="99357" y="167661"/>
                        <a:pt x="101266" y="166707"/>
                        <a:pt x="103037" y="167291"/>
                      </a:cubicBezTo>
                      <a:cubicBezTo>
                        <a:pt x="103222" y="167353"/>
                        <a:pt x="103407" y="167446"/>
                        <a:pt x="103592" y="167538"/>
                      </a:cubicBezTo>
                      <a:cubicBezTo>
                        <a:pt x="117942" y="173697"/>
                        <a:pt x="132093" y="173836"/>
                        <a:pt x="138791" y="167846"/>
                      </a:cubicBezTo>
                      <a:cubicBezTo>
                        <a:pt x="148029" y="159593"/>
                        <a:pt x="154404" y="147675"/>
                        <a:pt x="123732" y="101250"/>
                      </a:cubicBezTo>
                      <a:lnTo>
                        <a:pt x="121653" y="98171"/>
                      </a:lnTo>
                      <a:cubicBezTo>
                        <a:pt x="110628" y="81418"/>
                        <a:pt x="99234" y="64095"/>
                        <a:pt x="73442" y="44694"/>
                      </a:cubicBezTo>
                      <a:cubicBezTo>
                        <a:pt x="69562" y="41768"/>
                        <a:pt x="66082" y="39120"/>
                        <a:pt x="62926" y="36703"/>
                      </a:cubicBezTo>
                      <a:cubicBezTo>
                        <a:pt x="39660" y="18964"/>
                        <a:pt x="33408" y="14191"/>
                        <a:pt x="626" y="6122"/>
                      </a:cubicBezTo>
                      <a:cubicBezTo>
                        <a:pt x="-1191" y="5676"/>
                        <a:pt x="-2299" y="3844"/>
                        <a:pt x="-1838" y="2027"/>
                      </a:cubicBezTo>
                      <a:cubicBezTo>
                        <a:pt x="-1391" y="225"/>
                        <a:pt x="426" y="-884"/>
                        <a:pt x="2243" y="-437"/>
                      </a:cubicBezTo>
                      <a:cubicBezTo>
                        <a:pt x="36395" y="7970"/>
                        <a:pt x="43494" y="13421"/>
                        <a:pt x="67022" y="31329"/>
                      </a:cubicBezTo>
                      <a:cubicBezTo>
                        <a:pt x="70178" y="33731"/>
                        <a:pt x="73642" y="36379"/>
                        <a:pt x="77507" y="39289"/>
                      </a:cubicBezTo>
                      <a:cubicBezTo>
                        <a:pt x="104238" y="59384"/>
                        <a:pt x="116002" y="77214"/>
                        <a:pt x="127304" y="94460"/>
                      </a:cubicBezTo>
                      <a:lnTo>
                        <a:pt x="129367" y="97540"/>
                      </a:lnTo>
                      <a:cubicBezTo>
                        <a:pt x="159732" y="143486"/>
                        <a:pt x="157207" y="160439"/>
                        <a:pt x="143226" y="172896"/>
                      </a:cubicBezTo>
                      <a:cubicBezTo>
                        <a:pt x="138313" y="177300"/>
                        <a:pt x="131662" y="179040"/>
                        <a:pt x="124609" y="17904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爱设计-8-118">
                  <a:extLst>
                    <a:ext uri="{FF2B5EF4-FFF2-40B4-BE49-F238E27FC236}">
                      <a16:creationId xmlns:a16="http://schemas.microsoft.com/office/drawing/2014/main" id="{DE33B32D-AE03-EC6D-4261-C14D215853FA}"/>
                    </a:ext>
                  </a:extLst>
                </p:cNvPr>
                <p:cNvSpPr/>
                <p:nvPr/>
              </p:nvSpPr>
              <p:spPr>
                <a:xfrm>
                  <a:off x="2948907" y="4496083"/>
                  <a:ext cx="250322" cy="317493"/>
                </a:xfrm>
                <a:custGeom>
                  <a:avLst/>
                  <a:gdLst>
                    <a:gd name="connsiteX0" fmla="*/ 245007 w 250322"/>
                    <a:gd name="connsiteY0" fmla="*/ 316957 h 317493"/>
                    <a:gd name="connsiteX1" fmla="*/ 242066 w 250322"/>
                    <a:gd name="connsiteY1" fmla="*/ 315263 h 317493"/>
                    <a:gd name="connsiteX2" fmla="*/ 68287 w 250322"/>
                    <a:gd name="connsiteY2" fmla="*/ 12049 h 317493"/>
                    <a:gd name="connsiteX3" fmla="*/ 42618 w 250322"/>
                    <a:gd name="connsiteY3" fmla="*/ 9986 h 317493"/>
                    <a:gd name="connsiteX4" fmla="*/ 17273 w 250322"/>
                    <a:gd name="connsiteY4" fmla="*/ 24552 h 317493"/>
                    <a:gd name="connsiteX5" fmla="*/ 6141 w 250322"/>
                    <a:gd name="connsiteY5" fmla="*/ 47772 h 317493"/>
                    <a:gd name="connsiteX6" fmla="*/ 152651 w 250322"/>
                    <a:gd name="connsiteY6" fmla="*/ 302406 h 317493"/>
                    <a:gd name="connsiteX7" fmla="*/ 151404 w 250322"/>
                    <a:gd name="connsiteY7" fmla="*/ 307025 h 317493"/>
                    <a:gd name="connsiteX8" fmla="*/ 146800 w 250322"/>
                    <a:gd name="connsiteY8" fmla="*/ 305778 h 317493"/>
                    <a:gd name="connsiteX9" fmla="*/ 289 w 250322"/>
                    <a:gd name="connsiteY9" fmla="*/ 51144 h 317493"/>
                    <a:gd name="connsiteX10" fmla="*/ 13901 w 250322"/>
                    <a:gd name="connsiteY10" fmla="*/ 18701 h 317493"/>
                    <a:gd name="connsiteX11" fmla="*/ 39246 w 250322"/>
                    <a:gd name="connsiteY11" fmla="*/ 4119 h 317493"/>
                    <a:gd name="connsiteX12" fmla="*/ 74137 w 250322"/>
                    <a:gd name="connsiteY12" fmla="*/ 8738 h 317493"/>
                    <a:gd name="connsiteX13" fmla="*/ 247933 w 250322"/>
                    <a:gd name="connsiteY13" fmla="*/ 311937 h 317493"/>
                    <a:gd name="connsiteX14" fmla="*/ 246686 w 250322"/>
                    <a:gd name="connsiteY14" fmla="*/ 316556 h 317493"/>
                    <a:gd name="connsiteX15" fmla="*/ 245007 w 250322"/>
                    <a:gd name="connsiteY15" fmla="*/ 316957 h 317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50322" h="317493">
                      <a:moveTo>
                        <a:pt x="245007" y="316957"/>
                      </a:moveTo>
                      <a:cubicBezTo>
                        <a:pt x="243791" y="316957"/>
                        <a:pt x="242667" y="316310"/>
                        <a:pt x="242066" y="315263"/>
                      </a:cubicBezTo>
                      <a:lnTo>
                        <a:pt x="68287" y="12049"/>
                      </a:lnTo>
                      <a:cubicBezTo>
                        <a:pt x="64283" y="5089"/>
                        <a:pt x="52765" y="4150"/>
                        <a:pt x="42618" y="9986"/>
                      </a:cubicBezTo>
                      <a:lnTo>
                        <a:pt x="17273" y="24552"/>
                      </a:lnTo>
                      <a:cubicBezTo>
                        <a:pt x="7126" y="30388"/>
                        <a:pt x="2137" y="40812"/>
                        <a:pt x="6141" y="47772"/>
                      </a:cubicBezTo>
                      <a:lnTo>
                        <a:pt x="152651" y="302406"/>
                      </a:lnTo>
                      <a:cubicBezTo>
                        <a:pt x="153575" y="304023"/>
                        <a:pt x="153021" y="306086"/>
                        <a:pt x="151404" y="307025"/>
                      </a:cubicBezTo>
                      <a:cubicBezTo>
                        <a:pt x="149803" y="307949"/>
                        <a:pt x="147724" y="307395"/>
                        <a:pt x="146800" y="305778"/>
                      </a:cubicBezTo>
                      <a:lnTo>
                        <a:pt x="289" y="51144"/>
                      </a:lnTo>
                      <a:cubicBezTo>
                        <a:pt x="-5577" y="40935"/>
                        <a:pt x="521" y="26384"/>
                        <a:pt x="13901" y="18701"/>
                      </a:cubicBezTo>
                      <a:lnTo>
                        <a:pt x="39246" y="4119"/>
                      </a:lnTo>
                      <a:cubicBezTo>
                        <a:pt x="52627" y="-3580"/>
                        <a:pt x="68287" y="-1517"/>
                        <a:pt x="74137" y="8738"/>
                      </a:cubicBezTo>
                      <a:lnTo>
                        <a:pt x="247933" y="311937"/>
                      </a:lnTo>
                      <a:cubicBezTo>
                        <a:pt x="248857" y="313554"/>
                        <a:pt x="248303" y="315617"/>
                        <a:pt x="246686" y="316556"/>
                      </a:cubicBezTo>
                      <a:cubicBezTo>
                        <a:pt x="246177" y="316834"/>
                        <a:pt x="245593" y="316972"/>
                        <a:pt x="245007" y="31695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爱设计-8-119">
                  <a:extLst>
                    <a:ext uri="{FF2B5EF4-FFF2-40B4-BE49-F238E27FC236}">
                      <a16:creationId xmlns:a16="http://schemas.microsoft.com/office/drawing/2014/main" id="{5788F950-10E0-C243-613B-83E1B5222B9A}"/>
                    </a:ext>
                  </a:extLst>
                </p:cNvPr>
                <p:cNvSpPr/>
                <p:nvPr/>
              </p:nvSpPr>
              <p:spPr>
                <a:xfrm>
                  <a:off x="3010035" y="4543522"/>
                  <a:ext cx="38608" cy="25305"/>
                </a:xfrm>
                <a:custGeom>
                  <a:avLst/>
                  <a:gdLst>
                    <a:gd name="connsiteX0" fmla="*/ 1753 w 38608"/>
                    <a:gd name="connsiteY0" fmla="*/ 24769 h 25305"/>
                    <a:gd name="connsiteX1" fmla="*/ -1943 w 38608"/>
                    <a:gd name="connsiteY1" fmla="*/ 21135 h 25305"/>
                    <a:gd name="connsiteX2" fmla="*/ -79 w 38608"/>
                    <a:gd name="connsiteY2" fmla="*/ 17917 h 25305"/>
                    <a:gd name="connsiteX3" fmla="*/ 31009 w 38608"/>
                    <a:gd name="connsiteY3" fmla="*/ 40 h 25305"/>
                    <a:gd name="connsiteX4" fmla="*/ 36090 w 38608"/>
                    <a:gd name="connsiteY4" fmla="*/ 1179 h 25305"/>
                    <a:gd name="connsiteX5" fmla="*/ 34951 w 38608"/>
                    <a:gd name="connsiteY5" fmla="*/ 6245 h 25305"/>
                    <a:gd name="connsiteX6" fmla="*/ 34674 w 38608"/>
                    <a:gd name="connsiteY6" fmla="*/ 6415 h 25305"/>
                    <a:gd name="connsiteX7" fmla="*/ 3585 w 38608"/>
                    <a:gd name="connsiteY7" fmla="*/ 24276 h 25305"/>
                    <a:gd name="connsiteX8" fmla="*/ 1753 w 38608"/>
                    <a:gd name="connsiteY8" fmla="*/ 24769 h 25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608" h="25305">
                      <a:moveTo>
                        <a:pt x="1753" y="24769"/>
                      </a:moveTo>
                      <a:cubicBezTo>
                        <a:pt x="-264" y="24784"/>
                        <a:pt x="-1927" y="23152"/>
                        <a:pt x="-1943" y="21135"/>
                      </a:cubicBezTo>
                      <a:cubicBezTo>
                        <a:pt x="-1943" y="19796"/>
                        <a:pt x="-1234" y="18579"/>
                        <a:pt x="-79" y="17917"/>
                      </a:cubicBezTo>
                      <a:lnTo>
                        <a:pt x="31009" y="40"/>
                      </a:lnTo>
                      <a:cubicBezTo>
                        <a:pt x="32718" y="-1053"/>
                        <a:pt x="34997" y="-545"/>
                        <a:pt x="36090" y="1179"/>
                      </a:cubicBezTo>
                      <a:cubicBezTo>
                        <a:pt x="37184" y="2889"/>
                        <a:pt x="36675" y="5168"/>
                        <a:pt x="34951" y="6245"/>
                      </a:cubicBezTo>
                      <a:cubicBezTo>
                        <a:pt x="34859" y="6307"/>
                        <a:pt x="34766" y="6369"/>
                        <a:pt x="34674" y="6415"/>
                      </a:cubicBezTo>
                      <a:lnTo>
                        <a:pt x="3585" y="24276"/>
                      </a:lnTo>
                      <a:cubicBezTo>
                        <a:pt x="3031" y="24600"/>
                        <a:pt x="2400" y="24769"/>
                        <a:pt x="1753" y="2476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爱设计-8-120">
                  <a:extLst>
                    <a:ext uri="{FF2B5EF4-FFF2-40B4-BE49-F238E27FC236}">
                      <a16:creationId xmlns:a16="http://schemas.microsoft.com/office/drawing/2014/main" id="{5729F1DB-7456-8DDD-CD4C-FB170342E67F}"/>
                    </a:ext>
                  </a:extLst>
                </p:cNvPr>
                <p:cNvSpPr/>
                <p:nvPr/>
              </p:nvSpPr>
              <p:spPr>
                <a:xfrm>
                  <a:off x="2445046" y="3146108"/>
                  <a:ext cx="409554" cy="319849"/>
                </a:xfrm>
                <a:custGeom>
                  <a:avLst/>
                  <a:gdLst>
                    <a:gd name="connsiteX0" fmla="*/ 24292 w 409554"/>
                    <a:gd name="connsiteY0" fmla="*/ 319283 h 319849"/>
                    <a:gd name="connsiteX1" fmla="*/ 20874 w 409554"/>
                    <a:gd name="connsiteY1" fmla="*/ 317035 h 319849"/>
                    <a:gd name="connsiteX2" fmla="*/ 13729 w 409554"/>
                    <a:gd name="connsiteY2" fmla="*/ 88685 h 319849"/>
                    <a:gd name="connsiteX3" fmla="*/ 14530 w 409554"/>
                    <a:gd name="connsiteY3" fmla="*/ 85606 h 319849"/>
                    <a:gd name="connsiteX4" fmla="*/ 17717 w 409554"/>
                    <a:gd name="connsiteY4" fmla="*/ 85929 h 319849"/>
                    <a:gd name="connsiteX5" fmla="*/ 242140 w 409554"/>
                    <a:gd name="connsiteY5" fmla="*/ 61477 h 319849"/>
                    <a:gd name="connsiteX6" fmla="*/ 401708 w 409554"/>
                    <a:gd name="connsiteY6" fmla="*/ 163 h 319849"/>
                    <a:gd name="connsiteX7" fmla="*/ 406913 w 409554"/>
                    <a:gd name="connsiteY7" fmla="*/ 1025 h 319849"/>
                    <a:gd name="connsiteX8" fmla="*/ 406050 w 409554"/>
                    <a:gd name="connsiteY8" fmla="*/ 6230 h 319849"/>
                    <a:gd name="connsiteX9" fmla="*/ 244004 w 409554"/>
                    <a:gd name="connsiteY9" fmla="*/ 68699 h 319849"/>
                    <a:gd name="connsiteX10" fmla="*/ 20150 w 409554"/>
                    <a:gd name="connsiteY10" fmla="*/ 93659 h 319849"/>
                    <a:gd name="connsiteX11" fmla="*/ 27710 w 409554"/>
                    <a:gd name="connsiteY11" fmla="*/ 314125 h 319849"/>
                    <a:gd name="connsiteX12" fmla="*/ 25785 w 409554"/>
                    <a:gd name="connsiteY12" fmla="*/ 319006 h 319849"/>
                    <a:gd name="connsiteX13" fmla="*/ 24292 w 409554"/>
                    <a:gd name="connsiteY13" fmla="*/ 319314 h 319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9554" h="319849">
                      <a:moveTo>
                        <a:pt x="24292" y="319283"/>
                      </a:moveTo>
                      <a:cubicBezTo>
                        <a:pt x="22798" y="319283"/>
                        <a:pt x="21459" y="318405"/>
                        <a:pt x="20874" y="317035"/>
                      </a:cubicBezTo>
                      <a:cubicBezTo>
                        <a:pt x="-6966" y="252533"/>
                        <a:pt x="-9306" y="177838"/>
                        <a:pt x="13729" y="88685"/>
                      </a:cubicBezTo>
                      <a:lnTo>
                        <a:pt x="14530" y="85606"/>
                      </a:lnTo>
                      <a:lnTo>
                        <a:pt x="17717" y="85929"/>
                      </a:lnTo>
                      <a:cubicBezTo>
                        <a:pt x="77291" y="92088"/>
                        <a:pt x="156990" y="83465"/>
                        <a:pt x="242140" y="61477"/>
                      </a:cubicBezTo>
                      <a:cubicBezTo>
                        <a:pt x="311230" y="43646"/>
                        <a:pt x="375363" y="19010"/>
                        <a:pt x="401708" y="163"/>
                      </a:cubicBezTo>
                      <a:cubicBezTo>
                        <a:pt x="403387" y="-1038"/>
                        <a:pt x="405712" y="-653"/>
                        <a:pt x="406913" y="1025"/>
                      </a:cubicBezTo>
                      <a:cubicBezTo>
                        <a:pt x="408114" y="2704"/>
                        <a:pt x="407729" y="5029"/>
                        <a:pt x="406050" y="6230"/>
                      </a:cubicBezTo>
                      <a:cubicBezTo>
                        <a:pt x="379012" y="25554"/>
                        <a:pt x="313894" y="50652"/>
                        <a:pt x="244004" y="68699"/>
                      </a:cubicBezTo>
                      <a:cubicBezTo>
                        <a:pt x="194854" y="81386"/>
                        <a:pt x="100988" y="101311"/>
                        <a:pt x="20150" y="93659"/>
                      </a:cubicBezTo>
                      <a:cubicBezTo>
                        <a:pt x="-1607" y="179794"/>
                        <a:pt x="872" y="251933"/>
                        <a:pt x="27710" y="314125"/>
                      </a:cubicBezTo>
                      <a:cubicBezTo>
                        <a:pt x="28526" y="316003"/>
                        <a:pt x="27664" y="318190"/>
                        <a:pt x="25785" y="319006"/>
                      </a:cubicBezTo>
                      <a:cubicBezTo>
                        <a:pt x="25308" y="319206"/>
                        <a:pt x="24800" y="319314"/>
                        <a:pt x="24292" y="31931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图形 213">
                <a:extLst>
                  <a:ext uri="{FF2B5EF4-FFF2-40B4-BE49-F238E27FC236}">
                    <a16:creationId xmlns:a16="http://schemas.microsoft.com/office/drawing/2014/main" id="{A5990AC3-9A2C-1BAB-44FE-27A3247DD816}"/>
                  </a:ext>
                </a:extLst>
              </p:cNvPr>
              <p:cNvGrpSpPr/>
              <p:nvPr/>
            </p:nvGrpSpPr>
            <p:grpSpPr>
              <a:xfrm>
                <a:off x="1193630" y="4508453"/>
                <a:ext cx="940838" cy="555861"/>
                <a:chOff x="1193630" y="4508453"/>
                <a:chExt cx="940838" cy="555861"/>
              </a:xfrm>
            </p:grpSpPr>
            <p:sp>
              <p:nvSpPr>
                <p:cNvPr id="55" name="爱设计-8-121">
                  <a:extLst>
                    <a:ext uri="{FF2B5EF4-FFF2-40B4-BE49-F238E27FC236}">
                      <a16:creationId xmlns:a16="http://schemas.microsoft.com/office/drawing/2014/main" id="{32337E14-8FDD-D974-8462-21C5F2FED329}"/>
                    </a:ext>
                  </a:extLst>
                </p:cNvPr>
                <p:cNvSpPr/>
                <p:nvPr/>
              </p:nvSpPr>
              <p:spPr>
                <a:xfrm>
                  <a:off x="1255945" y="4894276"/>
                  <a:ext cx="849020" cy="122289"/>
                </a:xfrm>
                <a:custGeom>
                  <a:avLst/>
                  <a:gdLst>
                    <a:gd name="connsiteX0" fmla="*/ 839503 w 849020"/>
                    <a:gd name="connsiteY0" fmla="*/ -536 h 122289"/>
                    <a:gd name="connsiteX1" fmla="*/ 847078 w 849020"/>
                    <a:gd name="connsiteY1" fmla="*/ 121754 h 122289"/>
                    <a:gd name="connsiteX2" fmla="*/ 36952 w 849020"/>
                    <a:gd name="connsiteY2" fmla="*/ 110975 h 122289"/>
                    <a:gd name="connsiteX3" fmla="*/ 6403 w 849020"/>
                    <a:gd name="connsiteY3" fmla="*/ 41100 h 122289"/>
                    <a:gd name="connsiteX4" fmla="*/ 99745 w 849020"/>
                    <a:gd name="connsiteY4" fmla="*/ 2236 h 122289"/>
                    <a:gd name="connsiteX5" fmla="*/ 839503 w 849020"/>
                    <a:gd name="connsiteY5" fmla="*/ -536 h 12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49020" h="122289">
                      <a:moveTo>
                        <a:pt x="839503" y="-536"/>
                      </a:moveTo>
                      <a:cubicBezTo>
                        <a:pt x="823304" y="39283"/>
                        <a:pt x="822673" y="77084"/>
                        <a:pt x="847078" y="121754"/>
                      </a:cubicBezTo>
                      <a:cubicBezTo>
                        <a:pt x="793325" y="120968"/>
                        <a:pt x="76370" y="115979"/>
                        <a:pt x="36952" y="110975"/>
                      </a:cubicBezTo>
                      <a:cubicBezTo>
                        <a:pt x="-2466" y="105971"/>
                        <a:pt x="-10473" y="73543"/>
                        <a:pt x="6403" y="41100"/>
                      </a:cubicBezTo>
                      <a:cubicBezTo>
                        <a:pt x="23279" y="8656"/>
                        <a:pt x="61512" y="-1922"/>
                        <a:pt x="99745" y="2236"/>
                      </a:cubicBezTo>
                      <a:cubicBezTo>
                        <a:pt x="137977" y="6393"/>
                        <a:pt x="839503" y="-536"/>
                        <a:pt x="839503" y="-5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爱设计-8-122">
                  <a:extLst>
                    <a:ext uri="{FF2B5EF4-FFF2-40B4-BE49-F238E27FC236}">
                      <a16:creationId xmlns:a16="http://schemas.microsoft.com/office/drawing/2014/main" id="{F1360965-F1E2-A12B-D01E-C36E049AB56B}"/>
                    </a:ext>
                  </a:extLst>
                </p:cNvPr>
                <p:cNvSpPr/>
                <p:nvPr/>
              </p:nvSpPr>
              <p:spPr>
                <a:xfrm>
                  <a:off x="1212076" y="4854750"/>
                  <a:ext cx="918742" cy="201819"/>
                </a:xfrm>
                <a:custGeom>
                  <a:avLst/>
                  <a:gdLst>
                    <a:gd name="connsiteX0" fmla="*/ 916769 w 918742"/>
                    <a:gd name="connsiteY0" fmla="*/ 45812 h 201819"/>
                    <a:gd name="connsiteX1" fmla="*/ 103101 w 918742"/>
                    <a:gd name="connsiteY1" fmla="*/ 45997 h 201819"/>
                    <a:gd name="connsiteX2" fmla="*/ 46360 w 918742"/>
                    <a:gd name="connsiteY2" fmla="*/ 100489 h 201819"/>
                    <a:gd name="connsiteX3" fmla="*/ 103132 w 918742"/>
                    <a:gd name="connsiteY3" fmla="*/ 154936 h 201819"/>
                    <a:gd name="connsiteX4" fmla="*/ 916800 w 918742"/>
                    <a:gd name="connsiteY4" fmla="*/ 154736 h 201819"/>
                    <a:gd name="connsiteX5" fmla="*/ 916800 w 918742"/>
                    <a:gd name="connsiteY5" fmla="*/ 201099 h 201819"/>
                    <a:gd name="connsiteX6" fmla="*/ 103117 w 918742"/>
                    <a:gd name="connsiteY6" fmla="*/ 201284 h 201819"/>
                    <a:gd name="connsiteX7" fmla="*/ -1943 w 918742"/>
                    <a:gd name="connsiteY7" fmla="*/ 100505 h 201819"/>
                    <a:gd name="connsiteX8" fmla="*/ -1943 w 918742"/>
                    <a:gd name="connsiteY8" fmla="*/ 100505 h 201819"/>
                    <a:gd name="connsiteX9" fmla="*/ 103071 w 918742"/>
                    <a:gd name="connsiteY9" fmla="*/ -351 h 201819"/>
                    <a:gd name="connsiteX10" fmla="*/ 916738 w 918742"/>
                    <a:gd name="connsiteY10" fmla="*/ -536 h 201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18742" h="201819">
                      <a:moveTo>
                        <a:pt x="916769" y="45812"/>
                      </a:moveTo>
                      <a:lnTo>
                        <a:pt x="103101" y="45997"/>
                      </a:lnTo>
                      <a:cubicBezTo>
                        <a:pt x="71798" y="45997"/>
                        <a:pt x="46345" y="70448"/>
                        <a:pt x="46360" y="100489"/>
                      </a:cubicBezTo>
                      <a:cubicBezTo>
                        <a:pt x="46376" y="130531"/>
                        <a:pt x="71828" y="154936"/>
                        <a:pt x="103132" y="154936"/>
                      </a:cubicBezTo>
                      <a:lnTo>
                        <a:pt x="916800" y="154736"/>
                      </a:lnTo>
                      <a:lnTo>
                        <a:pt x="916800" y="201099"/>
                      </a:lnTo>
                      <a:lnTo>
                        <a:pt x="103117" y="201284"/>
                      </a:lnTo>
                      <a:cubicBezTo>
                        <a:pt x="45113" y="201284"/>
                        <a:pt x="-1927" y="156183"/>
                        <a:pt x="-1943" y="100505"/>
                      </a:cubicBezTo>
                      <a:lnTo>
                        <a:pt x="-1943" y="100505"/>
                      </a:lnTo>
                      <a:cubicBezTo>
                        <a:pt x="-1943" y="44826"/>
                        <a:pt x="45052" y="-336"/>
                        <a:pt x="103071" y="-351"/>
                      </a:cubicBezTo>
                      <a:lnTo>
                        <a:pt x="916738" y="-536"/>
                      </a:lnTo>
                      <a:close/>
                    </a:path>
                  </a:pathLst>
                </a:custGeom>
                <a:solidFill>
                  <a:srgbClr val="A9EAAB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爱设计-8-123">
                  <a:extLst>
                    <a:ext uri="{FF2B5EF4-FFF2-40B4-BE49-F238E27FC236}">
                      <a16:creationId xmlns:a16="http://schemas.microsoft.com/office/drawing/2014/main" id="{817FA25B-FA07-A10D-7441-E852436091E8}"/>
                    </a:ext>
                  </a:extLst>
                </p:cNvPr>
                <p:cNvSpPr/>
                <p:nvPr/>
              </p:nvSpPr>
              <p:spPr>
                <a:xfrm>
                  <a:off x="1209697" y="4846882"/>
                  <a:ext cx="924771" cy="217432"/>
                </a:xfrm>
                <a:custGeom>
                  <a:avLst/>
                  <a:gdLst>
                    <a:gd name="connsiteX0" fmla="*/ 922829 w 924771"/>
                    <a:gd name="connsiteY0" fmla="*/ 216897 h 217432"/>
                    <a:gd name="connsiteX1" fmla="*/ 105481 w 924771"/>
                    <a:gd name="connsiteY1" fmla="*/ 216897 h 217432"/>
                    <a:gd name="connsiteX2" fmla="*/ -1934 w 924771"/>
                    <a:gd name="connsiteY2" fmla="*/ 106879 h 217432"/>
                    <a:gd name="connsiteX3" fmla="*/ 105481 w 924771"/>
                    <a:gd name="connsiteY3" fmla="*/ -536 h 217432"/>
                    <a:gd name="connsiteX4" fmla="*/ 922829 w 924771"/>
                    <a:gd name="connsiteY4" fmla="*/ -536 h 217432"/>
                    <a:gd name="connsiteX5" fmla="*/ 922829 w 924771"/>
                    <a:gd name="connsiteY5" fmla="*/ 55096 h 217432"/>
                    <a:gd name="connsiteX6" fmla="*/ 105496 w 924771"/>
                    <a:gd name="connsiteY6" fmla="*/ 55096 h 217432"/>
                    <a:gd name="connsiteX7" fmla="*/ 52420 w 924771"/>
                    <a:gd name="connsiteY7" fmla="*/ 108173 h 217432"/>
                    <a:gd name="connsiteX8" fmla="*/ 105496 w 924771"/>
                    <a:gd name="connsiteY8" fmla="*/ 161249 h 217432"/>
                    <a:gd name="connsiteX9" fmla="*/ 922829 w 924771"/>
                    <a:gd name="connsiteY9" fmla="*/ 161249 h 217432"/>
                    <a:gd name="connsiteX10" fmla="*/ 105481 w 924771"/>
                    <a:gd name="connsiteY10" fmla="*/ 6809 h 217432"/>
                    <a:gd name="connsiteX11" fmla="*/ 5364 w 924771"/>
                    <a:gd name="connsiteY11" fmla="*/ 109435 h 217432"/>
                    <a:gd name="connsiteX12" fmla="*/ 105481 w 924771"/>
                    <a:gd name="connsiteY12" fmla="*/ 209552 h 217432"/>
                    <a:gd name="connsiteX13" fmla="*/ 915407 w 924771"/>
                    <a:gd name="connsiteY13" fmla="*/ 209552 h 217432"/>
                    <a:gd name="connsiteX14" fmla="*/ 915407 w 924771"/>
                    <a:gd name="connsiteY14" fmla="*/ 168594 h 217432"/>
                    <a:gd name="connsiteX15" fmla="*/ 105481 w 924771"/>
                    <a:gd name="connsiteY15" fmla="*/ 168594 h 217432"/>
                    <a:gd name="connsiteX16" fmla="*/ 45060 w 924771"/>
                    <a:gd name="connsiteY16" fmla="*/ 108173 h 217432"/>
                    <a:gd name="connsiteX17" fmla="*/ 105481 w 924771"/>
                    <a:gd name="connsiteY17" fmla="*/ 47751 h 217432"/>
                    <a:gd name="connsiteX18" fmla="*/ 915407 w 924771"/>
                    <a:gd name="connsiteY18" fmla="*/ 47751 h 217432"/>
                    <a:gd name="connsiteX19" fmla="*/ 915407 w 924771"/>
                    <a:gd name="connsiteY19" fmla="*/ 6809 h 21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24771" h="217432">
                      <a:moveTo>
                        <a:pt x="922829" y="216897"/>
                      </a:moveTo>
                      <a:lnTo>
                        <a:pt x="105481" y="216897"/>
                      </a:lnTo>
                      <a:cubicBezTo>
                        <a:pt x="45445" y="216189"/>
                        <a:pt x="-2658" y="166931"/>
                        <a:pt x="-1934" y="106879"/>
                      </a:cubicBezTo>
                      <a:cubicBezTo>
                        <a:pt x="-1242" y="47859"/>
                        <a:pt x="46445" y="172"/>
                        <a:pt x="105481" y="-536"/>
                      </a:cubicBezTo>
                      <a:lnTo>
                        <a:pt x="922829" y="-536"/>
                      </a:lnTo>
                      <a:lnTo>
                        <a:pt x="922829" y="55096"/>
                      </a:lnTo>
                      <a:lnTo>
                        <a:pt x="105496" y="55096"/>
                      </a:lnTo>
                      <a:cubicBezTo>
                        <a:pt x="76179" y="55096"/>
                        <a:pt x="52420" y="78855"/>
                        <a:pt x="52420" y="108173"/>
                      </a:cubicBezTo>
                      <a:cubicBezTo>
                        <a:pt x="52420" y="137490"/>
                        <a:pt x="76179" y="161249"/>
                        <a:pt x="105496" y="161249"/>
                      </a:cubicBezTo>
                      <a:lnTo>
                        <a:pt x="922829" y="161249"/>
                      </a:lnTo>
                      <a:close/>
                      <a:moveTo>
                        <a:pt x="105481" y="6809"/>
                      </a:moveTo>
                      <a:cubicBezTo>
                        <a:pt x="49494" y="7502"/>
                        <a:pt x="4671" y="53449"/>
                        <a:pt x="5364" y="109435"/>
                      </a:cubicBezTo>
                      <a:cubicBezTo>
                        <a:pt x="6042" y="164436"/>
                        <a:pt x="50464" y="208875"/>
                        <a:pt x="105481" y="209552"/>
                      </a:cubicBezTo>
                      <a:lnTo>
                        <a:pt x="915407" y="209552"/>
                      </a:lnTo>
                      <a:lnTo>
                        <a:pt x="915407" y="168594"/>
                      </a:lnTo>
                      <a:lnTo>
                        <a:pt x="105481" y="168594"/>
                      </a:lnTo>
                      <a:cubicBezTo>
                        <a:pt x="72114" y="168594"/>
                        <a:pt x="45060" y="141540"/>
                        <a:pt x="45060" y="108173"/>
                      </a:cubicBezTo>
                      <a:cubicBezTo>
                        <a:pt x="45060" y="74806"/>
                        <a:pt x="72114" y="47751"/>
                        <a:pt x="105481" y="47751"/>
                      </a:cubicBezTo>
                      <a:lnTo>
                        <a:pt x="915407" y="47751"/>
                      </a:lnTo>
                      <a:lnTo>
                        <a:pt x="915407" y="6809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爱设计-8-124">
                  <a:extLst>
                    <a:ext uri="{FF2B5EF4-FFF2-40B4-BE49-F238E27FC236}">
                      <a16:creationId xmlns:a16="http://schemas.microsoft.com/office/drawing/2014/main" id="{B1D02708-D4FC-3B8E-819F-AEA7B8D1D856}"/>
                    </a:ext>
                  </a:extLst>
                </p:cNvPr>
                <p:cNvSpPr/>
                <p:nvPr/>
              </p:nvSpPr>
              <p:spPr>
                <a:xfrm>
                  <a:off x="2081104" y="4898129"/>
                  <a:ext cx="27507" cy="114587"/>
                </a:xfrm>
                <a:custGeom>
                  <a:avLst/>
                  <a:gdLst>
                    <a:gd name="connsiteX0" fmla="*/ 13620 w 27507"/>
                    <a:gd name="connsiteY0" fmla="*/ 114051 h 114587"/>
                    <a:gd name="connsiteX1" fmla="*/ 10448 w 27507"/>
                    <a:gd name="connsiteY1" fmla="*/ 112234 h 114587"/>
                    <a:gd name="connsiteX2" fmla="*/ 19348 w 27507"/>
                    <a:gd name="connsiteY2" fmla="*/ 492 h 114587"/>
                    <a:gd name="connsiteX3" fmla="*/ 24537 w 27507"/>
                    <a:gd name="connsiteY3" fmla="*/ 585 h 114587"/>
                    <a:gd name="connsiteX4" fmla="*/ 24444 w 27507"/>
                    <a:gd name="connsiteY4" fmla="*/ 5774 h 114587"/>
                    <a:gd name="connsiteX5" fmla="*/ 16745 w 27507"/>
                    <a:gd name="connsiteY5" fmla="*/ 108508 h 114587"/>
                    <a:gd name="connsiteX6" fmla="*/ 15436 w 27507"/>
                    <a:gd name="connsiteY6" fmla="*/ 113543 h 114587"/>
                    <a:gd name="connsiteX7" fmla="*/ 13573 w 27507"/>
                    <a:gd name="connsiteY7" fmla="*/ 114051 h 114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507" h="114587">
                      <a:moveTo>
                        <a:pt x="13620" y="114051"/>
                      </a:moveTo>
                      <a:cubicBezTo>
                        <a:pt x="12311" y="114051"/>
                        <a:pt x="11110" y="113358"/>
                        <a:pt x="10448" y="112234"/>
                      </a:cubicBezTo>
                      <a:cubicBezTo>
                        <a:pt x="-5304" y="85427"/>
                        <a:pt x="-9693" y="28578"/>
                        <a:pt x="19348" y="492"/>
                      </a:cubicBezTo>
                      <a:cubicBezTo>
                        <a:pt x="20810" y="-909"/>
                        <a:pt x="23135" y="-878"/>
                        <a:pt x="24537" y="585"/>
                      </a:cubicBezTo>
                      <a:cubicBezTo>
                        <a:pt x="25938" y="2047"/>
                        <a:pt x="25907" y="4372"/>
                        <a:pt x="24444" y="5774"/>
                      </a:cubicBezTo>
                      <a:cubicBezTo>
                        <a:pt x="-2040" y="31411"/>
                        <a:pt x="2210" y="83748"/>
                        <a:pt x="16745" y="108508"/>
                      </a:cubicBezTo>
                      <a:cubicBezTo>
                        <a:pt x="17777" y="110263"/>
                        <a:pt x="17192" y="112511"/>
                        <a:pt x="15436" y="113543"/>
                      </a:cubicBezTo>
                      <a:cubicBezTo>
                        <a:pt x="14867" y="113882"/>
                        <a:pt x="14235" y="114051"/>
                        <a:pt x="13573" y="11405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爱设计-8-125">
                  <a:extLst>
                    <a:ext uri="{FF2B5EF4-FFF2-40B4-BE49-F238E27FC236}">
                      <a16:creationId xmlns:a16="http://schemas.microsoft.com/office/drawing/2014/main" id="{2783E0D8-9BCE-2064-2F5D-727DDF8AC36D}"/>
                    </a:ext>
                  </a:extLst>
                </p:cNvPr>
                <p:cNvSpPr/>
                <p:nvPr/>
              </p:nvSpPr>
              <p:spPr>
                <a:xfrm>
                  <a:off x="1368965" y="4549827"/>
                  <a:ext cx="711506" cy="105628"/>
                </a:xfrm>
                <a:custGeom>
                  <a:avLst/>
                  <a:gdLst>
                    <a:gd name="connsiteX0" fmla="*/ 5618 w 711506"/>
                    <a:gd name="connsiteY0" fmla="*/ -536 h 105628"/>
                    <a:gd name="connsiteX1" fmla="*/ -1943 w 711506"/>
                    <a:gd name="connsiteY1" fmla="*/ 105093 h 105628"/>
                    <a:gd name="connsiteX2" fmla="*/ 670666 w 711506"/>
                    <a:gd name="connsiteY2" fmla="*/ 95854 h 105628"/>
                    <a:gd name="connsiteX3" fmla="*/ 701215 w 711506"/>
                    <a:gd name="connsiteY3" fmla="*/ 35510 h 105628"/>
                    <a:gd name="connsiteX4" fmla="*/ 607874 w 711506"/>
                    <a:gd name="connsiteY4" fmla="*/ 1943 h 105628"/>
                    <a:gd name="connsiteX5" fmla="*/ 5618 w 711506"/>
                    <a:gd name="connsiteY5" fmla="*/ -536 h 10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11506" h="105628">
                      <a:moveTo>
                        <a:pt x="5618" y="-536"/>
                      </a:moveTo>
                      <a:cubicBezTo>
                        <a:pt x="21817" y="33863"/>
                        <a:pt x="22448" y="66506"/>
                        <a:pt x="-1943" y="105093"/>
                      </a:cubicBezTo>
                      <a:cubicBezTo>
                        <a:pt x="51812" y="104416"/>
                        <a:pt x="631232" y="100104"/>
                        <a:pt x="670666" y="95854"/>
                      </a:cubicBezTo>
                      <a:cubicBezTo>
                        <a:pt x="710100" y="91604"/>
                        <a:pt x="718091" y="63519"/>
                        <a:pt x="701215" y="35510"/>
                      </a:cubicBezTo>
                      <a:cubicBezTo>
                        <a:pt x="684339" y="7502"/>
                        <a:pt x="646106" y="-1660"/>
                        <a:pt x="607874" y="1943"/>
                      </a:cubicBezTo>
                      <a:cubicBezTo>
                        <a:pt x="569641" y="5546"/>
                        <a:pt x="5618" y="-536"/>
                        <a:pt x="5618" y="-5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爱设计-8-126">
                  <a:extLst>
                    <a:ext uri="{FF2B5EF4-FFF2-40B4-BE49-F238E27FC236}">
                      <a16:creationId xmlns:a16="http://schemas.microsoft.com/office/drawing/2014/main" id="{5E7233DD-1FF5-ED87-70C7-2E065794F616}"/>
                    </a:ext>
                  </a:extLst>
                </p:cNvPr>
                <p:cNvSpPr/>
                <p:nvPr/>
              </p:nvSpPr>
              <p:spPr>
                <a:xfrm>
                  <a:off x="1343096" y="4515643"/>
                  <a:ext cx="781224" cy="174334"/>
                </a:xfrm>
                <a:custGeom>
                  <a:avLst/>
                  <a:gdLst>
                    <a:gd name="connsiteX0" fmla="*/ -1912 w 781224"/>
                    <a:gd name="connsiteY0" fmla="*/ 39514 h 174334"/>
                    <a:gd name="connsiteX1" fmla="*/ 674238 w 781224"/>
                    <a:gd name="connsiteY1" fmla="*/ 39683 h 174334"/>
                    <a:gd name="connsiteX2" fmla="*/ 730980 w 781224"/>
                    <a:gd name="connsiteY2" fmla="*/ 86755 h 174334"/>
                    <a:gd name="connsiteX3" fmla="*/ 674208 w 781224"/>
                    <a:gd name="connsiteY3" fmla="*/ 133764 h 174334"/>
                    <a:gd name="connsiteX4" fmla="*/ -1943 w 781224"/>
                    <a:gd name="connsiteY4" fmla="*/ 133595 h 174334"/>
                    <a:gd name="connsiteX5" fmla="*/ -1943 w 781224"/>
                    <a:gd name="connsiteY5" fmla="*/ 173629 h 174334"/>
                    <a:gd name="connsiteX6" fmla="*/ 674223 w 781224"/>
                    <a:gd name="connsiteY6" fmla="*/ 173798 h 174334"/>
                    <a:gd name="connsiteX7" fmla="*/ 779282 w 781224"/>
                    <a:gd name="connsiteY7" fmla="*/ 86739 h 174334"/>
                    <a:gd name="connsiteX8" fmla="*/ 779282 w 781224"/>
                    <a:gd name="connsiteY8" fmla="*/ 86739 h 174334"/>
                    <a:gd name="connsiteX9" fmla="*/ 674269 w 781224"/>
                    <a:gd name="connsiteY9" fmla="*/ -366 h 174334"/>
                    <a:gd name="connsiteX10" fmla="*/ -1896 w 781224"/>
                    <a:gd name="connsiteY10" fmla="*/ -536 h 174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81224" h="174334">
                      <a:moveTo>
                        <a:pt x="-1912" y="39514"/>
                      </a:moveTo>
                      <a:lnTo>
                        <a:pt x="674238" y="39683"/>
                      </a:lnTo>
                      <a:cubicBezTo>
                        <a:pt x="705542" y="39683"/>
                        <a:pt x="730995" y="60794"/>
                        <a:pt x="730980" y="86755"/>
                      </a:cubicBezTo>
                      <a:cubicBezTo>
                        <a:pt x="730964" y="112715"/>
                        <a:pt x="705511" y="133779"/>
                        <a:pt x="674208" y="133764"/>
                      </a:cubicBezTo>
                      <a:lnTo>
                        <a:pt x="-1943" y="133595"/>
                      </a:lnTo>
                      <a:lnTo>
                        <a:pt x="-1943" y="173629"/>
                      </a:lnTo>
                      <a:lnTo>
                        <a:pt x="674223" y="173798"/>
                      </a:lnTo>
                      <a:cubicBezTo>
                        <a:pt x="732226" y="173798"/>
                        <a:pt x="779267" y="134827"/>
                        <a:pt x="779282" y="86739"/>
                      </a:cubicBezTo>
                      <a:lnTo>
                        <a:pt x="779282" y="86739"/>
                      </a:lnTo>
                      <a:cubicBezTo>
                        <a:pt x="779282" y="38652"/>
                        <a:pt x="732288" y="-351"/>
                        <a:pt x="674269" y="-366"/>
                      </a:cubicBezTo>
                      <a:lnTo>
                        <a:pt x="-1896" y="-5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爱设计-8-127">
                  <a:extLst>
                    <a:ext uri="{FF2B5EF4-FFF2-40B4-BE49-F238E27FC236}">
                      <a16:creationId xmlns:a16="http://schemas.microsoft.com/office/drawing/2014/main" id="{3FAB7662-FEB8-3240-72D4-E3F1CCC1A8BC}"/>
                    </a:ext>
                  </a:extLst>
                </p:cNvPr>
                <p:cNvSpPr/>
                <p:nvPr/>
              </p:nvSpPr>
              <p:spPr>
                <a:xfrm>
                  <a:off x="1339432" y="4508453"/>
                  <a:ext cx="788554" cy="188762"/>
                </a:xfrm>
                <a:custGeom>
                  <a:avLst/>
                  <a:gdLst>
                    <a:gd name="connsiteX0" fmla="*/ 677887 w 788554"/>
                    <a:gd name="connsiteY0" fmla="*/ 188226 h 188762"/>
                    <a:gd name="connsiteX1" fmla="*/ -1943 w 788554"/>
                    <a:gd name="connsiteY1" fmla="*/ 188226 h 188762"/>
                    <a:gd name="connsiteX2" fmla="*/ -1943 w 788554"/>
                    <a:gd name="connsiteY2" fmla="*/ 139169 h 188762"/>
                    <a:gd name="connsiteX3" fmla="*/ 677887 w 788554"/>
                    <a:gd name="connsiteY3" fmla="*/ 139169 h 188762"/>
                    <a:gd name="connsiteX4" fmla="*/ 730979 w 788554"/>
                    <a:gd name="connsiteY4" fmla="*/ 93837 h 188762"/>
                    <a:gd name="connsiteX5" fmla="*/ 677887 w 788554"/>
                    <a:gd name="connsiteY5" fmla="*/ 48491 h 188762"/>
                    <a:gd name="connsiteX6" fmla="*/ -1943 w 788554"/>
                    <a:gd name="connsiteY6" fmla="*/ 48491 h 188762"/>
                    <a:gd name="connsiteX7" fmla="*/ -1943 w 788554"/>
                    <a:gd name="connsiteY7" fmla="*/ -536 h 188762"/>
                    <a:gd name="connsiteX8" fmla="*/ 677887 w 788554"/>
                    <a:gd name="connsiteY8" fmla="*/ -536 h 188762"/>
                    <a:gd name="connsiteX9" fmla="*/ 786612 w 788554"/>
                    <a:gd name="connsiteY9" fmla="*/ 93868 h 188762"/>
                    <a:gd name="connsiteX10" fmla="*/ 677887 w 788554"/>
                    <a:gd name="connsiteY10" fmla="*/ 188226 h 188762"/>
                    <a:gd name="connsiteX11" fmla="*/ 5402 w 788554"/>
                    <a:gd name="connsiteY11" fmla="*/ 180881 h 188762"/>
                    <a:gd name="connsiteX12" fmla="*/ 677887 w 788554"/>
                    <a:gd name="connsiteY12" fmla="*/ 180881 h 188762"/>
                    <a:gd name="connsiteX13" fmla="*/ 779267 w 788554"/>
                    <a:gd name="connsiteY13" fmla="*/ 93837 h 188762"/>
                    <a:gd name="connsiteX14" fmla="*/ 677887 w 788554"/>
                    <a:gd name="connsiteY14" fmla="*/ 6778 h 188762"/>
                    <a:gd name="connsiteX15" fmla="*/ 5402 w 788554"/>
                    <a:gd name="connsiteY15" fmla="*/ 6778 h 188762"/>
                    <a:gd name="connsiteX16" fmla="*/ 5402 w 788554"/>
                    <a:gd name="connsiteY16" fmla="*/ 41146 h 188762"/>
                    <a:gd name="connsiteX17" fmla="*/ 677887 w 788554"/>
                    <a:gd name="connsiteY17" fmla="*/ 41146 h 188762"/>
                    <a:gd name="connsiteX18" fmla="*/ 738324 w 788554"/>
                    <a:gd name="connsiteY18" fmla="*/ 93837 h 188762"/>
                    <a:gd name="connsiteX19" fmla="*/ 677887 w 788554"/>
                    <a:gd name="connsiteY19" fmla="*/ 146513 h 188762"/>
                    <a:gd name="connsiteX20" fmla="*/ 5402 w 788554"/>
                    <a:gd name="connsiteY20" fmla="*/ 146513 h 188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88554" h="188762">
                      <a:moveTo>
                        <a:pt x="677887" y="188226"/>
                      </a:moveTo>
                      <a:lnTo>
                        <a:pt x="-1943" y="188226"/>
                      </a:lnTo>
                      <a:lnTo>
                        <a:pt x="-1943" y="139169"/>
                      </a:lnTo>
                      <a:lnTo>
                        <a:pt x="677887" y="139169"/>
                      </a:lnTo>
                      <a:cubicBezTo>
                        <a:pt x="707143" y="139169"/>
                        <a:pt x="730979" y="118843"/>
                        <a:pt x="730979" y="93837"/>
                      </a:cubicBezTo>
                      <a:cubicBezTo>
                        <a:pt x="730979" y="68831"/>
                        <a:pt x="707159" y="48491"/>
                        <a:pt x="677887" y="48491"/>
                      </a:cubicBezTo>
                      <a:lnTo>
                        <a:pt x="-1943" y="48491"/>
                      </a:lnTo>
                      <a:lnTo>
                        <a:pt x="-1943" y="-536"/>
                      </a:lnTo>
                      <a:lnTo>
                        <a:pt x="677887" y="-536"/>
                      </a:lnTo>
                      <a:cubicBezTo>
                        <a:pt x="737831" y="-536"/>
                        <a:pt x="786612" y="41808"/>
                        <a:pt x="786612" y="93868"/>
                      </a:cubicBezTo>
                      <a:cubicBezTo>
                        <a:pt x="786612" y="145928"/>
                        <a:pt x="737831" y="188226"/>
                        <a:pt x="677887" y="188226"/>
                      </a:cubicBezTo>
                      <a:close/>
                      <a:moveTo>
                        <a:pt x="5402" y="180881"/>
                      </a:moveTo>
                      <a:lnTo>
                        <a:pt x="677887" y="180881"/>
                      </a:lnTo>
                      <a:cubicBezTo>
                        <a:pt x="733782" y="180881"/>
                        <a:pt x="779267" y="141832"/>
                        <a:pt x="779267" y="93837"/>
                      </a:cubicBezTo>
                      <a:cubicBezTo>
                        <a:pt x="779267" y="45842"/>
                        <a:pt x="733782" y="6778"/>
                        <a:pt x="677887" y="6778"/>
                      </a:cubicBezTo>
                      <a:lnTo>
                        <a:pt x="5402" y="6778"/>
                      </a:lnTo>
                      <a:lnTo>
                        <a:pt x="5402" y="41146"/>
                      </a:lnTo>
                      <a:lnTo>
                        <a:pt x="677887" y="41146"/>
                      </a:lnTo>
                      <a:cubicBezTo>
                        <a:pt x="711208" y="41146"/>
                        <a:pt x="738324" y="64782"/>
                        <a:pt x="738324" y="93837"/>
                      </a:cubicBezTo>
                      <a:cubicBezTo>
                        <a:pt x="738324" y="122893"/>
                        <a:pt x="711208" y="146513"/>
                        <a:pt x="677887" y="146513"/>
                      </a:cubicBezTo>
                      <a:lnTo>
                        <a:pt x="5402" y="146513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爱设计-8-128">
                  <a:extLst>
                    <a:ext uri="{FF2B5EF4-FFF2-40B4-BE49-F238E27FC236}">
                      <a16:creationId xmlns:a16="http://schemas.microsoft.com/office/drawing/2014/main" id="{F67CB8E6-1B61-285E-F8C3-121FDEFC4B52}"/>
                    </a:ext>
                  </a:extLst>
                </p:cNvPr>
                <p:cNvSpPr/>
                <p:nvPr/>
              </p:nvSpPr>
              <p:spPr>
                <a:xfrm>
                  <a:off x="1365065" y="4552486"/>
                  <a:ext cx="27675" cy="100136"/>
                </a:xfrm>
                <a:custGeom>
                  <a:avLst/>
                  <a:gdLst>
                    <a:gd name="connsiteX0" fmla="*/ 10226 w 27675"/>
                    <a:gd name="connsiteY0" fmla="*/ 99600 h 100136"/>
                    <a:gd name="connsiteX1" fmla="*/ 6515 w 27675"/>
                    <a:gd name="connsiteY1" fmla="*/ 95982 h 100136"/>
                    <a:gd name="connsiteX2" fmla="*/ 7146 w 27675"/>
                    <a:gd name="connsiteY2" fmla="*/ 93872 h 100136"/>
                    <a:gd name="connsiteX3" fmla="*/ -445 w 27675"/>
                    <a:gd name="connsiteY3" fmla="*/ 6104 h 100136"/>
                    <a:gd name="connsiteX4" fmla="*/ -1230 w 27675"/>
                    <a:gd name="connsiteY4" fmla="*/ 962 h 100136"/>
                    <a:gd name="connsiteX5" fmla="*/ 3913 w 27675"/>
                    <a:gd name="connsiteY5" fmla="*/ 177 h 100136"/>
                    <a:gd name="connsiteX6" fmla="*/ 4267 w 27675"/>
                    <a:gd name="connsiteY6" fmla="*/ 469 h 100136"/>
                    <a:gd name="connsiteX7" fmla="*/ 13228 w 27675"/>
                    <a:gd name="connsiteY7" fmla="*/ 97984 h 100136"/>
                    <a:gd name="connsiteX8" fmla="*/ 10226 w 27675"/>
                    <a:gd name="connsiteY8" fmla="*/ 99600 h 100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675" h="100136">
                      <a:moveTo>
                        <a:pt x="10226" y="99600"/>
                      </a:moveTo>
                      <a:cubicBezTo>
                        <a:pt x="8209" y="99631"/>
                        <a:pt x="6546" y="98014"/>
                        <a:pt x="6515" y="95982"/>
                      </a:cubicBezTo>
                      <a:cubicBezTo>
                        <a:pt x="6499" y="95227"/>
                        <a:pt x="6715" y="94488"/>
                        <a:pt x="7146" y="93872"/>
                      </a:cubicBezTo>
                      <a:cubicBezTo>
                        <a:pt x="21559" y="72716"/>
                        <a:pt x="25762" y="28016"/>
                        <a:pt x="-445" y="6104"/>
                      </a:cubicBezTo>
                      <a:cubicBezTo>
                        <a:pt x="-2077" y="4903"/>
                        <a:pt x="-2431" y="2594"/>
                        <a:pt x="-1230" y="962"/>
                      </a:cubicBezTo>
                      <a:cubicBezTo>
                        <a:pt x="-29" y="-670"/>
                        <a:pt x="2280" y="-1025"/>
                        <a:pt x="3913" y="177"/>
                      </a:cubicBezTo>
                      <a:cubicBezTo>
                        <a:pt x="4036" y="269"/>
                        <a:pt x="4159" y="361"/>
                        <a:pt x="4267" y="469"/>
                      </a:cubicBezTo>
                      <a:cubicBezTo>
                        <a:pt x="33523" y="24967"/>
                        <a:pt x="29150" y="74594"/>
                        <a:pt x="13228" y="97984"/>
                      </a:cubicBezTo>
                      <a:cubicBezTo>
                        <a:pt x="12551" y="98984"/>
                        <a:pt x="11427" y="99585"/>
                        <a:pt x="10226" y="9960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爱设计-8-129">
                  <a:extLst>
                    <a:ext uri="{FF2B5EF4-FFF2-40B4-BE49-F238E27FC236}">
                      <a16:creationId xmlns:a16="http://schemas.microsoft.com/office/drawing/2014/main" id="{9CE9FE39-117E-2E9F-9232-2381ABF73538}"/>
                    </a:ext>
                  </a:extLst>
                </p:cNvPr>
                <p:cNvSpPr/>
                <p:nvPr/>
              </p:nvSpPr>
              <p:spPr>
                <a:xfrm>
                  <a:off x="1197294" y="4693550"/>
                  <a:ext cx="860692" cy="157042"/>
                </a:xfrm>
                <a:custGeom>
                  <a:avLst/>
                  <a:gdLst>
                    <a:gd name="connsiteX0" fmla="*/ 859138 w 860692"/>
                    <a:gd name="connsiteY0" fmla="*/ 0 h 157042"/>
                    <a:gd name="connsiteX1" fmla="*/ 860693 w 860692"/>
                    <a:gd name="connsiteY1" fmla="*/ 0 h 157042"/>
                    <a:gd name="connsiteX2" fmla="*/ 860693 w 860692"/>
                    <a:gd name="connsiteY2" fmla="*/ 157042 h 157042"/>
                    <a:gd name="connsiteX3" fmla="*/ 859138 w 860692"/>
                    <a:gd name="connsiteY3" fmla="*/ 157042 h 157042"/>
                    <a:gd name="connsiteX4" fmla="*/ 1555 w 860692"/>
                    <a:gd name="connsiteY4" fmla="*/ 157042 h 157042"/>
                    <a:gd name="connsiteX5" fmla="*/ 0 w 860692"/>
                    <a:gd name="connsiteY5" fmla="*/ 157042 h 157042"/>
                    <a:gd name="connsiteX6" fmla="*/ 0 w 860692"/>
                    <a:gd name="connsiteY6" fmla="*/ 0 h 157042"/>
                    <a:gd name="connsiteX7" fmla="*/ 1555 w 860692"/>
                    <a:gd name="connsiteY7" fmla="*/ 0 h 157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60692" h="157042">
                      <a:moveTo>
                        <a:pt x="859138" y="0"/>
                      </a:moveTo>
                      <a:cubicBezTo>
                        <a:pt x="859997" y="0"/>
                        <a:pt x="860693" y="0"/>
                        <a:pt x="860693" y="0"/>
                      </a:cubicBezTo>
                      <a:lnTo>
                        <a:pt x="860693" y="157042"/>
                      </a:lnTo>
                      <a:cubicBezTo>
                        <a:pt x="860693" y="157042"/>
                        <a:pt x="859997" y="157042"/>
                        <a:pt x="859138" y="157042"/>
                      </a:cubicBezTo>
                      <a:lnTo>
                        <a:pt x="1555" y="157042"/>
                      </a:lnTo>
                      <a:cubicBezTo>
                        <a:pt x="696" y="157042"/>
                        <a:pt x="0" y="157042"/>
                        <a:pt x="0" y="157042"/>
                      </a:cubicBezTo>
                      <a:lnTo>
                        <a:pt x="0" y="0"/>
                      </a:lnTo>
                      <a:cubicBezTo>
                        <a:pt x="0" y="0"/>
                        <a:pt x="696" y="0"/>
                        <a:pt x="1555" y="0"/>
                      </a:cubicBezTo>
                      <a:close/>
                    </a:path>
                  </a:pathLst>
                </a:custGeom>
                <a:solidFill>
                  <a:srgbClr val="FFBF31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爱设计-8-130">
                  <a:extLst>
                    <a:ext uri="{FF2B5EF4-FFF2-40B4-BE49-F238E27FC236}">
                      <a16:creationId xmlns:a16="http://schemas.microsoft.com/office/drawing/2014/main" id="{3D0300B3-48C3-912E-885C-C8485DEF1814}"/>
                    </a:ext>
                  </a:extLst>
                </p:cNvPr>
                <p:cNvSpPr/>
                <p:nvPr/>
              </p:nvSpPr>
              <p:spPr>
                <a:xfrm>
                  <a:off x="1193630" y="4689808"/>
                  <a:ext cx="868037" cy="164448"/>
                </a:xfrm>
                <a:custGeom>
                  <a:avLst/>
                  <a:gdLst>
                    <a:gd name="connsiteX0" fmla="*/ 860860 w 868037"/>
                    <a:gd name="connsiteY0" fmla="*/ 163913 h 164448"/>
                    <a:gd name="connsiteX1" fmla="*/ 3293 w 868037"/>
                    <a:gd name="connsiteY1" fmla="*/ 163913 h 164448"/>
                    <a:gd name="connsiteX2" fmla="*/ -1943 w 868037"/>
                    <a:gd name="connsiteY2" fmla="*/ 158677 h 164448"/>
                    <a:gd name="connsiteX3" fmla="*/ -1943 w 868037"/>
                    <a:gd name="connsiteY3" fmla="*/ 4699 h 164448"/>
                    <a:gd name="connsiteX4" fmla="*/ 3293 w 868037"/>
                    <a:gd name="connsiteY4" fmla="*/ -536 h 164448"/>
                    <a:gd name="connsiteX5" fmla="*/ 860860 w 868037"/>
                    <a:gd name="connsiteY5" fmla="*/ -536 h 164448"/>
                    <a:gd name="connsiteX6" fmla="*/ 866095 w 868037"/>
                    <a:gd name="connsiteY6" fmla="*/ 4699 h 164448"/>
                    <a:gd name="connsiteX7" fmla="*/ 866095 w 868037"/>
                    <a:gd name="connsiteY7" fmla="*/ 158677 h 164448"/>
                    <a:gd name="connsiteX8" fmla="*/ 860860 w 868037"/>
                    <a:gd name="connsiteY8" fmla="*/ 163913 h 164448"/>
                    <a:gd name="connsiteX9" fmla="*/ 5402 w 868037"/>
                    <a:gd name="connsiteY9" fmla="*/ 156568 h 164448"/>
                    <a:gd name="connsiteX10" fmla="*/ 858704 w 868037"/>
                    <a:gd name="connsiteY10" fmla="*/ 156568 h 164448"/>
                    <a:gd name="connsiteX11" fmla="*/ 858704 w 868037"/>
                    <a:gd name="connsiteY11" fmla="*/ 6870 h 164448"/>
                    <a:gd name="connsiteX12" fmla="*/ 5356 w 868037"/>
                    <a:gd name="connsiteY12" fmla="*/ 6870 h 164448"/>
                    <a:gd name="connsiteX13" fmla="*/ 860860 w 868037"/>
                    <a:gd name="connsiteY13" fmla="*/ 6870 h 164448"/>
                    <a:gd name="connsiteX14" fmla="*/ 860860 w 868037"/>
                    <a:gd name="connsiteY14" fmla="*/ 6870 h 164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68037" h="164448">
                      <a:moveTo>
                        <a:pt x="860860" y="163913"/>
                      </a:moveTo>
                      <a:lnTo>
                        <a:pt x="3293" y="163913"/>
                      </a:lnTo>
                      <a:cubicBezTo>
                        <a:pt x="398" y="163913"/>
                        <a:pt x="-1943" y="161572"/>
                        <a:pt x="-1943" y="158677"/>
                      </a:cubicBezTo>
                      <a:lnTo>
                        <a:pt x="-1943" y="4699"/>
                      </a:lnTo>
                      <a:cubicBezTo>
                        <a:pt x="-1943" y="1805"/>
                        <a:pt x="398" y="-536"/>
                        <a:pt x="3293" y="-536"/>
                      </a:cubicBezTo>
                      <a:lnTo>
                        <a:pt x="860860" y="-536"/>
                      </a:lnTo>
                      <a:cubicBezTo>
                        <a:pt x="863755" y="-521"/>
                        <a:pt x="866080" y="1805"/>
                        <a:pt x="866095" y="4699"/>
                      </a:cubicBezTo>
                      <a:lnTo>
                        <a:pt x="866095" y="158677"/>
                      </a:lnTo>
                      <a:cubicBezTo>
                        <a:pt x="866095" y="161572"/>
                        <a:pt x="863755" y="163913"/>
                        <a:pt x="860860" y="163913"/>
                      </a:cubicBezTo>
                      <a:close/>
                      <a:moveTo>
                        <a:pt x="5402" y="156568"/>
                      </a:moveTo>
                      <a:lnTo>
                        <a:pt x="858704" y="156568"/>
                      </a:lnTo>
                      <a:lnTo>
                        <a:pt x="858704" y="6870"/>
                      </a:lnTo>
                      <a:lnTo>
                        <a:pt x="5356" y="6870"/>
                      </a:lnTo>
                      <a:close/>
                      <a:moveTo>
                        <a:pt x="860860" y="6870"/>
                      </a:moveTo>
                      <a:lnTo>
                        <a:pt x="860860" y="687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爱设计-8-131">
                  <a:extLst>
                    <a:ext uri="{FF2B5EF4-FFF2-40B4-BE49-F238E27FC236}">
                      <a16:creationId xmlns:a16="http://schemas.microsoft.com/office/drawing/2014/main" id="{424A9DAD-C425-14F9-9EBD-B7234FA691CA}"/>
                    </a:ext>
                  </a:extLst>
                </p:cNvPr>
                <p:cNvSpPr/>
                <p:nvPr/>
              </p:nvSpPr>
              <p:spPr>
                <a:xfrm>
                  <a:off x="1314694" y="4689630"/>
                  <a:ext cx="7364" cy="160223"/>
                </a:xfrm>
                <a:custGeom>
                  <a:avLst/>
                  <a:gdLst>
                    <a:gd name="connsiteX0" fmla="*/ 1731 w 7364"/>
                    <a:gd name="connsiteY0" fmla="*/ 159687 h 160223"/>
                    <a:gd name="connsiteX1" fmla="*/ -1934 w 7364"/>
                    <a:gd name="connsiteY1" fmla="*/ 156054 h 160223"/>
                    <a:gd name="connsiteX2" fmla="*/ -1934 w 7364"/>
                    <a:gd name="connsiteY2" fmla="*/ 156023 h 160223"/>
                    <a:gd name="connsiteX3" fmla="*/ -1934 w 7364"/>
                    <a:gd name="connsiteY3" fmla="*/ 3384 h 160223"/>
                    <a:gd name="connsiteX4" fmla="*/ 1500 w 7364"/>
                    <a:gd name="connsiteY4" fmla="*/ -527 h 160223"/>
                    <a:gd name="connsiteX5" fmla="*/ 5411 w 7364"/>
                    <a:gd name="connsiteY5" fmla="*/ 2906 h 160223"/>
                    <a:gd name="connsiteX6" fmla="*/ 5411 w 7364"/>
                    <a:gd name="connsiteY6" fmla="*/ 3384 h 160223"/>
                    <a:gd name="connsiteX7" fmla="*/ 5411 w 7364"/>
                    <a:gd name="connsiteY7" fmla="*/ 156023 h 160223"/>
                    <a:gd name="connsiteX8" fmla="*/ 1746 w 7364"/>
                    <a:gd name="connsiteY8" fmla="*/ 159687 h 160223"/>
                    <a:gd name="connsiteX9" fmla="*/ 1731 w 7364"/>
                    <a:gd name="connsiteY9" fmla="*/ 159687 h 16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4" h="160223">
                      <a:moveTo>
                        <a:pt x="1731" y="159687"/>
                      </a:moveTo>
                      <a:cubicBezTo>
                        <a:pt x="-286" y="159703"/>
                        <a:pt x="-1918" y="158070"/>
                        <a:pt x="-1934" y="156054"/>
                      </a:cubicBezTo>
                      <a:cubicBezTo>
                        <a:pt x="-1934" y="156038"/>
                        <a:pt x="-1934" y="156038"/>
                        <a:pt x="-1934" y="156023"/>
                      </a:cubicBezTo>
                      <a:lnTo>
                        <a:pt x="-1934" y="3384"/>
                      </a:lnTo>
                      <a:cubicBezTo>
                        <a:pt x="-2072" y="1351"/>
                        <a:pt x="-532" y="-389"/>
                        <a:pt x="1500" y="-527"/>
                      </a:cubicBezTo>
                      <a:cubicBezTo>
                        <a:pt x="3532" y="-666"/>
                        <a:pt x="5273" y="874"/>
                        <a:pt x="5411" y="2906"/>
                      </a:cubicBezTo>
                      <a:cubicBezTo>
                        <a:pt x="5426" y="3060"/>
                        <a:pt x="5426" y="3230"/>
                        <a:pt x="5411" y="3384"/>
                      </a:cubicBezTo>
                      <a:lnTo>
                        <a:pt x="5411" y="156023"/>
                      </a:lnTo>
                      <a:cubicBezTo>
                        <a:pt x="5411" y="158040"/>
                        <a:pt x="3763" y="159687"/>
                        <a:pt x="1746" y="159687"/>
                      </a:cubicBezTo>
                      <a:cubicBezTo>
                        <a:pt x="1746" y="159687"/>
                        <a:pt x="1731" y="159687"/>
                        <a:pt x="1731" y="159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爱设计-8-132">
                  <a:extLst>
                    <a:ext uri="{FF2B5EF4-FFF2-40B4-BE49-F238E27FC236}">
                      <a16:creationId xmlns:a16="http://schemas.microsoft.com/office/drawing/2014/main" id="{0D35790D-8350-4229-1928-0A0A317B2642}"/>
                    </a:ext>
                  </a:extLst>
                </p:cNvPr>
                <p:cNvSpPr/>
                <p:nvPr/>
              </p:nvSpPr>
              <p:spPr>
                <a:xfrm>
                  <a:off x="1407605" y="4689630"/>
                  <a:ext cx="7365" cy="160223"/>
                </a:xfrm>
                <a:custGeom>
                  <a:avLst/>
                  <a:gdLst>
                    <a:gd name="connsiteX0" fmla="*/ 1746 w 7365"/>
                    <a:gd name="connsiteY0" fmla="*/ 159687 h 160223"/>
                    <a:gd name="connsiteX1" fmla="*/ -1934 w 7365"/>
                    <a:gd name="connsiteY1" fmla="*/ 156038 h 160223"/>
                    <a:gd name="connsiteX2" fmla="*/ -1934 w 7365"/>
                    <a:gd name="connsiteY2" fmla="*/ 156023 h 160223"/>
                    <a:gd name="connsiteX3" fmla="*/ -1934 w 7365"/>
                    <a:gd name="connsiteY3" fmla="*/ 3384 h 160223"/>
                    <a:gd name="connsiteX4" fmla="*/ 1500 w 7365"/>
                    <a:gd name="connsiteY4" fmla="*/ -527 h 160223"/>
                    <a:gd name="connsiteX5" fmla="*/ 5411 w 7365"/>
                    <a:gd name="connsiteY5" fmla="*/ 2906 h 160223"/>
                    <a:gd name="connsiteX6" fmla="*/ 5411 w 7365"/>
                    <a:gd name="connsiteY6" fmla="*/ 3384 h 160223"/>
                    <a:gd name="connsiteX7" fmla="*/ 5411 w 7365"/>
                    <a:gd name="connsiteY7" fmla="*/ 156023 h 160223"/>
                    <a:gd name="connsiteX8" fmla="*/ 1746 w 7365"/>
                    <a:gd name="connsiteY8" fmla="*/ 159687 h 16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365" h="160223">
                      <a:moveTo>
                        <a:pt x="1746" y="159687"/>
                      </a:moveTo>
                      <a:cubicBezTo>
                        <a:pt x="-271" y="159703"/>
                        <a:pt x="-1918" y="158055"/>
                        <a:pt x="-1934" y="156038"/>
                      </a:cubicBezTo>
                      <a:cubicBezTo>
                        <a:pt x="-1934" y="156038"/>
                        <a:pt x="-1934" y="156023"/>
                        <a:pt x="-1934" y="156023"/>
                      </a:cubicBezTo>
                      <a:lnTo>
                        <a:pt x="-1934" y="3384"/>
                      </a:lnTo>
                      <a:cubicBezTo>
                        <a:pt x="-2073" y="1351"/>
                        <a:pt x="-533" y="-389"/>
                        <a:pt x="1500" y="-527"/>
                      </a:cubicBezTo>
                      <a:cubicBezTo>
                        <a:pt x="3532" y="-666"/>
                        <a:pt x="5272" y="874"/>
                        <a:pt x="5411" y="2906"/>
                      </a:cubicBezTo>
                      <a:cubicBezTo>
                        <a:pt x="5426" y="3060"/>
                        <a:pt x="5426" y="3230"/>
                        <a:pt x="5411" y="3384"/>
                      </a:cubicBezTo>
                      <a:lnTo>
                        <a:pt x="5411" y="156023"/>
                      </a:lnTo>
                      <a:cubicBezTo>
                        <a:pt x="5411" y="158040"/>
                        <a:pt x="3763" y="159687"/>
                        <a:pt x="1746" y="159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爱设计-8-133">
                  <a:extLst>
                    <a:ext uri="{FF2B5EF4-FFF2-40B4-BE49-F238E27FC236}">
                      <a16:creationId xmlns:a16="http://schemas.microsoft.com/office/drawing/2014/main" id="{82AF043F-2C73-FB35-48E4-BDC02B1485DE}"/>
                    </a:ext>
                  </a:extLst>
                </p:cNvPr>
                <p:cNvSpPr/>
                <p:nvPr/>
              </p:nvSpPr>
              <p:spPr>
                <a:xfrm>
                  <a:off x="1841377" y="4689630"/>
                  <a:ext cx="7365" cy="160223"/>
                </a:xfrm>
                <a:custGeom>
                  <a:avLst/>
                  <a:gdLst>
                    <a:gd name="connsiteX0" fmla="*/ 1731 w 7365"/>
                    <a:gd name="connsiteY0" fmla="*/ 159687 h 160223"/>
                    <a:gd name="connsiteX1" fmla="*/ -1934 w 7365"/>
                    <a:gd name="connsiteY1" fmla="*/ 156023 h 160223"/>
                    <a:gd name="connsiteX2" fmla="*/ -1934 w 7365"/>
                    <a:gd name="connsiteY2" fmla="*/ 3384 h 160223"/>
                    <a:gd name="connsiteX3" fmla="*/ 1500 w 7365"/>
                    <a:gd name="connsiteY3" fmla="*/ -527 h 160223"/>
                    <a:gd name="connsiteX4" fmla="*/ 5411 w 7365"/>
                    <a:gd name="connsiteY4" fmla="*/ 2906 h 160223"/>
                    <a:gd name="connsiteX5" fmla="*/ 5411 w 7365"/>
                    <a:gd name="connsiteY5" fmla="*/ 3384 h 160223"/>
                    <a:gd name="connsiteX6" fmla="*/ 5411 w 7365"/>
                    <a:gd name="connsiteY6" fmla="*/ 156023 h 160223"/>
                    <a:gd name="connsiteX7" fmla="*/ 1746 w 7365"/>
                    <a:gd name="connsiteY7" fmla="*/ 159687 h 160223"/>
                    <a:gd name="connsiteX8" fmla="*/ 1731 w 7365"/>
                    <a:gd name="connsiteY8" fmla="*/ 159687 h 16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365" h="160223">
                      <a:moveTo>
                        <a:pt x="1731" y="159687"/>
                      </a:moveTo>
                      <a:cubicBezTo>
                        <a:pt x="-286" y="159687"/>
                        <a:pt x="-1934" y="158040"/>
                        <a:pt x="-1934" y="156023"/>
                      </a:cubicBezTo>
                      <a:lnTo>
                        <a:pt x="-1934" y="3384"/>
                      </a:lnTo>
                      <a:cubicBezTo>
                        <a:pt x="-2073" y="1351"/>
                        <a:pt x="-533" y="-389"/>
                        <a:pt x="1500" y="-527"/>
                      </a:cubicBezTo>
                      <a:cubicBezTo>
                        <a:pt x="3532" y="-666"/>
                        <a:pt x="5272" y="874"/>
                        <a:pt x="5411" y="2906"/>
                      </a:cubicBezTo>
                      <a:cubicBezTo>
                        <a:pt x="5426" y="3060"/>
                        <a:pt x="5426" y="3230"/>
                        <a:pt x="5411" y="3384"/>
                      </a:cubicBezTo>
                      <a:lnTo>
                        <a:pt x="5411" y="156023"/>
                      </a:lnTo>
                      <a:cubicBezTo>
                        <a:pt x="5411" y="158040"/>
                        <a:pt x="3763" y="159687"/>
                        <a:pt x="1746" y="159687"/>
                      </a:cubicBezTo>
                      <a:cubicBezTo>
                        <a:pt x="1746" y="159687"/>
                        <a:pt x="1731" y="159687"/>
                        <a:pt x="1731" y="159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爱设计-8-134">
                  <a:extLst>
                    <a:ext uri="{FF2B5EF4-FFF2-40B4-BE49-F238E27FC236}">
                      <a16:creationId xmlns:a16="http://schemas.microsoft.com/office/drawing/2014/main" id="{622B1365-69EF-AD14-99C3-B24C80DF283B}"/>
                    </a:ext>
                  </a:extLst>
                </p:cNvPr>
                <p:cNvSpPr/>
                <p:nvPr/>
              </p:nvSpPr>
              <p:spPr>
                <a:xfrm>
                  <a:off x="1934288" y="4689630"/>
                  <a:ext cx="7365" cy="160223"/>
                </a:xfrm>
                <a:custGeom>
                  <a:avLst/>
                  <a:gdLst>
                    <a:gd name="connsiteX0" fmla="*/ 1746 w 7365"/>
                    <a:gd name="connsiteY0" fmla="*/ 159687 h 160223"/>
                    <a:gd name="connsiteX1" fmla="*/ -1934 w 7365"/>
                    <a:gd name="connsiteY1" fmla="*/ 156038 h 160223"/>
                    <a:gd name="connsiteX2" fmla="*/ -1934 w 7365"/>
                    <a:gd name="connsiteY2" fmla="*/ 156023 h 160223"/>
                    <a:gd name="connsiteX3" fmla="*/ -1934 w 7365"/>
                    <a:gd name="connsiteY3" fmla="*/ 3384 h 160223"/>
                    <a:gd name="connsiteX4" fmla="*/ 1500 w 7365"/>
                    <a:gd name="connsiteY4" fmla="*/ -527 h 160223"/>
                    <a:gd name="connsiteX5" fmla="*/ 5411 w 7365"/>
                    <a:gd name="connsiteY5" fmla="*/ 2906 h 160223"/>
                    <a:gd name="connsiteX6" fmla="*/ 5411 w 7365"/>
                    <a:gd name="connsiteY6" fmla="*/ 3384 h 160223"/>
                    <a:gd name="connsiteX7" fmla="*/ 5411 w 7365"/>
                    <a:gd name="connsiteY7" fmla="*/ 156023 h 160223"/>
                    <a:gd name="connsiteX8" fmla="*/ 1777 w 7365"/>
                    <a:gd name="connsiteY8" fmla="*/ 159687 h 160223"/>
                    <a:gd name="connsiteX9" fmla="*/ 1746 w 7365"/>
                    <a:gd name="connsiteY9" fmla="*/ 159687 h 16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5" h="160223">
                      <a:moveTo>
                        <a:pt x="1746" y="159687"/>
                      </a:moveTo>
                      <a:cubicBezTo>
                        <a:pt x="-271" y="159703"/>
                        <a:pt x="-1918" y="158055"/>
                        <a:pt x="-1934" y="156038"/>
                      </a:cubicBezTo>
                      <a:cubicBezTo>
                        <a:pt x="-1934" y="156038"/>
                        <a:pt x="-1934" y="156023"/>
                        <a:pt x="-1934" y="156023"/>
                      </a:cubicBezTo>
                      <a:lnTo>
                        <a:pt x="-1934" y="3384"/>
                      </a:lnTo>
                      <a:cubicBezTo>
                        <a:pt x="-2073" y="1351"/>
                        <a:pt x="-533" y="-389"/>
                        <a:pt x="1500" y="-527"/>
                      </a:cubicBezTo>
                      <a:cubicBezTo>
                        <a:pt x="3532" y="-666"/>
                        <a:pt x="5272" y="874"/>
                        <a:pt x="5411" y="2906"/>
                      </a:cubicBezTo>
                      <a:cubicBezTo>
                        <a:pt x="5426" y="3060"/>
                        <a:pt x="5426" y="3230"/>
                        <a:pt x="5411" y="3384"/>
                      </a:cubicBezTo>
                      <a:lnTo>
                        <a:pt x="5411" y="156023"/>
                      </a:lnTo>
                      <a:cubicBezTo>
                        <a:pt x="5426" y="158040"/>
                        <a:pt x="3794" y="159672"/>
                        <a:pt x="1777" y="159687"/>
                      </a:cubicBezTo>
                      <a:cubicBezTo>
                        <a:pt x="1761" y="159687"/>
                        <a:pt x="1761" y="159687"/>
                        <a:pt x="1746" y="159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图形 213">
                <a:extLst>
                  <a:ext uri="{FF2B5EF4-FFF2-40B4-BE49-F238E27FC236}">
                    <a16:creationId xmlns:a16="http://schemas.microsoft.com/office/drawing/2014/main" id="{DAEE9353-4AB2-2480-38AA-05CCDE60C833}"/>
                  </a:ext>
                </a:extLst>
              </p:cNvPr>
              <p:cNvGrpSpPr/>
              <p:nvPr/>
            </p:nvGrpSpPr>
            <p:grpSpPr>
              <a:xfrm>
                <a:off x="3325645" y="4155642"/>
                <a:ext cx="2112635" cy="910951"/>
                <a:chOff x="3325645" y="4155642"/>
                <a:chExt cx="2112635" cy="910951"/>
              </a:xfrm>
            </p:grpSpPr>
            <p:sp>
              <p:nvSpPr>
                <p:cNvPr id="47" name="爱设计-8-135">
                  <a:extLst>
                    <a:ext uri="{FF2B5EF4-FFF2-40B4-BE49-F238E27FC236}">
                      <a16:creationId xmlns:a16="http://schemas.microsoft.com/office/drawing/2014/main" id="{EFBB06C3-2814-A2F2-30ED-B95FA590E800}"/>
                    </a:ext>
                  </a:extLst>
                </p:cNvPr>
                <p:cNvSpPr/>
                <p:nvPr/>
              </p:nvSpPr>
              <p:spPr>
                <a:xfrm>
                  <a:off x="3330187" y="4157782"/>
                  <a:ext cx="2104096" cy="905223"/>
                </a:xfrm>
                <a:custGeom>
                  <a:avLst/>
                  <a:gdLst>
                    <a:gd name="connsiteX0" fmla="*/ 32596 w 2104096"/>
                    <a:gd name="connsiteY0" fmla="*/ 904687 h 905223"/>
                    <a:gd name="connsiteX1" fmla="*/ -1942 w 2104096"/>
                    <a:gd name="connsiteY1" fmla="*/ 866316 h 905223"/>
                    <a:gd name="connsiteX2" fmla="*/ 91985 w 2104096"/>
                    <a:gd name="connsiteY2" fmla="*/ 816304 h 905223"/>
                    <a:gd name="connsiteX3" fmla="*/ 783579 w 2104096"/>
                    <a:gd name="connsiteY3" fmla="*/ 815919 h 905223"/>
                    <a:gd name="connsiteX4" fmla="*/ 964827 w 2104096"/>
                    <a:gd name="connsiteY4" fmla="*/ 46350 h 905223"/>
                    <a:gd name="connsiteX5" fmla="*/ 1011590 w 2104096"/>
                    <a:gd name="connsiteY5" fmla="*/ 1004 h 905223"/>
                    <a:gd name="connsiteX6" fmla="*/ 2073256 w 2104096"/>
                    <a:gd name="connsiteY6" fmla="*/ -536 h 905223"/>
                    <a:gd name="connsiteX7" fmla="*/ 2102142 w 2104096"/>
                    <a:gd name="connsiteY7" fmla="*/ 37173 h 905223"/>
                    <a:gd name="connsiteX8" fmla="*/ 1907097 w 2104096"/>
                    <a:gd name="connsiteY8" fmla="*/ 887257 h 905223"/>
                    <a:gd name="connsiteX9" fmla="*/ 1881922 w 2104096"/>
                    <a:gd name="connsiteY9" fmla="*/ 901993 h 905223"/>
                    <a:gd name="connsiteX10" fmla="*/ 32596 w 2104096"/>
                    <a:gd name="connsiteY10" fmla="*/ 904687 h 905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04096" h="905223">
                      <a:moveTo>
                        <a:pt x="32596" y="904687"/>
                      </a:moveTo>
                      <a:cubicBezTo>
                        <a:pt x="32596" y="904687"/>
                        <a:pt x="-1942" y="890737"/>
                        <a:pt x="-1942" y="866316"/>
                      </a:cubicBezTo>
                      <a:cubicBezTo>
                        <a:pt x="-1942" y="841895"/>
                        <a:pt x="-3020" y="813963"/>
                        <a:pt x="91985" y="816304"/>
                      </a:cubicBezTo>
                      <a:cubicBezTo>
                        <a:pt x="186990" y="818644"/>
                        <a:pt x="783579" y="815919"/>
                        <a:pt x="783579" y="815919"/>
                      </a:cubicBezTo>
                      <a:cubicBezTo>
                        <a:pt x="783579" y="815919"/>
                        <a:pt x="914461" y="273068"/>
                        <a:pt x="964827" y="46350"/>
                      </a:cubicBezTo>
                      <a:cubicBezTo>
                        <a:pt x="968368" y="30460"/>
                        <a:pt x="978793" y="-551"/>
                        <a:pt x="1011590" y="1004"/>
                      </a:cubicBezTo>
                      <a:cubicBezTo>
                        <a:pt x="1066915" y="3621"/>
                        <a:pt x="2073256" y="-536"/>
                        <a:pt x="2073256" y="-536"/>
                      </a:cubicBezTo>
                      <a:cubicBezTo>
                        <a:pt x="2073256" y="-536"/>
                        <a:pt x="2102850" y="13923"/>
                        <a:pt x="2102142" y="37173"/>
                      </a:cubicBezTo>
                      <a:cubicBezTo>
                        <a:pt x="2101434" y="60424"/>
                        <a:pt x="1907097" y="887257"/>
                        <a:pt x="1907097" y="887257"/>
                      </a:cubicBezTo>
                      <a:cubicBezTo>
                        <a:pt x="1907097" y="887257"/>
                        <a:pt x="1897027" y="899668"/>
                        <a:pt x="1881922" y="901993"/>
                      </a:cubicBezTo>
                      <a:cubicBezTo>
                        <a:pt x="1866816" y="904318"/>
                        <a:pt x="32596" y="904687"/>
                        <a:pt x="32596" y="90468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爱设计-8-136">
                  <a:extLst>
                    <a:ext uri="{FF2B5EF4-FFF2-40B4-BE49-F238E27FC236}">
                      <a16:creationId xmlns:a16="http://schemas.microsoft.com/office/drawing/2014/main" id="{103A1EA6-AEDF-3BC8-55CE-04118ACB8A96}"/>
                    </a:ext>
                  </a:extLst>
                </p:cNvPr>
                <p:cNvSpPr/>
                <p:nvPr/>
              </p:nvSpPr>
              <p:spPr>
                <a:xfrm>
                  <a:off x="3334483" y="4161462"/>
                  <a:ext cx="2102575" cy="905130"/>
                </a:xfrm>
                <a:custGeom>
                  <a:avLst/>
                  <a:gdLst>
                    <a:gd name="connsiteX0" fmla="*/ 14210 w 2102575"/>
                    <a:gd name="connsiteY0" fmla="*/ 887858 h 905130"/>
                    <a:gd name="connsiteX1" fmla="*/ 124074 w 2102575"/>
                    <a:gd name="connsiteY1" fmla="*/ 844251 h 905130"/>
                    <a:gd name="connsiteX2" fmla="*/ 815683 w 2102575"/>
                    <a:gd name="connsiteY2" fmla="*/ 843851 h 905130"/>
                    <a:gd name="connsiteX3" fmla="*/ 996931 w 2102575"/>
                    <a:gd name="connsiteY3" fmla="*/ 74297 h 905130"/>
                    <a:gd name="connsiteX4" fmla="*/ 1043694 w 2102575"/>
                    <a:gd name="connsiteY4" fmla="*/ 28936 h 905130"/>
                    <a:gd name="connsiteX5" fmla="*/ 2100633 w 2102575"/>
                    <a:gd name="connsiteY5" fmla="*/ 27396 h 905130"/>
                    <a:gd name="connsiteX6" fmla="*/ 2073301 w 2102575"/>
                    <a:gd name="connsiteY6" fmla="*/ -536 h 905130"/>
                    <a:gd name="connsiteX7" fmla="*/ 1004692 w 2102575"/>
                    <a:gd name="connsiteY7" fmla="*/ 1189 h 905130"/>
                    <a:gd name="connsiteX8" fmla="*/ 964842 w 2102575"/>
                    <a:gd name="connsiteY8" fmla="*/ 46366 h 905130"/>
                    <a:gd name="connsiteX9" fmla="*/ 783579 w 2102575"/>
                    <a:gd name="connsiteY9" fmla="*/ 815934 h 905130"/>
                    <a:gd name="connsiteX10" fmla="*/ 91985 w 2102575"/>
                    <a:gd name="connsiteY10" fmla="*/ 816319 h 905130"/>
                    <a:gd name="connsiteX11" fmla="*/ -1942 w 2102575"/>
                    <a:gd name="connsiteY11" fmla="*/ 866331 h 905130"/>
                    <a:gd name="connsiteX12" fmla="*/ 32318 w 2102575"/>
                    <a:gd name="connsiteY12" fmla="*/ 904595 h 905130"/>
                    <a:gd name="connsiteX13" fmla="*/ 14210 w 2102575"/>
                    <a:gd name="connsiteY13" fmla="*/ 887858 h 905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02575" h="905130">
                      <a:moveTo>
                        <a:pt x="14210" y="887858"/>
                      </a:moveTo>
                      <a:cubicBezTo>
                        <a:pt x="14210" y="863437"/>
                        <a:pt x="14210" y="843666"/>
                        <a:pt x="124074" y="844251"/>
                      </a:cubicBezTo>
                      <a:cubicBezTo>
                        <a:pt x="219048" y="844759"/>
                        <a:pt x="815683" y="843851"/>
                        <a:pt x="815683" y="843851"/>
                      </a:cubicBezTo>
                      <a:cubicBezTo>
                        <a:pt x="815683" y="843851"/>
                        <a:pt x="946565" y="301015"/>
                        <a:pt x="996931" y="74297"/>
                      </a:cubicBezTo>
                      <a:cubicBezTo>
                        <a:pt x="1000473" y="58407"/>
                        <a:pt x="1010897" y="27396"/>
                        <a:pt x="1043694" y="28936"/>
                      </a:cubicBezTo>
                      <a:cubicBezTo>
                        <a:pt x="1096802" y="31445"/>
                        <a:pt x="2026276" y="27719"/>
                        <a:pt x="2100633" y="27396"/>
                      </a:cubicBezTo>
                      <a:cubicBezTo>
                        <a:pt x="2094673" y="9950"/>
                        <a:pt x="2073301" y="-536"/>
                        <a:pt x="2073301" y="-536"/>
                      </a:cubicBezTo>
                      <a:cubicBezTo>
                        <a:pt x="2073301" y="-536"/>
                        <a:pt x="1060047" y="3806"/>
                        <a:pt x="1004692" y="1189"/>
                      </a:cubicBezTo>
                      <a:cubicBezTo>
                        <a:pt x="971894" y="-351"/>
                        <a:pt x="968368" y="30444"/>
                        <a:pt x="964842" y="46366"/>
                      </a:cubicBezTo>
                      <a:cubicBezTo>
                        <a:pt x="914414" y="273084"/>
                        <a:pt x="783579" y="815934"/>
                        <a:pt x="783579" y="815934"/>
                      </a:cubicBezTo>
                      <a:cubicBezTo>
                        <a:pt x="783579" y="815934"/>
                        <a:pt x="186928" y="818644"/>
                        <a:pt x="91985" y="816319"/>
                      </a:cubicBezTo>
                      <a:cubicBezTo>
                        <a:pt x="-2958" y="813994"/>
                        <a:pt x="-1942" y="841895"/>
                        <a:pt x="-1942" y="866331"/>
                      </a:cubicBezTo>
                      <a:cubicBezTo>
                        <a:pt x="-1942" y="889721"/>
                        <a:pt x="29654" y="903486"/>
                        <a:pt x="32318" y="904595"/>
                      </a:cubicBezTo>
                      <a:cubicBezTo>
                        <a:pt x="31071" y="901408"/>
                        <a:pt x="14210" y="891538"/>
                        <a:pt x="14210" y="88785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爱设计-8-137">
                  <a:extLst>
                    <a:ext uri="{FF2B5EF4-FFF2-40B4-BE49-F238E27FC236}">
                      <a16:creationId xmlns:a16="http://schemas.microsoft.com/office/drawing/2014/main" id="{914FB23C-BADE-C023-73CE-3D358D77BED8}"/>
                    </a:ext>
                  </a:extLst>
                </p:cNvPr>
                <p:cNvSpPr/>
                <p:nvPr/>
              </p:nvSpPr>
              <p:spPr>
                <a:xfrm>
                  <a:off x="4118074" y="4155642"/>
                  <a:ext cx="1320206" cy="909888"/>
                </a:xfrm>
                <a:custGeom>
                  <a:avLst/>
                  <a:gdLst>
                    <a:gd name="connsiteX0" fmla="*/ 1087922 w 1320206"/>
                    <a:gd name="connsiteY0" fmla="*/ 909353 h 909888"/>
                    <a:gd name="connsiteX1" fmla="*/ 26256 w 1320206"/>
                    <a:gd name="connsiteY1" fmla="*/ 909353 h 909888"/>
                    <a:gd name="connsiteX2" fmla="*/ 22576 w 1320206"/>
                    <a:gd name="connsiteY2" fmla="*/ 905673 h 909888"/>
                    <a:gd name="connsiteX3" fmla="*/ 26256 w 1320206"/>
                    <a:gd name="connsiteY3" fmla="*/ 901993 h 909888"/>
                    <a:gd name="connsiteX4" fmla="*/ 1087922 w 1320206"/>
                    <a:gd name="connsiteY4" fmla="*/ 901993 h 909888"/>
                    <a:gd name="connsiteX5" fmla="*/ 1120257 w 1320206"/>
                    <a:gd name="connsiteY5" fmla="*/ 866393 h 909888"/>
                    <a:gd name="connsiteX6" fmla="*/ 1120257 w 1320206"/>
                    <a:gd name="connsiteY6" fmla="*/ 866208 h 909888"/>
                    <a:gd name="connsiteX7" fmla="*/ 1310143 w 1320206"/>
                    <a:gd name="connsiteY7" fmla="*/ 40884 h 909888"/>
                    <a:gd name="connsiteX8" fmla="*/ 1305893 w 1320206"/>
                    <a:gd name="connsiteY8" fmla="*/ 17787 h 909888"/>
                    <a:gd name="connsiteX9" fmla="*/ 1277638 w 1320206"/>
                    <a:gd name="connsiteY9" fmla="*/ 6778 h 909888"/>
                    <a:gd name="connsiteX10" fmla="*/ 216219 w 1320206"/>
                    <a:gd name="connsiteY10" fmla="*/ 6778 h 909888"/>
                    <a:gd name="connsiteX11" fmla="*/ 183884 w 1320206"/>
                    <a:gd name="connsiteY11" fmla="*/ 42609 h 909888"/>
                    <a:gd name="connsiteX12" fmla="*/ 5269 w 1320206"/>
                    <a:gd name="connsiteY12" fmla="*/ 818121 h 909888"/>
                    <a:gd name="connsiteX13" fmla="*/ 695 w 1320206"/>
                    <a:gd name="connsiteY13" fmla="*/ 820615 h 909888"/>
                    <a:gd name="connsiteX14" fmla="*/ -1891 w 1320206"/>
                    <a:gd name="connsiteY14" fmla="*/ 816473 h 909888"/>
                    <a:gd name="connsiteX15" fmla="*/ 176554 w 1320206"/>
                    <a:gd name="connsiteY15" fmla="*/ 40946 h 909888"/>
                    <a:gd name="connsiteX16" fmla="*/ 216111 w 1320206"/>
                    <a:gd name="connsiteY16" fmla="*/ -536 h 909888"/>
                    <a:gd name="connsiteX17" fmla="*/ 1277777 w 1320206"/>
                    <a:gd name="connsiteY17" fmla="*/ -536 h 909888"/>
                    <a:gd name="connsiteX18" fmla="*/ 1311652 w 1320206"/>
                    <a:gd name="connsiteY18" fmla="*/ 13322 h 909888"/>
                    <a:gd name="connsiteX19" fmla="*/ 1317334 w 1320206"/>
                    <a:gd name="connsiteY19" fmla="*/ 42578 h 909888"/>
                    <a:gd name="connsiteX20" fmla="*/ 1127448 w 1320206"/>
                    <a:gd name="connsiteY20" fmla="*/ 867902 h 909888"/>
                    <a:gd name="connsiteX21" fmla="*/ 1087922 w 1320206"/>
                    <a:gd name="connsiteY21" fmla="*/ 909353 h 909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20206" h="909888">
                      <a:moveTo>
                        <a:pt x="1087922" y="909353"/>
                      </a:moveTo>
                      <a:lnTo>
                        <a:pt x="26256" y="909353"/>
                      </a:lnTo>
                      <a:cubicBezTo>
                        <a:pt x="24223" y="909353"/>
                        <a:pt x="22576" y="907705"/>
                        <a:pt x="22576" y="905673"/>
                      </a:cubicBezTo>
                      <a:cubicBezTo>
                        <a:pt x="22576" y="903640"/>
                        <a:pt x="24223" y="901993"/>
                        <a:pt x="26256" y="901993"/>
                      </a:cubicBezTo>
                      <a:lnTo>
                        <a:pt x="1087922" y="901993"/>
                      </a:lnTo>
                      <a:cubicBezTo>
                        <a:pt x="1105691" y="901993"/>
                        <a:pt x="1115961" y="890691"/>
                        <a:pt x="1120257" y="866393"/>
                      </a:cubicBezTo>
                      <a:lnTo>
                        <a:pt x="1120257" y="866208"/>
                      </a:lnTo>
                      <a:lnTo>
                        <a:pt x="1310143" y="40884"/>
                      </a:lnTo>
                      <a:cubicBezTo>
                        <a:pt x="1311975" y="31646"/>
                        <a:pt x="1310513" y="23562"/>
                        <a:pt x="1305893" y="17787"/>
                      </a:cubicBezTo>
                      <a:cubicBezTo>
                        <a:pt x="1300473" y="10982"/>
                        <a:pt x="1290696" y="7178"/>
                        <a:pt x="1277638" y="6778"/>
                      </a:cubicBezTo>
                      <a:lnTo>
                        <a:pt x="216219" y="6778"/>
                      </a:lnTo>
                      <a:cubicBezTo>
                        <a:pt x="199805" y="6778"/>
                        <a:pt x="189812" y="17834"/>
                        <a:pt x="183884" y="42609"/>
                      </a:cubicBezTo>
                      <a:lnTo>
                        <a:pt x="5269" y="818121"/>
                      </a:lnTo>
                      <a:cubicBezTo>
                        <a:pt x="4699" y="820076"/>
                        <a:pt x="2651" y="821185"/>
                        <a:pt x="695" y="820615"/>
                      </a:cubicBezTo>
                      <a:cubicBezTo>
                        <a:pt x="-1091" y="820092"/>
                        <a:pt x="-2199" y="818305"/>
                        <a:pt x="-1891" y="816473"/>
                      </a:cubicBezTo>
                      <a:lnTo>
                        <a:pt x="176554" y="40946"/>
                      </a:lnTo>
                      <a:cubicBezTo>
                        <a:pt x="180866" y="23115"/>
                        <a:pt x="189642" y="-536"/>
                        <a:pt x="216111" y="-536"/>
                      </a:cubicBezTo>
                      <a:lnTo>
                        <a:pt x="1277777" y="-536"/>
                      </a:lnTo>
                      <a:cubicBezTo>
                        <a:pt x="1293174" y="-59"/>
                        <a:pt x="1304846" y="4699"/>
                        <a:pt x="1311652" y="13322"/>
                      </a:cubicBezTo>
                      <a:cubicBezTo>
                        <a:pt x="1317657" y="20867"/>
                        <a:pt x="1319628" y="30983"/>
                        <a:pt x="1317334" y="42578"/>
                      </a:cubicBezTo>
                      <a:lnTo>
                        <a:pt x="1127448" y="867902"/>
                      </a:lnTo>
                      <a:cubicBezTo>
                        <a:pt x="1122567" y="895356"/>
                        <a:pt x="1109294" y="909353"/>
                        <a:pt x="1087922" y="90935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爱设计-8-138">
                  <a:extLst>
                    <a:ext uri="{FF2B5EF4-FFF2-40B4-BE49-F238E27FC236}">
                      <a16:creationId xmlns:a16="http://schemas.microsoft.com/office/drawing/2014/main" id="{F5F679BA-C147-986E-5765-518FA373112D}"/>
                    </a:ext>
                  </a:extLst>
                </p:cNvPr>
                <p:cNvSpPr/>
                <p:nvPr/>
              </p:nvSpPr>
              <p:spPr>
                <a:xfrm>
                  <a:off x="3325645" y="4971943"/>
                  <a:ext cx="798463" cy="93572"/>
                </a:xfrm>
                <a:custGeom>
                  <a:avLst/>
                  <a:gdLst>
                    <a:gd name="connsiteX0" fmla="*/ 738355 w 798463"/>
                    <a:gd name="connsiteY0" fmla="*/ 93037 h 93572"/>
                    <a:gd name="connsiteX1" fmla="*/ 41664 w 798463"/>
                    <a:gd name="connsiteY1" fmla="*/ 93037 h 93572"/>
                    <a:gd name="connsiteX2" fmla="*/ -1943 w 798463"/>
                    <a:gd name="connsiteY2" fmla="*/ 46335 h 93572"/>
                    <a:gd name="connsiteX3" fmla="*/ 47454 w 798463"/>
                    <a:gd name="connsiteY3" fmla="*/ -536 h 93572"/>
                    <a:gd name="connsiteX4" fmla="*/ 793079 w 798463"/>
                    <a:gd name="connsiteY4" fmla="*/ -536 h 93572"/>
                    <a:gd name="connsiteX5" fmla="*/ 796512 w 798463"/>
                    <a:gd name="connsiteY5" fmla="*/ 3375 h 93572"/>
                    <a:gd name="connsiteX6" fmla="*/ 793079 w 798463"/>
                    <a:gd name="connsiteY6" fmla="*/ 6809 h 93572"/>
                    <a:gd name="connsiteX7" fmla="*/ 47516 w 798463"/>
                    <a:gd name="connsiteY7" fmla="*/ 6809 h 93572"/>
                    <a:gd name="connsiteX8" fmla="*/ 5449 w 798463"/>
                    <a:gd name="connsiteY8" fmla="*/ 46335 h 93572"/>
                    <a:gd name="connsiteX9" fmla="*/ 41695 w 798463"/>
                    <a:gd name="connsiteY9" fmla="*/ 85692 h 93572"/>
                    <a:gd name="connsiteX10" fmla="*/ 738324 w 798463"/>
                    <a:gd name="connsiteY10" fmla="*/ 85692 h 93572"/>
                    <a:gd name="connsiteX11" fmla="*/ 741758 w 798463"/>
                    <a:gd name="connsiteY11" fmla="*/ 89603 h 93572"/>
                    <a:gd name="connsiteX12" fmla="*/ 738324 w 798463"/>
                    <a:gd name="connsiteY12" fmla="*/ 93037 h 93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98463" h="93572">
                      <a:moveTo>
                        <a:pt x="738355" y="93037"/>
                      </a:moveTo>
                      <a:lnTo>
                        <a:pt x="41664" y="93037"/>
                      </a:lnTo>
                      <a:cubicBezTo>
                        <a:pt x="17613" y="93037"/>
                        <a:pt x="-1943" y="72095"/>
                        <a:pt x="-1943" y="46335"/>
                      </a:cubicBezTo>
                      <a:cubicBezTo>
                        <a:pt x="-1943" y="19342"/>
                        <a:pt x="18829" y="-366"/>
                        <a:pt x="47454" y="-536"/>
                      </a:cubicBezTo>
                      <a:lnTo>
                        <a:pt x="793079" y="-536"/>
                      </a:lnTo>
                      <a:cubicBezTo>
                        <a:pt x="795111" y="-397"/>
                        <a:pt x="796651" y="1343"/>
                        <a:pt x="796512" y="3375"/>
                      </a:cubicBezTo>
                      <a:cubicBezTo>
                        <a:pt x="796389" y="5223"/>
                        <a:pt x="794926" y="6686"/>
                        <a:pt x="793079" y="6809"/>
                      </a:cubicBezTo>
                      <a:lnTo>
                        <a:pt x="47516" y="6809"/>
                      </a:lnTo>
                      <a:cubicBezTo>
                        <a:pt x="22756" y="6963"/>
                        <a:pt x="5449" y="23207"/>
                        <a:pt x="5449" y="46335"/>
                      </a:cubicBezTo>
                      <a:cubicBezTo>
                        <a:pt x="5449" y="68046"/>
                        <a:pt x="21693" y="85692"/>
                        <a:pt x="41695" y="85692"/>
                      </a:cubicBezTo>
                      <a:lnTo>
                        <a:pt x="738324" y="85692"/>
                      </a:lnTo>
                      <a:cubicBezTo>
                        <a:pt x="740357" y="85831"/>
                        <a:pt x="741896" y="87570"/>
                        <a:pt x="741758" y="89603"/>
                      </a:cubicBezTo>
                      <a:cubicBezTo>
                        <a:pt x="741635" y="91451"/>
                        <a:pt x="740172" y="92913"/>
                        <a:pt x="738324" y="930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爱设计-8-139">
                  <a:extLst>
                    <a:ext uri="{FF2B5EF4-FFF2-40B4-BE49-F238E27FC236}">
                      <a16:creationId xmlns:a16="http://schemas.microsoft.com/office/drawing/2014/main" id="{1C00F4B0-0067-97DC-297F-85EF5825A7FB}"/>
                    </a:ext>
                  </a:extLst>
                </p:cNvPr>
                <p:cNvSpPr/>
                <p:nvPr/>
              </p:nvSpPr>
              <p:spPr>
                <a:xfrm rot="-4066199">
                  <a:off x="4666803" y="4559715"/>
                  <a:ext cx="226255" cy="176859"/>
                </a:xfrm>
                <a:custGeom>
                  <a:avLst/>
                  <a:gdLst>
                    <a:gd name="connsiteX0" fmla="*/ 224313 w 226255"/>
                    <a:gd name="connsiteY0" fmla="*/ 87894 h 176859"/>
                    <a:gd name="connsiteX1" fmla="*/ 111185 w 226255"/>
                    <a:gd name="connsiteY1" fmla="*/ 176324 h 176859"/>
                    <a:gd name="connsiteX2" fmla="*/ -1943 w 226255"/>
                    <a:gd name="connsiteY2" fmla="*/ 87894 h 176859"/>
                    <a:gd name="connsiteX3" fmla="*/ 111185 w 226255"/>
                    <a:gd name="connsiteY3" fmla="*/ -536 h 176859"/>
                    <a:gd name="connsiteX4" fmla="*/ 224313 w 226255"/>
                    <a:gd name="connsiteY4" fmla="*/ 87894 h 176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6255" h="176859">
                      <a:moveTo>
                        <a:pt x="224313" y="87894"/>
                      </a:moveTo>
                      <a:cubicBezTo>
                        <a:pt x="224313" y="136732"/>
                        <a:pt x="173664" y="176324"/>
                        <a:pt x="111185" y="176324"/>
                      </a:cubicBezTo>
                      <a:cubicBezTo>
                        <a:pt x="48706" y="176324"/>
                        <a:pt x="-1943" y="136732"/>
                        <a:pt x="-1943" y="87894"/>
                      </a:cubicBezTo>
                      <a:cubicBezTo>
                        <a:pt x="-1943" y="39055"/>
                        <a:pt x="48706" y="-536"/>
                        <a:pt x="111185" y="-536"/>
                      </a:cubicBezTo>
                      <a:cubicBezTo>
                        <a:pt x="173664" y="-536"/>
                        <a:pt x="224313" y="39056"/>
                        <a:pt x="224313" y="878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爱设计-8-140">
                  <a:extLst>
                    <a:ext uri="{FF2B5EF4-FFF2-40B4-BE49-F238E27FC236}">
                      <a16:creationId xmlns:a16="http://schemas.microsoft.com/office/drawing/2014/main" id="{E2AF34EC-3C90-2B8E-EADB-7A8622C92DD4}"/>
                    </a:ext>
                  </a:extLst>
                </p:cNvPr>
                <p:cNvSpPr/>
                <p:nvPr/>
              </p:nvSpPr>
              <p:spPr>
                <a:xfrm>
                  <a:off x="4684094" y="4534778"/>
                  <a:ext cx="191946" cy="227185"/>
                </a:xfrm>
                <a:custGeom>
                  <a:avLst/>
                  <a:gdLst>
                    <a:gd name="connsiteX0" fmla="*/ 78259 w 191946"/>
                    <a:gd name="connsiteY0" fmla="*/ 226648 h 227185"/>
                    <a:gd name="connsiteX1" fmla="*/ 38857 w 191946"/>
                    <a:gd name="connsiteY1" fmla="*/ 215562 h 227185"/>
                    <a:gd name="connsiteX2" fmla="*/ 15313 w 191946"/>
                    <a:gd name="connsiteY2" fmla="*/ 64340 h 227185"/>
                    <a:gd name="connsiteX3" fmla="*/ 88191 w 191946"/>
                    <a:gd name="connsiteY3" fmla="*/ 2363 h 227185"/>
                    <a:gd name="connsiteX4" fmla="*/ 149197 w 191946"/>
                    <a:gd name="connsiteY4" fmla="*/ 10555 h 227185"/>
                    <a:gd name="connsiteX5" fmla="*/ 172756 w 191946"/>
                    <a:gd name="connsiteY5" fmla="*/ 161777 h 227185"/>
                    <a:gd name="connsiteX6" fmla="*/ 172756 w 191946"/>
                    <a:gd name="connsiteY6" fmla="*/ 161777 h 227185"/>
                    <a:gd name="connsiteX7" fmla="*/ 99862 w 191946"/>
                    <a:gd name="connsiteY7" fmla="*/ 223754 h 227185"/>
                    <a:gd name="connsiteX8" fmla="*/ 78259 w 191946"/>
                    <a:gd name="connsiteY8" fmla="*/ 226648 h 227185"/>
                    <a:gd name="connsiteX9" fmla="*/ 110041 w 191946"/>
                    <a:gd name="connsiteY9" fmla="*/ 6752 h 227185"/>
                    <a:gd name="connsiteX10" fmla="*/ 90024 w 191946"/>
                    <a:gd name="connsiteY10" fmla="*/ 9462 h 227185"/>
                    <a:gd name="connsiteX11" fmla="*/ 21718 w 191946"/>
                    <a:gd name="connsiteY11" fmla="*/ 67820 h 227185"/>
                    <a:gd name="connsiteX12" fmla="*/ 42690 w 191946"/>
                    <a:gd name="connsiteY12" fmla="*/ 209326 h 227185"/>
                    <a:gd name="connsiteX13" fmla="*/ 97907 w 191946"/>
                    <a:gd name="connsiteY13" fmla="*/ 216655 h 227185"/>
                    <a:gd name="connsiteX14" fmla="*/ 166227 w 191946"/>
                    <a:gd name="connsiteY14" fmla="*/ 158313 h 227185"/>
                    <a:gd name="connsiteX15" fmla="*/ 145255 w 191946"/>
                    <a:gd name="connsiteY15" fmla="*/ 16791 h 227185"/>
                    <a:gd name="connsiteX16" fmla="*/ 110102 w 191946"/>
                    <a:gd name="connsiteY16" fmla="*/ 6752 h 227185"/>
                    <a:gd name="connsiteX17" fmla="*/ 169522 w 191946"/>
                    <a:gd name="connsiteY17" fmla="*/ 160037 h 227185"/>
                    <a:gd name="connsiteX18" fmla="*/ 169522 w 191946"/>
                    <a:gd name="connsiteY18" fmla="*/ 160037 h 227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1946" h="227185">
                      <a:moveTo>
                        <a:pt x="78259" y="226648"/>
                      </a:moveTo>
                      <a:cubicBezTo>
                        <a:pt x="64340" y="226725"/>
                        <a:pt x="50697" y="222876"/>
                        <a:pt x="38857" y="215562"/>
                      </a:cubicBezTo>
                      <a:cubicBezTo>
                        <a:pt x="-4366" y="188646"/>
                        <a:pt x="-14943" y="120819"/>
                        <a:pt x="15313" y="64340"/>
                      </a:cubicBezTo>
                      <a:cubicBezTo>
                        <a:pt x="32251" y="32820"/>
                        <a:pt x="58750" y="10232"/>
                        <a:pt x="88191" y="2363"/>
                      </a:cubicBezTo>
                      <a:cubicBezTo>
                        <a:pt x="109748" y="-3411"/>
                        <a:pt x="131444" y="-500"/>
                        <a:pt x="149197" y="10555"/>
                      </a:cubicBezTo>
                      <a:cubicBezTo>
                        <a:pt x="192434" y="37471"/>
                        <a:pt x="202997" y="105298"/>
                        <a:pt x="172756" y="161777"/>
                      </a:cubicBezTo>
                      <a:lnTo>
                        <a:pt x="172756" y="161777"/>
                      </a:lnTo>
                      <a:cubicBezTo>
                        <a:pt x="155818" y="193297"/>
                        <a:pt x="129303" y="215885"/>
                        <a:pt x="99862" y="223754"/>
                      </a:cubicBezTo>
                      <a:cubicBezTo>
                        <a:pt x="92826" y="225663"/>
                        <a:pt x="85558" y="226633"/>
                        <a:pt x="78259" y="226648"/>
                      </a:cubicBezTo>
                      <a:close/>
                      <a:moveTo>
                        <a:pt x="110041" y="6752"/>
                      </a:moveTo>
                      <a:cubicBezTo>
                        <a:pt x="103281" y="6767"/>
                        <a:pt x="96552" y="7676"/>
                        <a:pt x="90024" y="9462"/>
                      </a:cubicBezTo>
                      <a:cubicBezTo>
                        <a:pt x="62538" y="16807"/>
                        <a:pt x="37671" y="38071"/>
                        <a:pt x="21718" y="67820"/>
                      </a:cubicBezTo>
                      <a:cubicBezTo>
                        <a:pt x="-6737" y="120942"/>
                        <a:pt x="2672" y="184428"/>
                        <a:pt x="42690" y="209326"/>
                      </a:cubicBezTo>
                      <a:cubicBezTo>
                        <a:pt x="58935" y="219442"/>
                        <a:pt x="78105" y="221968"/>
                        <a:pt x="97907" y="216655"/>
                      </a:cubicBezTo>
                      <a:cubicBezTo>
                        <a:pt x="125392" y="209310"/>
                        <a:pt x="150259" y="188046"/>
                        <a:pt x="166227" y="158313"/>
                      </a:cubicBezTo>
                      <a:cubicBezTo>
                        <a:pt x="194667" y="105175"/>
                        <a:pt x="185274" y="41705"/>
                        <a:pt x="145255" y="16791"/>
                      </a:cubicBezTo>
                      <a:cubicBezTo>
                        <a:pt x="134723" y="10201"/>
                        <a:pt x="122528" y="6721"/>
                        <a:pt x="110102" y="6752"/>
                      </a:cubicBezTo>
                      <a:close/>
                      <a:moveTo>
                        <a:pt x="169522" y="160037"/>
                      </a:moveTo>
                      <a:lnTo>
                        <a:pt x="169522" y="160037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" name="图形 213">
                <a:extLst>
                  <a:ext uri="{FF2B5EF4-FFF2-40B4-BE49-F238E27FC236}">
                    <a16:creationId xmlns:a16="http://schemas.microsoft.com/office/drawing/2014/main" id="{2A63138E-5CEE-AB25-5A8A-0EBCFBF05697}"/>
                  </a:ext>
                </a:extLst>
              </p:cNvPr>
              <p:cNvGrpSpPr/>
              <p:nvPr/>
            </p:nvGrpSpPr>
            <p:grpSpPr>
              <a:xfrm>
                <a:off x="1133894" y="2477824"/>
                <a:ext cx="4416992" cy="2587653"/>
                <a:chOff x="1133894" y="2477824"/>
                <a:chExt cx="4416992" cy="2587653"/>
              </a:xfrm>
            </p:grpSpPr>
            <p:sp>
              <p:nvSpPr>
                <p:cNvPr id="18" name="爱设计-8-141">
                  <a:extLst>
                    <a:ext uri="{FF2B5EF4-FFF2-40B4-BE49-F238E27FC236}">
                      <a16:creationId xmlns:a16="http://schemas.microsoft.com/office/drawing/2014/main" id="{12FEA418-4494-CED8-ED38-885DBF98051E}"/>
                    </a:ext>
                  </a:extLst>
                </p:cNvPr>
                <p:cNvSpPr/>
                <p:nvPr/>
              </p:nvSpPr>
              <p:spPr>
                <a:xfrm>
                  <a:off x="2140720" y="26247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9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9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爱设计-8-142">
                  <a:extLst>
                    <a:ext uri="{FF2B5EF4-FFF2-40B4-BE49-F238E27FC236}">
                      <a16:creationId xmlns:a16="http://schemas.microsoft.com/office/drawing/2014/main" id="{07019EE8-0336-7D16-5A61-68D2B3D93272}"/>
                    </a:ext>
                  </a:extLst>
                </p:cNvPr>
                <p:cNvSpPr/>
                <p:nvPr/>
              </p:nvSpPr>
              <p:spPr>
                <a:xfrm>
                  <a:off x="2289586" y="26247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8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爱设计-8-143">
                  <a:extLst>
                    <a:ext uri="{FF2B5EF4-FFF2-40B4-BE49-F238E27FC236}">
                      <a16:creationId xmlns:a16="http://schemas.microsoft.com/office/drawing/2014/main" id="{B1AAE547-592E-916F-2E9B-BBAB2DC30CF4}"/>
                    </a:ext>
                  </a:extLst>
                </p:cNvPr>
                <p:cNvSpPr/>
                <p:nvPr/>
              </p:nvSpPr>
              <p:spPr>
                <a:xfrm>
                  <a:off x="2438452" y="26247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8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爱设计-8-144">
                  <a:extLst>
                    <a:ext uri="{FF2B5EF4-FFF2-40B4-BE49-F238E27FC236}">
                      <a16:creationId xmlns:a16="http://schemas.microsoft.com/office/drawing/2014/main" id="{9640D7AF-C1BD-06E2-ECEF-EAFF1F53ED30}"/>
                    </a:ext>
                  </a:extLst>
                </p:cNvPr>
                <p:cNvSpPr/>
                <p:nvPr/>
              </p:nvSpPr>
              <p:spPr>
                <a:xfrm>
                  <a:off x="2140720" y="2499158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9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9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爱设计-8-145">
                  <a:extLst>
                    <a:ext uri="{FF2B5EF4-FFF2-40B4-BE49-F238E27FC236}">
                      <a16:creationId xmlns:a16="http://schemas.microsoft.com/office/drawing/2014/main" id="{8544720F-1C38-1020-4E09-5FD3FD6AB825}"/>
                    </a:ext>
                  </a:extLst>
                </p:cNvPr>
                <p:cNvSpPr/>
                <p:nvPr/>
              </p:nvSpPr>
              <p:spPr>
                <a:xfrm>
                  <a:off x="2289586" y="2499158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8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爱设计-8-146">
                  <a:extLst>
                    <a:ext uri="{FF2B5EF4-FFF2-40B4-BE49-F238E27FC236}">
                      <a16:creationId xmlns:a16="http://schemas.microsoft.com/office/drawing/2014/main" id="{18E62EE2-1762-EDF3-AC93-B018DFAB7D0E}"/>
                    </a:ext>
                  </a:extLst>
                </p:cNvPr>
                <p:cNvSpPr/>
                <p:nvPr/>
              </p:nvSpPr>
              <p:spPr>
                <a:xfrm>
                  <a:off x="2438452" y="2499158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8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爱设计-8-147">
                  <a:extLst>
                    <a:ext uri="{FF2B5EF4-FFF2-40B4-BE49-F238E27FC236}">
                      <a16:creationId xmlns:a16="http://schemas.microsoft.com/office/drawing/2014/main" id="{683EBFD0-3313-E6C0-30BD-413E48C11F51}"/>
                    </a:ext>
                  </a:extLst>
                </p:cNvPr>
                <p:cNvSpPr/>
                <p:nvPr/>
              </p:nvSpPr>
              <p:spPr>
                <a:xfrm>
                  <a:off x="2140720" y="27503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5"/>
                        <a:pt x="-1943" y="13322"/>
                      </a:cubicBezTo>
                      <a:cubicBezTo>
                        <a:pt x="-1943" y="5669"/>
                        <a:pt x="4263" y="-536"/>
                        <a:pt x="11916" y="-536"/>
                      </a:cubicBezTo>
                      <a:cubicBezTo>
                        <a:pt x="19569" y="-536"/>
                        <a:pt x="25774" y="5669"/>
                        <a:pt x="25774" y="13322"/>
                      </a:cubicBezTo>
                      <a:cubicBezTo>
                        <a:pt x="25774" y="20975"/>
                        <a:pt x="19569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爱设计-8-148">
                  <a:extLst>
                    <a:ext uri="{FF2B5EF4-FFF2-40B4-BE49-F238E27FC236}">
                      <a16:creationId xmlns:a16="http://schemas.microsoft.com/office/drawing/2014/main" id="{EEC8B8C8-05B7-881D-5A73-D960D79B4398}"/>
                    </a:ext>
                  </a:extLst>
                </p:cNvPr>
                <p:cNvSpPr/>
                <p:nvPr/>
              </p:nvSpPr>
              <p:spPr>
                <a:xfrm rot="-5395200">
                  <a:off x="2289793" y="2750440"/>
                  <a:ext cx="27777" cy="27746"/>
                </a:xfrm>
                <a:custGeom>
                  <a:avLst/>
                  <a:gdLst>
                    <a:gd name="connsiteX0" fmla="*/ 25835 w 27777"/>
                    <a:gd name="connsiteY0" fmla="*/ 13337 h 27746"/>
                    <a:gd name="connsiteX1" fmla="*/ 11947 w 27777"/>
                    <a:gd name="connsiteY1" fmla="*/ 27211 h 27746"/>
                    <a:gd name="connsiteX2" fmla="*/ -1942 w 27777"/>
                    <a:gd name="connsiteY2" fmla="*/ 13337 h 27746"/>
                    <a:gd name="connsiteX3" fmla="*/ 11947 w 27777"/>
                    <a:gd name="connsiteY3" fmla="*/ -536 h 27746"/>
                    <a:gd name="connsiteX4" fmla="*/ 25835 w 27777"/>
                    <a:gd name="connsiteY4" fmla="*/ 13337 h 27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77" h="27746">
                      <a:moveTo>
                        <a:pt x="25835" y="13337"/>
                      </a:moveTo>
                      <a:cubicBezTo>
                        <a:pt x="25835" y="21000"/>
                        <a:pt x="19617" y="27211"/>
                        <a:pt x="11947" y="27211"/>
                      </a:cubicBezTo>
                      <a:cubicBezTo>
                        <a:pt x="4276" y="27211"/>
                        <a:pt x="-1942" y="21000"/>
                        <a:pt x="-1942" y="13337"/>
                      </a:cubicBezTo>
                      <a:cubicBezTo>
                        <a:pt x="-1942" y="5675"/>
                        <a:pt x="4276" y="-536"/>
                        <a:pt x="11947" y="-536"/>
                      </a:cubicBezTo>
                      <a:cubicBezTo>
                        <a:pt x="19617" y="-536"/>
                        <a:pt x="25835" y="5675"/>
                        <a:pt x="25835" y="133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爱设计-8-149">
                  <a:extLst>
                    <a:ext uri="{FF2B5EF4-FFF2-40B4-BE49-F238E27FC236}">
                      <a16:creationId xmlns:a16="http://schemas.microsoft.com/office/drawing/2014/main" id="{8E94BDCD-7947-DFAC-5620-E53C2D7DCB11}"/>
                    </a:ext>
                  </a:extLst>
                </p:cNvPr>
                <p:cNvSpPr/>
                <p:nvPr/>
              </p:nvSpPr>
              <p:spPr>
                <a:xfrm>
                  <a:off x="2438452" y="27503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5"/>
                        <a:pt x="-1943" y="13322"/>
                      </a:cubicBezTo>
                      <a:cubicBezTo>
                        <a:pt x="-1943" y="5669"/>
                        <a:pt x="4263" y="-536"/>
                        <a:pt x="11916" y="-536"/>
                      </a:cubicBezTo>
                      <a:cubicBezTo>
                        <a:pt x="19568" y="-536"/>
                        <a:pt x="25774" y="5669"/>
                        <a:pt x="25774" y="13322"/>
                      </a:cubicBezTo>
                      <a:cubicBezTo>
                        <a:pt x="25774" y="20975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爱设计-8-150">
                  <a:extLst>
                    <a:ext uri="{FF2B5EF4-FFF2-40B4-BE49-F238E27FC236}">
                      <a16:creationId xmlns:a16="http://schemas.microsoft.com/office/drawing/2014/main" id="{C0588F86-A260-E665-995C-D3331A808B8E}"/>
                    </a:ext>
                  </a:extLst>
                </p:cNvPr>
                <p:cNvSpPr/>
                <p:nvPr/>
              </p:nvSpPr>
              <p:spPr>
                <a:xfrm>
                  <a:off x="5001753" y="2477824"/>
                  <a:ext cx="414726" cy="7360"/>
                </a:xfrm>
                <a:custGeom>
                  <a:avLst/>
                  <a:gdLst>
                    <a:gd name="connsiteX0" fmla="*/ 409342 w 414726"/>
                    <a:gd name="connsiteY0" fmla="*/ 6817 h 7360"/>
                    <a:gd name="connsiteX1" fmla="*/ 1977 w 414726"/>
                    <a:gd name="connsiteY1" fmla="*/ 6817 h 7360"/>
                    <a:gd name="connsiteX2" fmla="*/ -1934 w 414726"/>
                    <a:gd name="connsiteY2" fmla="*/ 3383 h 7360"/>
                    <a:gd name="connsiteX3" fmla="*/ 1500 w 414726"/>
                    <a:gd name="connsiteY3" fmla="*/ -528 h 7360"/>
                    <a:gd name="connsiteX4" fmla="*/ 1977 w 414726"/>
                    <a:gd name="connsiteY4" fmla="*/ -528 h 7360"/>
                    <a:gd name="connsiteX5" fmla="*/ 409342 w 414726"/>
                    <a:gd name="connsiteY5" fmla="*/ -528 h 7360"/>
                    <a:gd name="connsiteX6" fmla="*/ 412776 w 414726"/>
                    <a:gd name="connsiteY6" fmla="*/ 3382 h 7360"/>
                    <a:gd name="connsiteX7" fmla="*/ 409342 w 414726"/>
                    <a:gd name="connsiteY7" fmla="*/ 6817 h 7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4726" h="7360">
                      <a:moveTo>
                        <a:pt x="409342" y="6817"/>
                      </a:moveTo>
                      <a:lnTo>
                        <a:pt x="1977" y="6817"/>
                      </a:lnTo>
                      <a:cubicBezTo>
                        <a:pt x="-56" y="6948"/>
                        <a:pt x="-1795" y="5411"/>
                        <a:pt x="-1934" y="3383"/>
                      </a:cubicBezTo>
                      <a:cubicBezTo>
                        <a:pt x="-2073" y="1354"/>
                        <a:pt x="-533" y="-397"/>
                        <a:pt x="1500" y="-528"/>
                      </a:cubicBezTo>
                      <a:cubicBezTo>
                        <a:pt x="1653" y="-539"/>
                        <a:pt x="1823" y="-539"/>
                        <a:pt x="1977" y="-528"/>
                      </a:cubicBezTo>
                      <a:lnTo>
                        <a:pt x="409342" y="-528"/>
                      </a:lnTo>
                      <a:cubicBezTo>
                        <a:pt x="411375" y="-397"/>
                        <a:pt x="412915" y="1354"/>
                        <a:pt x="412776" y="3382"/>
                      </a:cubicBezTo>
                      <a:cubicBezTo>
                        <a:pt x="412653" y="5228"/>
                        <a:pt x="411190" y="6697"/>
                        <a:pt x="409342" y="68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爱设计-8-151">
                  <a:extLst>
                    <a:ext uri="{FF2B5EF4-FFF2-40B4-BE49-F238E27FC236}">
                      <a16:creationId xmlns:a16="http://schemas.microsoft.com/office/drawing/2014/main" id="{5AD995FB-E12B-C6D9-E3E4-1EE92E4E6620}"/>
                    </a:ext>
                  </a:extLst>
                </p:cNvPr>
                <p:cNvSpPr/>
                <p:nvPr/>
              </p:nvSpPr>
              <p:spPr>
                <a:xfrm>
                  <a:off x="1355307" y="4113113"/>
                  <a:ext cx="99931" cy="85842"/>
                </a:xfrm>
                <a:custGeom>
                  <a:avLst/>
                  <a:gdLst>
                    <a:gd name="connsiteX0" fmla="*/ -1943 w 99931"/>
                    <a:gd name="connsiteY0" fmla="*/ 85307 h 85842"/>
                    <a:gd name="connsiteX1" fmla="*/ 6480 w 99931"/>
                    <a:gd name="connsiteY1" fmla="*/ 78285 h 85842"/>
                    <a:gd name="connsiteX2" fmla="*/ 90290 w 99931"/>
                    <a:gd name="connsiteY2" fmla="*/ 6101 h 85842"/>
                    <a:gd name="connsiteX3" fmla="*/ 97989 w 99931"/>
                    <a:gd name="connsiteY3" fmla="*/ -536 h 85842"/>
                    <a:gd name="connsiteX4" fmla="*/ 84778 w 99931"/>
                    <a:gd name="connsiteY4" fmla="*/ 81073 h 85842"/>
                    <a:gd name="connsiteX5" fmla="*/ 87457 w 99931"/>
                    <a:gd name="connsiteY5" fmla="*/ 18280 h 85842"/>
                    <a:gd name="connsiteX6" fmla="*/ 19476 w 99931"/>
                    <a:gd name="connsiteY6" fmla="*/ 76915 h 85842"/>
                    <a:gd name="connsiteX7" fmla="*/ 78419 w 99931"/>
                    <a:gd name="connsiteY7" fmla="*/ 74066 h 85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931" h="85842">
                      <a:moveTo>
                        <a:pt x="-1943" y="85307"/>
                      </a:moveTo>
                      <a:lnTo>
                        <a:pt x="6480" y="78285"/>
                      </a:lnTo>
                      <a:cubicBezTo>
                        <a:pt x="22725" y="64735"/>
                        <a:pt x="89628" y="6686"/>
                        <a:pt x="90290" y="6101"/>
                      </a:cubicBezTo>
                      <a:lnTo>
                        <a:pt x="97989" y="-536"/>
                      </a:lnTo>
                      <a:lnTo>
                        <a:pt x="84778" y="81073"/>
                      </a:lnTo>
                      <a:close/>
                      <a:moveTo>
                        <a:pt x="87457" y="18280"/>
                      </a:moveTo>
                      <a:cubicBezTo>
                        <a:pt x="72152" y="31553"/>
                        <a:pt x="37707" y="61394"/>
                        <a:pt x="19476" y="76915"/>
                      </a:cubicBezTo>
                      <a:lnTo>
                        <a:pt x="78419" y="740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爱设计-8-152">
                  <a:extLst>
                    <a:ext uri="{FF2B5EF4-FFF2-40B4-BE49-F238E27FC236}">
                      <a16:creationId xmlns:a16="http://schemas.microsoft.com/office/drawing/2014/main" id="{7F22C21C-5D13-08B0-2417-2CBECE95C258}"/>
                    </a:ext>
                  </a:extLst>
                </p:cNvPr>
                <p:cNvSpPr/>
                <p:nvPr/>
              </p:nvSpPr>
              <p:spPr>
                <a:xfrm>
                  <a:off x="3665972" y="4427819"/>
                  <a:ext cx="81722" cy="75310"/>
                </a:xfrm>
                <a:custGeom>
                  <a:avLst/>
                  <a:gdLst>
                    <a:gd name="connsiteX0" fmla="*/ 75935 w 81722"/>
                    <a:gd name="connsiteY0" fmla="*/ 74739 h 75310"/>
                    <a:gd name="connsiteX1" fmla="*/ 75458 w 81722"/>
                    <a:gd name="connsiteY1" fmla="*/ 74739 h 75310"/>
                    <a:gd name="connsiteX2" fmla="*/ 47080 w 81722"/>
                    <a:gd name="connsiteY2" fmla="*/ 61143 h 75310"/>
                    <a:gd name="connsiteX3" fmla="*/ 35963 w 81722"/>
                    <a:gd name="connsiteY3" fmla="*/ 47193 h 75310"/>
                    <a:gd name="connsiteX4" fmla="*/ -700 w 81722"/>
                    <a:gd name="connsiteY4" fmla="*/ 5880 h 75310"/>
                    <a:gd name="connsiteX5" fmla="*/ -1023 w 81722"/>
                    <a:gd name="connsiteY5" fmla="*/ 707 h 75310"/>
                    <a:gd name="connsiteX6" fmla="*/ 4166 w 81722"/>
                    <a:gd name="connsiteY6" fmla="*/ 383 h 75310"/>
                    <a:gd name="connsiteX7" fmla="*/ 42137 w 81722"/>
                    <a:gd name="connsiteY7" fmla="*/ 43220 h 75310"/>
                    <a:gd name="connsiteX8" fmla="*/ 51930 w 81722"/>
                    <a:gd name="connsiteY8" fmla="*/ 55631 h 75310"/>
                    <a:gd name="connsiteX9" fmla="*/ 76397 w 81722"/>
                    <a:gd name="connsiteY9" fmla="*/ 67456 h 75310"/>
                    <a:gd name="connsiteX10" fmla="*/ 79769 w 81722"/>
                    <a:gd name="connsiteY10" fmla="*/ 71398 h 75310"/>
                    <a:gd name="connsiteX11" fmla="*/ 75935 w 81722"/>
                    <a:gd name="connsiteY11" fmla="*/ 74770 h 75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722" h="75310">
                      <a:moveTo>
                        <a:pt x="75935" y="74739"/>
                      </a:moveTo>
                      <a:cubicBezTo>
                        <a:pt x="75781" y="74755"/>
                        <a:pt x="75612" y="74755"/>
                        <a:pt x="75458" y="74739"/>
                      </a:cubicBezTo>
                      <a:cubicBezTo>
                        <a:pt x="64926" y="72892"/>
                        <a:pt x="55117" y="68195"/>
                        <a:pt x="47080" y="61143"/>
                      </a:cubicBezTo>
                      <a:cubicBezTo>
                        <a:pt x="42152" y="56816"/>
                        <a:pt x="39273" y="52351"/>
                        <a:pt x="35963" y="47193"/>
                      </a:cubicBezTo>
                      <a:cubicBezTo>
                        <a:pt x="30342" y="38462"/>
                        <a:pt x="22643" y="26513"/>
                        <a:pt x="-700" y="5880"/>
                      </a:cubicBezTo>
                      <a:cubicBezTo>
                        <a:pt x="-2224" y="4541"/>
                        <a:pt x="-2363" y="2216"/>
                        <a:pt x="-1023" y="707"/>
                      </a:cubicBezTo>
                      <a:cubicBezTo>
                        <a:pt x="332" y="-818"/>
                        <a:pt x="2641" y="-956"/>
                        <a:pt x="4166" y="383"/>
                      </a:cubicBezTo>
                      <a:cubicBezTo>
                        <a:pt x="28264" y="21679"/>
                        <a:pt x="36286" y="34135"/>
                        <a:pt x="42137" y="43220"/>
                      </a:cubicBezTo>
                      <a:cubicBezTo>
                        <a:pt x="45401" y="48302"/>
                        <a:pt x="47773" y="51981"/>
                        <a:pt x="51930" y="55631"/>
                      </a:cubicBezTo>
                      <a:cubicBezTo>
                        <a:pt x="58890" y="61682"/>
                        <a:pt x="67328" y="65762"/>
                        <a:pt x="76397" y="67456"/>
                      </a:cubicBezTo>
                      <a:cubicBezTo>
                        <a:pt x="78414" y="67610"/>
                        <a:pt x="79923" y="69381"/>
                        <a:pt x="79769" y="71398"/>
                      </a:cubicBezTo>
                      <a:cubicBezTo>
                        <a:pt x="79615" y="73369"/>
                        <a:pt x="77906" y="74863"/>
                        <a:pt x="75935" y="747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爱设计-8-153">
                  <a:extLst>
                    <a:ext uri="{FF2B5EF4-FFF2-40B4-BE49-F238E27FC236}">
                      <a16:creationId xmlns:a16="http://schemas.microsoft.com/office/drawing/2014/main" id="{36449CAB-5A6B-A8CD-FCCD-07B345086FE0}"/>
                    </a:ext>
                  </a:extLst>
                </p:cNvPr>
                <p:cNvSpPr/>
                <p:nvPr/>
              </p:nvSpPr>
              <p:spPr>
                <a:xfrm>
                  <a:off x="1961566" y="3750477"/>
                  <a:ext cx="97408" cy="31492"/>
                </a:xfrm>
                <a:custGeom>
                  <a:avLst/>
                  <a:gdLst>
                    <a:gd name="connsiteX0" fmla="*/ 1722 w 97408"/>
                    <a:gd name="connsiteY0" fmla="*/ 30954 h 31492"/>
                    <a:gd name="connsiteX1" fmla="*/ -1942 w 97408"/>
                    <a:gd name="connsiteY1" fmla="*/ 27259 h 31492"/>
                    <a:gd name="connsiteX2" fmla="*/ -634 w 97408"/>
                    <a:gd name="connsiteY2" fmla="*/ 24456 h 31492"/>
                    <a:gd name="connsiteX3" fmla="*/ 60419 w 97408"/>
                    <a:gd name="connsiteY3" fmla="*/ 6733 h 31492"/>
                    <a:gd name="connsiteX4" fmla="*/ 62405 w 97408"/>
                    <a:gd name="connsiteY4" fmla="*/ 6980 h 31492"/>
                    <a:gd name="connsiteX5" fmla="*/ 90121 w 97408"/>
                    <a:gd name="connsiteY5" fmla="*/ -134 h 31492"/>
                    <a:gd name="connsiteX6" fmla="*/ 95064 w 97408"/>
                    <a:gd name="connsiteY6" fmla="*/ 1483 h 31492"/>
                    <a:gd name="connsiteX7" fmla="*/ 93463 w 97408"/>
                    <a:gd name="connsiteY7" fmla="*/ 6425 h 31492"/>
                    <a:gd name="connsiteX8" fmla="*/ 93031 w 97408"/>
                    <a:gd name="connsiteY8" fmla="*/ 6610 h 31492"/>
                    <a:gd name="connsiteX9" fmla="*/ 61651 w 97408"/>
                    <a:gd name="connsiteY9" fmla="*/ 14309 h 31492"/>
                    <a:gd name="connsiteX10" fmla="*/ 59572 w 97408"/>
                    <a:gd name="connsiteY10" fmla="*/ 14062 h 31492"/>
                    <a:gd name="connsiteX11" fmla="*/ 4140 w 97408"/>
                    <a:gd name="connsiteY11" fmla="*/ 30138 h 31492"/>
                    <a:gd name="connsiteX12" fmla="*/ 1722 w 97408"/>
                    <a:gd name="connsiteY12" fmla="*/ 30954 h 31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7408" h="31492">
                      <a:moveTo>
                        <a:pt x="1722" y="30954"/>
                      </a:moveTo>
                      <a:cubicBezTo>
                        <a:pt x="-310" y="30954"/>
                        <a:pt x="-1958" y="29291"/>
                        <a:pt x="-1942" y="27259"/>
                      </a:cubicBezTo>
                      <a:cubicBezTo>
                        <a:pt x="-1942" y="26181"/>
                        <a:pt x="-1465" y="25149"/>
                        <a:pt x="-634" y="24456"/>
                      </a:cubicBezTo>
                      <a:cubicBezTo>
                        <a:pt x="25851" y="2453"/>
                        <a:pt x="49194" y="5347"/>
                        <a:pt x="60419" y="6733"/>
                      </a:cubicBezTo>
                      <a:lnTo>
                        <a:pt x="62405" y="6980"/>
                      </a:lnTo>
                      <a:cubicBezTo>
                        <a:pt x="69688" y="7796"/>
                        <a:pt x="84840" y="2114"/>
                        <a:pt x="90121" y="-134"/>
                      </a:cubicBezTo>
                      <a:cubicBezTo>
                        <a:pt x="91938" y="-1058"/>
                        <a:pt x="94155" y="-334"/>
                        <a:pt x="95064" y="1483"/>
                      </a:cubicBezTo>
                      <a:cubicBezTo>
                        <a:pt x="95988" y="3284"/>
                        <a:pt x="95264" y="5501"/>
                        <a:pt x="93463" y="6425"/>
                      </a:cubicBezTo>
                      <a:cubicBezTo>
                        <a:pt x="93324" y="6502"/>
                        <a:pt x="93185" y="6564"/>
                        <a:pt x="93031" y="6610"/>
                      </a:cubicBezTo>
                      <a:cubicBezTo>
                        <a:pt x="90937" y="7518"/>
                        <a:pt x="72183" y="15448"/>
                        <a:pt x="61651" y="14309"/>
                      </a:cubicBezTo>
                      <a:lnTo>
                        <a:pt x="59572" y="14062"/>
                      </a:lnTo>
                      <a:cubicBezTo>
                        <a:pt x="49379" y="12800"/>
                        <a:pt x="28160" y="10167"/>
                        <a:pt x="4140" y="30138"/>
                      </a:cubicBezTo>
                      <a:cubicBezTo>
                        <a:pt x="3462" y="30692"/>
                        <a:pt x="2600" y="30985"/>
                        <a:pt x="1722" y="309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爱设计-8-154">
                  <a:extLst>
                    <a:ext uri="{FF2B5EF4-FFF2-40B4-BE49-F238E27FC236}">
                      <a16:creationId xmlns:a16="http://schemas.microsoft.com/office/drawing/2014/main" id="{4AC90AF0-9421-9444-4654-A058ACE73AD3}"/>
                    </a:ext>
                  </a:extLst>
                </p:cNvPr>
                <p:cNvSpPr/>
                <p:nvPr/>
              </p:nvSpPr>
              <p:spPr>
                <a:xfrm>
                  <a:off x="1133894" y="5058113"/>
                  <a:ext cx="4416992" cy="7365"/>
                </a:xfrm>
                <a:custGeom>
                  <a:avLst/>
                  <a:gdLst>
                    <a:gd name="connsiteX0" fmla="*/ 4411608 w 4416992"/>
                    <a:gd name="connsiteY0" fmla="*/ 6820 h 7365"/>
                    <a:gd name="connsiteX1" fmla="*/ 1976 w 4416992"/>
                    <a:gd name="connsiteY1" fmla="*/ 6820 h 7365"/>
                    <a:gd name="connsiteX2" fmla="*/ -1936 w 4416992"/>
                    <a:gd name="connsiteY2" fmla="*/ 3387 h 7365"/>
                    <a:gd name="connsiteX3" fmla="*/ 1498 w 4416992"/>
                    <a:gd name="connsiteY3" fmla="*/ -524 h 7365"/>
                    <a:gd name="connsiteX4" fmla="*/ 1976 w 4416992"/>
                    <a:gd name="connsiteY4" fmla="*/ -524 h 7365"/>
                    <a:gd name="connsiteX5" fmla="*/ 4411608 w 4416992"/>
                    <a:gd name="connsiteY5" fmla="*/ -524 h 7365"/>
                    <a:gd name="connsiteX6" fmla="*/ 4415042 w 4416992"/>
                    <a:gd name="connsiteY6" fmla="*/ 3387 h 7365"/>
                    <a:gd name="connsiteX7" fmla="*/ 4411608 w 4416992"/>
                    <a:gd name="connsiteY7" fmla="*/ 6820 h 7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16992" h="7365">
                      <a:moveTo>
                        <a:pt x="4411608" y="6820"/>
                      </a:moveTo>
                      <a:lnTo>
                        <a:pt x="1976" y="6820"/>
                      </a:lnTo>
                      <a:cubicBezTo>
                        <a:pt x="-57" y="6959"/>
                        <a:pt x="-1797" y="5419"/>
                        <a:pt x="-1936" y="3387"/>
                      </a:cubicBezTo>
                      <a:cubicBezTo>
                        <a:pt x="-2059" y="1354"/>
                        <a:pt x="-534" y="-386"/>
                        <a:pt x="1498" y="-524"/>
                      </a:cubicBezTo>
                      <a:cubicBezTo>
                        <a:pt x="1652" y="-540"/>
                        <a:pt x="1821" y="-540"/>
                        <a:pt x="1976" y="-524"/>
                      </a:cubicBezTo>
                      <a:lnTo>
                        <a:pt x="4411608" y="-524"/>
                      </a:lnTo>
                      <a:cubicBezTo>
                        <a:pt x="4413641" y="-386"/>
                        <a:pt x="4415181" y="1354"/>
                        <a:pt x="4415042" y="3387"/>
                      </a:cubicBezTo>
                      <a:cubicBezTo>
                        <a:pt x="4414918" y="5234"/>
                        <a:pt x="4413456" y="6697"/>
                        <a:pt x="4411608" y="682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19" name="爱设计-9">
            <a:extLst>
              <a:ext uri="{FF2B5EF4-FFF2-40B4-BE49-F238E27FC236}">
                <a16:creationId xmlns:a16="http://schemas.microsoft.com/office/drawing/2014/main" id="{E969E2D9-A00B-6A97-0E3F-E186D1714662}"/>
              </a:ext>
            </a:extLst>
          </p:cNvPr>
          <p:cNvSpPr txBox="1"/>
          <p:nvPr/>
        </p:nvSpPr>
        <p:spPr>
          <a:xfrm>
            <a:off x="7146941" y="1610916"/>
            <a:ext cx="2078440" cy="1037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03.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353149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5" name="爱设计-2">
            <a:extLst>
              <a:ext uri="{FF2B5EF4-FFF2-40B4-BE49-F238E27FC236}">
                <a16:creationId xmlns:a16="http://schemas.microsoft.com/office/drawing/2014/main" id="{E2C7712A-4B41-535C-C5B3-2EFD21174893}"/>
              </a:ext>
            </a:extLst>
          </p:cNvPr>
          <p:cNvSpPr txBox="1"/>
          <p:nvPr/>
        </p:nvSpPr>
        <p:spPr>
          <a:xfrm>
            <a:off x="533554" y="639382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营销推广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CF83A14D-C77D-C14F-92F9-1076BF4F7496}"/>
              </a:ext>
            </a:extLst>
          </p:cNvPr>
          <p:cNvSpPr/>
          <p:nvPr/>
        </p:nvSpPr>
        <p:spPr>
          <a:xfrm>
            <a:off x="637387" y="425889"/>
            <a:ext cx="1092200" cy="2134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20XX-20XX</a:t>
            </a:r>
            <a:endParaRPr lang="zh-CN" altLang="en-US" sz="11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5EC39456-AEB7-AAA8-DF4B-AFB3341AC6B3}"/>
              </a:ext>
            </a:extLst>
          </p:cNvPr>
          <p:cNvSpPr txBox="1"/>
          <p:nvPr/>
        </p:nvSpPr>
        <p:spPr>
          <a:xfrm flipH="1">
            <a:off x="10121747" y="623570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2" name="爱设计-5">
            <a:extLst>
              <a:ext uri="{FF2B5EF4-FFF2-40B4-BE49-F238E27FC236}">
                <a16:creationId xmlns:a16="http://schemas.microsoft.com/office/drawing/2014/main" id="{BE8C2F6C-FC38-8321-F999-AA4017287D7A}"/>
              </a:ext>
            </a:extLst>
          </p:cNvPr>
          <p:cNvGrpSpPr/>
          <p:nvPr/>
        </p:nvGrpSpPr>
        <p:grpSpPr>
          <a:xfrm>
            <a:off x="9036869" y="4570550"/>
            <a:ext cx="1525587" cy="738956"/>
            <a:chOff x="9299336" y="4550325"/>
            <a:chExt cx="1525587" cy="738956"/>
          </a:xfrm>
          <a:solidFill>
            <a:schemeClr val="tx1">
              <a:lumMod val="50000"/>
              <a:lumOff val="50000"/>
              <a:alpha val="50000"/>
            </a:schemeClr>
          </a:solidFill>
        </p:grpSpPr>
        <p:sp>
          <p:nvSpPr>
            <p:cNvPr id="3" name="爱设计-5-1">
              <a:extLst>
                <a:ext uri="{FF2B5EF4-FFF2-40B4-BE49-F238E27FC236}">
                  <a16:creationId xmlns:a16="http://schemas.microsoft.com/office/drawing/2014/main" id="{FFB13071-CCAB-C741-02C3-B7B385802701}"/>
                </a:ext>
              </a:extLst>
            </p:cNvPr>
            <p:cNvSpPr/>
            <p:nvPr/>
          </p:nvSpPr>
          <p:spPr>
            <a:xfrm>
              <a:off x="10755947" y="5226644"/>
              <a:ext cx="62636" cy="62636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" name="爱设计-5-2">
              <a:extLst>
                <a:ext uri="{FF2B5EF4-FFF2-40B4-BE49-F238E27FC236}">
                  <a16:creationId xmlns:a16="http://schemas.microsoft.com/office/drawing/2014/main" id="{621D3E0F-9706-5F7B-F27E-D030B578704E}"/>
                </a:ext>
              </a:extLst>
            </p:cNvPr>
            <p:cNvSpPr/>
            <p:nvPr/>
          </p:nvSpPr>
          <p:spPr>
            <a:xfrm>
              <a:off x="10513928" y="5226644"/>
              <a:ext cx="62636" cy="62636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6" name="爱设计-5-3">
              <a:extLst>
                <a:ext uri="{FF2B5EF4-FFF2-40B4-BE49-F238E27FC236}">
                  <a16:creationId xmlns:a16="http://schemas.microsoft.com/office/drawing/2014/main" id="{C0CA4DC1-FC61-D624-4862-2F3B1FA8C41D}"/>
                </a:ext>
              </a:extLst>
            </p:cNvPr>
            <p:cNvSpPr/>
            <p:nvPr/>
          </p:nvSpPr>
          <p:spPr>
            <a:xfrm>
              <a:off x="10271876" y="5226644"/>
              <a:ext cx="62636" cy="62636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7" name="爱设计-5-4">
              <a:extLst>
                <a:ext uri="{FF2B5EF4-FFF2-40B4-BE49-F238E27FC236}">
                  <a16:creationId xmlns:a16="http://schemas.microsoft.com/office/drawing/2014/main" id="{2893E781-FDF9-C753-31F5-435BD8024D6E}"/>
                </a:ext>
              </a:extLst>
            </p:cNvPr>
            <p:cNvSpPr/>
            <p:nvPr/>
          </p:nvSpPr>
          <p:spPr>
            <a:xfrm>
              <a:off x="10029825" y="5226644"/>
              <a:ext cx="62636" cy="62636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8" name="爱设计-5-5">
              <a:extLst>
                <a:ext uri="{FF2B5EF4-FFF2-40B4-BE49-F238E27FC236}">
                  <a16:creationId xmlns:a16="http://schemas.microsoft.com/office/drawing/2014/main" id="{FA479EFE-D7C2-6C7D-D3C7-210456EA6C88}"/>
                </a:ext>
              </a:extLst>
            </p:cNvPr>
            <p:cNvSpPr/>
            <p:nvPr/>
          </p:nvSpPr>
          <p:spPr>
            <a:xfrm>
              <a:off x="9787806" y="5226644"/>
              <a:ext cx="62636" cy="62636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9 w 62636"/>
                <a:gd name="connsiteY1" fmla="*/ 62637 h 62636"/>
                <a:gd name="connsiteX2" fmla="*/ 0 w 62636"/>
                <a:gd name="connsiteY2" fmla="*/ 31318 h 62636"/>
                <a:gd name="connsiteX3" fmla="*/ 31319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9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9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0" name="爱设计-5-6">
              <a:extLst>
                <a:ext uri="{FF2B5EF4-FFF2-40B4-BE49-F238E27FC236}">
                  <a16:creationId xmlns:a16="http://schemas.microsoft.com/office/drawing/2014/main" id="{E5722A49-B4BB-46B2-5014-C3CA0D2A1A30}"/>
                </a:ext>
              </a:extLst>
            </p:cNvPr>
            <p:cNvSpPr/>
            <p:nvPr/>
          </p:nvSpPr>
          <p:spPr>
            <a:xfrm>
              <a:off x="9545755" y="5226644"/>
              <a:ext cx="62636" cy="62636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1" name="爱设计-5-7">
              <a:extLst>
                <a:ext uri="{FF2B5EF4-FFF2-40B4-BE49-F238E27FC236}">
                  <a16:creationId xmlns:a16="http://schemas.microsoft.com/office/drawing/2014/main" id="{E5679210-9787-3769-CCA3-56AA639D5719}"/>
                </a:ext>
              </a:extLst>
            </p:cNvPr>
            <p:cNvSpPr/>
            <p:nvPr/>
          </p:nvSpPr>
          <p:spPr>
            <a:xfrm>
              <a:off x="9303704" y="5226644"/>
              <a:ext cx="62636" cy="62636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2" name="爱设计-5-8">
              <a:extLst>
                <a:ext uri="{FF2B5EF4-FFF2-40B4-BE49-F238E27FC236}">
                  <a16:creationId xmlns:a16="http://schemas.microsoft.com/office/drawing/2014/main" id="{8FBBF80F-BE5A-DDBD-7BD0-686DAB525D2E}"/>
                </a:ext>
              </a:extLst>
            </p:cNvPr>
            <p:cNvSpPr/>
            <p:nvPr/>
          </p:nvSpPr>
          <p:spPr>
            <a:xfrm rot="-4606435">
              <a:off x="10755950" y="5005407"/>
              <a:ext cx="62638" cy="62638"/>
            </a:xfrm>
            <a:custGeom>
              <a:avLst/>
              <a:gdLst>
                <a:gd name="connsiteX0" fmla="*/ 62639 w 62638"/>
                <a:gd name="connsiteY0" fmla="*/ 31319 h 62638"/>
                <a:gd name="connsiteX1" fmla="*/ 31319 w 62638"/>
                <a:gd name="connsiteY1" fmla="*/ 62639 h 62638"/>
                <a:gd name="connsiteX2" fmla="*/ 0 w 62638"/>
                <a:gd name="connsiteY2" fmla="*/ 31319 h 62638"/>
                <a:gd name="connsiteX3" fmla="*/ 31319 w 62638"/>
                <a:gd name="connsiteY3" fmla="*/ 0 h 62638"/>
                <a:gd name="connsiteX4" fmla="*/ 62639 w 62638"/>
                <a:gd name="connsiteY4" fmla="*/ 31319 h 6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8" h="62638">
                  <a:moveTo>
                    <a:pt x="62639" y="31319"/>
                  </a:moveTo>
                  <a:cubicBezTo>
                    <a:pt x="62639" y="48616"/>
                    <a:pt x="48616" y="62639"/>
                    <a:pt x="31319" y="62639"/>
                  </a:cubicBezTo>
                  <a:cubicBezTo>
                    <a:pt x="14022" y="62639"/>
                    <a:pt x="0" y="48616"/>
                    <a:pt x="0" y="31319"/>
                  </a:cubicBezTo>
                  <a:cubicBezTo>
                    <a:pt x="0" y="14022"/>
                    <a:pt x="14022" y="0"/>
                    <a:pt x="31319" y="0"/>
                  </a:cubicBezTo>
                  <a:cubicBezTo>
                    <a:pt x="48616" y="0"/>
                    <a:pt x="62639" y="14022"/>
                    <a:pt x="62639" y="31319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" name="爱设计-5-9">
              <a:extLst>
                <a:ext uri="{FF2B5EF4-FFF2-40B4-BE49-F238E27FC236}">
                  <a16:creationId xmlns:a16="http://schemas.microsoft.com/office/drawing/2014/main" id="{61C3E3A0-D913-E9AE-32FC-300CEBD1FFF4}"/>
                </a:ext>
              </a:extLst>
            </p:cNvPr>
            <p:cNvSpPr/>
            <p:nvPr/>
          </p:nvSpPr>
          <p:spPr>
            <a:xfrm rot="-4819714">
              <a:off x="10513906" y="5005410"/>
              <a:ext cx="62637" cy="62637"/>
            </a:xfrm>
            <a:custGeom>
              <a:avLst/>
              <a:gdLst>
                <a:gd name="connsiteX0" fmla="*/ 62638 w 62637"/>
                <a:gd name="connsiteY0" fmla="*/ 31319 h 62637"/>
                <a:gd name="connsiteX1" fmla="*/ 31319 w 62637"/>
                <a:gd name="connsiteY1" fmla="*/ 62638 h 62637"/>
                <a:gd name="connsiteX2" fmla="*/ 0 w 62637"/>
                <a:gd name="connsiteY2" fmla="*/ 31319 h 62637"/>
                <a:gd name="connsiteX3" fmla="*/ 31319 w 62637"/>
                <a:gd name="connsiteY3" fmla="*/ 0 h 62637"/>
                <a:gd name="connsiteX4" fmla="*/ 62638 w 62637"/>
                <a:gd name="connsiteY4" fmla="*/ 31319 h 62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7" h="62637">
                  <a:moveTo>
                    <a:pt x="62638" y="31319"/>
                  </a:moveTo>
                  <a:cubicBezTo>
                    <a:pt x="62638" y="48616"/>
                    <a:pt x="48616" y="62638"/>
                    <a:pt x="31319" y="62638"/>
                  </a:cubicBezTo>
                  <a:cubicBezTo>
                    <a:pt x="14022" y="62638"/>
                    <a:pt x="0" y="48616"/>
                    <a:pt x="0" y="31319"/>
                  </a:cubicBezTo>
                  <a:cubicBezTo>
                    <a:pt x="0" y="14022"/>
                    <a:pt x="14022" y="0"/>
                    <a:pt x="31319" y="0"/>
                  </a:cubicBezTo>
                  <a:cubicBezTo>
                    <a:pt x="48616" y="0"/>
                    <a:pt x="62638" y="14022"/>
                    <a:pt x="62638" y="31319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5" name="爱设计-5-10">
              <a:extLst>
                <a:ext uri="{FF2B5EF4-FFF2-40B4-BE49-F238E27FC236}">
                  <a16:creationId xmlns:a16="http://schemas.microsoft.com/office/drawing/2014/main" id="{656447E6-7E95-49E7-5E59-2E3557095BD3}"/>
                </a:ext>
              </a:extLst>
            </p:cNvPr>
            <p:cNvSpPr/>
            <p:nvPr/>
          </p:nvSpPr>
          <p:spPr>
            <a:xfrm rot="-4848650">
              <a:off x="10271898" y="5005414"/>
              <a:ext cx="62639" cy="62639"/>
            </a:xfrm>
            <a:custGeom>
              <a:avLst/>
              <a:gdLst>
                <a:gd name="connsiteX0" fmla="*/ 62639 w 62639"/>
                <a:gd name="connsiteY0" fmla="*/ 31320 h 62639"/>
                <a:gd name="connsiteX1" fmla="*/ 31320 w 62639"/>
                <a:gd name="connsiteY1" fmla="*/ 62639 h 62639"/>
                <a:gd name="connsiteX2" fmla="*/ 0 w 62639"/>
                <a:gd name="connsiteY2" fmla="*/ 31320 h 62639"/>
                <a:gd name="connsiteX3" fmla="*/ 31320 w 62639"/>
                <a:gd name="connsiteY3" fmla="*/ 0 h 62639"/>
                <a:gd name="connsiteX4" fmla="*/ 62639 w 62639"/>
                <a:gd name="connsiteY4" fmla="*/ 31320 h 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9" h="62639">
                  <a:moveTo>
                    <a:pt x="62639" y="31320"/>
                  </a:moveTo>
                  <a:cubicBezTo>
                    <a:pt x="62639" y="48617"/>
                    <a:pt x="48617" y="62639"/>
                    <a:pt x="31320" y="62639"/>
                  </a:cubicBezTo>
                  <a:cubicBezTo>
                    <a:pt x="14022" y="62639"/>
                    <a:pt x="0" y="48617"/>
                    <a:pt x="0" y="31320"/>
                  </a:cubicBezTo>
                  <a:cubicBezTo>
                    <a:pt x="0" y="14022"/>
                    <a:pt x="14022" y="0"/>
                    <a:pt x="31320" y="0"/>
                  </a:cubicBezTo>
                  <a:cubicBezTo>
                    <a:pt x="48617" y="0"/>
                    <a:pt x="62639" y="14022"/>
                    <a:pt x="62639" y="31320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6" name="爱设计-5-11">
              <a:extLst>
                <a:ext uri="{FF2B5EF4-FFF2-40B4-BE49-F238E27FC236}">
                  <a16:creationId xmlns:a16="http://schemas.microsoft.com/office/drawing/2014/main" id="{8851C6CA-288D-E95A-6A02-AC12F339155E}"/>
                </a:ext>
              </a:extLst>
            </p:cNvPr>
            <p:cNvSpPr/>
            <p:nvPr/>
          </p:nvSpPr>
          <p:spPr>
            <a:xfrm rot="-4848650">
              <a:off x="10029858" y="5005435"/>
              <a:ext cx="62639" cy="62639"/>
            </a:xfrm>
            <a:custGeom>
              <a:avLst/>
              <a:gdLst>
                <a:gd name="connsiteX0" fmla="*/ 62639 w 62639"/>
                <a:gd name="connsiteY0" fmla="*/ 31320 h 62639"/>
                <a:gd name="connsiteX1" fmla="*/ 31320 w 62639"/>
                <a:gd name="connsiteY1" fmla="*/ 62639 h 62639"/>
                <a:gd name="connsiteX2" fmla="*/ 0 w 62639"/>
                <a:gd name="connsiteY2" fmla="*/ 31320 h 62639"/>
                <a:gd name="connsiteX3" fmla="*/ 31320 w 62639"/>
                <a:gd name="connsiteY3" fmla="*/ 0 h 62639"/>
                <a:gd name="connsiteX4" fmla="*/ 62639 w 62639"/>
                <a:gd name="connsiteY4" fmla="*/ 31320 h 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9" h="62639">
                  <a:moveTo>
                    <a:pt x="62639" y="31320"/>
                  </a:moveTo>
                  <a:cubicBezTo>
                    <a:pt x="62639" y="48617"/>
                    <a:pt x="48617" y="62639"/>
                    <a:pt x="31320" y="62639"/>
                  </a:cubicBezTo>
                  <a:cubicBezTo>
                    <a:pt x="14022" y="62639"/>
                    <a:pt x="0" y="48617"/>
                    <a:pt x="0" y="31320"/>
                  </a:cubicBezTo>
                  <a:cubicBezTo>
                    <a:pt x="0" y="14022"/>
                    <a:pt x="14022" y="0"/>
                    <a:pt x="31320" y="0"/>
                  </a:cubicBezTo>
                  <a:cubicBezTo>
                    <a:pt x="48617" y="0"/>
                    <a:pt x="62639" y="14022"/>
                    <a:pt x="62639" y="31320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7" name="爱设计-5-12">
              <a:extLst>
                <a:ext uri="{FF2B5EF4-FFF2-40B4-BE49-F238E27FC236}">
                  <a16:creationId xmlns:a16="http://schemas.microsoft.com/office/drawing/2014/main" id="{B0C3A7E4-3EF2-8E13-578C-281D21A3E036}"/>
                </a:ext>
              </a:extLst>
            </p:cNvPr>
            <p:cNvSpPr/>
            <p:nvPr/>
          </p:nvSpPr>
          <p:spPr>
            <a:xfrm rot="-2365709">
              <a:off x="9787800" y="5005441"/>
              <a:ext cx="62635" cy="62635"/>
            </a:xfrm>
            <a:custGeom>
              <a:avLst/>
              <a:gdLst>
                <a:gd name="connsiteX0" fmla="*/ 62636 w 62635"/>
                <a:gd name="connsiteY0" fmla="*/ 31318 h 62635"/>
                <a:gd name="connsiteX1" fmla="*/ 31318 w 62635"/>
                <a:gd name="connsiteY1" fmla="*/ 62636 h 62635"/>
                <a:gd name="connsiteX2" fmla="*/ 0 w 62635"/>
                <a:gd name="connsiteY2" fmla="*/ 31318 h 62635"/>
                <a:gd name="connsiteX3" fmla="*/ 31318 w 62635"/>
                <a:gd name="connsiteY3" fmla="*/ 0 h 62635"/>
                <a:gd name="connsiteX4" fmla="*/ 62636 w 62635"/>
                <a:gd name="connsiteY4" fmla="*/ 31318 h 62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5" h="62635">
                  <a:moveTo>
                    <a:pt x="62636" y="31318"/>
                  </a:moveTo>
                  <a:cubicBezTo>
                    <a:pt x="62636" y="48614"/>
                    <a:pt x="48614" y="62636"/>
                    <a:pt x="31318" y="62636"/>
                  </a:cubicBezTo>
                  <a:cubicBezTo>
                    <a:pt x="14021" y="62636"/>
                    <a:pt x="0" y="48614"/>
                    <a:pt x="0" y="31318"/>
                  </a:cubicBezTo>
                  <a:cubicBezTo>
                    <a:pt x="0" y="14021"/>
                    <a:pt x="14021" y="0"/>
                    <a:pt x="31318" y="0"/>
                  </a:cubicBezTo>
                  <a:cubicBezTo>
                    <a:pt x="48614" y="0"/>
                    <a:pt x="62636" y="14021"/>
                    <a:pt x="62636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8" name="爱设计-5-13">
              <a:extLst>
                <a:ext uri="{FF2B5EF4-FFF2-40B4-BE49-F238E27FC236}">
                  <a16:creationId xmlns:a16="http://schemas.microsoft.com/office/drawing/2014/main" id="{E818E440-8308-FEC5-01F8-2803A3132FE7}"/>
                </a:ext>
              </a:extLst>
            </p:cNvPr>
            <p:cNvSpPr/>
            <p:nvPr/>
          </p:nvSpPr>
          <p:spPr>
            <a:xfrm rot="-4606435">
              <a:off x="9545781" y="5005442"/>
              <a:ext cx="62638" cy="62638"/>
            </a:xfrm>
            <a:custGeom>
              <a:avLst/>
              <a:gdLst>
                <a:gd name="connsiteX0" fmla="*/ 62639 w 62638"/>
                <a:gd name="connsiteY0" fmla="*/ 31319 h 62638"/>
                <a:gd name="connsiteX1" fmla="*/ 31319 w 62638"/>
                <a:gd name="connsiteY1" fmla="*/ 62639 h 62638"/>
                <a:gd name="connsiteX2" fmla="*/ 0 w 62638"/>
                <a:gd name="connsiteY2" fmla="*/ 31319 h 62638"/>
                <a:gd name="connsiteX3" fmla="*/ 31319 w 62638"/>
                <a:gd name="connsiteY3" fmla="*/ 0 h 62638"/>
                <a:gd name="connsiteX4" fmla="*/ 62639 w 62638"/>
                <a:gd name="connsiteY4" fmla="*/ 31319 h 6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8" h="62638">
                  <a:moveTo>
                    <a:pt x="62639" y="31319"/>
                  </a:moveTo>
                  <a:cubicBezTo>
                    <a:pt x="62639" y="48616"/>
                    <a:pt x="48616" y="62639"/>
                    <a:pt x="31319" y="62639"/>
                  </a:cubicBezTo>
                  <a:cubicBezTo>
                    <a:pt x="14022" y="62639"/>
                    <a:pt x="0" y="48616"/>
                    <a:pt x="0" y="31319"/>
                  </a:cubicBezTo>
                  <a:cubicBezTo>
                    <a:pt x="0" y="14022"/>
                    <a:pt x="14022" y="0"/>
                    <a:pt x="31319" y="0"/>
                  </a:cubicBezTo>
                  <a:cubicBezTo>
                    <a:pt x="48616" y="0"/>
                    <a:pt x="62639" y="14022"/>
                    <a:pt x="62639" y="31319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9" name="爱设计-5-14">
              <a:extLst>
                <a:ext uri="{FF2B5EF4-FFF2-40B4-BE49-F238E27FC236}">
                  <a16:creationId xmlns:a16="http://schemas.microsoft.com/office/drawing/2014/main" id="{24B427BC-9D8E-404C-CC7C-3510123FF098}"/>
                </a:ext>
              </a:extLst>
            </p:cNvPr>
            <p:cNvSpPr/>
            <p:nvPr/>
          </p:nvSpPr>
          <p:spPr>
            <a:xfrm rot="-4879621">
              <a:off x="9303750" y="5005462"/>
              <a:ext cx="62639" cy="62639"/>
            </a:xfrm>
            <a:custGeom>
              <a:avLst/>
              <a:gdLst>
                <a:gd name="connsiteX0" fmla="*/ 62639 w 62639"/>
                <a:gd name="connsiteY0" fmla="*/ 31320 h 62639"/>
                <a:gd name="connsiteX1" fmla="*/ 31320 w 62639"/>
                <a:gd name="connsiteY1" fmla="*/ 62639 h 62639"/>
                <a:gd name="connsiteX2" fmla="*/ 0 w 62639"/>
                <a:gd name="connsiteY2" fmla="*/ 31320 h 62639"/>
                <a:gd name="connsiteX3" fmla="*/ 31320 w 62639"/>
                <a:gd name="connsiteY3" fmla="*/ 0 h 62639"/>
                <a:gd name="connsiteX4" fmla="*/ 62639 w 62639"/>
                <a:gd name="connsiteY4" fmla="*/ 31320 h 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9" h="62639">
                  <a:moveTo>
                    <a:pt x="62639" y="31320"/>
                  </a:moveTo>
                  <a:cubicBezTo>
                    <a:pt x="62639" y="48617"/>
                    <a:pt x="48617" y="62639"/>
                    <a:pt x="31320" y="62639"/>
                  </a:cubicBezTo>
                  <a:cubicBezTo>
                    <a:pt x="14022" y="62639"/>
                    <a:pt x="0" y="48617"/>
                    <a:pt x="0" y="31320"/>
                  </a:cubicBezTo>
                  <a:cubicBezTo>
                    <a:pt x="0" y="14022"/>
                    <a:pt x="14022" y="0"/>
                    <a:pt x="31320" y="0"/>
                  </a:cubicBezTo>
                  <a:cubicBezTo>
                    <a:pt x="48617" y="0"/>
                    <a:pt x="62639" y="14022"/>
                    <a:pt x="62639" y="31320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0" name="爱设计-5-15">
              <a:extLst>
                <a:ext uri="{FF2B5EF4-FFF2-40B4-BE49-F238E27FC236}">
                  <a16:creationId xmlns:a16="http://schemas.microsoft.com/office/drawing/2014/main" id="{B401FA25-AA0D-4613-AE01-6E89BE79F476}"/>
                </a:ext>
              </a:extLst>
            </p:cNvPr>
            <p:cNvSpPr/>
            <p:nvPr/>
          </p:nvSpPr>
          <p:spPr>
            <a:xfrm>
              <a:off x="10755947" y="4784299"/>
              <a:ext cx="62636" cy="62636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爱设计-5-16">
              <a:extLst>
                <a:ext uri="{FF2B5EF4-FFF2-40B4-BE49-F238E27FC236}">
                  <a16:creationId xmlns:a16="http://schemas.microsoft.com/office/drawing/2014/main" id="{C9EC6BBD-9310-A4B5-6A11-C260A5A5ECE7}"/>
                </a:ext>
              </a:extLst>
            </p:cNvPr>
            <p:cNvSpPr/>
            <p:nvPr/>
          </p:nvSpPr>
          <p:spPr>
            <a:xfrm>
              <a:off x="10513928" y="4784299"/>
              <a:ext cx="62636" cy="62636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爱设计-5-17">
              <a:extLst>
                <a:ext uri="{FF2B5EF4-FFF2-40B4-BE49-F238E27FC236}">
                  <a16:creationId xmlns:a16="http://schemas.microsoft.com/office/drawing/2014/main" id="{F5272845-0D5F-FA39-7C4A-DF5186C64494}"/>
                </a:ext>
              </a:extLst>
            </p:cNvPr>
            <p:cNvSpPr/>
            <p:nvPr/>
          </p:nvSpPr>
          <p:spPr>
            <a:xfrm>
              <a:off x="10271876" y="4784299"/>
              <a:ext cx="62636" cy="62636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爱设计-5-18">
              <a:extLst>
                <a:ext uri="{FF2B5EF4-FFF2-40B4-BE49-F238E27FC236}">
                  <a16:creationId xmlns:a16="http://schemas.microsoft.com/office/drawing/2014/main" id="{29124CB7-E6FE-A782-31D5-798E95C4DFD9}"/>
                </a:ext>
              </a:extLst>
            </p:cNvPr>
            <p:cNvSpPr/>
            <p:nvPr/>
          </p:nvSpPr>
          <p:spPr>
            <a:xfrm>
              <a:off x="10029825" y="4784299"/>
              <a:ext cx="62636" cy="62636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爱设计-5-19">
              <a:extLst>
                <a:ext uri="{FF2B5EF4-FFF2-40B4-BE49-F238E27FC236}">
                  <a16:creationId xmlns:a16="http://schemas.microsoft.com/office/drawing/2014/main" id="{4B1DEB89-86FA-5F7E-4789-8A495E725CEC}"/>
                </a:ext>
              </a:extLst>
            </p:cNvPr>
            <p:cNvSpPr/>
            <p:nvPr/>
          </p:nvSpPr>
          <p:spPr>
            <a:xfrm>
              <a:off x="9787806" y="4784299"/>
              <a:ext cx="62636" cy="62636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9 w 62636"/>
                <a:gd name="connsiteY1" fmla="*/ 62637 h 62636"/>
                <a:gd name="connsiteX2" fmla="*/ 0 w 62636"/>
                <a:gd name="connsiteY2" fmla="*/ 31318 h 62636"/>
                <a:gd name="connsiteX3" fmla="*/ 31319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9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9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爱设计-5-20">
              <a:extLst>
                <a:ext uri="{FF2B5EF4-FFF2-40B4-BE49-F238E27FC236}">
                  <a16:creationId xmlns:a16="http://schemas.microsoft.com/office/drawing/2014/main" id="{C6282966-4AB1-66D0-EBE1-0C49D9E54D6C}"/>
                </a:ext>
              </a:extLst>
            </p:cNvPr>
            <p:cNvSpPr/>
            <p:nvPr/>
          </p:nvSpPr>
          <p:spPr>
            <a:xfrm>
              <a:off x="9545755" y="4784299"/>
              <a:ext cx="62636" cy="62636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爱设计-5-21">
              <a:extLst>
                <a:ext uri="{FF2B5EF4-FFF2-40B4-BE49-F238E27FC236}">
                  <a16:creationId xmlns:a16="http://schemas.microsoft.com/office/drawing/2014/main" id="{256AC5BF-A194-E015-0E2A-F4898DBE3060}"/>
                </a:ext>
              </a:extLst>
            </p:cNvPr>
            <p:cNvSpPr/>
            <p:nvPr/>
          </p:nvSpPr>
          <p:spPr>
            <a:xfrm>
              <a:off x="9303704" y="4784299"/>
              <a:ext cx="62636" cy="62636"/>
            </a:xfrm>
            <a:custGeom>
              <a:avLst/>
              <a:gdLst>
                <a:gd name="connsiteX0" fmla="*/ 62637 w 62636"/>
                <a:gd name="connsiteY0" fmla="*/ 31318 h 62636"/>
                <a:gd name="connsiteX1" fmla="*/ 31318 w 62636"/>
                <a:gd name="connsiteY1" fmla="*/ 62637 h 62636"/>
                <a:gd name="connsiteX2" fmla="*/ 0 w 62636"/>
                <a:gd name="connsiteY2" fmla="*/ 31318 h 62636"/>
                <a:gd name="connsiteX3" fmla="*/ 31318 w 62636"/>
                <a:gd name="connsiteY3" fmla="*/ 0 h 62636"/>
                <a:gd name="connsiteX4" fmla="*/ 62637 w 62636"/>
                <a:gd name="connsiteY4" fmla="*/ 31318 h 62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6" h="62636">
                  <a:moveTo>
                    <a:pt x="62637" y="31318"/>
                  </a:moveTo>
                  <a:cubicBezTo>
                    <a:pt x="62637" y="48615"/>
                    <a:pt x="48615" y="62637"/>
                    <a:pt x="31318" y="62637"/>
                  </a:cubicBezTo>
                  <a:cubicBezTo>
                    <a:pt x="14022" y="62637"/>
                    <a:pt x="0" y="48615"/>
                    <a:pt x="0" y="31318"/>
                  </a:cubicBezTo>
                  <a:cubicBezTo>
                    <a:pt x="0" y="14022"/>
                    <a:pt x="14022" y="0"/>
                    <a:pt x="31318" y="0"/>
                  </a:cubicBezTo>
                  <a:cubicBezTo>
                    <a:pt x="48615" y="0"/>
                    <a:pt x="62637" y="14022"/>
                    <a:pt x="62637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爱设计-5-22">
              <a:extLst>
                <a:ext uri="{FF2B5EF4-FFF2-40B4-BE49-F238E27FC236}">
                  <a16:creationId xmlns:a16="http://schemas.microsoft.com/office/drawing/2014/main" id="{09B1FAFD-2698-1FEC-2D07-4210DD7CD767}"/>
                </a:ext>
              </a:extLst>
            </p:cNvPr>
            <p:cNvSpPr/>
            <p:nvPr/>
          </p:nvSpPr>
          <p:spPr>
            <a:xfrm rot="-4606435">
              <a:off x="10755906" y="4563063"/>
              <a:ext cx="62638" cy="62638"/>
            </a:xfrm>
            <a:custGeom>
              <a:avLst/>
              <a:gdLst>
                <a:gd name="connsiteX0" fmla="*/ 62639 w 62638"/>
                <a:gd name="connsiteY0" fmla="*/ 31319 h 62638"/>
                <a:gd name="connsiteX1" fmla="*/ 31319 w 62638"/>
                <a:gd name="connsiteY1" fmla="*/ 62639 h 62638"/>
                <a:gd name="connsiteX2" fmla="*/ 0 w 62638"/>
                <a:gd name="connsiteY2" fmla="*/ 31319 h 62638"/>
                <a:gd name="connsiteX3" fmla="*/ 31319 w 62638"/>
                <a:gd name="connsiteY3" fmla="*/ 0 h 62638"/>
                <a:gd name="connsiteX4" fmla="*/ 62639 w 62638"/>
                <a:gd name="connsiteY4" fmla="*/ 31319 h 6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8" h="62638">
                  <a:moveTo>
                    <a:pt x="62639" y="31319"/>
                  </a:moveTo>
                  <a:cubicBezTo>
                    <a:pt x="62639" y="48616"/>
                    <a:pt x="48616" y="62639"/>
                    <a:pt x="31319" y="62639"/>
                  </a:cubicBezTo>
                  <a:cubicBezTo>
                    <a:pt x="14022" y="62639"/>
                    <a:pt x="0" y="48616"/>
                    <a:pt x="0" y="31319"/>
                  </a:cubicBezTo>
                  <a:cubicBezTo>
                    <a:pt x="0" y="14022"/>
                    <a:pt x="14022" y="0"/>
                    <a:pt x="31319" y="0"/>
                  </a:cubicBezTo>
                  <a:cubicBezTo>
                    <a:pt x="48616" y="0"/>
                    <a:pt x="62639" y="14022"/>
                    <a:pt x="62639" y="31319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8" name="爱设计-5-23">
              <a:extLst>
                <a:ext uri="{FF2B5EF4-FFF2-40B4-BE49-F238E27FC236}">
                  <a16:creationId xmlns:a16="http://schemas.microsoft.com/office/drawing/2014/main" id="{44F8E69C-7253-CF03-B1B7-FFED5E108694}"/>
                </a:ext>
              </a:extLst>
            </p:cNvPr>
            <p:cNvSpPr/>
            <p:nvPr/>
          </p:nvSpPr>
          <p:spPr>
            <a:xfrm rot="-4819714">
              <a:off x="10513868" y="4563067"/>
              <a:ext cx="62637" cy="62637"/>
            </a:xfrm>
            <a:custGeom>
              <a:avLst/>
              <a:gdLst>
                <a:gd name="connsiteX0" fmla="*/ 62638 w 62637"/>
                <a:gd name="connsiteY0" fmla="*/ 31319 h 62637"/>
                <a:gd name="connsiteX1" fmla="*/ 31319 w 62637"/>
                <a:gd name="connsiteY1" fmla="*/ 62638 h 62637"/>
                <a:gd name="connsiteX2" fmla="*/ 0 w 62637"/>
                <a:gd name="connsiteY2" fmla="*/ 31319 h 62637"/>
                <a:gd name="connsiteX3" fmla="*/ 31319 w 62637"/>
                <a:gd name="connsiteY3" fmla="*/ 0 h 62637"/>
                <a:gd name="connsiteX4" fmla="*/ 62638 w 62637"/>
                <a:gd name="connsiteY4" fmla="*/ 31319 h 62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7" h="62637">
                  <a:moveTo>
                    <a:pt x="62638" y="31319"/>
                  </a:moveTo>
                  <a:cubicBezTo>
                    <a:pt x="62638" y="48616"/>
                    <a:pt x="48616" y="62638"/>
                    <a:pt x="31319" y="62638"/>
                  </a:cubicBezTo>
                  <a:cubicBezTo>
                    <a:pt x="14022" y="62638"/>
                    <a:pt x="0" y="48616"/>
                    <a:pt x="0" y="31319"/>
                  </a:cubicBezTo>
                  <a:cubicBezTo>
                    <a:pt x="0" y="14022"/>
                    <a:pt x="14022" y="0"/>
                    <a:pt x="31319" y="0"/>
                  </a:cubicBezTo>
                  <a:cubicBezTo>
                    <a:pt x="48616" y="0"/>
                    <a:pt x="62638" y="14022"/>
                    <a:pt x="62638" y="31319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9" name="爱设计-5-24">
              <a:extLst>
                <a:ext uri="{FF2B5EF4-FFF2-40B4-BE49-F238E27FC236}">
                  <a16:creationId xmlns:a16="http://schemas.microsoft.com/office/drawing/2014/main" id="{B3FB8EB8-1010-3FED-E020-FFE99C617E00}"/>
                </a:ext>
              </a:extLst>
            </p:cNvPr>
            <p:cNvSpPr/>
            <p:nvPr/>
          </p:nvSpPr>
          <p:spPr>
            <a:xfrm rot="-4848650">
              <a:off x="10271850" y="4563068"/>
              <a:ext cx="62639" cy="62639"/>
            </a:xfrm>
            <a:custGeom>
              <a:avLst/>
              <a:gdLst>
                <a:gd name="connsiteX0" fmla="*/ 62639 w 62639"/>
                <a:gd name="connsiteY0" fmla="*/ 31320 h 62639"/>
                <a:gd name="connsiteX1" fmla="*/ 31320 w 62639"/>
                <a:gd name="connsiteY1" fmla="*/ 62639 h 62639"/>
                <a:gd name="connsiteX2" fmla="*/ 0 w 62639"/>
                <a:gd name="connsiteY2" fmla="*/ 31320 h 62639"/>
                <a:gd name="connsiteX3" fmla="*/ 31320 w 62639"/>
                <a:gd name="connsiteY3" fmla="*/ 0 h 62639"/>
                <a:gd name="connsiteX4" fmla="*/ 62639 w 62639"/>
                <a:gd name="connsiteY4" fmla="*/ 31320 h 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9" h="62639">
                  <a:moveTo>
                    <a:pt x="62639" y="31320"/>
                  </a:moveTo>
                  <a:cubicBezTo>
                    <a:pt x="62639" y="48617"/>
                    <a:pt x="48617" y="62639"/>
                    <a:pt x="31320" y="62639"/>
                  </a:cubicBezTo>
                  <a:cubicBezTo>
                    <a:pt x="14022" y="62639"/>
                    <a:pt x="0" y="48617"/>
                    <a:pt x="0" y="31320"/>
                  </a:cubicBezTo>
                  <a:cubicBezTo>
                    <a:pt x="0" y="14022"/>
                    <a:pt x="14022" y="0"/>
                    <a:pt x="31320" y="0"/>
                  </a:cubicBezTo>
                  <a:cubicBezTo>
                    <a:pt x="48617" y="0"/>
                    <a:pt x="62639" y="14022"/>
                    <a:pt x="62639" y="31320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爱设计-5-25">
              <a:extLst>
                <a:ext uri="{FF2B5EF4-FFF2-40B4-BE49-F238E27FC236}">
                  <a16:creationId xmlns:a16="http://schemas.microsoft.com/office/drawing/2014/main" id="{2A8F4693-5835-FB90-614E-C68608421A86}"/>
                </a:ext>
              </a:extLst>
            </p:cNvPr>
            <p:cNvSpPr/>
            <p:nvPr/>
          </p:nvSpPr>
          <p:spPr>
            <a:xfrm rot="-4848650">
              <a:off x="10029812" y="4563088"/>
              <a:ext cx="62639" cy="62639"/>
            </a:xfrm>
            <a:custGeom>
              <a:avLst/>
              <a:gdLst>
                <a:gd name="connsiteX0" fmla="*/ 62639 w 62639"/>
                <a:gd name="connsiteY0" fmla="*/ 31320 h 62639"/>
                <a:gd name="connsiteX1" fmla="*/ 31320 w 62639"/>
                <a:gd name="connsiteY1" fmla="*/ 62639 h 62639"/>
                <a:gd name="connsiteX2" fmla="*/ 0 w 62639"/>
                <a:gd name="connsiteY2" fmla="*/ 31320 h 62639"/>
                <a:gd name="connsiteX3" fmla="*/ 31320 w 62639"/>
                <a:gd name="connsiteY3" fmla="*/ 0 h 62639"/>
                <a:gd name="connsiteX4" fmla="*/ 62639 w 62639"/>
                <a:gd name="connsiteY4" fmla="*/ 31320 h 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9" h="62639">
                  <a:moveTo>
                    <a:pt x="62639" y="31320"/>
                  </a:moveTo>
                  <a:cubicBezTo>
                    <a:pt x="62639" y="48617"/>
                    <a:pt x="48617" y="62639"/>
                    <a:pt x="31320" y="62639"/>
                  </a:cubicBezTo>
                  <a:cubicBezTo>
                    <a:pt x="14022" y="62639"/>
                    <a:pt x="0" y="48617"/>
                    <a:pt x="0" y="31320"/>
                  </a:cubicBezTo>
                  <a:cubicBezTo>
                    <a:pt x="0" y="14022"/>
                    <a:pt x="14022" y="0"/>
                    <a:pt x="31320" y="0"/>
                  </a:cubicBezTo>
                  <a:cubicBezTo>
                    <a:pt x="48617" y="0"/>
                    <a:pt x="62639" y="14022"/>
                    <a:pt x="62639" y="31320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爱设计-5-26">
              <a:extLst>
                <a:ext uri="{FF2B5EF4-FFF2-40B4-BE49-F238E27FC236}">
                  <a16:creationId xmlns:a16="http://schemas.microsoft.com/office/drawing/2014/main" id="{6657D9B6-7F2D-26AD-C7F2-B603C0D28157}"/>
                </a:ext>
              </a:extLst>
            </p:cNvPr>
            <p:cNvSpPr/>
            <p:nvPr/>
          </p:nvSpPr>
          <p:spPr>
            <a:xfrm rot="-2365709">
              <a:off x="9787777" y="4563088"/>
              <a:ext cx="62635" cy="62635"/>
            </a:xfrm>
            <a:custGeom>
              <a:avLst/>
              <a:gdLst>
                <a:gd name="connsiteX0" fmla="*/ 62636 w 62635"/>
                <a:gd name="connsiteY0" fmla="*/ 31318 h 62635"/>
                <a:gd name="connsiteX1" fmla="*/ 31318 w 62635"/>
                <a:gd name="connsiteY1" fmla="*/ 62636 h 62635"/>
                <a:gd name="connsiteX2" fmla="*/ 0 w 62635"/>
                <a:gd name="connsiteY2" fmla="*/ 31318 h 62635"/>
                <a:gd name="connsiteX3" fmla="*/ 31318 w 62635"/>
                <a:gd name="connsiteY3" fmla="*/ 0 h 62635"/>
                <a:gd name="connsiteX4" fmla="*/ 62636 w 62635"/>
                <a:gd name="connsiteY4" fmla="*/ 31318 h 62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5" h="62635">
                  <a:moveTo>
                    <a:pt x="62636" y="31318"/>
                  </a:moveTo>
                  <a:cubicBezTo>
                    <a:pt x="62636" y="48614"/>
                    <a:pt x="48614" y="62636"/>
                    <a:pt x="31318" y="62636"/>
                  </a:cubicBezTo>
                  <a:cubicBezTo>
                    <a:pt x="14021" y="62636"/>
                    <a:pt x="0" y="48614"/>
                    <a:pt x="0" y="31318"/>
                  </a:cubicBezTo>
                  <a:cubicBezTo>
                    <a:pt x="0" y="14021"/>
                    <a:pt x="14021" y="0"/>
                    <a:pt x="31318" y="0"/>
                  </a:cubicBezTo>
                  <a:cubicBezTo>
                    <a:pt x="48614" y="0"/>
                    <a:pt x="62636" y="14021"/>
                    <a:pt x="62636" y="31318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2" name="爱设计-5-27">
              <a:extLst>
                <a:ext uri="{FF2B5EF4-FFF2-40B4-BE49-F238E27FC236}">
                  <a16:creationId xmlns:a16="http://schemas.microsoft.com/office/drawing/2014/main" id="{16D3A0DD-A779-CF38-84D0-5BA8D97D7586}"/>
                </a:ext>
              </a:extLst>
            </p:cNvPr>
            <p:cNvSpPr/>
            <p:nvPr/>
          </p:nvSpPr>
          <p:spPr>
            <a:xfrm rot="-4606435">
              <a:off x="9545737" y="4563098"/>
              <a:ext cx="62638" cy="62638"/>
            </a:xfrm>
            <a:custGeom>
              <a:avLst/>
              <a:gdLst>
                <a:gd name="connsiteX0" fmla="*/ 62639 w 62638"/>
                <a:gd name="connsiteY0" fmla="*/ 31319 h 62638"/>
                <a:gd name="connsiteX1" fmla="*/ 31319 w 62638"/>
                <a:gd name="connsiteY1" fmla="*/ 62639 h 62638"/>
                <a:gd name="connsiteX2" fmla="*/ 0 w 62638"/>
                <a:gd name="connsiteY2" fmla="*/ 31319 h 62638"/>
                <a:gd name="connsiteX3" fmla="*/ 31319 w 62638"/>
                <a:gd name="connsiteY3" fmla="*/ 0 h 62638"/>
                <a:gd name="connsiteX4" fmla="*/ 62639 w 62638"/>
                <a:gd name="connsiteY4" fmla="*/ 31319 h 62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8" h="62638">
                  <a:moveTo>
                    <a:pt x="62639" y="31319"/>
                  </a:moveTo>
                  <a:cubicBezTo>
                    <a:pt x="62639" y="48616"/>
                    <a:pt x="48616" y="62639"/>
                    <a:pt x="31319" y="62639"/>
                  </a:cubicBezTo>
                  <a:cubicBezTo>
                    <a:pt x="14022" y="62639"/>
                    <a:pt x="0" y="48616"/>
                    <a:pt x="0" y="31319"/>
                  </a:cubicBezTo>
                  <a:cubicBezTo>
                    <a:pt x="0" y="14022"/>
                    <a:pt x="14022" y="0"/>
                    <a:pt x="31319" y="0"/>
                  </a:cubicBezTo>
                  <a:cubicBezTo>
                    <a:pt x="48616" y="0"/>
                    <a:pt x="62639" y="14022"/>
                    <a:pt x="62639" y="31319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爱设计-5-28">
              <a:extLst>
                <a:ext uri="{FF2B5EF4-FFF2-40B4-BE49-F238E27FC236}">
                  <a16:creationId xmlns:a16="http://schemas.microsoft.com/office/drawing/2014/main" id="{E881561C-F0B5-1837-AECF-28A16DBD2F38}"/>
                </a:ext>
              </a:extLst>
            </p:cNvPr>
            <p:cNvSpPr/>
            <p:nvPr/>
          </p:nvSpPr>
          <p:spPr>
            <a:xfrm rot="-4879621">
              <a:off x="9303701" y="4563119"/>
              <a:ext cx="62639" cy="62639"/>
            </a:xfrm>
            <a:custGeom>
              <a:avLst/>
              <a:gdLst>
                <a:gd name="connsiteX0" fmla="*/ 62639 w 62639"/>
                <a:gd name="connsiteY0" fmla="*/ 31320 h 62639"/>
                <a:gd name="connsiteX1" fmla="*/ 31320 w 62639"/>
                <a:gd name="connsiteY1" fmla="*/ 62639 h 62639"/>
                <a:gd name="connsiteX2" fmla="*/ 0 w 62639"/>
                <a:gd name="connsiteY2" fmla="*/ 31320 h 62639"/>
                <a:gd name="connsiteX3" fmla="*/ 31320 w 62639"/>
                <a:gd name="connsiteY3" fmla="*/ 0 h 62639"/>
                <a:gd name="connsiteX4" fmla="*/ 62639 w 62639"/>
                <a:gd name="connsiteY4" fmla="*/ 31320 h 62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639" h="62639">
                  <a:moveTo>
                    <a:pt x="62639" y="31320"/>
                  </a:moveTo>
                  <a:cubicBezTo>
                    <a:pt x="62639" y="48617"/>
                    <a:pt x="48617" y="62639"/>
                    <a:pt x="31320" y="62639"/>
                  </a:cubicBezTo>
                  <a:cubicBezTo>
                    <a:pt x="14022" y="62639"/>
                    <a:pt x="0" y="48617"/>
                    <a:pt x="0" y="31320"/>
                  </a:cubicBezTo>
                  <a:cubicBezTo>
                    <a:pt x="0" y="14022"/>
                    <a:pt x="14022" y="0"/>
                    <a:pt x="31320" y="0"/>
                  </a:cubicBezTo>
                  <a:cubicBezTo>
                    <a:pt x="48617" y="0"/>
                    <a:pt x="62639" y="14022"/>
                    <a:pt x="62639" y="31320"/>
                  </a:cubicBezTo>
                  <a:close/>
                </a:path>
              </a:pathLst>
            </a:custGeom>
            <a:grpFill/>
            <a:ln w="3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sp>
        <p:nvSpPr>
          <p:cNvPr id="34" name="爱设计-6">
            <a:extLst>
              <a:ext uri="{FF2B5EF4-FFF2-40B4-BE49-F238E27FC236}">
                <a16:creationId xmlns:a16="http://schemas.microsoft.com/office/drawing/2014/main" id="{48B57979-47B2-B524-DEEB-AE773B6AE766}"/>
              </a:ext>
            </a:extLst>
          </p:cNvPr>
          <p:cNvSpPr/>
          <p:nvPr/>
        </p:nvSpPr>
        <p:spPr>
          <a:xfrm>
            <a:off x="2146904" y="1863539"/>
            <a:ext cx="2902857" cy="3715657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35" name="爱设计-7">
            <a:extLst>
              <a:ext uri="{FF2B5EF4-FFF2-40B4-BE49-F238E27FC236}">
                <a16:creationId xmlns:a16="http://schemas.microsoft.com/office/drawing/2014/main" id="{8422BD20-5612-234D-60A8-A067A5B7F860}"/>
              </a:ext>
            </a:extLst>
          </p:cNvPr>
          <p:cNvSpPr/>
          <p:nvPr/>
        </p:nvSpPr>
        <p:spPr>
          <a:xfrm>
            <a:off x="5049761" y="1863539"/>
            <a:ext cx="4838700" cy="3048001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tx1">
                <a:lumMod val="50000"/>
                <a:lumOff val="50000"/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en-GB" sz="2000" b="1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36" name="爱设计-8">
            <a:extLst>
              <a:ext uri="{FF2B5EF4-FFF2-40B4-BE49-F238E27FC236}">
                <a16:creationId xmlns:a16="http://schemas.microsoft.com/office/drawing/2014/main" id="{1CA91F50-B0C7-FE62-10A9-02E9ED7C2E0D}"/>
              </a:ext>
            </a:extLst>
          </p:cNvPr>
          <p:cNvSpPr/>
          <p:nvPr/>
        </p:nvSpPr>
        <p:spPr>
          <a:xfrm flipH="1">
            <a:off x="4382105" y="4911540"/>
            <a:ext cx="667656" cy="667656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7" name="爱设计-9">
            <a:extLst>
              <a:ext uri="{FF2B5EF4-FFF2-40B4-BE49-F238E27FC236}">
                <a16:creationId xmlns:a16="http://schemas.microsoft.com/office/drawing/2014/main" id="{3C3E0102-C0F1-5AA2-FFFC-D2594DA664F7}"/>
              </a:ext>
            </a:extLst>
          </p:cNvPr>
          <p:cNvSpPr/>
          <p:nvPr/>
        </p:nvSpPr>
        <p:spPr>
          <a:xfrm rot="2700000" flipH="1">
            <a:off x="4693938" y="5204323"/>
            <a:ext cx="82090" cy="82090"/>
          </a:xfrm>
          <a:custGeom>
            <a:avLst/>
            <a:gdLst>
              <a:gd name="connsiteX0" fmla="*/ 0 w 609600"/>
              <a:gd name="connsiteY0" fmla="*/ 0 h 609600"/>
              <a:gd name="connsiteX1" fmla="*/ 609600 w 609600"/>
              <a:gd name="connsiteY1" fmla="*/ 0 h 609600"/>
              <a:gd name="connsiteX2" fmla="*/ 609600 w 609600"/>
              <a:gd name="connsiteY2" fmla="*/ 609600 h 609600"/>
              <a:gd name="connsiteX3" fmla="*/ 0 w 609600"/>
              <a:gd name="connsiteY3" fmla="*/ 609600 h 609600"/>
              <a:gd name="connsiteX4" fmla="*/ 0 w 609600"/>
              <a:gd name="connsiteY4" fmla="*/ 0 h 609600"/>
              <a:gd name="connsiteX0" fmla="*/ 0 w 609600"/>
              <a:gd name="connsiteY0" fmla="*/ 0 h 609600"/>
              <a:gd name="connsiteX1" fmla="*/ 609600 w 609600"/>
              <a:gd name="connsiteY1" fmla="*/ 0 h 609600"/>
              <a:gd name="connsiteX2" fmla="*/ 609600 w 609600"/>
              <a:gd name="connsiteY2" fmla="*/ 609600 h 609600"/>
              <a:gd name="connsiteX3" fmla="*/ 0 w 609600"/>
              <a:gd name="connsiteY3" fmla="*/ 609600 h 609600"/>
              <a:gd name="connsiteX4" fmla="*/ 91440 w 609600"/>
              <a:gd name="connsiteY4" fmla="*/ 91440 h 609600"/>
              <a:gd name="connsiteX0" fmla="*/ 0 w 609600"/>
              <a:gd name="connsiteY0" fmla="*/ 0 h 609600"/>
              <a:gd name="connsiteX1" fmla="*/ 609600 w 609600"/>
              <a:gd name="connsiteY1" fmla="*/ 0 h 609600"/>
              <a:gd name="connsiteX2" fmla="*/ 609600 w 609600"/>
              <a:gd name="connsiteY2" fmla="*/ 609600 h 609600"/>
              <a:gd name="connsiteX3" fmla="*/ 0 w 609600"/>
              <a:gd name="connsiteY3" fmla="*/ 609600 h 609600"/>
              <a:gd name="connsiteX0" fmla="*/ 609600 w 609600"/>
              <a:gd name="connsiteY0" fmla="*/ 0 h 609600"/>
              <a:gd name="connsiteX1" fmla="*/ 609600 w 609600"/>
              <a:gd name="connsiteY1" fmla="*/ 609600 h 609600"/>
              <a:gd name="connsiteX2" fmla="*/ 0 w 609600"/>
              <a:gd name="connsiteY2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" h="609600">
                <a:moveTo>
                  <a:pt x="609600" y="0"/>
                </a:moveTo>
                <a:lnTo>
                  <a:pt x="609600" y="609600"/>
                </a:lnTo>
                <a:lnTo>
                  <a:pt x="0" y="609600"/>
                </a:lnTo>
              </a:path>
            </a:pathLst>
          </a:cu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爱设计-10">
            <a:extLst>
              <a:ext uri="{FF2B5EF4-FFF2-40B4-BE49-F238E27FC236}">
                <a16:creationId xmlns:a16="http://schemas.microsoft.com/office/drawing/2014/main" id="{BED565FB-B1E3-8459-9718-8929335E1DF6}"/>
              </a:ext>
            </a:extLst>
          </p:cNvPr>
          <p:cNvSpPr/>
          <p:nvPr/>
        </p:nvSpPr>
        <p:spPr>
          <a:xfrm>
            <a:off x="5049761" y="4911540"/>
            <a:ext cx="667656" cy="667656"/>
          </a:xfrm>
          <a:prstGeom prst="rect">
            <a:avLst/>
          </a:prstGeom>
          <a:solidFill>
            <a:schemeClr val="accent2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2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endParaRPr lang="en-GB" sz="2000" b="1">
              <a:solidFill>
                <a:srgbClr val="FFFFFF"/>
              </a:solidFill>
            </a:endParaRPr>
          </a:p>
        </p:txBody>
      </p:sp>
      <p:sp>
        <p:nvSpPr>
          <p:cNvPr id="39" name="爱设计-11">
            <a:extLst>
              <a:ext uri="{FF2B5EF4-FFF2-40B4-BE49-F238E27FC236}">
                <a16:creationId xmlns:a16="http://schemas.microsoft.com/office/drawing/2014/main" id="{8778BE66-01C4-3335-34E6-3DC94EDE9D4F}"/>
              </a:ext>
            </a:extLst>
          </p:cNvPr>
          <p:cNvSpPr/>
          <p:nvPr/>
        </p:nvSpPr>
        <p:spPr>
          <a:xfrm rot="18900000">
            <a:off x="5323494" y="5204323"/>
            <a:ext cx="82090" cy="82090"/>
          </a:xfrm>
          <a:custGeom>
            <a:avLst/>
            <a:gdLst>
              <a:gd name="connsiteX0" fmla="*/ 0 w 609600"/>
              <a:gd name="connsiteY0" fmla="*/ 0 h 609600"/>
              <a:gd name="connsiteX1" fmla="*/ 609600 w 609600"/>
              <a:gd name="connsiteY1" fmla="*/ 0 h 609600"/>
              <a:gd name="connsiteX2" fmla="*/ 609600 w 609600"/>
              <a:gd name="connsiteY2" fmla="*/ 609600 h 609600"/>
              <a:gd name="connsiteX3" fmla="*/ 0 w 609600"/>
              <a:gd name="connsiteY3" fmla="*/ 609600 h 609600"/>
              <a:gd name="connsiteX4" fmla="*/ 0 w 609600"/>
              <a:gd name="connsiteY4" fmla="*/ 0 h 609600"/>
              <a:gd name="connsiteX0" fmla="*/ 0 w 609600"/>
              <a:gd name="connsiteY0" fmla="*/ 0 h 609600"/>
              <a:gd name="connsiteX1" fmla="*/ 609600 w 609600"/>
              <a:gd name="connsiteY1" fmla="*/ 0 h 609600"/>
              <a:gd name="connsiteX2" fmla="*/ 609600 w 609600"/>
              <a:gd name="connsiteY2" fmla="*/ 609600 h 609600"/>
              <a:gd name="connsiteX3" fmla="*/ 0 w 609600"/>
              <a:gd name="connsiteY3" fmla="*/ 609600 h 609600"/>
              <a:gd name="connsiteX4" fmla="*/ 91440 w 609600"/>
              <a:gd name="connsiteY4" fmla="*/ 91440 h 609600"/>
              <a:gd name="connsiteX0" fmla="*/ 0 w 609600"/>
              <a:gd name="connsiteY0" fmla="*/ 0 h 609600"/>
              <a:gd name="connsiteX1" fmla="*/ 609600 w 609600"/>
              <a:gd name="connsiteY1" fmla="*/ 0 h 609600"/>
              <a:gd name="connsiteX2" fmla="*/ 609600 w 609600"/>
              <a:gd name="connsiteY2" fmla="*/ 609600 h 609600"/>
              <a:gd name="connsiteX3" fmla="*/ 0 w 609600"/>
              <a:gd name="connsiteY3" fmla="*/ 609600 h 609600"/>
              <a:gd name="connsiteX0" fmla="*/ 609600 w 609600"/>
              <a:gd name="connsiteY0" fmla="*/ 0 h 609600"/>
              <a:gd name="connsiteX1" fmla="*/ 609600 w 609600"/>
              <a:gd name="connsiteY1" fmla="*/ 609600 h 609600"/>
              <a:gd name="connsiteX2" fmla="*/ 0 w 609600"/>
              <a:gd name="connsiteY2" fmla="*/ 60960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" h="609600">
                <a:moveTo>
                  <a:pt x="609600" y="0"/>
                </a:moveTo>
                <a:lnTo>
                  <a:pt x="609600" y="609600"/>
                </a:lnTo>
                <a:lnTo>
                  <a:pt x="0" y="609600"/>
                </a:lnTo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爱设计-12">
            <a:extLst>
              <a:ext uri="{FF2B5EF4-FFF2-40B4-BE49-F238E27FC236}">
                <a16:creationId xmlns:a16="http://schemas.microsoft.com/office/drawing/2014/main" id="{12F7E3AD-B3C3-616A-E720-6481A633B540}"/>
              </a:ext>
            </a:extLst>
          </p:cNvPr>
          <p:cNvSpPr txBox="1"/>
          <p:nvPr/>
        </p:nvSpPr>
        <p:spPr>
          <a:xfrm flipH="1">
            <a:off x="5717415" y="3001562"/>
            <a:ext cx="4051541" cy="1194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/>
              <a:t>公众号的有效运营需要有一定的用户基础，要针对企业目标用户针对性的营销推广公众号。在用户积累前期，需线上线下结合，共同努力，用尽一切力量宣传推广企业公众号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41" name="爱设计-13">
            <a:extLst>
              <a:ext uri="{FF2B5EF4-FFF2-40B4-BE49-F238E27FC236}">
                <a16:creationId xmlns:a16="http://schemas.microsoft.com/office/drawing/2014/main" id="{99BB3297-5D64-2343-862C-351C08567CAA}"/>
              </a:ext>
            </a:extLst>
          </p:cNvPr>
          <p:cNvSpPr txBox="1"/>
          <p:nvPr/>
        </p:nvSpPr>
        <p:spPr>
          <a:xfrm flipH="1">
            <a:off x="5717416" y="2416154"/>
            <a:ext cx="3519716" cy="461665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线上线下结合</a:t>
            </a:r>
            <a:r>
              <a:rPr lang="en-US" altLang="zh-CN" sz="2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.</a:t>
            </a:r>
            <a:endParaRPr lang="zh-CN" altLang="en-US" sz="2400" dirty="0">
              <a:solidFill>
                <a:schemeClr val="accent1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42" name="爱设计-14">
            <a:extLst>
              <a:ext uri="{FF2B5EF4-FFF2-40B4-BE49-F238E27FC236}">
                <a16:creationId xmlns:a16="http://schemas.microsoft.com/office/drawing/2014/main" id="{273D9E76-D16A-5895-086D-FE21007B4773}"/>
              </a:ext>
            </a:extLst>
          </p:cNvPr>
          <p:cNvSpPr/>
          <p:nvPr/>
        </p:nvSpPr>
        <p:spPr>
          <a:xfrm>
            <a:off x="9094353" y="1672265"/>
            <a:ext cx="365163" cy="365163"/>
          </a:xfrm>
          <a:prstGeom prst="rect">
            <a:avLst/>
          </a:prstGeom>
          <a:solidFill>
            <a:schemeClr val="accent1"/>
          </a:solidFill>
          <a:ln w="12700" cap="rnd">
            <a:noFill/>
            <a:prstDash val="solid"/>
            <a:round/>
            <a:headEnd/>
            <a:tailEnd/>
          </a:ln>
          <a:effectLst>
            <a:outerShdw blurRad="254000" dist="127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354"/>
            <a:r>
              <a:rPr lang="en-GB" sz="1400" b="1" dirty="0">
                <a:solidFill>
                  <a:srgbClr val="FFFFFF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9903296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5" name="爱设计-2">
            <a:extLst>
              <a:ext uri="{FF2B5EF4-FFF2-40B4-BE49-F238E27FC236}">
                <a16:creationId xmlns:a16="http://schemas.microsoft.com/office/drawing/2014/main" id="{E2C7712A-4B41-535C-C5B3-2EFD21174893}"/>
              </a:ext>
            </a:extLst>
          </p:cNvPr>
          <p:cNvSpPr txBox="1"/>
          <p:nvPr/>
        </p:nvSpPr>
        <p:spPr>
          <a:xfrm>
            <a:off x="533554" y="639382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线上推广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CF83A14D-C77D-C14F-92F9-1076BF4F7496}"/>
              </a:ext>
            </a:extLst>
          </p:cNvPr>
          <p:cNvSpPr/>
          <p:nvPr/>
        </p:nvSpPr>
        <p:spPr>
          <a:xfrm>
            <a:off x="637387" y="425889"/>
            <a:ext cx="1092200" cy="2134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20XX-20XX</a:t>
            </a:r>
            <a:endParaRPr lang="zh-CN" altLang="en-US" sz="11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5EC39456-AEB7-AAA8-DF4B-AFB3341AC6B3}"/>
              </a:ext>
            </a:extLst>
          </p:cNvPr>
          <p:cNvSpPr txBox="1"/>
          <p:nvPr/>
        </p:nvSpPr>
        <p:spPr>
          <a:xfrm flipH="1">
            <a:off x="10121747" y="623570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" name="爱设计-5">
            <a:extLst>
              <a:ext uri="{FF2B5EF4-FFF2-40B4-BE49-F238E27FC236}">
                <a16:creationId xmlns:a16="http://schemas.microsoft.com/office/drawing/2014/main" id="{1110FE10-787B-EFF5-6473-F657745F0E6E}"/>
              </a:ext>
            </a:extLst>
          </p:cNvPr>
          <p:cNvSpPr/>
          <p:nvPr/>
        </p:nvSpPr>
        <p:spPr>
          <a:xfrm>
            <a:off x="1061765" y="4187286"/>
            <a:ext cx="2195785" cy="55280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公司网站</a:t>
            </a:r>
          </a:p>
        </p:txBody>
      </p:sp>
      <p:sp>
        <p:nvSpPr>
          <p:cNvPr id="3" name="爱设计-6">
            <a:extLst>
              <a:ext uri="{FF2B5EF4-FFF2-40B4-BE49-F238E27FC236}">
                <a16:creationId xmlns:a16="http://schemas.microsoft.com/office/drawing/2014/main" id="{A3097131-7C7D-084D-6628-754F27B7BB0E}"/>
              </a:ext>
            </a:extLst>
          </p:cNvPr>
          <p:cNvSpPr/>
          <p:nvPr/>
        </p:nvSpPr>
        <p:spPr>
          <a:xfrm>
            <a:off x="1061765" y="4953000"/>
            <a:ext cx="2355599" cy="693057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36000" rIns="90000" bIns="3600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defTabSz="9137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公司官网、招聘网站、母公司网站、相关的宣传网站、专题报道等平台</a:t>
            </a:r>
          </a:p>
        </p:txBody>
      </p:sp>
      <p:cxnSp>
        <p:nvCxnSpPr>
          <p:cNvPr id="4" name="爱设计-7">
            <a:extLst>
              <a:ext uri="{FF2B5EF4-FFF2-40B4-BE49-F238E27FC236}">
                <a16:creationId xmlns:a16="http://schemas.microsoft.com/office/drawing/2014/main" id="{17B0DBB4-4540-072E-1BDF-68E9B3B2F836}"/>
              </a:ext>
            </a:extLst>
          </p:cNvPr>
          <p:cNvCxnSpPr>
            <a:cxnSpLocks/>
          </p:cNvCxnSpPr>
          <p:nvPr/>
        </p:nvCxnSpPr>
        <p:spPr>
          <a:xfrm>
            <a:off x="811893" y="4463691"/>
            <a:ext cx="0" cy="2394309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爱设计-8">
            <a:extLst>
              <a:ext uri="{FF2B5EF4-FFF2-40B4-BE49-F238E27FC236}">
                <a16:creationId xmlns:a16="http://schemas.microsoft.com/office/drawing/2014/main" id="{E0B2341E-C8A7-5A4A-9E72-CCC0F47B457A}"/>
              </a:ext>
            </a:extLst>
          </p:cNvPr>
          <p:cNvSpPr/>
          <p:nvPr/>
        </p:nvSpPr>
        <p:spPr>
          <a:xfrm>
            <a:off x="5195615" y="3373579"/>
            <a:ext cx="2195785" cy="552809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论坛推广</a:t>
            </a:r>
          </a:p>
        </p:txBody>
      </p:sp>
      <p:sp>
        <p:nvSpPr>
          <p:cNvPr id="7" name="爱设计-9">
            <a:extLst>
              <a:ext uri="{FF2B5EF4-FFF2-40B4-BE49-F238E27FC236}">
                <a16:creationId xmlns:a16="http://schemas.microsoft.com/office/drawing/2014/main" id="{73BF16A7-E209-9019-0762-2F458CFA36EF}"/>
              </a:ext>
            </a:extLst>
          </p:cNvPr>
          <p:cNvSpPr/>
          <p:nvPr/>
        </p:nvSpPr>
        <p:spPr>
          <a:xfrm>
            <a:off x="5195615" y="4139293"/>
            <a:ext cx="2355599" cy="693057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36000" rIns="90000" bIns="3600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defTabSz="9137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线下的具体活动、公司内部活动、企业文化活动都可通过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公众号提前预热，进行分享截图、关注投票等进行公众号的推广</a:t>
            </a:r>
          </a:p>
        </p:txBody>
      </p:sp>
      <p:cxnSp>
        <p:nvCxnSpPr>
          <p:cNvPr id="8" name="爱设计-10">
            <a:extLst>
              <a:ext uri="{FF2B5EF4-FFF2-40B4-BE49-F238E27FC236}">
                <a16:creationId xmlns:a16="http://schemas.microsoft.com/office/drawing/2014/main" id="{366B1823-B1D4-040B-336F-7396BCECBD6F}"/>
              </a:ext>
            </a:extLst>
          </p:cNvPr>
          <p:cNvCxnSpPr>
            <a:cxnSpLocks/>
          </p:cNvCxnSpPr>
          <p:nvPr/>
        </p:nvCxnSpPr>
        <p:spPr>
          <a:xfrm>
            <a:off x="4945743" y="3649984"/>
            <a:ext cx="0" cy="320801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爱设计-11">
            <a:extLst>
              <a:ext uri="{FF2B5EF4-FFF2-40B4-BE49-F238E27FC236}">
                <a16:creationId xmlns:a16="http://schemas.microsoft.com/office/drawing/2014/main" id="{3F34A12C-AF72-8E11-D4BD-58E61DE55706}"/>
              </a:ext>
            </a:extLst>
          </p:cNvPr>
          <p:cNvSpPr/>
          <p:nvPr/>
        </p:nvSpPr>
        <p:spPr>
          <a:xfrm>
            <a:off x="9329465" y="2559873"/>
            <a:ext cx="2195785" cy="552809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18000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线下活动</a:t>
            </a:r>
          </a:p>
        </p:txBody>
      </p:sp>
      <p:sp>
        <p:nvSpPr>
          <p:cNvPr id="11" name="爱设计-12">
            <a:extLst>
              <a:ext uri="{FF2B5EF4-FFF2-40B4-BE49-F238E27FC236}">
                <a16:creationId xmlns:a16="http://schemas.microsoft.com/office/drawing/2014/main" id="{82D0DBBF-558B-612E-DCFD-0C8E813D8832}"/>
              </a:ext>
            </a:extLst>
          </p:cNvPr>
          <p:cNvSpPr/>
          <p:nvPr/>
        </p:nvSpPr>
        <p:spPr>
          <a:xfrm>
            <a:off x="9329465" y="3325587"/>
            <a:ext cx="2355599" cy="693057"/>
          </a:xfrm>
          <a:prstGeom prst="rect">
            <a:avLst/>
          </a:prstGeom>
          <a:noFill/>
          <a:ln w="5715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0000" tIns="36000" rIns="90000" bIns="3600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defTabSz="91376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在行业论坛、贴吧、文库等，以公司名义发表的相关评论、回帖之类的，都可以留下公司二维码</a:t>
            </a:r>
          </a:p>
        </p:txBody>
      </p:sp>
      <p:cxnSp>
        <p:nvCxnSpPr>
          <p:cNvPr id="12" name="爱设计-13">
            <a:extLst>
              <a:ext uri="{FF2B5EF4-FFF2-40B4-BE49-F238E27FC236}">
                <a16:creationId xmlns:a16="http://schemas.microsoft.com/office/drawing/2014/main" id="{AF17656F-DA3C-D364-6348-18BA011C6F46}"/>
              </a:ext>
            </a:extLst>
          </p:cNvPr>
          <p:cNvCxnSpPr>
            <a:cxnSpLocks/>
          </p:cNvCxnSpPr>
          <p:nvPr/>
        </p:nvCxnSpPr>
        <p:spPr>
          <a:xfrm>
            <a:off x="9079593" y="2836278"/>
            <a:ext cx="0" cy="402172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head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爱设计-14">
            <a:extLst>
              <a:ext uri="{FF2B5EF4-FFF2-40B4-BE49-F238E27FC236}">
                <a16:creationId xmlns:a16="http://schemas.microsoft.com/office/drawing/2014/main" id="{F4E35DF6-ED36-AAC0-989C-7D74C60855EA}"/>
              </a:ext>
            </a:extLst>
          </p:cNvPr>
          <p:cNvGrpSpPr/>
          <p:nvPr/>
        </p:nvGrpSpPr>
        <p:grpSpPr>
          <a:xfrm>
            <a:off x="450676" y="1492595"/>
            <a:ext cx="8260187" cy="1486264"/>
            <a:chOff x="450676" y="1826642"/>
            <a:chExt cx="8260187" cy="1486264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3DDF3AA-4FE2-7944-EF70-82E582EE1268}"/>
                </a:ext>
              </a:extLst>
            </p:cNvPr>
            <p:cNvGrpSpPr/>
            <p:nvPr/>
          </p:nvGrpSpPr>
          <p:grpSpPr>
            <a:xfrm>
              <a:off x="1181115" y="1988874"/>
              <a:ext cx="7529748" cy="1324032"/>
              <a:chOff x="1181115" y="1516639"/>
              <a:chExt cx="7529748" cy="1324032"/>
            </a:xfrm>
          </p:grpSpPr>
          <p:sp>
            <p:nvSpPr>
              <p:cNvPr id="17" name="爱设计-14-1">
                <a:extLst>
                  <a:ext uri="{FF2B5EF4-FFF2-40B4-BE49-F238E27FC236}">
                    <a16:creationId xmlns:a16="http://schemas.microsoft.com/office/drawing/2014/main" id="{739BADFC-E4F9-1439-99C7-3B04DCBBBAC2}"/>
                  </a:ext>
                </a:extLst>
              </p:cNvPr>
              <p:cNvSpPr/>
              <p:nvPr/>
            </p:nvSpPr>
            <p:spPr>
              <a:xfrm>
                <a:off x="1181117" y="2080362"/>
                <a:ext cx="7529746" cy="7603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</a:rPr>
                  <a:t>爱设计开放平台爱设计可以以</a:t>
                </a:r>
                <a:r>
                  <a:rPr kumimoji="1" lang="en-US" altLang="zh-CN" sz="1400" dirty="0">
                    <a:solidFill>
                      <a:schemeClr val="tx1"/>
                    </a:solidFill>
                  </a:rPr>
                  <a:t>API</a:t>
                </a:r>
                <a:r>
                  <a:rPr kumimoji="1" lang="zh-CN" altLang="en-US" sz="1400" dirty="0">
                    <a:solidFill>
                      <a:schemeClr val="tx1"/>
                    </a:solidFill>
                  </a:rPr>
                  <a:t>的方式输出作图能力和素材模版给到</a:t>
                </a:r>
                <a:r>
                  <a:rPr kumimoji="1" lang="en-US" altLang="zh-CN" sz="1400" dirty="0">
                    <a:solidFill>
                      <a:schemeClr val="tx1"/>
                    </a:solidFill>
                  </a:rPr>
                  <a:t>SaaS</a:t>
                </a:r>
                <a:r>
                  <a:rPr kumimoji="1" lang="zh-CN" altLang="en-US" sz="1400" dirty="0">
                    <a:solidFill>
                      <a:schemeClr val="tx1"/>
                    </a:solidFill>
                  </a:rPr>
                  <a:t>类合作伙伴，低成本帮助合作伙伴丰富产品功能和服务生态。</a:t>
                </a:r>
              </a:p>
            </p:txBody>
          </p:sp>
          <p:sp>
            <p:nvSpPr>
              <p:cNvPr id="18" name="爱设计-14-2">
                <a:extLst>
                  <a:ext uri="{FF2B5EF4-FFF2-40B4-BE49-F238E27FC236}">
                    <a16:creationId xmlns:a16="http://schemas.microsoft.com/office/drawing/2014/main" id="{EF22D962-4881-0987-D944-9DD326F15669}"/>
                  </a:ext>
                </a:extLst>
              </p:cNvPr>
              <p:cNvSpPr/>
              <p:nvPr/>
            </p:nvSpPr>
            <p:spPr>
              <a:xfrm>
                <a:off x="1181115" y="1516639"/>
                <a:ext cx="4164241" cy="6797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spAutoFit/>
              </a:bodyPr>
              <a:lstStyle/>
              <a:p>
                <a:r>
                  <a:rPr kumimoji="1" lang="zh-CN" altLang="en-US" sz="30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在线设计与协作平台</a:t>
                </a:r>
                <a:endParaRPr kumimoji="1" lang="en-US" altLang="zh-CN" sz="30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  <p:pic>
          <p:nvPicPr>
            <p:cNvPr id="16" name="爱设计-14-3" descr="前引号">
              <a:extLst>
                <a:ext uri="{FF2B5EF4-FFF2-40B4-BE49-F238E27FC236}">
                  <a16:creationId xmlns:a16="http://schemas.microsoft.com/office/drawing/2014/main" id="{DF9A188F-596E-36CA-E386-04FF122AFC3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50676" y="1826642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346258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5" name="爱设计-2">
            <a:extLst>
              <a:ext uri="{FF2B5EF4-FFF2-40B4-BE49-F238E27FC236}">
                <a16:creationId xmlns:a16="http://schemas.microsoft.com/office/drawing/2014/main" id="{E2C7712A-4B41-535C-C5B3-2EFD21174893}"/>
              </a:ext>
            </a:extLst>
          </p:cNvPr>
          <p:cNvSpPr txBox="1"/>
          <p:nvPr/>
        </p:nvSpPr>
        <p:spPr>
          <a:xfrm>
            <a:off x="533554" y="639382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线下推广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CF83A14D-C77D-C14F-92F9-1076BF4F7496}"/>
              </a:ext>
            </a:extLst>
          </p:cNvPr>
          <p:cNvSpPr/>
          <p:nvPr/>
        </p:nvSpPr>
        <p:spPr>
          <a:xfrm>
            <a:off x="637387" y="425889"/>
            <a:ext cx="1092200" cy="2134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20XX-20XX</a:t>
            </a:r>
            <a:endParaRPr lang="zh-CN" altLang="en-US" sz="11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5EC39456-AEB7-AAA8-DF4B-AFB3341AC6B3}"/>
              </a:ext>
            </a:extLst>
          </p:cNvPr>
          <p:cNvSpPr txBox="1"/>
          <p:nvPr/>
        </p:nvSpPr>
        <p:spPr>
          <a:xfrm flipH="1">
            <a:off x="10121747" y="623570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" name="爱设计-5">
            <a:extLst>
              <a:ext uri="{FF2B5EF4-FFF2-40B4-BE49-F238E27FC236}">
                <a16:creationId xmlns:a16="http://schemas.microsoft.com/office/drawing/2014/main" id="{36D6DA52-2FEC-6B82-14E7-8DA6C203BC3E}"/>
              </a:ext>
            </a:extLst>
          </p:cNvPr>
          <p:cNvSpPr/>
          <p:nvPr/>
        </p:nvSpPr>
        <p:spPr>
          <a:xfrm>
            <a:off x="-1" y="1365768"/>
            <a:ext cx="2342356" cy="4684728"/>
          </a:xfrm>
          <a:custGeom>
            <a:avLst/>
            <a:gdLst>
              <a:gd name="connsiteX0" fmla="*/ 0 w 2342356"/>
              <a:gd name="connsiteY0" fmla="*/ 0 h 4684728"/>
              <a:gd name="connsiteX1" fmla="*/ 2342356 w 2342356"/>
              <a:gd name="connsiteY1" fmla="*/ 2342364 h 4684728"/>
              <a:gd name="connsiteX2" fmla="*/ 0 w 2342356"/>
              <a:gd name="connsiteY2" fmla="*/ 4684728 h 4684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342356" h="4684728">
                <a:moveTo>
                  <a:pt x="0" y="0"/>
                </a:moveTo>
                <a:cubicBezTo>
                  <a:pt x="1293647" y="0"/>
                  <a:pt x="2342356" y="1048712"/>
                  <a:pt x="2342356" y="2342364"/>
                </a:cubicBezTo>
                <a:cubicBezTo>
                  <a:pt x="2342356" y="3636016"/>
                  <a:pt x="1293647" y="4684728"/>
                  <a:pt x="0" y="4684728"/>
                </a:cubicBezTo>
                <a:close/>
              </a:path>
            </a:pathLst>
          </a:cu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defTabSz="913765">
              <a:lnSpc>
                <a:spcPct val="150000"/>
              </a:lnSpc>
              <a:buSzPct val="25000"/>
            </a:pPr>
            <a:endParaRPr lang="en-GB" sz="1200" b="1">
              <a:solidFill>
                <a:schemeClr val="tx1"/>
              </a:solidFill>
            </a:endParaRPr>
          </a:p>
        </p:txBody>
      </p:sp>
      <p:sp>
        <p:nvSpPr>
          <p:cNvPr id="3" name="爱设计-6">
            <a:extLst>
              <a:ext uri="{FF2B5EF4-FFF2-40B4-BE49-F238E27FC236}">
                <a16:creationId xmlns:a16="http://schemas.microsoft.com/office/drawing/2014/main" id="{E5C0F3DD-74A5-3093-8F6B-034EBED8A0B0}"/>
              </a:ext>
            </a:extLst>
          </p:cNvPr>
          <p:cNvSpPr txBox="1"/>
          <p:nvPr/>
        </p:nvSpPr>
        <p:spPr>
          <a:xfrm>
            <a:off x="3264099" y="4422075"/>
            <a:ext cx="3231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各类活动现场</a:t>
            </a:r>
          </a:p>
        </p:txBody>
      </p:sp>
      <p:sp>
        <p:nvSpPr>
          <p:cNvPr id="4" name="爱设计-7">
            <a:extLst>
              <a:ext uri="{FF2B5EF4-FFF2-40B4-BE49-F238E27FC236}">
                <a16:creationId xmlns:a16="http://schemas.microsoft.com/office/drawing/2014/main" id="{5C168476-567A-431F-770D-03BBCB9922BA}"/>
              </a:ext>
            </a:extLst>
          </p:cNvPr>
          <p:cNvSpPr txBox="1"/>
          <p:nvPr/>
        </p:nvSpPr>
        <p:spPr>
          <a:xfrm>
            <a:off x="3157502" y="4842396"/>
            <a:ext cx="3444412" cy="1356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在招聘会、企业宣讲会、展会、行业会的现场布置都体现出二维码（各类宣传物料、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）；公司的代表人员在宣传公司的时候，可以主动推荐用户扫描二维码</a:t>
            </a:r>
          </a:p>
        </p:txBody>
      </p:sp>
      <p:sp>
        <p:nvSpPr>
          <p:cNvPr id="6" name="爱设计-8">
            <a:extLst>
              <a:ext uri="{FF2B5EF4-FFF2-40B4-BE49-F238E27FC236}">
                <a16:creationId xmlns:a16="http://schemas.microsoft.com/office/drawing/2014/main" id="{AB433BEC-ADC4-370B-2283-A83059B56EE4}"/>
              </a:ext>
            </a:extLst>
          </p:cNvPr>
          <p:cNvSpPr txBox="1"/>
          <p:nvPr/>
        </p:nvSpPr>
        <p:spPr>
          <a:xfrm rot="5400000">
            <a:off x="-1800002" y="1908132"/>
            <a:ext cx="3600000" cy="3600000"/>
          </a:xfrm>
          <a:prstGeom prst="rect">
            <a:avLst/>
          </a:prstGeom>
          <a:noFill/>
        </p:spPr>
        <p:txBody>
          <a:bodyPr wrap="square" rtlCol="0">
            <a:prstTxWarp prst="textArchUp">
              <a:avLst>
                <a:gd name="adj" fmla="val 11964789"/>
              </a:avLst>
            </a:prstTxWarp>
            <a:spAutoFit/>
          </a:bodyPr>
          <a:lstStyle/>
          <a:p>
            <a:pPr algn="ctr">
              <a:lnSpc>
                <a:spcPct val="120000"/>
              </a:lnSpc>
            </a:pPr>
            <a:r>
              <a:rPr kumimoji="0" lang="en-US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rPr>
              <a:t>AISHEJI POWERPOINT</a:t>
            </a:r>
          </a:p>
        </p:txBody>
      </p:sp>
      <p:sp>
        <p:nvSpPr>
          <p:cNvPr id="7" name="爱设计-9">
            <a:extLst>
              <a:ext uri="{FF2B5EF4-FFF2-40B4-BE49-F238E27FC236}">
                <a16:creationId xmlns:a16="http://schemas.microsoft.com/office/drawing/2014/main" id="{C4EA5FAF-AA5E-2FB1-E22F-9FE9A93F4358}"/>
              </a:ext>
            </a:extLst>
          </p:cNvPr>
          <p:cNvSpPr/>
          <p:nvPr/>
        </p:nvSpPr>
        <p:spPr>
          <a:xfrm>
            <a:off x="0" y="2809524"/>
            <a:ext cx="898605" cy="1797216"/>
          </a:xfrm>
          <a:custGeom>
            <a:avLst/>
            <a:gdLst>
              <a:gd name="connsiteX0" fmla="*/ 0 w 898605"/>
              <a:gd name="connsiteY0" fmla="*/ 0 h 1797216"/>
              <a:gd name="connsiteX1" fmla="*/ 898605 w 898605"/>
              <a:gd name="connsiteY1" fmla="*/ 898608 h 1797216"/>
              <a:gd name="connsiteX2" fmla="*/ 0 w 898605"/>
              <a:gd name="connsiteY2" fmla="*/ 1797216 h 1797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98605" h="1797216">
                <a:moveTo>
                  <a:pt x="0" y="0"/>
                </a:moveTo>
                <a:cubicBezTo>
                  <a:pt x="496286" y="0"/>
                  <a:pt x="898605" y="402321"/>
                  <a:pt x="898605" y="898608"/>
                </a:cubicBezTo>
                <a:cubicBezTo>
                  <a:pt x="898605" y="1394895"/>
                  <a:pt x="496286" y="1797216"/>
                  <a:pt x="0" y="179721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en-GB" sz="1200" b="1">
              <a:solidFill>
                <a:srgbClr val="FFFFFF"/>
              </a:solidFill>
            </a:endParaRPr>
          </a:p>
        </p:txBody>
      </p:sp>
      <p:sp>
        <p:nvSpPr>
          <p:cNvPr id="8" name="爱设计-10">
            <a:extLst>
              <a:ext uri="{FF2B5EF4-FFF2-40B4-BE49-F238E27FC236}">
                <a16:creationId xmlns:a16="http://schemas.microsoft.com/office/drawing/2014/main" id="{ECB45473-AA66-C1F0-9573-D53C54E2490C}"/>
              </a:ext>
            </a:extLst>
          </p:cNvPr>
          <p:cNvSpPr txBox="1"/>
          <p:nvPr/>
        </p:nvSpPr>
        <p:spPr>
          <a:xfrm>
            <a:off x="7233581" y="4422075"/>
            <a:ext cx="32312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客户拜访、乡村地推</a:t>
            </a:r>
          </a:p>
        </p:txBody>
      </p:sp>
      <p:sp>
        <p:nvSpPr>
          <p:cNvPr id="10" name="爱设计-11">
            <a:extLst>
              <a:ext uri="{FF2B5EF4-FFF2-40B4-BE49-F238E27FC236}">
                <a16:creationId xmlns:a16="http://schemas.microsoft.com/office/drawing/2014/main" id="{E97DC52A-824E-B5F4-1818-F8F792700A00}"/>
              </a:ext>
            </a:extLst>
          </p:cNvPr>
          <p:cNvSpPr txBox="1"/>
          <p:nvPr/>
        </p:nvSpPr>
        <p:spPr>
          <a:xfrm>
            <a:off x="7233581" y="4842396"/>
            <a:ext cx="3231217" cy="709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市场或运营部人员在洽谈业务时，可主动建议用户添加公众号</a:t>
            </a:r>
          </a:p>
        </p:txBody>
      </p:sp>
      <p:grpSp>
        <p:nvGrpSpPr>
          <p:cNvPr id="11" name="爱设计-12">
            <a:extLst>
              <a:ext uri="{FF2B5EF4-FFF2-40B4-BE49-F238E27FC236}">
                <a16:creationId xmlns:a16="http://schemas.microsoft.com/office/drawing/2014/main" id="{0A03C405-03F1-012F-7821-E87E2F05B77B}"/>
              </a:ext>
            </a:extLst>
          </p:cNvPr>
          <p:cNvGrpSpPr/>
          <p:nvPr/>
        </p:nvGrpSpPr>
        <p:grpSpPr>
          <a:xfrm>
            <a:off x="2342355" y="3708132"/>
            <a:ext cx="9849645" cy="1"/>
            <a:chOff x="2342355" y="3708132"/>
            <a:chExt cx="9849645" cy="1"/>
          </a:xfrm>
        </p:grpSpPr>
        <p:cxnSp>
          <p:nvCxnSpPr>
            <p:cNvPr id="12" name="爱设计-12-1">
              <a:extLst>
                <a:ext uri="{FF2B5EF4-FFF2-40B4-BE49-F238E27FC236}">
                  <a16:creationId xmlns:a16="http://schemas.microsoft.com/office/drawing/2014/main" id="{4FEB149F-FA36-6C57-2FBE-9D16BF219D79}"/>
                </a:ext>
              </a:extLst>
            </p:cNvPr>
            <p:cNvCxnSpPr>
              <a:cxnSpLocks/>
            </p:cNvCxnSpPr>
            <p:nvPr/>
          </p:nvCxnSpPr>
          <p:spPr>
            <a:xfrm>
              <a:off x="2342355" y="3708132"/>
              <a:ext cx="1956858" cy="0"/>
            </a:xfrm>
            <a:prstGeom prst="lin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爱设计-12-2">
              <a:extLst>
                <a:ext uri="{FF2B5EF4-FFF2-40B4-BE49-F238E27FC236}">
                  <a16:creationId xmlns:a16="http://schemas.microsoft.com/office/drawing/2014/main" id="{40FF8D2F-F6A6-3136-55D5-90C700E2FC11}"/>
                </a:ext>
              </a:extLst>
            </p:cNvPr>
            <p:cNvCxnSpPr>
              <a:cxnSpLocks/>
            </p:cNvCxnSpPr>
            <p:nvPr/>
          </p:nvCxnSpPr>
          <p:spPr>
            <a:xfrm>
              <a:off x="5379214" y="3708132"/>
              <a:ext cx="2889481" cy="0"/>
            </a:xfrm>
            <a:prstGeom prst="lin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5" name="爱设计-12-3">
              <a:extLst>
                <a:ext uri="{FF2B5EF4-FFF2-40B4-BE49-F238E27FC236}">
                  <a16:creationId xmlns:a16="http://schemas.microsoft.com/office/drawing/2014/main" id="{081E15C5-090A-F868-A342-320BB5AA461E}"/>
                </a:ext>
              </a:extLst>
            </p:cNvPr>
            <p:cNvCxnSpPr>
              <a:cxnSpLocks/>
            </p:cNvCxnSpPr>
            <p:nvPr/>
          </p:nvCxnSpPr>
          <p:spPr>
            <a:xfrm>
              <a:off x="9429683" y="3708133"/>
              <a:ext cx="2762317" cy="0"/>
            </a:xfrm>
            <a:prstGeom prst="lin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6" name="爱设计-13">
            <a:extLst>
              <a:ext uri="{FF2B5EF4-FFF2-40B4-BE49-F238E27FC236}">
                <a16:creationId xmlns:a16="http://schemas.microsoft.com/office/drawing/2014/main" id="{499F4D9C-0683-C49C-4A38-046ACB39D814}"/>
              </a:ext>
            </a:extLst>
          </p:cNvPr>
          <p:cNvSpPr/>
          <p:nvPr/>
        </p:nvSpPr>
        <p:spPr>
          <a:xfrm>
            <a:off x="4339707" y="3168132"/>
            <a:ext cx="1080000" cy="108000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GB" altLang="zh-CN" sz="2400" dirty="0">
                <a:solidFill>
                  <a:srgbClr val="FFFFFF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sz="2400" dirty="0">
              <a:solidFill>
                <a:srgbClr val="FFFFFF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7" name="爱设计-14">
            <a:extLst>
              <a:ext uri="{FF2B5EF4-FFF2-40B4-BE49-F238E27FC236}">
                <a16:creationId xmlns:a16="http://schemas.microsoft.com/office/drawing/2014/main" id="{4F387E53-BE96-FB49-752B-C7E08BE46C13}"/>
              </a:ext>
            </a:extLst>
          </p:cNvPr>
          <p:cNvSpPr/>
          <p:nvPr/>
        </p:nvSpPr>
        <p:spPr>
          <a:xfrm>
            <a:off x="8309189" y="3168132"/>
            <a:ext cx="1080000" cy="10800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defTabSz="913765">
              <a:buSzPct val="25000"/>
            </a:pPr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18" name="爱设计-15">
            <a:extLst>
              <a:ext uri="{FF2B5EF4-FFF2-40B4-BE49-F238E27FC236}">
                <a16:creationId xmlns:a16="http://schemas.microsoft.com/office/drawing/2014/main" id="{578A0042-57B2-DBA0-3020-79D385856DF2}"/>
              </a:ext>
            </a:extLst>
          </p:cNvPr>
          <p:cNvGrpSpPr/>
          <p:nvPr/>
        </p:nvGrpSpPr>
        <p:grpSpPr>
          <a:xfrm>
            <a:off x="3452520" y="1290737"/>
            <a:ext cx="7923236" cy="1486264"/>
            <a:chOff x="450676" y="1826642"/>
            <a:chExt cx="7923236" cy="1486264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7AD387F7-A1A1-1F05-4E93-1473B5FEEEAB}"/>
                </a:ext>
              </a:extLst>
            </p:cNvPr>
            <p:cNvGrpSpPr/>
            <p:nvPr/>
          </p:nvGrpSpPr>
          <p:grpSpPr>
            <a:xfrm>
              <a:off x="1181115" y="1988874"/>
              <a:ext cx="7192797" cy="1324032"/>
              <a:chOff x="1181115" y="1516639"/>
              <a:chExt cx="7192797" cy="1324032"/>
            </a:xfrm>
          </p:grpSpPr>
          <p:sp>
            <p:nvSpPr>
              <p:cNvPr id="21" name="爱设计-15-1">
                <a:extLst>
                  <a:ext uri="{FF2B5EF4-FFF2-40B4-BE49-F238E27FC236}">
                    <a16:creationId xmlns:a16="http://schemas.microsoft.com/office/drawing/2014/main" id="{C8FB2813-9EAC-9CAB-3875-32DA48E1A1FC}"/>
                  </a:ext>
                </a:extLst>
              </p:cNvPr>
              <p:cNvSpPr/>
              <p:nvPr/>
            </p:nvSpPr>
            <p:spPr>
              <a:xfrm>
                <a:off x="1181117" y="2080362"/>
                <a:ext cx="7192795" cy="760309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</a:rPr>
                  <a:t>爱设计开放平台爱设计可以以</a:t>
                </a:r>
                <a:r>
                  <a:rPr kumimoji="1" lang="en-US" altLang="zh-CN" sz="1400" dirty="0">
                    <a:solidFill>
                      <a:schemeClr val="tx1"/>
                    </a:solidFill>
                  </a:rPr>
                  <a:t>API</a:t>
                </a:r>
                <a:r>
                  <a:rPr kumimoji="1" lang="zh-CN" altLang="en-US" sz="1400" dirty="0">
                    <a:solidFill>
                      <a:schemeClr val="tx1"/>
                    </a:solidFill>
                  </a:rPr>
                  <a:t>的方式输出作图能力和素材模版给到</a:t>
                </a:r>
                <a:r>
                  <a:rPr kumimoji="1" lang="en-US" altLang="zh-CN" sz="1400" dirty="0">
                    <a:solidFill>
                      <a:schemeClr val="tx1"/>
                    </a:solidFill>
                  </a:rPr>
                  <a:t>SaaS</a:t>
                </a:r>
                <a:r>
                  <a:rPr kumimoji="1" lang="zh-CN" altLang="en-US" sz="1400" dirty="0">
                    <a:solidFill>
                      <a:schemeClr val="tx1"/>
                    </a:solidFill>
                  </a:rPr>
                  <a:t>类合作伙伴，低成本帮助合作伙伴丰富产品功能和服务生态。</a:t>
                </a:r>
              </a:p>
            </p:txBody>
          </p:sp>
          <p:sp>
            <p:nvSpPr>
              <p:cNvPr id="22" name="爱设计-15-2">
                <a:extLst>
                  <a:ext uri="{FF2B5EF4-FFF2-40B4-BE49-F238E27FC236}">
                    <a16:creationId xmlns:a16="http://schemas.microsoft.com/office/drawing/2014/main" id="{D71C32A5-510C-C4F4-079F-BEC3F8405442}"/>
                  </a:ext>
                </a:extLst>
              </p:cNvPr>
              <p:cNvSpPr/>
              <p:nvPr/>
            </p:nvSpPr>
            <p:spPr>
              <a:xfrm>
                <a:off x="1181115" y="1516639"/>
                <a:ext cx="4164241" cy="6797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spAutoFit/>
              </a:bodyPr>
              <a:lstStyle/>
              <a:p>
                <a:r>
                  <a:rPr kumimoji="1" lang="zh-CN" altLang="en-US" sz="30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在线设计与协作平台</a:t>
                </a:r>
                <a:endParaRPr kumimoji="1" lang="en-US" altLang="zh-CN" sz="30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  <p:pic>
          <p:nvPicPr>
            <p:cNvPr id="20" name="爱设计-15-3" descr="前引号">
              <a:extLst>
                <a:ext uri="{FF2B5EF4-FFF2-40B4-BE49-F238E27FC236}">
                  <a16:creationId xmlns:a16="http://schemas.microsoft.com/office/drawing/2014/main" id="{3433EF5C-80EC-D55D-7F97-35E2E97650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50676" y="1826642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50911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5" name="爱设计-2">
            <a:extLst>
              <a:ext uri="{FF2B5EF4-FFF2-40B4-BE49-F238E27FC236}">
                <a16:creationId xmlns:a16="http://schemas.microsoft.com/office/drawing/2014/main" id="{E2C7712A-4B41-535C-C5B3-2EFD21174893}"/>
              </a:ext>
            </a:extLst>
          </p:cNvPr>
          <p:cNvSpPr txBox="1"/>
          <p:nvPr/>
        </p:nvSpPr>
        <p:spPr>
          <a:xfrm>
            <a:off x="533554" y="639382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所有宣传物料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CF83A14D-C77D-C14F-92F9-1076BF4F7496}"/>
              </a:ext>
            </a:extLst>
          </p:cNvPr>
          <p:cNvSpPr/>
          <p:nvPr/>
        </p:nvSpPr>
        <p:spPr>
          <a:xfrm>
            <a:off x="637387" y="425889"/>
            <a:ext cx="1092200" cy="2134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20XX-20XX</a:t>
            </a:r>
            <a:endParaRPr lang="zh-CN" altLang="en-US" sz="11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5EC39456-AEB7-AAA8-DF4B-AFB3341AC6B3}"/>
              </a:ext>
            </a:extLst>
          </p:cNvPr>
          <p:cNvSpPr txBox="1"/>
          <p:nvPr/>
        </p:nvSpPr>
        <p:spPr>
          <a:xfrm flipH="1">
            <a:off x="10121747" y="623570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" name="爱设计-5">
            <a:extLst>
              <a:ext uri="{FF2B5EF4-FFF2-40B4-BE49-F238E27FC236}">
                <a16:creationId xmlns:a16="http://schemas.microsoft.com/office/drawing/2014/main" id="{101BDB9E-8CF0-AA1C-3335-EAB4C4BB955A}"/>
              </a:ext>
            </a:extLst>
          </p:cNvPr>
          <p:cNvSpPr txBox="1"/>
          <p:nvPr/>
        </p:nvSpPr>
        <p:spPr>
          <a:xfrm>
            <a:off x="1494680" y="3662171"/>
            <a:ext cx="4386581" cy="100607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200">
                <a:solidFill>
                  <a:schemeClr val="bg1">
                    <a:lumMod val="50000"/>
                  </a:schemeClr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54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一切可利用的宣传物料都可以添加二维码。公司宣传册、展板、海报、易拉宝，礼品包装，业务人员名片，宣传视频，宣传</a:t>
            </a:r>
            <a:r>
              <a:rPr lang="en-US" altLang="zh-CN" sz="154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54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尾页等。</a:t>
            </a:r>
          </a:p>
        </p:txBody>
      </p:sp>
      <p:sp>
        <p:nvSpPr>
          <p:cNvPr id="4" name="爱设计-6">
            <a:extLst>
              <a:ext uri="{FF2B5EF4-FFF2-40B4-BE49-F238E27FC236}">
                <a16:creationId xmlns:a16="http://schemas.microsoft.com/office/drawing/2014/main" id="{95FE5F27-4258-A65C-D7DD-341F7C44994A}"/>
              </a:ext>
            </a:extLst>
          </p:cNvPr>
          <p:cNvSpPr/>
          <p:nvPr/>
        </p:nvSpPr>
        <p:spPr>
          <a:xfrm>
            <a:off x="1494682" y="5147712"/>
            <a:ext cx="1940563" cy="54483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80" dirty="0">
                <a:solidFill>
                  <a:srgbClr val="FFFFFF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6" name="爱设计-7">
            <a:extLst>
              <a:ext uri="{FF2B5EF4-FFF2-40B4-BE49-F238E27FC236}">
                <a16:creationId xmlns:a16="http://schemas.microsoft.com/office/drawing/2014/main" id="{DED1000A-579F-882D-5A57-4D91976DBD15}"/>
              </a:ext>
            </a:extLst>
          </p:cNvPr>
          <p:cNvSpPr/>
          <p:nvPr/>
        </p:nvSpPr>
        <p:spPr>
          <a:xfrm>
            <a:off x="3940699" y="5147712"/>
            <a:ext cx="1940563" cy="544830"/>
          </a:xfrm>
          <a:prstGeom prst="roundRect">
            <a:avLst/>
          </a:prstGeom>
          <a:solidFill>
            <a:schemeClr val="bg1"/>
          </a:solidFill>
          <a:ln w="1397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98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8" name="爱设计-8">
            <a:extLst>
              <a:ext uri="{FF2B5EF4-FFF2-40B4-BE49-F238E27FC236}">
                <a16:creationId xmlns:a16="http://schemas.microsoft.com/office/drawing/2014/main" id="{1A58FD1B-F921-EB16-B574-49E1B6285133}"/>
              </a:ext>
            </a:extLst>
          </p:cNvPr>
          <p:cNvSpPr txBox="1"/>
          <p:nvPr/>
        </p:nvSpPr>
        <p:spPr>
          <a:xfrm>
            <a:off x="1517034" y="1789816"/>
            <a:ext cx="3839174" cy="728528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pPr algn="l">
              <a:lnSpc>
                <a:spcPct val="123333"/>
              </a:lnSpc>
            </a:pPr>
            <a:r>
              <a:rPr lang="zh-CN" altLang="en-US" sz="396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利用宣传物料</a:t>
            </a:r>
          </a:p>
        </p:txBody>
      </p:sp>
      <p:sp>
        <p:nvSpPr>
          <p:cNvPr id="10" name="爱设计-9">
            <a:extLst>
              <a:ext uri="{FF2B5EF4-FFF2-40B4-BE49-F238E27FC236}">
                <a16:creationId xmlns:a16="http://schemas.microsoft.com/office/drawing/2014/main" id="{481943A9-307E-CA4B-4A72-0AFC68E3FC5B}"/>
              </a:ext>
            </a:extLst>
          </p:cNvPr>
          <p:cNvSpPr txBox="1"/>
          <p:nvPr/>
        </p:nvSpPr>
        <p:spPr>
          <a:xfrm>
            <a:off x="1517034" y="2574571"/>
            <a:ext cx="3684762" cy="494366"/>
          </a:xfrm>
          <a:prstGeom prst="rect">
            <a:avLst/>
          </a:prstGeom>
        </p:spPr>
        <p:txBody>
          <a:bodyPr vert="horz" rtlCol="0" anchor="t" anchorCtr="0">
            <a:noAutofit/>
          </a:bodyPr>
          <a:lstStyle/>
          <a:p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OPPOSans H" panose="00020600040101010101" pitchFamily="18" charset="-122"/>
              </a:rPr>
              <a:t>Intelligent Flow Of Content</a:t>
            </a:r>
          </a:p>
        </p:txBody>
      </p:sp>
      <p:sp>
        <p:nvSpPr>
          <p:cNvPr id="12" name="爱设计-10">
            <a:extLst>
              <a:ext uri="{FF2B5EF4-FFF2-40B4-BE49-F238E27FC236}">
                <a16:creationId xmlns:a16="http://schemas.microsoft.com/office/drawing/2014/main" id="{92633479-DC75-CAA9-2F8D-653B927250FA}"/>
              </a:ext>
            </a:extLst>
          </p:cNvPr>
          <p:cNvSpPr/>
          <p:nvPr/>
        </p:nvSpPr>
        <p:spPr>
          <a:xfrm>
            <a:off x="1644840" y="3246579"/>
            <a:ext cx="77233" cy="7723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/>
          </a:p>
        </p:txBody>
      </p:sp>
      <p:sp>
        <p:nvSpPr>
          <p:cNvPr id="13" name="爱设计-11">
            <a:extLst>
              <a:ext uri="{FF2B5EF4-FFF2-40B4-BE49-F238E27FC236}">
                <a16:creationId xmlns:a16="http://schemas.microsoft.com/office/drawing/2014/main" id="{EF63F2E5-0C9D-5488-4E12-83D2D6EBC3C0}"/>
              </a:ext>
            </a:extLst>
          </p:cNvPr>
          <p:cNvSpPr/>
          <p:nvPr/>
        </p:nvSpPr>
        <p:spPr>
          <a:xfrm>
            <a:off x="1840220" y="3246579"/>
            <a:ext cx="77233" cy="7723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/>
          </a:p>
        </p:txBody>
      </p:sp>
      <p:sp>
        <p:nvSpPr>
          <p:cNvPr id="15" name="爱设计-12">
            <a:extLst>
              <a:ext uri="{FF2B5EF4-FFF2-40B4-BE49-F238E27FC236}">
                <a16:creationId xmlns:a16="http://schemas.microsoft.com/office/drawing/2014/main" id="{2CAD3213-DCB4-F548-1526-1AB9BDAF18F0}"/>
              </a:ext>
            </a:extLst>
          </p:cNvPr>
          <p:cNvSpPr/>
          <p:nvPr/>
        </p:nvSpPr>
        <p:spPr>
          <a:xfrm>
            <a:off x="2035601" y="3246579"/>
            <a:ext cx="77233" cy="7723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80"/>
          </a:p>
        </p:txBody>
      </p:sp>
      <p:grpSp>
        <p:nvGrpSpPr>
          <p:cNvPr id="17" name="爱设计-13">
            <a:extLst>
              <a:ext uri="{FF2B5EF4-FFF2-40B4-BE49-F238E27FC236}">
                <a16:creationId xmlns:a16="http://schemas.microsoft.com/office/drawing/2014/main" id="{6780907B-A12A-F212-ADEB-E1E3540CF3A1}"/>
              </a:ext>
            </a:extLst>
          </p:cNvPr>
          <p:cNvGrpSpPr/>
          <p:nvPr/>
        </p:nvGrpSpPr>
        <p:grpSpPr>
          <a:xfrm>
            <a:off x="6905003" y="1551030"/>
            <a:ext cx="3792318" cy="4222283"/>
            <a:chOff x="1614269" y="2371107"/>
            <a:chExt cx="5295170" cy="4320737"/>
          </a:xfrm>
        </p:grpSpPr>
        <p:sp>
          <p:nvSpPr>
            <p:cNvPr id="18" name="爱设计-13-1">
              <a:extLst>
                <a:ext uri="{FF2B5EF4-FFF2-40B4-BE49-F238E27FC236}">
                  <a16:creationId xmlns:a16="http://schemas.microsoft.com/office/drawing/2014/main" id="{6B2C44D7-7428-0E2E-1C19-DB21E8EA2E1E}"/>
                </a:ext>
              </a:extLst>
            </p:cNvPr>
            <p:cNvSpPr/>
            <p:nvPr/>
          </p:nvSpPr>
          <p:spPr>
            <a:xfrm>
              <a:off x="1885321" y="2371107"/>
              <a:ext cx="5024118" cy="4131940"/>
            </a:xfrm>
            <a:prstGeom prst="foldedCorner">
              <a:avLst>
                <a:gd name="adj" fmla="val 0"/>
              </a:avLst>
            </a:prstGeom>
            <a:solidFill>
              <a:schemeClr val="accent1">
                <a:alpha val="10000"/>
              </a:schemeClr>
            </a:solid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980"/>
            </a:p>
          </p:txBody>
        </p:sp>
        <p:sp>
          <p:nvSpPr>
            <p:cNvPr id="19" name="爱设计-13-2">
              <a:extLst>
                <a:ext uri="{FF2B5EF4-FFF2-40B4-BE49-F238E27FC236}">
                  <a16:creationId xmlns:a16="http://schemas.microsoft.com/office/drawing/2014/main" id="{E0FA3173-8913-78B7-80EE-D96E77A92EB6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1614269" y="2559899"/>
              <a:ext cx="5024121" cy="4131945"/>
            </a:xfrm>
            <a:prstGeom prst="foldedCorner">
              <a:avLst/>
            </a:prstGeom>
            <a:blipFill>
              <a:blip r:embed="rId4"/>
              <a:stretch>
                <a:fillRect/>
              </a:stretch>
            </a:blipFill>
            <a:ln w="38100">
              <a:noFill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980"/>
            </a:p>
          </p:txBody>
        </p:sp>
      </p:grpSp>
    </p:spTree>
    <p:extLst>
      <p:ext uri="{BB962C8B-B14F-4D97-AF65-F5344CB8AC3E}">
        <p14:creationId xmlns:p14="http://schemas.microsoft.com/office/powerpoint/2010/main" val="38090487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5" name="爱设计-2">
            <a:extLst>
              <a:ext uri="{FF2B5EF4-FFF2-40B4-BE49-F238E27FC236}">
                <a16:creationId xmlns:a16="http://schemas.microsoft.com/office/drawing/2014/main" id="{E2C7712A-4B41-535C-C5B3-2EFD21174893}"/>
              </a:ext>
            </a:extLst>
          </p:cNvPr>
          <p:cNvSpPr txBox="1"/>
          <p:nvPr/>
        </p:nvSpPr>
        <p:spPr>
          <a:xfrm>
            <a:off x="533554" y="639382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公众号互推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CF83A14D-C77D-C14F-92F9-1076BF4F7496}"/>
              </a:ext>
            </a:extLst>
          </p:cNvPr>
          <p:cNvSpPr/>
          <p:nvPr/>
        </p:nvSpPr>
        <p:spPr>
          <a:xfrm>
            <a:off x="637387" y="425889"/>
            <a:ext cx="1092200" cy="2134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20XX-20XX</a:t>
            </a:r>
            <a:endParaRPr lang="zh-CN" altLang="en-US" sz="11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5EC39456-AEB7-AAA8-DF4B-AFB3341AC6B3}"/>
              </a:ext>
            </a:extLst>
          </p:cNvPr>
          <p:cNvSpPr txBox="1"/>
          <p:nvPr/>
        </p:nvSpPr>
        <p:spPr>
          <a:xfrm flipH="1">
            <a:off x="10121747" y="623570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6" name="爱设计-5">
            <a:extLst>
              <a:ext uri="{FF2B5EF4-FFF2-40B4-BE49-F238E27FC236}">
                <a16:creationId xmlns:a16="http://schemas.microsoft.com/office/drawing/2014/main" id="{961EF9B7-FE65-938B-06BF-A5D280E72081}"/>
              </a:ext>
            </a:extLst>
          </p:cNvPr>
          <p:cNvSpPr txBox="1"/>
          <p:nvPr/>
        </p:nvSpPr>
        <p:spPr>
          <a:xfrm>
            <a:off x="5638515" y="4841092"/>
            <a:ext cx="2317775" cy="6345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公司、兄弟公司转发、互推公众号，增加用户人数</a:t>
            </a:r>
          </a:p>
        </p:txBody>
      </p:sp>
      <p:sp>
        <p:nvSpPr>
          <p:cNvPr id="17" name="爱设计-6">
            <a:extLst>
              <a:ext uri="{FF2B5EF4-FFF2-40B4-BE49-F238E27FC236}">
                <a16:creationId xmlns:a16="http://schemas.microsoft.com/office/drawing/2014/main" id="{2B688C04-11D2-CFB9-171D-5E2052B961ED}"/>
              </a:ext>
            </a:extLst>
          </p:cNvPr>
          <p:cNvSpPr>
            <a:spLocks/>
          </p:cNvSpPr>
          <p:nvPr/>
        </p:nvSpPr>
        <p:spPr>
          <a:xfrm>
            <a:off x="5638515" y="1708734"/>
            <a:ext cx="2317775" cy="2336623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noFill/>
            <a:round/>
            <a:headEnd/>
            <a:tailEnd/>
          </a:ln>
          <a:effectLst>
            <a:outerShdw blurRad="304800" dist="152400" dir="288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爱设计-7">
            <a:extLst>
              <a:ext uri="{FF2B5EF4-FFF2-40B4-BE49-F238E27FC236}">
                <a16:creationId xmlns:a16="http://schemas.microsoft.com/office/drawing/2014/main" id="{AC4604CC-DAAF-2B42-CA35-96C72E211FEB}"/>
              </a:ext>
            </a:extLst>
          </p:cNvPr>
          <p:cNvSpPr txBox="1"/>
          <p:nvPr/>
        </p:nvSpPr>
        <p:spPr>
          <a:xfrm>
            <a:off x="8706756" y="4841092"/>
            <a:ext cx="2317775" cy="914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同类型行业群，参加各类发布会、宣讲会加入的群都可以进行群推广告</a:t>
            </a:r>
          </a:p>
        </p:txBody>
      </p:sp>
      <p:sp>
        <p:nvSpPr>
          <p:cNvPr id="19" name="爱设计-8">
            <a:extLst>
              <a:ext uri="{FF2B5EF4-FFF2-40B4-BE49-F238E27FC236}">
                <a16:creationId xmlns:a16="http://schemas.microsoft.com/office/drawing/2014/main" id="{84B8E80A-FCB0-FE15-36D8-4110874E457B}"/>
              </a:ext>
            </a:extLst>
          </p:cNvPr>
          <p:cNvSpPr/>
          <p:nvPr/>
        </p:nvSpPr>
        <p:spPr>
          <a:xfrm>
            <a:off x="8706756" y="1708734"/>
            <a:ext cx="2317775" cy="2336623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8100">
            <a:noFill/>
            <a:round/>
            <a:headEnd/>
            <a:tailEnd/>
          </a:ln>
          <a:effectLst>
            <a:outerShdw blurRad="304800" dist="152400" dir="288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4" name="爱设计-9">
            <a:extLst>
              <a:ext uri="{FF2B5EF4-FFF2-40B4-BE49-F238E27FC236}">
                <a16:creationId xmlns:a16="http://schemas.microsoft.com/office/drawing/2014/main" id="{B090618D-B9AB-3220-10CA-C4878E010A3C}"/>
              </a:ext>
            </a:extLst>
          </p:cNvPr>
          <p:cNvGrpSpPr/>
          <p:nvPr/>
        </p:nvGrpSpPr>
        <p:grpSpPr>
          <a:xfrm>
            <a:off x="1167470" y="1964332"/>
            <a:ext cx="3667760" cy="3520917"/>
            <a:chOff x="660400" y="2234667"/>
            <a:chExt cx="3667760" cy="3520917"/>
          </a:xfrm>
        </p:grpSpPr>
        <p:sp>
          <p:nvSpPr>
            <p:cNvPr id="15" name="爱设计-9-1">
              <a:extLst>
                <a:ext uri="{FF2B5EF4-FFF2-40B4-BE49-F238E27FC236}">
                  <a16:creationId xmlns:a16="http://schemas.microsoft.com/office/drawing/2014/main" id="{A11B616F-DCEC-8BC0-EB37-5B50DE534B3E}"/>
                </a:ext>
              </a:extLst>
            </p:cNvPr>
            <p:cNvSpPr txBox="1"/>
            <p:nvPr/>
          </p:nvSpPr>
          <p:spPr>
            <a:xfrm>
              <a:off x="660400" y="3448621"/>
              <a:ext cx="1659429" cy="1862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500" dirty="0">
                  <a:solidFill>
                    <a:schemeClr val="accent1"/>
                  </a:solidFill>
                </a:rPr>
                <a:t>”</a:t>
              </a:r>
            </a:p>
          </p:txBody>
        </p:sp>
        <p:sp>
          <p:nvSpPr>
            <p:cNvPr id="21" name="爱设计-9-2">
              <a:extLst>
                <a:ext uri="{FF2B5EF4-FFF2-40B4-BE49-F238E27FC236}">
                  <a16:creationId xmlns:a16="http://schemas.microsoft.com/office/drawing/2014/main" id="{F5C7AFFB-1B07-E778-DDD0-74C90F21E7FC}"/>
                </a:ext>
              </a:extLst>
            </p:cNvPr>
            <p:cNvSpPr txBox="1"/>
            <p:nvPr/>
          </p:nvSpPr>
          <p:spPr>
            <a:xfrm>
              <a:off x="711802" y="2234667"/>
              <a:ext cx="3551787" cy="662298"/>
            </a:xfrm>
            <a:prstGeom prst="rect">
              <a:avLst/>
            </a:prstGeom>
          </p:spPr>
          <p:txBody>
            <a:bodyPr vert="horz" rtlCol="0" anchor="t" anchorCtr="0">
              <a:noAutofit/>
            </a:bodyPr>
            <a:lstStyle/>
            <a:p>
              <a:pPr algn="l">
                <a:lnSpc>
                  <a:spcPct val="123333"/>
                </a:lnSpc>
              </a:pPr>
              <a:r>
                <a:rPr lang="zh-CN" altLang="en-US" sz="36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内容智能流转</a:t>
              </a:r>
            </a:p>
          </p:txBody>
        </p:sp>
        <p:sp>
          <p:nvSpPr>
            <p:cNvPr id="22" name="爱设计-9-3">
              <a:extLst>
                <a:ext uri="{FF2B5EF4-FFF2-40B4-BE49-F238E27FC236}">
                  <a16:creationId xmlns:a16="http://schemas.microsoft.com/office/drawing/2014/main" id="{E615C026-C677-5279-8B66-43CDAF0C46F8}"/>
                </a:ext>
              </a:extLst>
            </p:cNvPr>
            <p:cNvSpPr txBox="1"/>
            <p:nvPr/>
          </p:nvSpPr>
          <p:spPr>
            <a:xfrm>
              <a:off x="711802" y="2948081"/>
              <a:ext cx="3408933" cy="449424"/>
            </a:xfrm>
            <a:prstGeom prst="rect">
              <a:avLst/>
            </a:prstGeom>
          </p:spPr>
          <p:txBody>
            <a:bodyPr vert="horz" rtlCol="0" anchor="t" anchorCtr="0">
              <a:noAutofit/>
            </a:bodyPr>
            <a:lstStyle/>
            <a:p>
              <a:r>
                <a:rPr lang="en-US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cs typeface="OPPOSans H" panose="00020600040101010101" pitchFamily="18" charset="-122"/>
                </a:rPr>
                <a:t>Intelligent Flow Of Content</a:t>
              </a:r>
            </a:p>
          </p:txBody>
        </p:sp>
        <p:sp>
          <p:nvSpPr>
            <p:cNvPr id="23" name="爱设计-9-4">
              <a:extLst>
                <a:ext uri="{FF2B5EF4-FFF2-40B4-BE49-F238E27FC236}">
                  <a16:creationId xmlns:a16="http://schemas.microsoft.com/office/drawing/2014/main" id="{26C2BCB0-E6CC-EDB3-2E9B-B4D1E0266CB3}"/>
                </a:ext>
              </a:extLst>
            </p:cNvPr>
            <p:cNvSpPr txBox="1"/>
            <p:nvPr/>
          </p:nvSpPr>
          <p:spPr>
            <a:xfrm>
              <a:off x="776373" y="4450547"/>
              <a:ext cx="3551787" cy="1305037"/>
            </a:xfrm>
            <a:prstGeom prst="rect">
              <a:avLst/>
            </a:prstGeom>
            <a:noFill/>
          </p:spPr>
          <p:txBody>
            <a:bodyPr wrap="square" rtlCol="0" anchor="t" anchorCtr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just">
                <a:lnSpc>
                  <a:spcPct val="130000"/>
                </a:lnSpc>
              </a:pPr>
              <a:r>
                <a:rPr lang="zh-CN" altLang="en-US" sz="154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互推就是基于微信公众号平台，通过图文方法、阅读原文方法、文末文案等方法与拥有一定粉丝量的大咖进行资源互换，从而达到涨粉的目的</a:t>
              </a:r>
            </a:p>
          </p:txBody>
        </p:sp>
      </p:grpSp>
      <p:sp>
        <p:nvSpPr>
          <p:cNvPr id="25" name="爱设计-10">
            <a:extLst>
              <a:ext uri="{FF2B5EF4-FFF2-40B4-BE49-F238E27FC236}">
                <a16:creationId xmlns:a16="http://schemas.microsoft.com/office/drawing/2014/main" id="{0DE0045A-5F12-1DCF-4F65-DC5691D622D9}"/>
              </a:ext>
            </a:extLst>
          </p:cNvPr>
          <p:cNvSpPr/>
          <p:nvPr/>
        </p:nvSpPr>
        <p:spPr>
          <a:xfrm>
            <a:off x="6041498" y="4291958"/>
            <a:ext cx="1511808" cy="42445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26" name="爱设计-11">
            <a:extLst>
              <a:ext uri="{FF2B5EF4-FFF2-40B4-BE49-F238E27FC236}">
                <a16:creationId xmlns:a16="http://schemas.microsoft.com/office/drawing/2014/main" id="{01933FF7-0858-234D-5224-DCD468CF3154}"/>
              </a:ext>
            </a:extLst>
          </p:cNvPr>
          <p:cNvSpPr/>
          <p:nvPr/>
        </p:nvSpPr>
        <p:spPr>
          <a:xfrm>
            <a:off x="9109739" y="4291958"/>
            <a:ext cx="1511808" cy="42445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solidFill>
                  <a:srgbClr val="FFFFFF"/>
                </a:solidFill>
                <a:effectLst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</p:spTree>
    <p:extLst>
      <p:ext uri="{BB962C8B-B14F-4D97-AF65-F5344CB8AC3E}">
        <p14:creationId xmlns:p14="http://schemas.microsoft.com/office/powerpoint/2010/main" val="8878340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5" name="爱设计-2">
            <a:extLst>
              <a:ext uri="{FF2B5EF4-FFF2-40B4-BE49-F238E27FC236}">
                <a16:creationId xmlns:a16="http://schemas.microsoft.com/office/drawing/2014/main" id="{E2C7712A-4B41-535C-C5B3-2EFD21174893}"/>
              </a:ext>
            </a:extLst>
          </p:cNvPr>
          <p:cNvSpPr txBox="1"/>
          <p:nvPr/>
        </p:nvSpPr>
        <p:spPr>
          <a:xfrm>
            <a:off x="533554" y="639382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微信裂变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CF83A14D-C77D-C14F-92F9-1076BF4F7496}"/>
              </a:ext>
            </a:extLst>
          </p:cNvPr>
          <p:cNvSpPr/>
          <p:nvPr/>
        </p:nvSpPr>
        <p:spPr>
          <a:xfrm>
            <a:off x="637387" y="425889"/>
            <a:ext cx="1092200" cy="2134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20XX-20XX</a:t>
            </a:r>
            <a:endParaRPr lang="zh-CN" altLang="en-US" sz="11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5EC39456-AEB7-AAA8-DF4B-AFB3341AC6B3}"/>
              </a:ext>
            </a:extLst>
          </p:cNvPr>
          <p:cNvSpPr txBox="1"/>
          <p:nvPr/>
        </p:nvSpPr>
        <p:spPr>
          <a:xfrm flipH="1">
            <a:off x="10121747" y="623570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" name="爱设计-5">
            <a:extLst>
              <a:ext uri="{FF2B5EF4-FFF2-40B4-BE49-F238E27FC236}">
                <a16:creationId xmlns:a16="http://schemas.microsoft.com/office/drawing/2014/main" id="{67FBD15A-97B9-D937-1DC1-E9BA0D267353}"/>
              </a:ext>
            </a:extLst>
          </p:cNvPr>
          <p:cNvSpPr/>
          <p:nvPr/>
        </p:nvSpPr>
        <p:spPr>
          <a:xfrm>
            <a:off x="5029200" y="1886222"/>
            <a:ext cx="2133600" cy="2133600"/>
          </a:xfrm>
          <a:prstGeom prst="ellipse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" name="爱设计-6">
            <a:extLst>
              <a:ext uri="{FF2B5EF4-FFF2-40B4-BE49-F238E27FC236}">
                <a16:creationId xmlns:a16="http://schemas.microsoft.com/office/drawing/2014/main" id="{B0C61AD1-51B3-D781-F2FD-058C8F62E703}"/>
              </a:ext>
            </a:extLst>
          </p:cNvPr>
          <p:cNvSpPr/>
          <p:nvPr/>
        </p:nvSpPr>
        <p:spPr>
          <a:xfrm>
            <a:off x="5391150" y="2248172"/>
            <a:ext cx="1409700" cy="14097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 defTabSz="913765">
              <a:buSzPct val="25000"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活动裂变</a:t>
            </a:r>
          </a:p>
        </p:txBody>
      </p:sp>
      <p:cxnSp>
        <p:nvCxnSpPr>
          <p:cNvPr id="4" name="爱设计-7">
            <a:extLst>
              <a:ext uri="{FF2B5EF4-FFF2-40B4-BE49-F238E27FC236}">
                <a16:creationId xmlns:a16="http://schemas.microsoft.com/office/drawing/2014/main" id="{999710D7-0EA5-4485-0960-15A98EDB6FB8}"/>
              </a:ext>
            </a:extLst>
          </p:cNvPr>
          <p:cNvCxnSpPr>
            <a:cxnSpLocks/>
          </p:cNvCxnSpPr>
          <p:nvPr/>
        </p:nvCxnSpPr>
        <p:spPr>
          <a:xfrm>
            <a:off x="3152775" y="2953022"/>
            <a:ext cx="1355725" cy="0"/>
          </a:xfrm>
          <a:prstGeom prst="line">
            <a:avLst/>
          </a:prstGeom>
          <a:noFill/>
          <a:ln>
            <a:solidFill>
              <a:schemeClr val="tx1">
                <a:lumMod val="50000"/>
                <a:lumOff val="50000"/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爱设计-8">
            <a:extLst>
              <a:ext uri="{FF2B5EF4-FFF2-40B4-BE49-F238E27FC236}">
                <a16:creationId xmlns:a16="http://schemas.microsoft.com/office/drawing/2014/main" id="{31A584D5-9464-3323-8E17-547DAA47A1EC}"/>
              </a:ext>
            </a:extLst>
          </p:cNvPr>
          <p:cNvCxnSpPr>
            <a:cxnSpLocks/>
          </p:cNvCxnSpPr>
          <p:nvPr/>
        </p:nvCxnSpPr>
        <p:spPr>
          <a:xfrm>
            <a:off x="7683500" y="2953022"/>
            <a:ext cx="1355725" cy="0"/>
          </a:xfrm>
          <a:prstGeom prst="line">
            <a:avLst/>
          </a:prstGeom>
          <a:noFill/>
          <a:ln>
            <a:solidFill>
              <a:schemeClr val="tx1">
                <a:lumMod val="50000"/>
                <a:lumOff val="50000"/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" name="爱设计-9">
            <a:extLst>
              <a:ext uri="{FF2B5EF4-FFF2-40B4-BE49-F238E27FC236}">
                <a16:creationId xmlns:a16="http://schemas.microsoft.com/office/drawing/2014/main" id="{BC8C3483-B832-E19E-94C0-C84BF500805B}"/>
              </a:ext>
            </a:extLst>
          </p:cNvPr>
          <p:cNvSpPr/>
          <p:nvPr/>
        </p:nvSpPr>
        <p:spPr>
          <a:xfrm>
            <a:off x="4508500" y="1365522"/>
            <a:ext cx="3175000" cy="3175000"/>
          </a:xfrm>
          <a:prstGeom prst="ellipse">
            <a:avLst/>
          </a:prstGeom>
          <a:noFill/>
          <a:ln>
            <a:solidFill>
              <a:schemeClr val="tx1">
                <a:lumMod val="50000"/>
                <a:lumOff val="50000"/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8" name="爱设计-10">
            <a:extLst>
              <a:ext uri="{FF2B5EF4-FFF2-40B4-BE49-F238E27FC236}">
                <a16:creationId xmlns:a16="http://schemas.microsoft.com/office/drawing/2014/main" id="{989CF5FE-0455-C40C-7C24-0782AA076206}"/>
              </a:ext>
            </a:extLst>
          </p:cNvPr>
          <p:cNvSpPr/>
          <p:nvPr/>
        </p:nvSpPr>
        <p:spPr>
          <a:xfrm>
            <a:off x="1349374" y="2054497"/>
            <a:ext cx="1797050" cy="1797050"/>
          </a:xfrm>
          <a:prstGeom prst="ellipse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群裂变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0" name="爱设计-11">
            <a:extLst>
              <a:ext uri="{FF2B5EF4-FFF2-40B4-BE49-F238E27FC236}">
                <a16:creationId xmlns:a16="http://schemas.microsoft.com/office/drawing/2014/main" id="{16752286-FF34-E882-C09D-D78D1CA02675}"/>
              </a:ext>
            </a:extLst>
          </p:cNvPr>
          <p:cNvSpPr/>
          <p:nvPr/>
        </p:nvSpPr>
        <p:spPr>
          <a:xfrm>
            <a:off x="9039225" y="2054497"/>
            <a:ext cx="1797050" cy="1797050"/>
          </a:xfrm>
          <a:prstGeom prst="ellipse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潜在需求 </a:t>
            </a:r>
          </a:p>
        </p:txBody>
      </p:sp>
      <p:sp>
        <p:nvSpPr>
          <p:cNvPr id="11" name="爱设计-12">
            <a:extLst>
              <a:ext uri="{FF2B5EF4-FFF2-40B4-BE49-F238E27FC236}">
                <a16:creationId xmlns:a16="http://schemas.microsoft.com/office/drawing/2014/main" id="{810A9019-BA89-8CCA-6F91-96D16C6954FF}"/>
              </a:ext>
            </a:extLst>
          </p:cNvPr>
          <p:cNvSpPr txBox="1"/>
          <p:nvPr/>
        </p:nvSpPr>
        <p:spPr>
          <a:xfrm>
            <a:off x="4508500" y="4766145"/>
            <a:ext cx="3174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数字资产管理</a:t>
            </a:r>
          </a:p>
        </p:txBody>
      </p:sp>
      <p:sp>
        <p:nvSpPr>
          <p:cNvPr id="12" name="爱设计-13">
            <a:extLst>
              <a:ext uri="{FF2B5EF4-FFF2-40B4-BE49-F238E27FC236}">
                <a16:creationId xmlns:a16="http://schemas.microsoft.com/office/drawing/2014/main" id="{99295498-51B1-2736-8AEB-4482BF08D6D3}"/>
              </a:ext>
            </a:extLst>
          </p:cNvPr>
          <p:cNvSpPr txBox="1"/>
          <p:nvPr/>
        </p:nvSpPr>
        <p:spPr>
          <a:xfrm>
            <a:off x="4752340" y="5153297"/>
            <a:ext cx="2687320" cy="63453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3765">
              <a:lnSpc>
                <a:spcPct val="130000"/>
              </a:lnSpc>
              <a:buSzPct val="25000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</a:rPr>
              <a:t>活动裂变的话，有趣的活动，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</a:rPr>
              <a:t>才会激发参与</a:t>
            </a:r>
          </a:p>
        </p:txBody>
      </p:sp>
      <p:cxnSp>
        <p:nvCxnSpPr>
          <p:cNvPr id="13" name="爱设计-14">
            <a:extLst>
              <a:ext uri="{FF2B5EF4-FFF2-40B4-BE49-F238E27FC236}">
                <a16:creationId xmlns:a16="http://schemas.microsoft.com/office/drawing/2014/main" id="{E95A01DE-5BF5-074E-AC09-FD54B1D5B841}"/>
              </a:ext>
            </a:extLst>
          </p:cNvPr>
          <p:cNvCxnSpPr>
            <a:cxnSpLocks/>
          </p:cNvCxnSpPr>
          <p:nvPr/>
        </p:nvCxnSpPr>
        <p:spPr>
          <a:xfrm>
            <a:off x="10836275" y="2953022"/>
            <a:ext cx="1355725" cy="0"/>
          </a:xfrm>
          <a:prstGeom prst="line">
            <a:avLst/>
          </a:prstGeom>
          <a:noFill/>
          <a:ln>
            <a:solidFill>
              <a:schemeClr val="tx1">
                <a:lumMod val="50000"/>
                <a:lumOff val="50000"/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爱设计-15">
            <a:extLst>
              <a:ext uri="{FF2B5EF4-FFF2-40B4-BE49-F238E27FC236}">
                <a16:creationId xmlns:a16="http://schemas.microsoft.com/office/drawing/2014/main" id="{4076CF25-0E74-9C39-95AF-1B9518C4A528}"/>
              </a:ext>
            </a:extLst>
          </p:cNvPr>
          <p:cNvCxnSpPr>
            <a:cxnSpLocks/>
          </p:cNvCxnSpPr>
          <p:nvPr/>
        </p:nvCxnSpPr>
        <p:spPr>
          <a:xfrm>
            <a:off x="0" y="2953022"/>
            <a:ext cx="1355725" cy="0"/>
          </a:xfrm>
          <a:prstGeom prst="line">
            <a:avLst/>
          </a:prstGeom>
          <a:noFill/>
          <a:ln>
            <a:solidFill>
              <a:schemeClr val="tx1">
                <a:lumMod val="50000"/>
                <a:lumOff val="50000"/>
                <a:alpha val="1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6" name="爱设计-16">
            <a:extLst>
              <a:ext uri="{FF2B5EF4-FFF2-40B4-BE49-F238E27FC236}">
                <a16:creationId xmlns:a16="http://schemas.microsoft.com/office/drawing/2014/main" id="{64A20F98-EA01-1735-8BB4-863BC324C4F3}"/>
              </a:ext>
            </a:extLst>
          </p:cNvPr>
          <p:cNvSpPr txBox="1"/>
          <p:nvPr/>
        </p:nvSpPr>
        <p:spPr>
          <a:xfrm>
            <a:off x="660400" y="4234506"/>
            <a:ext cx="3174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品牌塑造传播</a:t>
            </a:r>
          </a:p>
        </p:txBody>
      </p:sp>
      <p:sp>
        <p:nvSpPr>
          <p:cNvPr id="17" name="爱设计-17">
            <a:extLst>
              <a:ext uri="{FF2B5EF4-FFF2-40B4-BE49-F238E27FC236}">
                <a16:creationId xmlns:a16="http://schemas.microsoft.com/office/drawing/2014/main" id="{AE4BF7A6-DAE0-90C5-2660-C629B852C4A7}"/>
              </a:ext>
            </a:extLst>
          </p:cNvPr>
          <p:cNvSpPr txBox="1"/>
          <p:nvPr/>
        </p:nvSpPr>
        <p:spPr>
          <a:xfrm>
            <a:off x="904240" y="4621659"/>
            <a:ext cx="2687320" cy="63453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3765">
              <a:lnSpc>
                <a:spcPct val="130000"/>
              </a:lnSpc>
              <a:buSzPct val="25000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</a:rPr>
              <a:t>群裂变方面的话，可以查看一下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</a:rPr>
              <a:t>加群易的方式</a:t>
            </a:r>
          </a:p>
        </p:txBody>
      </p:sp>
      <p:sp>
        <p:nvSpPr>
          <p:cNvPr id="18" name="爱设计-18">
            <a:extLst>
              <a:ext uri="{FF2B5EF4-FFF2-40B4-BE49-F238E27FC236}">
                <a16:creationId xmlns:a16="http://schemas.microsoft.com/office/drawing/2014/main" id="{A1EAF219-76AB-31B3-8616-2645A1061F3C}"/>
              </a:ext>
            </a:extLst>
          </p:cNvPr>
          <p:cNvSpPr txBox="1"/>
          <p:nvPr/>
        </p:nvSpPr>
        <p:spPr>
          <a:xfrm>
            <a:off x="8356601" y="4234506"/>
            <a:ext cx="31749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全员营销获客</a:t>
            </a:r>
          </a:p>
        </p:txBody>
      </p:sp>
      <p:sp>
        <p:nvSpPr>
          <p:cNvPr id="19" name="爱设计-19">
            <a:extLst>
              <a:ext uri="{FF2B5EF4-FFF2-40B4-BE49-F238E27FC236}">
                <a16:creationId xmlns:a16="http://schemas.microsoft.com/office/drawing/2014/main" id="{4DA63C31-C8B2-06F2-CF78-B515F6CE988A}"/>
              </a:ext>
            </a:extLst>
          </p:cNvPr>
          <p:cNvSpPr txBox="1"/>
          <p:nvPr/>
        </p:nvSpPr>
        <p:spPr>
          <a:xfrm>
            <a:off x="8600441" y="4621658"/>
            <a:ext cx="2687320" cy="63453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913765">
              <a:lnSpc>
                <a:spcPct val="130000"/>
              </a:lnSpc>
              <a:buSzPct val="25000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</a:rPr>
              <a:t>要结合想要获取的一些目标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</a:rPr>
              <a:t>客户群体的潜在需求</a:t>
            </a:r>
          </a:p>
        </p:txBody>
      </p:sp>
    </p:spTree>
    <p:extLst>
      <p:ext uri="{BB962C8B-B14F-4D97-AF65-F5344CB8AC3E}">
        <p14:creationId xmlns:p14="http://schemas.microsoft.com/office/powerpoint/2010/main" val="806857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grpSp>
        <p:nvGrpSpPr>
          <p:cNvPr id="16" name="爱设计-2">
            <a:extLst>
              <a:ext uri="{FF2B5EF4-FFF2-40B4-BE49-F238E27FC236}">
                <a16:creationId xmlns:a16="http://schemas.microsoft.com/office/drawing/2014/main" id="{BE78A1B5-2A70-F1E4-1ED3-10FA5C5D5DFD}"/>
              </a:ext>
            </a:extLst>
          </p:cNvPr>
          <p:cNvGrpSpPr/>
          <p:nvPr/>
        </p:nvGrpSpPr>
        <p:grpSpPr>
          <a:xfrm>
            <a:off x="527962" y="732883"/>
            <a:ext cx="11828807" cy="5681501"/>
            <a:chOff x="527962" y="732883"/>
            <a:chExt cx="11828807" cy="5681501"/>
          </a:xfrm>
        </p:grpSpPr>
        <p:grpSp>
          <p:nvGrpSpPr>
            <p:cNvPr id="8" name="爱设计-2">
              <a:extLst>
                <a:ext uri="{FF2B5EF4-FFF2-40B4-BE49-F238E27FC236}">
                  <a16:creationId xmlns:a16="http://schemas.microsoft.com/office/drawing/2014/main" id="{25DF8201-2CF5-6719-F504-7E73A36F6414}"/>
                </a:ext>
              </a:extLst>
            </p:cNvPr>
            <p:cNvGrpSpPr/>
            <p:nvPr/>
          </p:nvGrpSpPr>
          <p:grpSpPr>
            <a:xfrm>
              <a:off x="11271880" y="786588"/>
              <a:ext cx="247020" cy="242112"/>
              <a:chOff x="11003435" y="660400"/>
              <a:chExt cx="375765" cy="368300"/>
            </a:xfrm>
          </p:grpSpPr>
          <p:sp>
            <p:nvSpPr>
              <p:cNvPr id="4" name="爱设计-2-1">
                <a:extLst>
                  <a:ext uri="{FF2B5EF4-FFF2-40B4-BE49-F238E27FC236}">
                    <a16:creationId xmlns:a16="http://schemas.microsoft.com/office/drawing/2014/main" id="{B764528B-3B52-35ED-61DF-9CA624C85E72}"/>
                  </a:ext>
                </a:extLst>
              </p:cNvPr>
              <p:cNvSpPr/>
              <p:nvPr/>
            </p:nvSpPr>
            <p:spPr>
              <a:xfrm>
                <a:off x="11226800" y="6604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爱设计-2-2">
                <a:extLst>
                  <a:ext uri="{FF2B5EF4-FFF2-40B4-BE49-F238E27FC236}">
                    <a16:creationId xmlns:a16="http://schemas.microsoft.com/office/drawing/2014/main" id="{81065EFC-BBB7-9ED5-EA9D-0CB91BDD06E3}"/>
                  </a:ext>
                </a:extLst>
              </p:cNvPr>
              <p:cNvSpPr/>
              <p:nvPr/>
            </p:nvSpPr>
            <p:spPr>
              <a:xfrm>
                <a:off x="11003435" y="6604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爱设计-2-3">
                <a:extLst>
                  <a:ext uri="{FF2B5EF4-FFF2-40B4-BE49-F238E27FC236}">
                    <a16:creationId xmlns:a16="http://schemas.microsoft.com/office/drawing/2014/main" id="{D11814B0-6647-745A-2462-94B14CB9F85F}"/>
                  </a:ext>
                </a:extLst>
              </p:cNvPr>
              <p:cNvSpPr/>
              <p:nvPr/>
            </p:nvSpPr>
            <p:spPr>
              <a:xfrm>
                <a:off x="11226800" y="8763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爱设计-2-4">
              <a:extLst>
                <a:ext uri="{FF2B5EF4-FFF2-40B4-BE49-F238E27FC236}">
                  <a16:creationId xmlns:a16="http://schemas.microsoft.com/office/drawing/2014/main" id="{C20A0D20-39FE-CFB1-3DAA-1C42B86C0A36}"/>
                </a:ext>
              </a:extLst>
            </p:cNvPr>
            <p:cNvSpPr txBox="1"/>
            <p:nvPr/>
          </p:nvSpPr>
          <p:spPr>
            <a:xfrm>
              <a:off x="742249" y="732883"/>
              <a:ext cx="32907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20XX-20XX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运营计划总结</a:t>
              </a:r>
            </a:p>
          </p:txBody>
        </p:sp>
        <p:grpSp>
          <p:nvGrpSpPr>
            <p:cNvPr id="44" name="爱设计-8">
              <a:extLst>
                <a:ext uri="{FF2B5EF4-FFF2-40B4-BE49-F238E27FC236}">
                  <a16:creationId xmlns:a16="http://schemas.microsoft.com/office/drawing/2014/main" id="{5C386DF2-9FEF-FD31-677D-1653E162470E}"/>
                </a:ext>
              </a:extLst>
            </p:cNvPr>
            <p:cNvGrpSpPr/>
            <p:nvPr/>
          </p:nvGrpSpPr>
          <p:grpSpPr>
            <a:xfrm>
              <a:off x="556615" y="780506"/>
              <a:ext cx="207569" cy="178510"/>
              <a:chOff x="500599" y="780506"/>
              <a:chExt cx="207569" cy="178510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A36FA90E-966C-182B-535F-8EC7A0917A56}"/>
                  </a:ext>
                </a:extLst>
              </p:cNvPr>
              <p:cNvGrpSpPr/>
              <p:nvPr/>
            </p:nvGrpSpPr>
            <p:grpSpPr>
              <a:xfrm>
                <a:off x="500599" y="780506"/>
                <a:ext cx="48574" cy="178510"/>
                <a:chOff x="500599" y="780506"/>
                <a:chExt cx="48574" cy="178510"/>
              </a:xfrm>
            </p:grpSpPr>
            <p:sp>
              <p:nvSpPr>
                <p:cNvPr id="26" name="爱设计-2-5">
                  <a:extLst>
                    <a:ext uri="{FF2B5EF4-FFF2-40B4-BE49-F238E27FC236}">
                      <a16:creationId xmlns:a16="http://schemas.microsoft.com/office/drawing/2014/main" id="{9CB916C1-4091-55FA-EAA2-F22FAB0A30FF}"/>
                    </a:ext>
                  </a:extLst>
                </p:cNvPr>
                <p:cNvSpPr/>
                <p:nvPr/>
              </p:nvSpPr>
              <p:spPr>
                <a:xfrm>
                  <a:off x="500599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爱设计-2-6">
                  <a:extLst>
                    <a:ext uri="{FF2B5EF4-FFF2-40B4-BE49-F238E27FC236}">
                      <a16:creationId xmlns:a16="http://schemas.microsoft.com/office/drawing/2014/main" id="{59C91FD9-BA7E-D444-A5EE-4E64F88278C1}"/>
                    </a:ext>
                  </a:extLst>
                </p:cNvPr>
                <p:cNvSpPr/>
                <p:nvPr/>
              </p:nvSpPr>
              <p:spPr>
                <a:xfrm>
                  <a:off x="500599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爱设计-2-7">
                  <a:extLst>
                    <a:ext uri="{FF2B5EF4-FFF2-40B4-BE49-F238E27FC236}">
                      <a16:creationId xmlns:a16="http://schemas.microsoft.com/office/drawing/2014/main" id="{0CC41878-5D61-3FFF-FEC9-618B9579DC9B}"/>
                    </a:ext>
                  </a:extLst>
                </p:cNvPr>
                <p:cNvSpPr/>
                <p:nvPr/>
              </p:nvSpPr>
              <p:spPr>
                <a:xfrm>
                  <a:off x="500599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4280BEF1-76C8-E0C6-8F3E-CB1DED8496D4}"/>
                  </a:ext>
                </a:extLst>
              </p:cNvPr>
              <p:cNvGrpSpPr/>
              <p:nvPr/>
            </p:nvGrpSpPr>
            <p:grpSpPr>
              <a:xfrm>
                <a:off x="580096" y="780506"/>
                <a:ext cx="48574" cy="178510"/>
                <a:chOff x="601979" y="780506"/>
                <a:chExt cx="48574" cy="178510"/>
              </a:xfrm>
            </p:grpSpPr>
            <p:sp>
              <p:nvSpPr>
                <p:cNvPr id="27" name="爱设计-2-8">
                  <a:extLst>
                    <a:ext uri="{FF2B5EF4-FFF2-40B4-BE49-F238E27FC236}">
                      <a16:creationId xmlns:a16="http://schemas.microsoft.com/office/drawing/2014/main" id="{80D2FCAE-07A0-DA87-5015-A876417A8089}"/>
                    </a:ext>
                  </a:extLst>
                </p:cNvPr>
                <p:cNvSpPr/>
                <p:nvPr/>
              </p:nvSpPr>
              <p:spPr>
                <a:xfrm>
                  <a:off x="601979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爱设计-2-9">
                  <a:extLst>
                    <a:ext uri="{FF2B5EF4-FFF2-40B4-BE49-F238E27FC236}">
                      <a16:creationId xmlns:a16="http://schemas.microsoft.com/office/drawing/2014/main" id="{127B8A4F-08EF-DFAA-A39C-C8E8BF22F46D}"/>
                    </a:ext>
                  </a:extLst>
                </p:cNvPr>
                <p:cNvSpPr/>
                <p:nvPr/>
              </p:nvSpPr>
              <p:spPr>
                <a:xfrm>
                  <a:off x="601979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爱设计-2-10">
                  <a:extLst>
                    <a:ext uri="{FF2B5EF4-FFF2-40B4-BE49-F238E27FC236}">
                      <a16:creationId xmlns:a16="http://schemas.microsoft.com/office/drawing/2014/main" id="{12A276D1-C4D1-4806-73E3-B4A841FFD902}"/>
                    </a:ext>
                  </a:extLst>
                </p:cNvPr>
                <p:cNvSpPr/>
                <p:nvPr/>
              </p:nvSpPr>
              <p:spPr>
                <a:xfrm>
                  <a:off x="601979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D019861F-7BF4-858D-C9FA-F22EA49095DC}"/>
                  </a:ext>
                </a:extLst>
              </p:cNvPr>
              <p:cNvGrpSpPr/>
              <p:nvPr/>
            </p:nvGrpSpPr>
            <p:grpSpPr>
              <a:xfrm>
                <a:off x="659594" y="780506"/>
                <a:ext cx="48574" cy="178510"/>
                <a:chOff x="693675" y="780506"/>
                <a:chExt cx="48574" cy="178510"/>
              </a:xfrm>
            </p:grpSpPr>
            <p:sp>
              <p:nvSpPr>
                <p:cNvPr id="28" name="爱设计-2-11">
                  <a:extLst>
                    <a:ext uri="{FF2B5EF4-FFF2-40B4-BE49-F238E27FC236}">
                      <a16:creationId xmlns:a16="http://schemas.microsoft.com/office/drawing/2014/main" id="{0F7743AD-4F60-FA12-6034-A24048755E48}"/>
                    </a:ext>
                  </a:extLst>
                </p:cNvPr>
                <p:cNvSpPr/>
                <p:nvPr/>
              </p:nvSpPr>
              <p:spPr>
                <a:xfrm>
                  <a:off x="693675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爱设计-2-12">
                  <a:extLst>
                    <a:ext uri="{FF2B5EF4-FFF2-40B4-BE49-F238E27FC236}">
                      <a16:creationId xmlns:a16="http://schemas.microsoft.com/office/drawing/2014/main" id="{99AE9CDB-EAA2-7087-B5C0-6425376AF680}"/>
                    </a:ext>
                  </a:extLst>
                </p:cNvPr>
                <p:cNvSpPr/>
                <p:nvPr/>
              </p:nvSpPr>
              <p:spPr>
                <a:xfrm>
                  <a:off x="693675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爱设计-2-13">
                  <a:extLst>
                    <a:ext uri="{FF2B5EF4-FFF2-40B4-BE49-F238E27FC236}">
                      <a16:creationId xmlns:a16="http://schemas.microsoft.com/office/drawing/2014/main" id="{ECA509C1-3FE0-1984-0552-935875BAEEBE}"/>
                    </a:ext>
                  </a:extLst>
                </p:cNvPr>
                <p:cNvSpPr/>
                <p:nvPr/>
              </p:nvSpPr>
              <p:spPr>
                <a:xfrm>
                  <a:off x="693675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0" name="爱设计-2-14">
              <a:extLst>
                <a:ext uri="{FF2B5EF4-FFF2-40B4-BE49-F238E27FC236}">
                  <a16:creationId xmlns:a16="http://schemas.microsoft.com/office/drawing/2014/main" id="{BD039E3B-C457-EC53-2CC9-8A4C1965844E}"/>
                </a:ext>
              </a:extLst>
            </p:cNvPr>
            <p:cNvSpPr txBox="1"/>
            <p:nvPr/>
          </p:nvSpPr>
          <p:spPr>
            <a:xfrm>
              <a:off x="9640859" y="5998886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Aisheji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Powerpoint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Design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2" name="爱设计-2-15">
              <a:extLst>
                <a:ext uri="{FF2B5EF4-FFF2-40B4-BE49-F238E27FC236}">
                  <a16:creationId xmlns:a16="http://schemas.microsoft.com/office/drawing/2014/main" id="{0809DF9D-129E-DB84-491E-DBDA66830525}"/>
                </a:ext>
              </a:extLst>
            </p:cNvPr>
            <p:cNvSpPr txBox="1"/>
            <p:nvPr/>
          </p:nvSpPr>
          <p:spPr>
            <a:xfrm>
              <a:off x="527962" y="6137385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Annual Operation Plan Summary</a:t>
              </a:r>
            </a:p>
          </p:txBody>
        </p:sp>
      </p:grpSp>
      <p:grpSp>
        <p:nvGrpSpPr>
          <p:cNvPr id="299" name="爱设计-3">
            <a:extLst>
              <a:ext uri="{FF2B5EF4-FFF2-40B4-BE49-F238E27FC236}">
                <a16:creationId xmlns:a16="http://schemas.microsoft.com/office/drawing/2014/main" id="{09FD53C4-4987-F7FF-BC4B-F763171D5CB4}"/>
              </a:ext>
            </a:extLst>
          </p:cNvPr>
          <p:cNvGrpSpPr/>
          <p:nvPr/>
        </p:nvGrpSpPr>
        <p:grpSpPr>
          <a:xfrm>
            <a:off x="5020224" y="653657"/>
            <a:ext cx="2151551" cy="1365973"/>
            <a:chOff x="3801025" y="461335"/>
            <a:chExt cx="2151551" cy="1365973"/>
          </a:xfrm>
        </p:grpSpPr>
        <p:sp>
          <p:nvSpPr>
            <p:cNvPr id="239" name="爱设计-3-1">
              <a:extLst>
                <a:ext uri="{FF2B5EF4-FFF2-40B4-BE49-F238E27FC236}">
                  <a16:creationId xmlns:a16="http://schemas.microsoft.com/office/drawing/2014/main" id="{DCD7B7F1-144F-DC22-203C-79C4AE46F8ED}"/>
                </a:ext>
              </a:extLst>
            </p:cNvPr>
            <p:cNvSpPr txBox="1"/>
            <p:nvPr/>
          </p:nvSpPr>
          <p:spPr>
            <a:xfrm>
              <a:off x="3801025" y="1341021"/>
              <a:ext cx="2151551" cy="4862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56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  <a:alpha val="15000"/>
                    </a:schemeClr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CONTENTS</a:t>
              </a:r>
              <a:endParaRPr kumimoji="0" lang="zh-CN" altLang="en-US" sz="256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  <a:alpha val="1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  <p:sp>
          <p:nvSpPr>
            <p:cNvPr id="238" name="爱设计-3-2">
              <a:extLst>
                <a:ext uri="{FF2B5EF4-FFF2-40B4-BE49-F238E27FC236}">
                  <a16:creationId xmlns:a16="http://schemas.microsoft.com/office/drawing/2014/main" id="{4D0C29CB-E357-6FC4-D02B-57E485CDADD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3914838" y="461335"/>
              <a:ext cx="1923925" cy="10525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6240" spc="-150" dirty="0">
                  <a:solidFill>
                    <a:schemeClr val="accent1"/>
                  </a:solidFill>
                  <a:latin typeface="思源宋体 Heavy" panose="02020900000000000000" pitchFamily="18" charset="-122"/>
                  <a:ea typeface="思源宋体 Heavy" panose="02020900000000000000" pitchFamily="18" charset="-122"/>
                  <a:cs typeface="Times New Roman" panose="02020603050405020304" pitchFamily="18" charset="0"/>
                </a:rPr>
                <a:t>目 录</a:t>
              </a:r>
            </a:p>
          </p:txBody>
        </p:sp>
      </p:grpSp>
      <p:grpSp>
        <p:nvGrpSpPr>
          <p:cNvPr id="301" name="爱设计-4">
            <a:extLst>
              <a:ext uri="{FF2B5EF4-FFF2-40B4-BE49-F238E27FC236}">
                <a16:creationId xmlns:a16="http://schemas.microsoft.com/office/drawing/2014/main" id="{A5888FFD-B938-7C02-8713-3AE24295F2C3}"/>
              </a:ext>
            </a:extLst>
          </p:cNvPr>
          <p:cNvGrpSpPr/>
          <p:nvPr/>
        </p:nvGrpSpPr>
        <p:grpSpPr>
          <a:xfrm>
            <a:off x="343696" y="2419853"/>
            <a:ext cx="2710314" cy="2982276"/>
            <a:chOff x="845686" y="2396703"/>
            <a:chExt cx="2710314" cy="2982276"/>
          </a:xfrm>
        </p:grpSpPr>
        <p:sp>
          <p:nvSpPr>
            <p:cNvPr id="241" name="爱设计-4-1">
              <a:extLst>
                <a:ext uri="{FF2B5EF4-FFF2-40B4-BE49-F238E27FC236}">
                  <a16:creationId xmlns:a16="http://schemas.microsoft.com/office/drawing/2014/main" id="{2272A634-DEB5-2007-43FF-D83ACD2E0700}"/>
                </a:ext>
              </a:extLst>
            </p:cNvPr>
            <p:cNvSpPr/>
            <p:nvPr/>
          </p:nvSpPr>
          <p:spPr>
            <a:xfrm>
              <a:off x="1416334" y="2589038"/>
              <a:ext cx="1590893" cy="1590893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203200" dist="76200" dir="2700000" algn="tl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242" name="爱设计-4-2">
              <a:extLst>
                <a:ext uri="{FF2B5EF4-FFF2-40B4-BE49-F238E27FC236}">
                  <a16:creationId xmlns:a16="http://schemas.microsoft.com/office/drawing/2014/main" id="{4B410E85-5ACC-1980-C676-597277E5B573}"/>
                </a:ext>
              </a:extLst>
            </p:cNvPr>
            <p:cNvSpPr/>
            <p:nvPr/>
          </p:nvSpPr>
          <p:spPr>
            <a:xfrm>
              <a:off x="1314217" y="2495379"/>
              <a:ext cx="1786669" cy="1786669"/>
            </a:xfrm>
            <a:prstGeom prst="arc">
              <a:avLst>
                <a:gd name="adj1" fmla="val 12212379"/>
                <a:gd name="adj2" fmla="val 20202528"/>
              </a:avLst>
            </a:prstGeom>
            <a:ln w="12700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243" name="爱设计-4-3">
              <a:extLst>
                <a:ext uri="{FF2B5EF4-FFF2-40B4-BE49-F238E27FC236}">
                  <a16:creationId xmlns:a16="http://schemas.microsoft.com/office/drawing/2014/main" id="{D20972F5-0AD2-C25B-3535-78CDB99D6828}"/>
                </a:ext>
              </a:extLst>
            </p:cNvPr>
            <p:cNvSpPr/>
            <p:nvPr/>
          </p:nvSpPr>
          <p:spPr>
            <a:xfrm>
              <a:off x="1223999" y="2396703"/>
              <a:ext cx="1981200" cy="1975562"/>
            </a:xfrm>
            <a:prstGeom prst="arc">
              <a:avLst>
                <a:gd name="adj1" fmla="val 12283584"/>
                <a:gd name="adj2" fmla="val 20117744"/>
              </a:avLst>
            </a:prstGeom>
            <a:ln w="15875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244" name="爱设计-4-4">
              <a:extLst>
                <a:ext uri="{FF2B5EF4-FFF2-40B4-BE49-F238E27FC236}">
                  <a16:creationId xmlns:a16="http://schemas.microsoft.com/office/drawing/2014/main" id="{554E3A75-03EF-78BF-A17B-F47211E4ABB1}"/>
                </a:ext>
              </a:extLst>
            </p:cNvPr>
            <p:cNvSpPr/>
            <p:nvPr/>
          </p:nvSpPr>
          <p:spPr>
            <a:xfrm rot="10800000">
              <a:off x="1223999" y="2402341"/>
              <a:ext cx="1981200" cy="1975562"/>
            </a:xfrm>
            <a:prstGeom prst="arc">
              <a:avLst>
                <a:gd name="adj1" fmla="val 12283584"/>
                <a:gd name="adj2" fmla="val 20117744"/>
              </a:avLst>
            </a:prstGeom>
            <a:ln w="15875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Roboto Light"/>
                <a:ea typeface="思源黑体 CN Normal"/>
              </a:endParaRPr>
            </a:p>
          </p:txBody>
        </p:sp>
        <p:sp>
          <p:nvSpPr>
            <p:cNvPr id="245" name="爱设计-4-5">
              <a:extLst>
                <a:ext uri="{FF2B5EF4-FFF2-40B4-BE49-F238E27FC236}">
                  <a16:creationId xmlns:a16="http://schemas.microsoft.com/office/drawing/2014/main" id="{D0A12246-5110-B5E4-47DE-1DD2BAC55E77}"/>
                </a:ext>
              </a:extLst>
            </p:cNvPr>
            <p:cNvSpPr/>
            <p:nvPr/>
          </p:nvSpPr>
          <p:spPr>
            <a:xfrm>
              <a:off x="1271161" y="2961711"/>
              <a:ext cx="62586" cy="62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246" name="爱设计-4-6">
              <a:extLst>
                <a:ext uri="{FF2B5EF4-FFF2-40B4-BE49-F238E27FC236}">
                  <a16:creationId xmlns:a16="http://schemas.microsoft.com/office/drawing/2014/main" id="{B2F17A6D-135C-C404-4AA0-084AF55CD703}"/>
                </a:ext>
              </a:extLst>
            </p:cNvPr>
            <p:cNvSpPr/>
            <p:nvPr/>
          </p:nvSpPr>
          <p:spPr>
            <a:xfrm>
              <a:off x="3098067" y="2961711"/>
              <a:ext cx="62586" cy="62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247" name="爱设计-4-7">
              <a:extLst>
                <a:ext uri="{FF2B5EF4-FFF2-40B4-BE49-F238E27FC236}">
                  <a16:creationId xmlns:a16="http://schemas.microsoft.com/office/drawing/2014/main" id="{50BC9770-03EE-7A7D-D62D-D3EB2827DEC1}"/>
                </a:ext>
              </a:extLst>
            </p:cNvPr>
            <p:cNvSpPr/>
            <p:nvPr/>
          </p:nvSpPr>
          <p:spPr>
            <a:xfrm>
              <a:off x="1271161" y="3753935"/>
              <a:ext cx="62586" cy="62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248" name="爱设计-4-8">
              <a:extLst>
                <a:ext uri="{FF2B5EF4-FFF2-40B4-BE49-F238E27FC236}">
                  <a16:creationId xmlns:a16="http://schemas.microsoft.com/office/drawing/2014/main" id="{DD74A6CC-3894-79D1-7795-2D28BF76AE1C}"/>
                </a:ext>
              </a:extLst>
            </p:cNvPr>
            <p:cNvSpPr/>
            <p:nvPr/>
          </p:nvSpPr>
          <p:spPr>
            <a:xfrm>
              <a:off x="3098067" y="3753935"/>
              <a:ext cx="62586" cy="62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249" name="爱设计-4-9">
              <a:extLst>
                <a:ext uri="{FF2B5EF4-FFF2-40B4-BE49-F238E27FC236}">
                  <a16:creationId xmlns:a16="http://schemas.microsoft.com/office/drawing/2014/main" id="{E30DD0F0-C350-F898-88BD-4A17535FB1C7}"/>
                </a:ext>
              </a:extLst>
            </p:cNvPr>
            <p:cNvSpPr/>
            <p:nvPr/>
          </p:nvSpPr>
          <p:spPr>
            <a:xfrm rot="10800000">
              <a:off x="1314217" y="2495379"/>
              <a:ext cx="1786669" cy="1786669"/>
            </a:xfrm>
            <a:prstGeom prst="arc">
              <a:avLst>
                <a:gd name="adj1" fmla="val 12212379"/>
                <a:gd name="adj2" fmla="val 20202528"/>
              </a:avLst>
            </a:prstGeom>
            <a:ln w="12700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grpSp>
          <p:nvGrpSpPr>
            <p:cNvPr id="250" name="组合 249">
              <a:extLst>
                <a:ext uri="{FF2B5EF4-FFF2-40B4-BE49-F238E27FC236}">
                  <a16:creationId xmlns:a16="http://schemas.microsoft.com/office/drawing/2014/main" id="{A90F1A90-FE4D-503E-64C7-087FE5168650}"/>
                </a:ext>
              </a:extLst>
            </p:cNvPr>
            <p:cNvGrpSpPr/>
            <p:nvPr/>
          </p:nvGrpSpPr>
          <p:grpSpPr>
            <a:xfrm>
              <a:off x="1806808" y="2967023"/>
              <a:ext cx="803518" cy="784254"/>
              <a:chOff x="1175531" y="2354581"/>
              <a:chExt cx="443462" cy="432830"/>
            </a:xfrm>
            <a:solidFill>
              <a:srgbClr val="F6FAFD"/>
            </a:solidFill>
          </p:grpSpPr>
          <p:sp>
            <p:nvSpPr>
              <p:cNvPr id="251" name="爱设计-4-10">
                <a:extLst>
                  <a:ext uri="{FF2B5EF4-FFF2-40B4-BE49-F238E27FC236}">
                    <a16:creationId xmlns:a16="http://schemas.microsoft.com/office/drawing/2014/main" id="{FBA21305-C80D-9E42-FE09-672D9611C36B}"/>
                  </a:ext>
                </a:extLst>
              </p:cNvPr>
              <p:cNvSpPr/>
              <p:nvPr/>
            </p:nvSpPr>
            <p:spPr>
              <a:xfrm>
                <a:off x="1349949" y="2444910"/>
                <a:ext cx="104746" cy="76992"/>
              </a:xfrm>
              <a:custGeom>
                <a:avLst/>
                <a:gdLst>
                  <a:gd name="connsiteX0" fmla="*/ 67766 w 183251"/>
                  <a:gd name="connsiteY0" fmla="*/ 134696 h 134696"/>
                  <a:gd name="connsiteX1" fmla="*/ 0 w 183251"/>
                  <a:gd name="connsiteY1" fmla="*/ 66985 h 134696"/>
                  <a:gd name="connsiteX2" fmla="*/ 19267 w 183251"/>
                  <a:gd name="connsiteY2" fmla="*/ 47720 h 134696"/>
                  <a:gd name="connsiteX3" fmla="*/ 67766 w 183251"/>
                  <a:gd name="connsiteY3" fmla="*/ 96219 h 134696"/>
                  <a:gd name="connsiteX4" fmla="*/ 163986 w 183251"/>
                  <a:gd name="connsiteY4" fmla="*/ 0 h 134696"/>
                  <a:gd name="connsiteX5" fmla="*/ 183251 w 183251"/>
                  <a:gd name="connsiteY5" fmla="*/ 19210 h 134696"/>
                  <a:gd name="connsiteX6" fmla="*/ 67766 w 183251"/>
                  <a:gd name="connsiteY6" fmla="*/ 134696 h 134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251" h="134696">
                    <a:moveTo>
                      <a:pt x="67766" y="134696"/>
                    </a:moveTo>
                    <a:lnTo>
                      <a:pt x="0" y="66985"/>
                    </a:lnTo>
                    <a:lnTo>
                      <a:pt x="19267" y="47720"/>
                    </a:lnTo>
                    <a:lnTo>
                      <a:pt x="67766" y="96219"/>
                    </a:lnTo>
                    <a:lnTo>
                      <a:pt x="163986" y="0"/>
                    </a:lnTo>
                    <a:lnTo>
                      <a:pt x="183251" y="19210"/>
                    </a:lnTo>
                    <a:lnTo>
                      <a:pt x="67766" y="134696"/>
                    </a:lnTo>
                    <a:close/>
                  </a:path>
                </a:pathLst>
              </a:custGeom>
              <a:grpFill/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 Light"/>
                  <a:ea typeface="思源黑体 CN Normal"/>
                  <a:cs typeface="+mn-cs"/>
                </a:endParaRPr>
              </a:p>
            </p:txBody>
          </p:sp>
          <p:grpSp>
            <p:nvGrpSpPr>
              <p:cNvPr id="252" name="组合 251">
                <a:extLst>
                  <a:ext uri="{FF2B5EF4-FFF2-40B4-BE49-F238E27FC236}">
                    <a16:creationId xmlns:a16="http://schemas.microsoft.com/office/drawing/2014/main" id="{3CF98FF7-30FB-55B4-2457-099E6AEDC706}"/>
                  </a:ext>
                </a:extLst>
              </p:cNvPr>
              <p:cNvGrpSpPr/>
              <p:nvPr/>
            </p:nvGrpSpPr>
            <p:grpSpPr>
              <a:xfrm>
                <a:off x="1175531" y="2354581"/>
                <a:ext cx="443462" cy="432830"/>
                <a:chOff x="1163819" y="2343149"/>
                <a:chExt cx="466886" cy="455693"/>
              </a:xfrm>
              <a:grpFill/>
            </p:grpSpPr>
            <p:sp>
              <p:nvSpPr>
                <p:cNvPr id="253" name="爱设计-4-11">
                  <a:extLst>
                    <a:ext uri="{FF2B5EF4-FFF2-40B4-BE49-F238E27FC236}">
                      <a16:creationId xmlns:a16="http://schemas.microsoft.com/office/drawing/2014/main" id="{47556B70-7F11-4AEF-E8FF-11670D3C8E64}"/>
                    </a:ext>
                  </a:extLst>
                </p:cNvPr>
                <p:cNvSpPr/>
                <p:nvPr/>
              </p:nvSpPr>
              <p:spPr>
                <a:xfrm>
                  <a:off x="1527495" y="2343149"/>
                  <a:ext cx="41685" cy="102136"/>
                </a:xfrm>
                <a:custGeom>
                  <a:avLst/>
                  <a:gdLst>
                    <a:gd name="connsiteX0" fmla="*/ 69269 w 69269"/>
                    <a:gd name="connsiteY0" fmla="*/ 24445 h 169720"/>
                    <a:gd name="connsiteX1" fmla="*/ 44824 w 69269"/>
                    <a:gd name="connsiteY1" fmla="*/ 48889 h 169720"/>
                    <a:gd name="connsiteX2" fmla="*/ 20380 w 69269"/>
                    <a:gd name="connsiteY2" fmla="*/ 24445 h 169720"/>
                    <a:gd name="connsiteX3" fmla="*/ 44824 w 69269"/>
                    <a:gd name="connsiteY3" fmla="*/ 0 h 169720"/>
                    <a:gd name="connsiteX4" fmla="*/ 69269 w 69269"/>
                    <a:gd name="connsiteY4" fmla="*/ 24445 h 169720"/>
                    <a:gd name="connsiteX5" fmla="*/ 24500 w 69269"/>
                    <a:gd name="connsiteY5" fmla="*/ 157415 h 169720"/>
                    <a:gd name="connsiteX6" fmla="*/ 12306 w 69269"/>
                    <a:gd name="connsiteY6" fmla="*/ 169720 h 169720"/>
                    <a:gd name="connsiteX7" fmla="*/ 0 w 69269"/>
                    <a:gd name="connsiteY7" fmla="*/ 157526 h 169720"/>
                    <a:gd name="connsiteX8" fmla="*/ 12195 w 69269"/>
                    <a:gd name="connsiteY8" fmla="*/ 145220 h 169720"/>
                    <a:gd name="connsiteX9" fmla="*/ 12250 w 69269"/>
                    <a:gd name="connsiteY9" fmla="*/ 145220 h 169720"/>
                    <a:gd name="connsiteX10" fmla="*/ 24500 w 69269"/>
                    <a:gd name="connsiteY10" fmla="*/ 157415 h 16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9269" h="169720">
                      <a:moveTo>
                        <a:pt x="69269" y="24445"/>
                      </a:moveTo>
                      <a:cubicBezTo>
                        <a:pt x="69269" y="37945"/>
                        <a:pt x="58325" y="48889"/>
                        <a:pt x="44824" y="48889"/>
                      </a:cubicBezTo>
                      <a:cubicBezTo>
                        <a:pt x="31324" y="48889"/>
                        <a:pt x="20380" y="37945"/>
                        <a:pt x="20380" y="24445"/>
                      </a:cubicBezTo>
                      <a:cubicBezTo>
                        <a:pt x="20380" y="10944"/>
                        <a:pt x="31324" y="0"/>
                        <a:pt x="44824" y="0"/>
                      </a:cubicBezTo>
                      <a:cubicBezTo>
                        <a:pt x="58325" y="0"/>
                        <a:pt x="69269" y="10944"/>
                        <a:pt x="69269" y="24445"/>
                      </a:cubicBezTo>
                      <a:close/>
                      <a:moveTo>
                        <a:pt x="24500" y="157415"/>
                      </a:moveTo>
                      <a:cubicBezTo>
                        <a:pt x="24531" y="164180"/>
                        <a:pt x="19072" y="169690"/>
                        <a:pt x="12306" y="169720"/>
                      </a:cubicBezTo>
                      <a:cubicBezTo>
                        <a:pt x="5541" y="169751"/>
                        <a:pt x="31" y="164292"/>
                        <a:pt x="0" y="157526"/>
                      </a:cubicBezTo>
                      <a:cubicBezTo>
                        <a:pt x="-31" y="150761"/>
                        <a:pt x="5429" y="145251"/>
                        <a:pt x="12195" y="145220"/>
                      </a:cubicBezTo>
                      <a:cubicBezTo>
                        <a:pt x="12213" y="145220"/>
                        <a:pt x="12232" y="145220"/>
                        <a:pt x="12250" y="145220"/>
                      </a:cubicBezTo>
                      <a:cubicBezTo>
                        <a:pt x="18994" y="145220"/>
                        <a:pt x="24470" y="150671"/>
                        <a:pt x="24500" y="157415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254" name="爱设计-4-12">
                  <a:extLst>
                    <a:ext uri="{FF2B5EF4-FFF2-40B4-BE49-F238E27FC236}">
                      <a16:creationId xmlns:a16="http://schemas.microsoft.com/office/drawing/2014/main" id="{3D1BDC40-A6BF-F5BE-CC58-42F264AEB0F6}"/>
                    </a:ext>
                  </a:extLst>
                </p:cNvPr>
                <p:cNvSpPr/>
                <p:nvPr/>
              </p:nvSpPr>
              <p:spPr>
                <a:xfrm>
                  <a:off x="1192905" y="2476750"/>
                  <a:ext cx="419368" cy="305905"/>
                </a:xfrm>
                <a:custGeom>
                  <a:avLst/>
                  <a:gdLst>
                    <a:gd name="connsiteX0" fmla="*/ 666576 w 696866"/>
                    <a:gd name="connsiteY0" fmla="*/ 508326 h 508326"/>
                    <a:gd name="connsiteX1" fmla="*/ 30291 w 696866"/>
                    <a:gd name="connsiteY1" fmla="*/ 508326 h 508326"/>
                    <a:gd name="connsiteX2" fmla="*/ 0 w 696866"/>
                    <a:gd name="connsiteY2" fmla="*/ 478258 h 508326"/>
                    <a:gd name="connsiteX3" fmla="*/ 0 w 696866"/>
                    <a:gd name="connsiteY3" fmla="*/ 30291 h 508326"/>
                    <a:gd name="connsiteX4" fmla="*/ 30236 w 696866"/>
                    <a:gd name="connsiteY4" fmla="*/ 0 h 508326"/>
                    <a:gd name="connsiteX5" fmla="*/ 131411 w 696866"/>
                    <a:gd name="connsiteY5" fmla="*/ 0 h 508326"/>
                    <a:gd name="connsiteX6" fmla="*/ 131411 w 696866"/>
                    <a:gd name="connsiteY6" fmla="*/ 27229 h 508326"/>
                    <a:gd name="connsiteX7" fmla="*/ 30291 w 696866"/>
                    <a:gd name="connsiteY7" fmla="*/ 27229 h 508326"/>
                    <a:gd name="connsiteX8" fmla="*/ 27285 w 696866"/>
                    <a:gd name="connsiteY8" fmla="*/ 30291 h 508326"/>
                    <a:gd name="connsiteX9" fmla="*/ 27285 w 696866"/>
                    <a:gd name="connsiteY9" fmla="*/ 478258 h 508326"/>
                    <a:gd name="connsiteX10" fmla="*/ 30291 w 696866"/>
                    <a:gd name="connsiteY10" fmla="*/ 481320 h 508326"/>
                    <a:gd name="connsiteX11" fmla="*/ 666576 w 696866"/>
                    <a:gd name="connsiteY11" fmla="*/ 481320 h 508326"/>
                    <a:gd name="connsiteX12" fmla="*/ 669638 w 696866"/>
                    <a:gd name="connsiteY12" fmla="*/ 478258 h 508326"/>
                    <a:gd name="connsiteX13" fmla="*/ 669638 w 696866"/>
                    <a:gd name="connsiteY13" fmla="*/ 30291 h 508326"/>
                    <a:gd name="connsiteX14" fmla="*/ 666576 w 696866"/>
                    <a:gd name="connsiteY14" fmla="*/ 27229 h 508326"/>
                    <a:gd name="connsiteX15" fmla="*/ 574199 w 696866"/>
                    <a:gd name="connsiteY15" fmla="*/ 27229 h 508326"/>
                    <a:gd name="connsiteX16" fmla="*/ 574199 w 696866"/>
                    <a:gd name="connsiteY16" fmla="*/ 0 h 508326"/>
                    <a:gd name="connsiteX17" fmla="*/ 666576 w 696866"/>
                    <a:gd name="connsiteY17" fmla="*/ 0 h 508326"/>
                    <a:gd name="connsiteX18" fmla="*/ 696867 w 696866"/>
                    <a:gd name="connsiteY18" fmla="*/ 30291 h 508326"/>
                    <a:gd name="connsiteX19" fmla="*/ 696867 w 696866"/>
                    <a:gd name="connsiteY19" fmla="*/ 478258 h 508326"/>
                    <a:gd name="connsiteX20" fmla="*/ 666576 w 696866"/>
                    <a:gd name="connsiteY20" fmla="*/ 508326 h 508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696866" h="508326">
                      <a:moveTo>
                        <a:pt x="666576" y="508326"/>
                      </a:moveTo>
                      <a:lnTo>
                        <a:pt x="30291" y="508326"/>
                      </a:lnTo>
                      <a:cubicBezTo>
                        <a:pt x="13648" y="508326"/>
                        <a:pt x="122" y="494900"/>
                        <a:pt x="0" y="478258"/>
                      </a:cubicBezTo>
                      <a:lnTo>
                        <a:pt x="0" y="30291"/>
                      </a:lnTo>
                      <a:cubicBezTo>
                        <a:pt x="0" y="13583"/>
                        <a:pt x="13528" y="31"/>
                        <a:pt x="30236" y="0"/>
                      </a:cubicBezTo>
                      <a:lnTo>
                        <a:pt x="131411" y="0"/>
                      </a:lnTo>
                      <a:lnTo>
                        <a:pt x="131411" y="27229"/>
                      </a:lnTo>
                      <a:lnTo>
                        <a:pt x="30291" y="27229"/>
                      </a:lnTo>
                      <a:cubicBezTo>
                        <a:pt x="28622" y="27259"/>
                        <a:pt x="27284" y="28621"/>
                        <a:pt x="27285" y="30291"/>
                      </a:cubicBezTo>
                      <a:lnTo>
                        <a:pt x="27285" y="478258"/>
                      </a:lnTo>
                      <a:cubicBezTo>
                        <a:pt x="27284" y="479927"/>
                        <a:pt x="28622" y="481290"/>
                        <a:pt x="30291" y="481320"/>
                      </a:cubicBezTo>
                      <a:lnTo>
                        <a:pt x="666576" y="481320"/>
                      </a:lnTo>
                      <a:cubicBezTo>
                        <a:pt x="668243" y="481263"/>
                        <a:pt x="669581" y="479925"/>
                        <a:pt x="669638" y="478258"/>
                      </a:cubicBezTo>
                      <a:lnTo>
                        <a:pt x="669638" y="30291"/>
                      </a:lnTo>
                      <a:cubicBezTo>
                        <a:pt x="669638" y="28600"/>
                        <a:pt x="668267" y="27229"/>
                        <a:pt x="666576" y="27229"/>
                      </a:cubicBezTo>
                      <a:lnTo>
                        <a:pt x="574199" y="27229"/>
                      </a:lnTo>
                      <a:lnTo>
                        <a:pt x="574199" y="0"/>
                      </a:lnTo>
                      <a:lnTo>
                        <a:pt x="666576" y="0"/>
                      </a:lnTo>
                      <a:cubicBezTo>
                        <a:pt x="683293" y="31"/>
                        <a:pt x="696837" y="13574"/>
                        <a:pt x="696867" y="30291"/>
                      </a:cubicBezTo>
                      <a:lnTo>
                        <a:pt x="696867" y="478258"/>
                      </a:lnTo>
                      <a:cubicBezTo>
                        <a:pt x="696715" y="494887"/>
                        <a:pt x="683206" y="508296"/>
                        <a:pt x="666576" y="508326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255" name="爱设计-4-13">
                  <a:extLst>
                    <a:ext uri="{FF2B5EF4-FFF2-40B4-BE49-F238E27FC236}">
                      <a16:creationId xmlns:a16="http://schemas.microsoft.com/office/drawing/2014/main" id="{96FFF08E-E17C-6EBC-9779-23566291BE58}"/>
                    </a:ext>
                  </a:extLst>
                </p:cNvPr>
                <p:cNvSpPr/>
                <p:nvPr/>
              </p:nvSpPr>
              <p:spPr>
                <a:xfrm>
                  <a:off x="1181881" y="2757423"/>
                  <a:ext cx="439139" cy="33241"/>
                </a:xfrm>
                <a:custGeom>
                  <a:avLst/>
                  <a:gdLst>
                    <a:gd name="connsiteX0" fmla="*/ 689852 w 729720"/>
                    <a:gd name="connsiteY0" fmla="*/ 55237 h 55237"/>
                    <a:gd name="connsiteX1" fmla="*/ 36305 w 729720"/>
                    <a:gd name="connsiteY1" fmla="*/ 55237 h 55237"/>
                    <a:gd name="connsiteX2" fmla="*/ 4677 w 729720"/>
                    <a:gd name="connsiteY2" fmla="*/ 28398 h 55237"/>
                    <a:gd name="connsiteX3" fmla="*/ 0 w 729720"/>
                    <a:gd name="connsiteY3" fmla="*/ 0 h 55237"/>
                    <a:gd name="connsiteX4" fmla="*/ 302913 w 729720"/>
                    <a:gd name="connsiteY4" fmla="*/ 0 h 55237"/>
                    <a:gd name="connsiteX5" fmla="*/ 314551 w 729720"/>
                    <a:gd name="connsiteY5" fmla="*/ 16705 h 55237"/>
                    <a:gd name="connsiteX6" fmla="*/ 398074 w 729720"/>
                    <a:gd name="connsiteY6" fmla="*/ 16705 h 55237"/>
                    <a:gd name="connsiteX7" fmla="*/ 410604 w 729720"/>
                    <a:gd name="connsiteY7" fmla="*/ 0 h 55237"/>
                    <a:gd name="connsiteX8" fmla="*/ 729720 w 729720"/>
                    <a:gd name="connsiteY8" fmla="*/ 0 h 55237"/>
                    <a:gd name="connsiteX9" fmla="*/ 725655 w 729720"/>
                    <a:gd name="connsiteY9" fmla="*/ 24668 h 55237"/>
                    <a:gd name="connsiteX10" fmla="*/ 689852 w 729720"/>
                    <a:gd name="connsiteY10" fmla="*/ 55237 h 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9720" h="55237">
                      <a:moveTo>
                        <a:pt x="689852" y="55237"/>
                      </a:moveTo>
                      <a:lnTo>
                        <a:pt x="36305" y="55237"/>
                      </a:lnTo>
                      <a:cubicBezTo>
                        <a:pt x="20617" y="55230"/>
                        <a:pt x="7237" y="43876"/>
                        <a:pt x="4677" y="28398"/>
                      </a:cubicBezTo>
                      <a:lnTo>
                        <a:pt x="0" y="0"/>
                      </a:lnTo>
                      <a:lnTo>
                        <a:pt x="302913" y="0"/>
                      </a:lnTo>
                      <a:lnTo>
                        <a:pt x="314551" y="16705"/>
                      </a:lnTo>
                      <a:lnTo>
                        <a:pt x="398074" y="16705"/>
                      </a:lnTo>
                      <a:lnTo>
                        <a:pt x="410604" y="0"/>
                      </a:lnTo>
                      <a:lnTo>
                        <a:pt x="729720" y="0"/>
                      </a:lnTo>
                      <a:lnTo>
                        <a:pt x="725655" y="24668"/>
                      </a:lnTo>
                      <a:cubicBezTo>
                        <a:pt x="722797" y="42239"/>
                        <a:pt x="707654" y="55169"/>
                        <a:pt x="689852" y="55237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256" name="爱设计-4-14">
                  <a:extLst>
                    <a:ext uri="{FF2B5EF4-FFF2-40B4-BE49-F238E27FC236}">
                      <a16:creationId xmlns:a16="http://schemas.microsoft.com/office/drawing/2014/main" id="{241B3A52-2F6D-8F0F-6CF8-11D49DB1F89F}"/>
                    </a:ext>
                  </a:extLst>
                </p:cNvPr>
                <p:cNvSpPr/>
                <p:nvPr/>
              </p:nvSpPr>
              <p:spPr>
                <a:xfrm>
                  <a:off x="1172263" y="2749147"/>
                  <a:ext cx="458442" cy="49695"/>
                </a:xfrm>
                <a:custGeom>
                  <a:avLst/>
                  <a:gdLst>
                    <a:gd name="connsiteX0" fmla="*/ 705832 w 761795"/>
                    <a:gd name="connsiteY0" fmla="*/ 82579 h 82579"/>
                    <a:gd name="connsiteX1" fmla="*/ 52286 w 761795"/>
                    <a:gd name="connsiteY1" fmla="*/ 82579 h 82579"/>
                    <a:gd name="connsiteX2" fmla="*/ 7239 w 761795"/>
                    <a:gd name="connsiteY2" fmla="*/ 44546 h 82579"/>
                    <a:gd name="connsiteX3" fmla="*/ 0 w 761795"/>
                    <a:gd name="connsiteY3" fmla="*/ 0 h 82579"/>
                    <a:gd name="connsiteX4" fmla="*/ 326021 w 761795"/>
                    <a:gd name="connsiteY4" fmla="*/ 0 h 82579"/>
                    <a:gd name="connsiteX5" fmla="*/ 337603 w 761795"/>
                    <a:gd name="connsiteY5" fmla="*/ 16705 h 82579"/>
                    <a:gd name="connsiteX6" fmla="*/ 407373 w 761795"/>
                    <a:gd name="connsiteY6" fmla="*/ 16705 h 82579"/>
                    <a:gd name="connsiteX7" fmla="*/ 419902 w 761795"/>
                    <a:gd name="connsiteY7" fmla="*/ 0 h 82579"/>
                    <a:gd name="connsiteX8" fmla="*/ 761796 w 761795"/>
                    <a:gd name="connsiteY8" fmla="*/ 0 h 82579"/>
                    <a:gd name="connsiteX9" fmla="*/ 755168 w 761795"/>
                    <a:gd name="connsiteY9" fmla="*/ 40537 h 82579"/>
                    <a:gd name="connsiteX10" fmla="*/ 705832 w 761795"/>
                    <a:gd name="connsiteY10" fmla="*/ 82579 h 82579"/>
                    <a:gd name="connsiteX11" fmla="*/ 32073 w 761795"/>
                    <a:gd name="connsiteY11" fmla="*/ 27340 h 82579"/>
                    <a:gd name="connsiteX12" fmla="*/ 34133 w 761795"/>
                    <a:gd name="connsiteY12" fmla="*/ 39924 h 82579"/>
                    <a:gd name="connsiteX13" fmla="*/ 52286 w 761795"/>
                    <a:gd name="connsiteY13" fmla="*/ 55683 h 82579"/>
                    <a:gd name="connsiteX14" fmla="*/ 705832 w 761795"/>
                    <a:gd name="connsiteY14" fmla="*/ 55683 h 82579"/>
                    <a:gd name="connsiteX15" fmla="*/ 728384 w 761795"/>
                    <a:gd name="connsiteY15" fmla="*/ 36528 h 82579"/>
                    <a:gd name="connsiteX16" fmla="*/ 729831 w 761795"/>
                    <a:gd name="connsiteY16" fmla="*/ 27619 h 82579"/>
                    <a:gd name="connsiteX17" fmla="*/ 433545 w 761795"/>
                    <a:gd name="connsiteY17" fmla="*/ 27619 h 82579"/>
                    <a:gd name="connsiteX18" fmla="*/ 421016 w 761795"/>
                    <a:gd name="connsiteY18" fmla="*/ 44323 h 82579"/>
                    <a:gd name="connsiteX19" fmla="*/ 323404 w 761795"/>
                    <a:gd name="connsiteY19" fmla="*/ 44323 h 82579"/>
                    <a:gd name="connsiteX20" fmla="*/ 311822 w 761795"/>
                    <a:gd name="connsiteY20" fmla="*/ 27619 h 82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61795" h="82579">
                      <a:moveTo>
                        <a:pt x="705832" y="82579"/>
                      </a:moveTo>
                      <a:lnTo>
                        <a:pt x="52286" y="82579"/>
                      </a:lnTo>
                      <a:cubicBezTo>
                        <a:pt x="29968" y="82687"/>
                        <a:pt x="10876" y="66566"/>
                        <a:pt x="7239" y="44546"/>
                      </a:cubicBezTo>
                      <a:lnTo>
                        <a:pt x="0" y="0"/>
                      </a:lnTo>
                      <a:lnTo>
                        <a:pt x="326021" y="0"/>
                      </a:lnTo>
                      <a:lnTo>
                        <a:pt x="337603" y="16705"/>
                      </a:lnTo>
                      <a:lnTo>
                        <a:pt x="407373" y="16705"/>
                      </a:lnTo>
                      <a:lnTo>
                        <a:pt x="419902" y="0"/>
                      </a:lnTo>
                      <a:lnTo>
                        <a:pt x="761796" y="0"/>
                      </a:lnTo>
                      <a:lnTo>
                        <a:pt x="755168" y="40537"/>
                      </a:lnTo>
                      <a:cubicBezTo>
                        <a:pt x="751345" y="64804"/>
                        <a:pt x="730398" y="82656"/>
                        <a:pt x="705832" y="82579"/>
                      </a:cubicBezTo>
                      <a:close/>
                      <a:moveTo>
                        <a:pt x="32073" y="27340"/>
                      </a:moveTo>
                      <a:lnTo>
                        <a:pt x="34133" y="39924"/>
                      </a:lnTo>
                      <a:cubicBezTo>
                        <a:pt x="35433" y="48955"/>
                        <a:pt x="43162" y="55665"/>
                        <a:pt x="52286" y="55683"/>
                      </a:cubicBezTo>
                      <a:lnTo>
                        <a:pt x="705832" y="55683"/>
                      </a:lnTo>
                      <a:cubicBezTo>
                        <a:pt x="717038" y="55715"/>
                        <a:pt x="726603" y="47591"/>
                        <a:pt x="728384" y="36528"/>
                      </a:cubicBezTo>
                      <a:lnTo>
                        <a:pt x="729831" y="27619"/>
                      </a:lnTo>
                      <a:lnTo>
                        <a:pt x="433545" y="27619"/>
                      </a:lnTo>
                      <a:lnTo>
                        <a:pt x="421016" y="44323"/>
                      </a:lnTo>
                      <a:lnTo>
                        <a:pt x="323404" y="44323"/>
                      </a:lnTo>
                      <a:lnTo>
                        <a:pt x="311822" y="2761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257" name="爱设计-4-15">
                  <a:extLst>
                    <a:ext uri="{FF2B5EF4-FFF2-40B4-BE49-F238E27FC236}">
                      <a16:creationId xmlns:a16="http://schemas.microsoft.com/office/drawing/2014/main" id="{B396E903-6E37-DE7F-0638-AC47E255DEA9}"/>
                    </a:ext>
                  </a:extLst>
                </p:cNvPr>
                <p:cNvSpPr/>
                <p:nvPr/>
              </p:nvSpPr>
              <p:spPr>
                <a:xfrm>
                  <a:off x="1163819" y="2343852"/>
                  <a:ext cx="458909" cy="108369"/>
                </a:xfrm>
                <a:custGeom>
                  <a:avLst/>
                  <a:gdLst>
                    <a:gd name="connsiteX0" fmla="*/ 177238 w 762572"/>
                    <a:gd name="connsiteY0" fmla="*/ 23276 h 180078"/>
                    <a:gd name="connsiteX1" fmla="*/ 153961 w 762572"/>
                    <a:gd name="connsiteY1" fmla="*/ 46662 h 180078"/>
                    <a:gd name="connsiteX2" fmla="*/ 130576 w 762572"/>
                    <a:gd name="connsiteY2" fmla="*/ 23386 h 180078"/>
                    <a:gd name="connsiteX3" fmla="*/ 153852 w 762572"/>
                    <a:gd name="connsiteY3" fmla="*/ 0 h 180078"/>
                    <a:gd name="connsiteX4" fmla="*/ 154129 w 762572"/>
                    <a:gd name="connsiteY4" fmla="*/ 1 h 180078"/>
                    <a:gd name="connsiteX5" fmla="*/ 177238 w 762572"/>
                    <a:gd name="connsiteY5" fmla="*/ 23276 h 180078"/>
                    <a:gd name="connsiteX6" fmla="*/ 177238 w 762572"/>
                    <a:gd name="connsiteY6" fmla="*/ 168497 h 180078"/>
                    <a:gd name="connsiteX7" fmla="*/ 165545 w 762572"/>
                    <a:gd name="connsiteY7" fmla="*/ 180079 h 180078"/>
                    <a:gd name="connsiteX8" fmla="*/ 153963 w 762572"/>
                    <a:gd name="connsiteY8" fmla="*/ 168385 h 180078"/>
                    <a:gd name="connsiteX9" fmla="*/ 165600 w 762572"/>
                    <a:gd name="connsiteY9" fmla="*/ 156803 h 180078"/>
                    <a:gd name="connsiteX10" fmla="*/ 177238 w 762572"/>
                    <a:gd name="connsiteY10" fmla="*/ 168440 h 180078"/>
                    <a:gd name="connsiteX11" fmla="*/ 177238 w 762572"/>
                    <a:gd name="connsiteY11" fmla="*/ 168497 h 180078"/>
                    <a:gd name="connsiteX12" fmla="*/ 762572 w 762572"/>
                    <a:gd name="connsiteY12" fmla="*/ 126456 h 180078"/>
                    <a:gd name="connsiteX13" fmla="*/ 748151 w 762572"/>
                    <a:gd name="connsiteY13" fmla="*/ 140878 h 180078"/>
                    <a:gd name="connsiteX14" fmla="*/ 733729 w 762572"/>
                    <a:gd name="connsiteY14" fmla="*/ 126456 h 180078"/>
                    <a:gd name="connsiteX15" fmla="*/ 748151 w 762572"/>
                    <a:gd name="connsiteY15" fmla="*/ 112034 h 180078"/>
                    <a:gd name="connsiteX16" fmla="*/ 762572 w 762572"/>
                    <a:gd name="connsiteY16" fmla="*/ 126344 h 180078"/>
                    <a:gd name="connsiteX17" fmla="*/ 762572 w 762572"/>
                    <a:gd name="connsiteY17" fmla="*/ 126456 h 180078"/>
                    <a:gd name="connsiteX18" fmla="*/ 60026 w 762572"/>
                    <a:gd name="connsiteY18" fmla="*/ 99450 h 180078"/>
                    <a:gd name="connsiteX19" fmla="*/ 30069 w 762572"/>
                    <a:gd name="connsiteY19" fmla="*/ 129519 h 180078"/>
                    <a:gd name="connsiteX20" fmla="*/ 0 w 762572"/>
                    <a:gd name="connsiteY20" fmla="*/ 99561 h 180078"/>
                    <a:gd name="connsiteX21" fmla="*/ 29957 w 762572"/>
                    <a:gd name="connsiteY21" fmla="*/ 69493 h 180078"/>
                    <a:gd name="connsiteX22" fmla="*/ 30013 w 762572"/>
                    <a:gd name="connsiteY22" fmla="*/ 69493 h 180078"/>
                    <a:gd name="connsiteX23" fmla="*/ 60026 w 762572"/>
                    <a:gd name="connsiteY23" fmla="*/ 99450 h 180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62572" h="180078">
                      <a:moveTo>
                        <a:pt x="177238" y="23276"/>
                      </a:moveTo>
                      <a:cubicBezTo>
                        <a:pt x="177268" y="36162"/>
                        <a:pt x="166846" y="46632"/>
                        <a:pt x="153961" y="46662"/>
                      </a:cubicBezTo>
                      <a:cubicBezTo>
                        <a:pt x="141076" y="46692"/>
                        <a:pt x="130606" y="36271"/>
                        <a:pt x="130576" y="23386"/>
                      </a:cubicBezTo>
                      <a:cubicBezTo>
                        <a:pt x="130545" y="10500"/>
                        <a:pt x="140967" y="30"/>
                        <a:pt x="153852" y="0"/>
                      </a:cubicBezTo>
                      <a:cubicBezTo>
                        <a:pt x="153944" y="0"/>
                        <a:pt x="154037" y="0"/>
                        <a:pt x="154129" y="1"/>
                      </a:cubicBezTo>
                      <a:cubicBezTo>
                        <a:pt x="166906" y="123"/>
                        <a:pt x="177208" y="10499"/>
                        <a:pt x="177238" y="23276"/>
                      </a:cubicBezTo>
                      <a:close/>
                      <a:moveTo>
                        <a:pt x="177238" y="168497"/>
                      </a:moveTo>
                      <a:cubicBezTo>
                        <a:pt x="177207" y="174923"/>
                        <a:pt x="171971" y="180109"/>
                        <a:pt x="165545" y="180079"/>
                      </a:cubicBezTo>
                      <a:cubicBezTo>
                        <a:pt x="159117" y="180048"/>
                        <a:pt x="153932" y="174812"/>
                        <a:pt x="153963" y="168385"/>
                      </a:cubicBezTo>
                      <a:cubicBezTo>
                        <a:pt x="153994" y="161980"/>
                        <a:pt x="159194" y="156804"/>
                        <a:pt x="165600" y="156803"/>
                      </a:cubicBezTo>
                      <a:cubicBezTo>
                        <a:pt x="172027" y="156803"/>
                        <a:pt x="177238" y="162013"/>
                        <a:pt x="177238" y="168440"/>
                      </a:cubicBezTo>
                      <a:cubicBezTo>
                        <a:pt x="177238" y="168460"/>
                        <a:pt x="177238" y="168478"/>
                        <a:pt x="177238" y="168497"/>
                      </a:cubicBezTo>
                      <a:close/>
                      <a:moveTo>
                        <a:pt x="762572" y="126456"/>
                      </a:moveTo>
                      <a:cubicBezTo>
                        <a:pt x="762572" y="134421"/>
                        <a:pt x="756115" y="140878"/>
                        <a:pt x="748151" y="140878"/>
                      </a:cubicBezTo>
                      <a:cubicBezTo>
                        <a:pt x="740186" y="140878"/>
                        <a:pt x="733729" y="134421"/>
                        <a:pt x="733729" y="126456"/>
                      </a:cubicBezTo>
                      <a:cubicBezTo>
                        <a:pt x="733729" y="118491"/>
                        <a:pt x="740186" y="112034"/>
                        <a:pt x="748151" y="112034"/>
                      </a:cubicBezTo>
                      <a:cubicBezTo>
                        <a:pt x="756085" y="112003"/>
                        <a:pt x="762542" y="118411"/>
                        <a:pt x="762572" y="126344"/>
                      </a:cubicBezTo>
                      <a:cubicBezTo>
                        <a:pt x="762573" y="126382"/>
                        <a:pt x="762573" y="126419"/>
                        <a:pt x="762572" y="126456"/>
                      </a:cubicBezTo>
                      <a:close/>
                      <a:moveTo>
                        <a:pt x="60026" y="99450"/>
                      </a:moveTo>
                      <a:cubicBezTo>
                        <a:pt x="60057" y="116026"/>
                        <a:pt x="46644" y="129488"/>
                        <a:pt x="30069" y="129519"/>
                      </a:cubicBezTo>
                      <a:cubicBezTo>
                        <a:pt x="13493" y="129550"/>
                        <a:pt x="31" y="116137"/>
                        <a:pt x="0" y="99561"/>
                      </a:cubicBezTo>
                      <a:cubicBezTo>
                        <a:pt x="-31" y="82986"/>
                        <a:pt x="13382" y="69523"/>
                        <a:pt x="29957" y="69493"/>
                      </a:cubicBezTo>
                      <a:cubicBezTo>
                        <a:pt x="29976" y="69493"/>
                        <a:pt x="29994" y="69493"/>
                        <a:pt x="30013" y="69493"/>
                      </a:cubicBezTo>
                      <a:cubicBezTo>
                        <a:pt x="46567" y="69493"/>
                        <a:pt x="59995" y="82897"/>
                        <a:pt x="60026" y="9945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258" name="爱设计-4-16">
                  <a:extLst>
                    <a:ext uri="{FF2B5EF4-FFF2-40B4-BE49-F238E27FC236}">
                      <a16:creationId xmlns:a16="http://schemas.microsoft.com/office/drawing/2014/main" id="{A18ED382-0E89-5634-079D-DBE2555C0042}"/>
                    </a:ext>
                  </a:extLst>
                </p:cNvPr>
                <p:cNvSpPr/>
                <p:nvPr/>
              </p:nvSpPr>
              <p:spPr>
                <a:xfrm>
                  <a:off x="1296784" y="2397803"/>
                  <a:ext cx="36123" cy="41551"/>
                </a:xfrm>
                <a:custGeom>
                  <a:avLst/>
                  <a:gdLst>
                    <a:gd name="connsiteX0" fmla="*/ 24389 w 60026"/>
                    <a:gd name="connsiteY0" fmla="*/ 69046 h 69046"/>
                    <a:gd name="connsiteX1" fmla="*/ 0 w 60026"/>
                    <a:gd name="connsiteY1" fmla="*/ 57464 h 69046"/>
                    <a:gd name="connsiteX2" fmla="*/ 41094 w 60026"/>
                    <a:gd name="connsiteY2" fmla="*/ 0 h 69046"/>
                    <a:gd name="connsiteX3" fmla="*/ 60026 w 60026"/>
                    <a:gd name="connsiteY3" fmla="*/ 19600 h 69046"/>
                    <a:gd name="connsiteX4" fmla="*/ 24389 w 60026"/>
                    <a:gd name="connsiteY4" fmla="*/ 69046 h 69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026" h="69046">
                      <a:moveTo>
                        <a:pt x="24389" y="69046"/>
                      </a:moveTo>
                      <a:lnTo>
                        <a:pt x="0" y="57464"/>
                      </a:lnTo>
                      <a:cubicBezTo>
                        <a:pt x="10065" y="35956"/>
                        <a:pt x="23995" y="16478"/>
                        <a:pt x="41094" y="0"/>
                      </a:cubicBezTo>
                      <a:lnTo>
                        <a:pt x="60026" y="19600"/>
                      </a:lnTo>
                      <a:cubicBezTo>
                        <a:pt x="45215" y="33757"/>
                        <a:pt x="33135" y="50518"/>
                        <a:pt x="24389" y="69046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259" name="爱设计-4-17">
                  <a:extLst>
                    <a:ext uri="{FF2B5EF4-FFF2-40B4-BE49-F238E27FC236}">
                      <a16:creationId xmlns:a16="http://schemas.microsoft.com/office/drawing/2014/main" id="{82D68EBE-5813-ED49-826E-E7AFB7C66916}"/>
                    </a:ext>
                  </a:extLst>
                </p:cNvPr>
                <p:cNvSpPr/>
                <p:nvPr/>
              </p:nvSpPr>
              <p:spPr>
                <a:xfrm>
                  <a:off x="1285591" y="2365043"/>
                  <a:ext cx="233942" cy="233982"/>
                </a:xfrm>
                <a:custGeom>
                  <a:avLst/>
                  <a:gdLst>
                    <a:gd name="connsiteX0" fmla="*/ 194443 w 388742"/>
                    <a:gd name="connsiteY0" fmla="*/ 388811 h 388811"/>
                    <a:gd name="connsiteX1" fmla="*/ 0 w 388742"/>
                    <a:gd name="connsiteY1" fmla="*/ 194368 h 388811"/>
                    <a:gd name="connsiteX2" fmla="*/ 27229 w 388742"/>
                    <a:gd name="connsiteY2" fmla="*/ 194368 h 388811"/>
                    <a:gd name="connsiteX3" fmla="*/ 194339 w 388742"/>
                    <a:gd name="connsiteY3" fmla="*/ 361352 h 388811"/>
                    <a:gd name="connsiteX4" fmla="*/ 361324 w 388742"/>
                    <a:gd name="connsiteY4" fmla="*/ 194242 h 388811"/>
                    <a:gd name="connsiteX5" fmla="*/ 194213 w 388742"/>
                    <a:gd name="connsiteY5" fmla="*/ 27257 h 388811"/>
                    <a:gd name="connsiteX6" fmla="*/ 113592 w 388742"/>
                    <a:gd name="connsiteY6" fmla="*/ 48034 h 388811"/>
                    <a:gd name="connsiteX7" fmla="*/ 100451 w 388742"/>
                    <a:gd name="connsiteY7" fmla="*/ 24202 h 388811"/>
                    <a:gd name="connsiteX8" fmla="*/ 364541 w 388742"/>
                    <a:gd name="connsiteY8" fmla="*/ 100555 h 388811"/>
                    <a:gd name="connsiteX9" fmla="*/ 288187 w 388742"/>
                    <a:gd name="connsiteY9" fmla="*/ 364645 h 388811"/>
                    <a:gd name="connsiteX10" fmla="*/ 194443 w 388742"/>
                    <a:gd name="connsiteY10" fmla="*/ 388811 h 388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8742" h="388811">
                      <a:moveTo>
                        <a:pt x="194443" y="388811"/>
                      </a:moveTo>
                      <a:cubicBezTo>
                        <a:pt x="87157" y="388567"/>
                        <a:pt x="244" y="301654"/>
                        <a:pt x="0" y="194368"/>
                      </a:cubicBezTo>
                      <a:lnTo>
                        <a:pt x="27229" y="194368"/>
                      </a:lnTo>
                      <a:cubicBezTo>
                        <a:pt x="27263" y="286626"/>
                        <a:pt x="102082" y="361388"/>
                        <a:pt x="194339" y="361352"/>
                      </a:cubicBezTo>
                      <a:cubicBezTo>
                        <a:pt x="286597" y="361318"/>
                        <a:pt x="361359" y="286499"/>
                        <a:pt x="361324" y="194242"/>
                      </a:cubicBezTo>
                      <a:cubicBezTo>
                        <a:pt x="361289" y="101983"/>
                        <a:pt x="286471" y="27222"/>
                        <a:pt x="194213" y="27257"/>
                      </a:cubicBezTo>
                      <a:cubicBezTo>
                        <a:pt x="166016" y="27268"/>
                        <a:pt x="138282" y="34415"/>
                        <a:pt x="113592" y="48034"/>
                      </a:cubicBezTo>
                      <a:lnTo>
                        <a:pt x="100451" y="24202"/>
                      </a:lnTo>
                      <a:cubicBezTo>
                        <a:pt x="194462" y="-27640"/>
                        <a:pt x="312699" y="6545"/>
                        <a:pt x="364541" y="100555"/>
                      </a:cubicBezTo>
                      <a:cubicBezTo>
                        <a:pt x="416383" y="194567"/>
                        <a:pt x="382198" y="312803"/>
                        <a:pt x="288187" y="364645"/>
                      </a:cubicBezTo>
                      <a:cubicBezTo>
                        <a:pt x="259478" y="380478"/>
                        <a:pt x="227229" y="388790"/>
                        <a:pt x="194443" y="388811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260" name="爱设计-4-18">
                  <a:extLst>
                    <a:ext uri="{FF2B5EF4-FFF2-40B4-BE49-F238E27FC236}">
                      <a16:creationId xmlns:a16="http://schemas.microsoft.com/office/drawing/2014/main" id="{B896E590-C3E8-B58A-609A-38C22B4B0B3D}"/>
                    </a:ext>
                  </a:extLst>
                </p:cNvPr>
                <p:cNvSpPr/>
                <p:nvPr/>
              </p:nvSpPr>
              <p:spPr>
                <a:xfrm>
                  <a:off x="1248363" y="2558747"/>
                  <a:ext cx="55692" cy="16386"/>
                </a:xfrm>
                <a:custGeom>
                  <a:avLst/>
                  <a:gdLst>
                    <a:gd name="connsiteX0" fmla="*/ 0 w 92543"/>
                    <a:gd name="connsiteY0" fmla="*/ 0 h 27228"/>
                    <a:gd name="connsiteX1" fmla="*/ 92544 w 92543"/>
                    <a:gd name="connsiteY1" fmla="*/ 0 h 27228"/>
                    <a:gd name="connsiteX2" fmla="*/ 92544 w 92543"/>
                    <a:gd name="connsiteY2" fmla="*/ 27229 h 27228"/>
                    <a:gd name="connsiteX3" fmla="*/ 0 w 92543"/>
                    <a:gd name="connsiteY3" fmla="*/ 27229 h 27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543" h="27228">
                      <a:moveTo>
                        <a:pt x="0" y="0"/>
                      </a:moveTo>
                      <a:lnTo>
                        <a:pt x="92544" y="0"/>
                      </a:lnTo>
                      <a:lnTo>
                        <a:pt x="92544" y="27229"/>
                      </a:lnTo>
                      <a:lnTo>
                        <a:pt x="0" y="2722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261" name="爱设计-4-19">
                  <a:extLst>
                    <a:ext uri="{FF2B5EF4-FFF2-40B4-BE49-F238E27FC236}">
                      <a16:creationId xmlns:a16="http://schemas.microsoft.com/office/drawing/2014/main" id="{EABB1131-9B34-D377-3214-40C514CD3343}"/>
                    </a:ext>
                  </a:extLst>
                </p:cNvPr>
                <p:cNvSpPr/>
                <p:nvPr/>
              </p:nvSpPr>
              <p:spPr>
                <a:xfrm>
                  <a:off x="1248363" y="2604454"/>
                  <a:ext cx="282651" cy="16386"/>
                </a:xfrm>
                <a:custGeom>
                  <a:avLst/>
                  <a:gdLst>
                    <a:gd name="connsiteX0" fmla="*/ 0 w 469682"/>
                    <a:gd name="connsiteY0" fmla="*/ 0 h 27228"/>
                    <a:gd name="connsiteX1" fmla="*/ 469682 w 469682"/>
                    <a:gd name="connsiteY1" fmla="*/ 0 h 27228"/>
                    <a:gd name="connsiteX2" fmla="*/ 469682 w 469682"/>
                    <a:gd name="connsiteY2" fmla="*/ 27229 h 27228"/>
                    <a:gd name="connsiteX3" fmla="*/ 0 w 469682"/>
                    <a:gd name="connsiteY3" fmla="*/ 27229 h 27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682" h="27228">
                      <a:moveTo>
                        <a:pt x="0" y="0"/>
                      </a:moveTo>
                      <a:lnTo>
                        <a:pt x="469682" y="0"/>
                      </a:lnTo>
                      <a:lnTo>
                        <a:pt x="469682" y="27229"/>
                      </a:lnTo>
                      <a:lnTo>
                        <a:pt x="0" y="2722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262" name="爱设计-4-20">
                  <a:extLst>
                    <a:ext uri="{FF2B5EF4-FFF2-40B4-BE49-F238E27FC236}">
                      <a16:creationId xmlns:a16="http://schemas.microsoft.com/office/drawing/2014/main" id="{161ECA65-7D85-B699-B510-F0F67150AB23}"/>
                    </a:ext>
                  </a:extLst>
                </p:cNvPr>
                <p:cNvSpPr/>
                <p:nvPr/>
              </p:nvSpPr>
              <p:spPr>
                <a:xfrm>
                  <a:off x="1248363" y="2650160"/>
                  <a:ext cx="282651" cy="16386"/>
                </a:xfrm>
                <a:custGeom>
                  <a:avLst/>
                  <a:gdLst>
                    <a:gd name="connsiteX0" fmla="*/ 0 w 469682"/>
                    <a:gd name="connsiteY0" fmla="*/ 0 h 27228"/>
                    <a:gd name="connsiteX1" fmla="*/ 469682 w 469682"/>
                    <a:gd name="connsiteY1" fmla="*/ 0 h 27228"/>
                    <a:gd name="connsiteX2" fmla="*/ 469682 w 469682"/>
                    <a:gd name="connsiteY2" fmla="*/ 27229 h 27228"/>
                    <a:gd name="connsiteX3" fmla="*/ 0 w 469682"/>
                    <a:gd name="connsiteY3" fmla="*/ 27229 h 27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682" h="27228">
                      <a:moveTo>
                        <a:pt x="0" y="0"/>
                      </a:moveTo>
                      <a:lnTo>
                        <a:pt x="469682" y="0"/>
                      </a:lnTo>
                      <a:lnTo>
                        <a:pt x="469682" y="27229"/>
                      </a:lnTo>
                      <a:lnTo>
                        <a:pt x="0" y="2722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263" name="爱设计-4-21">
                  <a:extLst>
                    <a:ext uri="{FF2B5EF4-FFF2-40B4-BE49-F238E27FC236}">
                      <a16:creationId xmlns:a16="http://schemas.microsoft.com/office/drawing/2014/main" id="{B96746D2-5BDC-BF9A-6A26-031A7624FEE8}"/>
                    </a:ext>
                  </a:extLst>
                </p:cNvPr>
                <p:cNvSpPr/>
                <p:nvPr/>
              </p:nvSpPr>
              <p:spPr>
                <a:xfrm>
                  <a:off x="1248363" y="2695900"/>
                  <a:ext cx="157125" cy="16386"/>
                </a:xfrm>
                <a:custGeom>
                  <a:avLst/>
                  <a:gdLst>
                    <a:gd name="connsiteX0" fmla="*/ 0 w 261095"/>
                    <a:gd name="connsiteY0" fmla="*/ 0 h 27229"/>
                    <a:gd name="connsiteX1" fmla="*/ 261095 w 261095"/>
                    <a:gd name="connsiteY1" fmla="*/ 0 h 27229"/>
                    <a:gd name="connsiteX2" fmla="*/ 261095 w 261095"/>
                    <a:gd name="connsiteY2" fmla="*/ 27229 h 27229"/>
                    <a:gd name="connsiteX3" fmla="*/ 0 w 261095"/>
                    <a:gd name="connsiteY3" fmla="*/ 27229 h 27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1095" h="27229">
                      <a:moveTo>
                        <a:pt x="0" y="0"/>
                      </a:moveTo>
                      <a:lnTo>
                        <a:pt x="261095" y="0"/>
                      </a:lnTo>
                      <a:lnTo>
                        <a:pt x="261095" y="27229"/>
                      </a:lnTo>
                      <a:lnTo>
                        <a:pt x="0" y="2722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</p:grpSp>
        </p:grpSp>
        <p:grpSp>
          <p:nvGrpSpPr>
            <p:cNvPr id="300" name="组合 299">
              <a:extLst>
                <a:ext uri="{FF2B5EF4-FFF2-40B4-BE49-F238E27FC236}">
                  <a16:creationId xmlns:a16="http://schemas.microsoft.com/office/drawing/2014/main" id="{ABDDB14E-CABB-0F40-42AD-82B5FE158684}"/>
                </a:ext>
              </a:extLst>
            </p:cNvPr>
            <p:cNvGrpSpPr/>
            <p:nvPr/>
          </p:nvGrpSpPr>
          <p:grpSpPr>
            <a:xfrm>
              <a:off x="845686" y="4553013"/>
              <a:ext cx="2710314" cy="825966"/>
              <a:chOff x="845686" y="4553013"/>
              <a:chExt cx="2710314" cy="825966"/>
            </a:xfrm>
          </p:grpSpPr>
          <p:sp>
            <p:nvSpPr>
              <p:cNvPr id="293" name="爱设计-4-22">
                <a:extLst>
                  <a:ext uri="{FF2B5EF4-FFF2-40B4-BE49-F238E27FC236}">
                    <a16:creationId xmlns:a16="http://schemas.microsoft.com/office/drawing/2014/main" id="{EBA04B07-5582-A35D-F81D-AB80599AFB91}"/>
                  </a:ext>
                </a:extLst>
              </p:cNvPr>
              <p:cNvSpPr txBox="1"/>
              <p:nvPr/>
            </p:nvSpPr>
            <p:spPr>
              <a:xfrm>
                <a:off x="845686" y="4553013"/>
                <a:ext cx="2710314" cy="533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01.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运营管理</a:t>
                </a:r>
              </a:p>
            </p:txBody>
          </p:sp>
          <p:sp>
            <p:nvSpPr>
              <p:cNvPr id="296" name="爱设计-4-23">
                <a:extLst>
                  <a:ext uri="{FF2B5EF4-FFF2-40B4-BE49-F238E27FC236}">
                    <a16:creationId xmlns:a16="http://schemas.microsoft.com/office/drawing/2014/main" id="{9A9BA1DF-7224-3B71-172E-93C141C5BC70}"/>
                  </a:ext>
                </a:extLst>
              </p:cNvPr>
              <p:cNvSpPr txBox="1"/>
              <p:nvPr/>
            </p:nvSpPr>
            <p:spPr>
              <a:xfrm>
                <a:off x="965734" y="5071202"/>
                <a:ext cx="249100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operation management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  <p:grpSp>
        <p:nvGrpSpPr>
          <p:cNvPr id="383" name="爱设计-5">
            <a:extLst>
              <a:ext uri="{FF2B5EF4-FFF2-40B4-BE49-F238E27FC236}">
                <a16:creationId xmlns:a16="http://schemas.microsoft.com/office/drawing/2014/main" id="{2F550315-F0E8-542D-79EB-CBF5A1703D09}"/>
              </a:ext>
            </a:extLst>
          </p:cNvPr>
          <p:cNvGrpSpPr/>
          <p:nvPr/>
        </p:nvGrpSpPr>
        <p:grpSpPr>
          <a:xfrm>
            <a:off x="3275127" y="2419853"/>
            <a:ext cx="2710314" cy="2982276"/>
            <a:chOff x="845686" y="2396703"/>
            <a:chExt cx="2710314" cy="2982276"/>
          </a:xfrm>
        </p:grpSpPr>
        <p:sp>
          <p:nvSpPr>
            <p:cNvPr id="384" name="爱设计-5-1">
              <a:extLst>
                <a:ext uri="{FF2B5EF4-FFF2-40B4-BE49-F238E27FC236}">
                  <a16:creationId xmlns:a16="http://schemas.microsoft.com/office/drawing/2014/main" id="{2ED9EF8D-F8AC-4404-97E7-A16FDDB379B7}"/>
                </a:ext>
              </a:extLst>
            </p:cNvPr>
            <p:cNvSpPr/>
            <p:nvPr/>
          </p:nvSpPr>
          <p:spPr>
            <a:xfrm>
              <a:off x="1416334" y="2589038"/>
              <a:ext cx="1590893" cy="1590893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203200" dist="76200" dir="2700000" algn="tl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385" name="爱设计-5-2">
              <a:extLst>
                <a:ext uri="{FF2B5EF4-FFF2-40B4-BE49-F238E27FC236}">
                  <a16:creationId xmlns:a16="http://schemas.microsoft.com/office/drawing/2014/main" id="{D54F6011-1E6F-AE94-D620-612BA09A390A}"/>
                </a:ext>
              </a:extLst>
            </p:cNvPr>
            <p:cNvSpPr/>
            <p:nvPr/>
          </p:nvSpPr>
          <p:spPr>
            <a:xfrm>
              <a:off x="1314217" y="2495379"/>
              <a:ext cx="1786669" cy="1786669"/>
            </a:xfrm>
            <a:prstGeom prst="arc">
              <a:avLst>
                <a:gd name="adj1" fmla="val 12212379"/>
                <a:gd name="adj2" fmla="val 20202528"/>
              </a:avLst>
            </a:prstGeom>
            <a:ln w="12700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386" name="爱设计-5-3">
              <a:extLst>
                <a:ext uri="{FF2B5EF4-FFF2-40B4-BE49-F238E27FC236}">
                  <a16:creationId xmlns:a16="http://schemas.microsoft.com/office/drawing/2014/main" id="{20DAADD2-6D0F-455A-B8FE-C17E7FB66553}"/>
                </a:ext>
              </a:extLst>
            </p:cNvPr>
            <p:cNvSpPr/>
            <p:nvPr/>
          </p:nvSpPr>
          <p:spPr>
            <a:xfrm>
              <a:off x="1223999" y="2396703"/>
              <a:ext cx="1981200" cy="1975562"/>
            </a:xfrm>
            <a:prstGeom prst="arc">
              <a:avLst>
                <a:gd name="adj1" fmla="val 12283584"/>
                <a:gd name="adj2" fmla="val 20117744"/>
              </a:avLst>
            </a:prstGeom>
            <a:ln w="15875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387" name="爱设计-5-4">
              <a:extLst>
                <a:ext uri="{FF2B5EF4-FFF2-40B4-BE49-F238E27FC236}">
                  <a16:creationId xmlns:a16="http://schemas.microsoft.com/office/drawing/2014/main" id="{A7B0737B-76AC-2C34-2506-BBA568273375}"/>
                </a:ext>
              </a:extLst>
            </p:cNvPr>
            <p:cNvSpPr/>
            <p:nvPr/>
          </p:nvSpPr>
          <p:spPr>
            <a:xfrm rot="10800000">
              <a:off x="1223999" y="2402341"/>
              <a:ext cx="1981200" cy="1975562"/>
            </a:xfrm>
            <a:prstGeom prst="arc">
              <a:avLst>
                <a:gd name="adj1" fmla="val 12283584"/>
                <a:gd name="adj2" fmla="val 20117744"/>
              </a:avLst>
            </a:prstGeom>
            <a:ln w="15875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Roboto Light"/>
                <a:ea typeface="思源黑体 CN Normal"/>
              </a:endParaRPr>
            </a:p>
          </p:txBody>
        </p:sp>
        <p:sp>
          <p:nvSpPr>
            <p:cNvPr id="388" name="爱设计-5-5">
              <a:extLst>
                <a:ext uri="{FF2B5EF4-FFF2-40B4-BE49-F238E27FC236}">
                  <a16:creationId xmlns:a16="http://schemas.microsoft.com/office/drawing/2014/main" id="{AB4F5BDB-178A-B9B3-1C88-88F1F9A93C12}"/>
                </a:ext>
              </a:extLst>
            </p:cNvPr>
            <p:cNvSpPr/>
            <p:nvPr/>
          </p:nvSpPr>
          <p:spPr>
            <a:xfrm>
              <a:off x="1271161" y="2961711"/>
              <a:ext cx="62586" cy="62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389" name="爱设计-5-6">
              <a:extLst>
                <a:ext uri="{FF2B5EF4-FFF2-40B4-BE49-F238E27FC236}">
                  <a16:creationId xmlns:a16="http://schemas.microsoft.com/office/drawing/2014/main" id="{40DCF689-D212-C8BA-9749-77C65A9735C8}"/>
                </a:ext>
              </a:extLst>
            </p:cNvPr>
            <p:cNvSpPr/>
            <p:nvPr/>
          </p:nvSpPr>
          <p:spPr>
            <a:xfrm>
              <a:off x="3098067" y="2961711"/>
              <a:ext cx="62586" cy="62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390" name="爱设计-5-7">
              <a:extLst>
                <a:ext uri="{FF2B5EF4-FFF2-40B4-BE49-F238E27FC236}">
                  <a16:creationId xmlns:a16="http://schemas.microsoft.com/office/drawing/2014/main" id="{F32B92A5-9B19-BD9A-6E8A-49C54B1265CC}"/>
                </a:ext>
              </a:extLst>
            </p:cNvPr>
            <p:cNvSpPr/>
            <p:nvPr/>
          </p:nvSpPr>
          <p:spPr>
            <a:xfrm>
              <a:off x="1271161" y="3753935"/>
              <a:ext cx="62586" cy="62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391" name="爱设计-5-8">
              <a:extLst>
                <a:ext uri="{FF2B5EF4-FFF2-40B4-BE49-F238E27FC236}">
                  <a16:creationId xmlns:a16="http://schemas.microsoft.com/office/drawing/2014/main" id="{CEE6FB39-E37D-7384-5804-47F54DCA6F9F}"/>
                </a:ext>
              </a:extLst>
            </p:cNvPr>
            <p:cNvSpPr/>
            <p:nvPr/>
          </p:nvSpPr>
          <p:spPr>
            <a:xfrm>
              <a:off x="3098067" y="3753935"/>
              <a:ext cx="62586" cy="62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392" name="爱设计-5-9">
              <a:extLst>
                <a:ext uri="{FF2B5EF4-FFF2-40B4-BE49-F238E27FC236}">
                  <a16:creationId xmlns:a16="http://schemas.microsoft.com/office/drawing/2014/main" id="{02FD5800-EB18-8DA1-4253-6CCDEDACFF67}"/>
                </a:ext>
              </a:extLst>
            </p:cNvPr>
            <p:cNvSpPr/>
            <p:nvPr/>
          </p:nvSpPr>
          <p:spPr>
            <a:xfrm rot="10800000">
              <a:off x="1314217" y="2495379"/>
              <a:ext cx="1786669" cy="1786669"/>
            </a:xfrm>
            <a:prstGeom prst="arc">
              <a:avLst>
                <a:gd name="adj1" fmla="val 12212379"/>
                <a:gd name="adj2" fmla="val 20202528"/>
              </a:avLst>
            </a:prstGeom>
            <a:ln w="12700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grpSp>
          <p:nvGrpSpPr>
            <p:cNvPr id="393" name="组合 392">
              <a:extLst>
                <a:ext uri="{FF2B5EF4-FFF2-40B4-BE49-F238E27FC236}">
                  <a16:creationId xmlns:a16="http://schemas.microsoft.com/office/drawing/2014/main" id="{87156130-F982-91CF-6B92-EFEE9DBDB7CB}"/>
                </a:ext>
              </a:extLst>
            </p:cNvPr>
            <p:cNvGrpSpPr/>
            <p:nvPr/>
          </p:nvGrpSpPr>
          <p:grpSpPr>
            <a:xfrm>
              <a:off x="1806808" y="2967023"/>
              <a:ext cx="803518" cy="784254"/>
              <a:chOff x="1175531" y="2354581"/>
              <a:chExt cx="443462" cy="432830"/>
            </a:xfrm>
            <a:solidFill>
              <a:srgbClr val="F6FAFD"/>
            </a:solidFill>
          </p:grpSpPr>
          <p:sp>
            <p:nvSpPr>
              <p:cNvPr id="397" name="爱设计-5-10">
                <a:extLst>
                  <a:ext uri="{FF2B5EF4-FFF2-40B4-BE49-F238E27FC236}">
                    <a16:creationId xmlns:a16="http://schemas.microsoft.com/office/drawing/2014/main" id="{D5C088FF-017B-7169-E077-499309638482}"/>
                  </a:ext>
                </a:extLst>
              </p:cNvPr>
              <p:cNvSpPr/>
              <p:nvPr/>
            </p:nvSpPr>
            <p:spPr>
              <a:xfrm>
                <a:off x="1349949" y="2444910"/>
                <a:ext cx="104746" cy="76992"/>
              </a:xfrm>
              <a:custGeom>
                <a:avLst/>
                <a:gdLst>
                  <a:gd name="connsiteX0" fmla="*/ 67766 w 183251"/>
                  <a:gd name="connsiteY0" fmla="*/ 134696 h 134696"/>
                  <a:gd name="connsiteX1" fmla="*/ 0 w 183251"/>
                  <a:gd name="connsiteY1" fmla="*/ 66985 h 134696"/>
                  <a:gd name="connsiteX2" fmla="*/ 19267 w 183251"/>
                  <a:gd name="connsiteY2" fmla="*/ 47720 h 134696"/>
                  <a:gd name="connsiteX3" fmla="*/ 67766 w 183251"/>
                  <a:gd name="connsiteY3" fmla="*/ 96219 h 134696"/>
                  <a:gd name="connsiteX4" fmla="*/ 163986 w 183251"/>
                  <a:gd name="connsiteY4" fmla="*/ 0 h 134696"/>
                  <a:gd name="connsiteX5" fmla="*/ 183251 w 183251"/>
                  <a:gd name="connsiteY5" fmla="*/ 19210 h 134696"/>
                  <a:gd name="connsiteX6" fmla="*/ 67766 w 183251"/>
                  <a:gd name="connsiteY6" fmla="*/ 134696 h 134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251" h="134696">
                    <a:moveTo>
                      <a:pt x="67766" y="134696"/>
                    </a:moveTo>
                    <a:lnTo>
                      <a:pt x="0" y="66985"/>
                    </a:lnTo>
                    <a:lnTo>
                      <a:pt x="19267" y="47720"/>
                    </a:lnTo>
                    <a:lnTo>
                      <a:pt x="67766" y="96219"/>
                    </a:lnTo>
                    <a:lnTo>
                      <a:pt x="163986" y="0"/>
                    </a:lnTo>
                    <a:lnTo>
                      <a:pt x="183251" y="19210"/>
                    </a:lnTo>
                    <a:lnTo>
                      <a:pt x="67766" y="134696"/>
                    </a:lnTo>
                    <a:close/>
                  </a:path>
                </a:pathLst>
              </a:custGeom>
              <a:grpFill/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 Light"/>
                  <a:ea typeface="思源黑体 CN Normal"/>
                  <a:cs typeface="+mn-cs"/>
                </a:endParaRPr>
              </a:p>
            </p:txBody>
          </p:sp>
          <p:grpSp>
            <p:nvGrpSpPr>
              <p:cNvPr id="398" name="组合 397">
                <a:extLst>
                  <a:ext uri="{FF2B5EF4-FFF2-40B4-BE49-F238E27FC236}">
                    <a16:creationId xmlns:a16="http://schemas.microsoft.com/office/drawing/2014/main" id="{A692DC26-752F-C35E-5CC9-2B90BF21A7A0}"/>
                  </a:ext>
                </a:extLst>
              </p:cNvPr>
              <p:cNvGrpSpPr/>
              <p:nvPr/>
            </p:nvGrpSpPr>
            <p:grpSpPr>
              <a:xfrm>
                <a:off x="1175531" y="2354581"/>
                <a:ext cx="443462" cy="432830"/>
                <a:chOff x="1163819" y="2343149"/>
                <a:chExt cx="466886" cy="455693"/>
              </a:xfrm>
              <a:grpFill/>
            </p:grpSpPr>
            <p:sp>
              <p:nvSpPr>
                <p:cNvPr id="399" name="爱设计-5-11">
                  <a:extLst>
                    <a:ext uri="{FF2B5EF4-FFF2-40B4-BE49-F238E27FC236}">
                      <a16:creationId xmlns:a16="http://schemas.microsoft.com/office/drawing/2014/main" id="{D81D97C3-AB48-5644-3D10-5E7BFD561BFA}"/>
                    </a:ext>
                  </a:extLst>
                </p:cNvPr>
                <p:cNvSpPr/>
                <p:nvPr/>
              </p:nvSpPr>
              <p:spPr>
                <a:xfrm>
                  <a:off x="1527495" y="2343149"/>
                  <a:ext cx="41685" cy="102136"/>
                </a:xfrm>
                <a:custGeom>
                  <a:avLst/>
                  <a:gdLst>
                    <a:gd name="connsiteX0" fmla="*/ 69269 w 69269"/>
                    <a:gd name="connsiteY0" fmla="*/ 24445 h 169720"/>
                    <a:gd name="connsiteX1" fmla="*/ 44824 w 69269"/>
                    <a:gd name="connsiteY1" fmla="*/ 48889 h 169720"/>
                    <a:gd name="connsiteX2" fmla="*/ 20380 w 69269"/>
                    <a:gd name="connsiteY2" fmla="*/ 24445 h 169720"/>
                    <a:gd name="connsiteX3" fmla="*/ 44824 w 69269"/>
                    <a:gd name="connsiteY3" fmla="*/ 0 h 169720"/>
                    <a:gd name="connsiteX4" fmla="*/ 69269 w 69269"/>
                    <a:gd name="connsiteY4" fmla="*/ 24445 h 169720"/>
                    <a:gd name="connsiteX5" fmla="*/ 24500 w 69269"/>
                    <a:gd name="connsiteY5" fmla="*/ 157415 h 169720"/>
                    <a:gd name="connsiteX6" fmla="*/ 12306 w 69269"/>
                    <a:gd name="connsiteY6" fmla="*/ 169720 h 169720"/>
                    <a:gd name="connsiteX7" fmla="*/ 0 w 69269"/>
                    <a:gd name="connsiteY7" fmla="*/ 157526 h 169720"/>
                    <a:gd name="connsiteX8" fmla="*/ 12195 w 69269"/>
                    <a:gd name="connsiteY8" fmla="*/ 145220 h 169720"/>
                    <a:gd name="connsiteX9" fmla="*/ 12250 w 69269"/>
                    <a:gd name="connsiteY9" fmla="*/ 145220 h 169720"/>
                    <a:gd name="connsiteX10" fmla="*/ 24500 w 69269"/>
                    <a:gd name="connsiteY10" fmla="*/ 157415 h 16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9269" h="169720">
                      <a:moveTo>
                        <a:pt x="69269" y="24445"/>
                      </a:moveTo>
                      <a:cubicBezTo>
                        <a:pt x="69269" y="37945"/>
                        <a:pt x="58325" y="48889"/>
                        <a:pt x="44824" y="48889"/>
                      </a:cubicBezTo>
                      <a:cubicBezTo>
                        <a:pt x="31324" y="48889"/>
                        <a:pt x="20380" y="37945"/>
                        <a:pt x="20380" y="24445"/>
                      </a:cubicBezTo>
                      <a:cubicBezTo>
                        <a:pt x="20380" y="10944"/>
                        <a:pt x="31324" y="0"/>
                        <a:pt x="44824" y="0"/>
                      </a:cubicBezTo>
                      <a:cubicBezTo>
                        <a:pt x="58325" y="0"/>
                        <a:pt x="69269" y="10944"/>
                        <a:pt x="69269" y="24445"/>
                      </a:cubicBezTo>
                      <a:close/>
                      <a:moveTo>
                        <a:pt x="24500" y="157415"/>
                      </a:moveTo>
                      <a:cubicBezTo>
                        <a:pt x="24531" y="164180"/>
                        <a:pt x="19072" y="169690"/>
                        <a:pt x="12306" y="169720"/>
                      </a:cubicBezTo>
                      <a:cubicBezTo>
                        <a:pt x="5541" y="169751"/>
                        <a:pt x="31" y="164292"/>
                        <a:pt x="0" y="157526"/>
                      </a:cubicBezTo>
                      <a:cubicBezTo>
                        <a:pt x="-31" y="150761"/>
                        <a:pt x="5429" y="145251"/>
                        <a:pt x="12195" y="145220"/>
                      </a:cubicBezTo>
                      <a:cubicBezTo>
                        <a:pt x="12213" y="145220"/>
                        <a:pt x="12232" y="145220"/>
                        <a:pt x="12250" y="145220"/>
                      </a:cubicBezTo>
                      <a:cubicBezTo>
                        <a:pt x="18994" y="145220"/>
                        <a:pt x="24470" y="150671"/>
                        <a:pt x="24500" y="157415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00" name="爱设计-5-12">
                  <a:extLst>
                    <a:ext uri="{FF2B5EF4-FFF2-40B4-BE49-F238E27FC236}">
                      <a16:creationId xmlns:a16="http://schemas.microsoft.com/office/drawing/2014/main" id="{4DD1FE85-71C6-9394-720A-B0FBE2EFFDF8}"/>
                    </a:ext>
                  </a:extLst>
                </p:cNvPr>
                <p:cNvSpPr/>
                <p:nvPr/>
              </p:nvSpPr>
              <p:spPr>
                <a:xfrm>
                  <a:off x="1192905" y="2476750"/>
                  <a:ext cx="419368" cy="305905"/>
                </a:xfrm>
                <a:custGeom>
                  <a:avLst/>
                  <a:gdLst>
                    <a:gd name="connsiteX0" fmla="*/ 666576 w 696866"/>
                    <a:gd name="connsiteY0" fmla="*/ 508326 h 508326"/>
                    <a:gd name="connsiteX1" fmla="*/ 30291 w 696866"/>
                    <a:gd name="connsiteY1" fmla="*/ 508326 h 508326"/>
                    <a:gd name="connsiteX2" fmla="*/ 0 w 696866"/>
                    <a:gd name="connsiteY2" fmla="*/ 478258 h 508326"/>
                    <a:gd name="connsiteX3" fmla="*/ 0 w 696866"/>
                    <a:gd name="connsiteY3" fmla="*/ 30291 h 508326"/>
                    <a:gd name="connsiteX4" fmla="*/ 30236 w 696866"/>
                    <a:gd name="connsiteY4" fmla="*/ 0 h 508326"/>
                    <a:gd name="connsiteX5" fmla="*/ 131411 w 696866"/>
                    <a:gd name="connsiteY5" fmla="*/ 0 h 508326"/>
                    <a:gd name="connsiteX6" fmla="*/ 131411 w 696866"/>
                    <a:gd name="connsiteY6" fmla="*/ 27229 h 508326"/>
                    <a:gd name="connsiteX7" fmla="*/ 30291 w 696866"/>
                    <a:gd name="connsiteY7" fmla="*/ 27229 h 508326"/>
                    <a:gd name="connsiteX8" fmla="*/ 27285 w 696866"/>
                    <a:gd name="connsiteY8" fmla="*/ 30291 h 508326"/>
                    <a:gd name="connsiteX9" fmla="*/ 27285 w 696866"/>
                    <a:gd name="connsiteY9" fmla="*/ 478258 h 508326"/>
                    <a:gd name="connsiteX10" fmla="*/ 30291 w 696866"/>
                    <a:gd name="connsiteY10" fmla="*/ 481320 h 508326"/>
                    <a:gd name="connsiteX11" fmla="*/ 666576 w 696866"/>
                    <a:gd name="connsiteY11" fmla="*/ 481320 h 508326"/>
                    <a:gd name="connsiteX12" fmla="*/ 669638 w 696866"/>
                    <a:gd name="connsiteY12" fmla="*/ 478258 h 508326"/>
                    <a:gd name="connsiteX13" fmla="*/ 669638 w 696866"/>
                    <a:gd name="connsiteY13" fmla="*/ 30291 h 508326"/>
                    <a:gd name="connsiteX14" fmla="*/ 666576 w 696866"/>
                    <a:gd name="connsiteY14" fmla="*/ 27229 h 508326"/>
                    <a:gd name="connsiteX15" fmla="*/ 574199 w 696866"/>
                    <a:gd name="connsiteY15" fmla="*/ 27229 h 508326"/>
                    <a:gd name="connsiteX16" fmla="*/ 574199 w 696866"/>
                    <a:gd name="connsiteY16" fmla="*/ 0 h 508326"/>
                    <a:gd name="connsiteX17" fmla="*/ 666576 w 696866"/>
                    <a:gd name="connsiteY17" fmla="*/ 0 h 508326"/>
                    <a:gd name="connsiteX18" fmla="*/ 696867 w 696866"/>
                    <a:gd name="connsiteY18" fmla="*/ 30291 h 508326"/>
                    <a:gd name="connsiteX19" fmla="*/ 696867 w 696866"/>
                    <a:gd name="connsiteY19" fmla="*/ 478258 h 508326"/>
                    <a:gd name="connsiteX20" fmla="*/ 666576 w 696866"/>
                    <a:gd name="connsiteY20" fmla="*/ 508326 h 508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696866" h="508326">
                      <a:moveTo>
                        <a:pt x="666576" y="508326"/>
                      </a:moveTo>
                      <a:lnTo>
                        <a:pt x="30291" y="508326"/>
                      </a:lnTo>
                      <a:cubicBezTo>
                        <a:pt x="13648" y="508326"/>
                        <a:pt x="122" y="494900"/>
                        <a:pt x="0" y="478258"/>
                      </a:cubicBezTo>
                      <a:lnTo>
                        <a:pt x="0" y="30291"/>
                      </a:lnTo>
                      <a:cubicBezTo>
                        <a:pt x="0" y="13583"/>
                        <a:pt x="13528" y="31"/>
                        <a:pt x="30236" y="0"/>
                      </a:cubicBezTo>
                      <a:lnTo>
                        <a:pt x="131411" y="0"/>
                      </a:lnTo>
                      <a:lnTo>
                        <a:pt x="131411" y="27229"/>
                      </a:lnTo>
                      <a:lnTo>
                        <a:pt x="30291" y="27229"/>
                      </a:lnTo>
                      <a:cubicBezTo>
                        <a:pt x="28622" y="27259"/>
                        <a:pt x="27284" y="28621"/>
                        <a:pt x="27285" y="30291"/>
                      </a:cubicBezTo>
                      <a:lnTo>
                        <a:pt x="27285" y="478258"/>
                      </a:lnTo>
                      <a:cubicBezTo>
                        <a:pt x="27284" y="479927"/>
                        <a:pt x="28622" y="481290"/>
                        <a:pt x="30291" y="481320"/>
                      </a:cubicBezTo>
                      <a:lnTo>
                        <a:pt x="666576" y="481320"/>
                      </a:lnTo>
                      <a:cubicBezTo>
                        <a:pt x="668243" y="481263"/>
                        <a:pt x="669581" y="479925"/>
                        <a:pt x="669638" y="478258"/>
                      </a:cubicBezTo>
                      <a:lnTo>
                        <a:pt x="669638" y="30291"/>
                      </a:lnTo>
                      <a:cubicBezTo>
                        <a:pt x="669638" y="28600"/>
                        <a:pt x="668267" y="27229"/>
                        <a:pt x="666576" y="27229"/>
                      </a:cubicBezTo>
                      <a:lnTo>
                        <a:pt x="574199" y="27229"/>
                      </a:lnTo>
                      <a:lnTo>
                        <a:pt x="574199" y="0"/>
                      </a:lnTo>
                      <a:lnTo>
                        <a:pt x="666576" y="0"/>
                      </a:lnTo>
                      <a:cubicBezTo>
                        <a:pt x="683293" y="31"/>
                        <a:pt x="696837" y="13574"/>
                        <a:pt x="696867" y="30291"/>
                      </a:cubicBezTo>
                      <a:lnTo>
                        <a:pt x="696867" y="478258"/>
                      </a:lnTo>
                      <a:cubicBezTo>
                        <a:pt x="696715" y="494887"/>
                        <a:pt x="683206" y="508296"/>
                        <a:pt x="666576" y="508326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01" name="爱设计-5-13">
                  <a:extLst>
                    <a:ext uri="{FF2B5EF4-FFF2-40B4-BE49-F238E27FC236}">
                      <a16:creationId xmlns:a16="http://schemas.microsoft.com/office/drawing/2014/main" id="{12793A35-D4BF-FBF0-4B62-C0BBE342CF52}"/>
                    </a:ext>
                  </a:extLst>
                </p:cNvPr>
                <p:cNvSpPr/>
                <p:nvPr/>
              </p:nvSpPr>
              <p:spPr>
                <a:xfrm>
                  <a:off x="1181881" y="2757423"/>
                  <a:ext cx="439139" cy="33241"/>
                </a:xfrm>
                <a:custGeom>
                  <a:avLst/>
                  <a:gdLst>
                    <a:gd name="connsiteX0" fmla="*/ 689852 w 729720"/>
                    <a:gd name="connsiteY0" fmla="*/ 55237 h 55237"/>
                    <a:gd name="connsiteX1" fmla="*/ 36305 w 729720"/>
                    <a:gd name="connsiteY1" fmla="*/ 55237 h 55237"/>
                    <a:gd name="connsiteX2" fmla="*/ 4677 w 729720"/>
                    <a:gd name="connsiteY2" fmla="*/ 28398 h 55237"/>
                    <a:gd name="connsiteX3" fmla="*/ 0 w 729720"/>
                    <a:gd name="connsiteY3" fmla="*/ 0 h 55237"/>
                    <a:gd name="connsiteX4" fmla="*/ 302913 w 729720"/>
                    <a:gd name="connsiteY4" fmla="*/ 0 h 55237"/>
                    <a:gd name="connsiteX5" fmla="*/ 314551 w 729720"/>
                    <a:gd name="connsiteY5" fmla="*/ 16705 h 55237"/>
                    <a:gd name="connsiteX6" fmla="*/ 398074 w 729720"/>
                    <a:gd name="connsiteY6" fmla="*/ 16705 h 55237"/>
                    <a:gd name="connsiteX7" fmla="*/ 410604 w 729720"/>
                    <a:gd name="connsiteY7" fmla="*/ 0 h 55237"/>
                    <a:gd name="connsiteX8" fmla="*/ 729720 w 729720"/>
                    <a:gd name="connsiteY8" fmla="*/ 0 h 55237"/>
                    <a:gd name="connsiteX9" fmla="*/ 725655 w 729720"/>
                    <a:gd name="connsiteY9" fmla="*/ 24668 h 55237"/>
                    <a:gd name="connsiteX10" fmla="*/ 689852 w 729720"/>
                    <a:gd name="connsiteY10" fmla="*/ 55237 h 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9720" h="55237">
                      <a:moveTo>
                        <a:pt x="689852" y="55237"/>
                      </a:moveTo>
                      <a:lnTo>
                        <a:pt x="36305" y="55237"/>
                      </a:lnTo>
                      <a:cubicBezTo>
                        <a:pt x="20617" y="55230"/>
                        <a:pt x="7237" y="43876"/>
                        <a:pt x="4677" y="28398"/>
                      </a:cubicBezTo>
                      <a:lnTo>
                        <a:pt x="0" y="0"/>
                      </a:lnTo>
                      <a:lnTo>
                        <a:pt x="302913" y="0"/>
                      </a:lnTo>
                      <a:lnTo>
                        <a:pt x="314551" y="16705"/>
                      </a:lnTo>
                      <a:lnTo>
                        <a:pt x="398074" y="16705"/>
                      </a:lnTo>
                      <a:lnTo>
                        <a:pt x="410604" y="0"/>
                      </a:lnTo>
                      <a:lnTo>
                        <a:pt x="729720" y="0"/>
                      </a:lnTo>
                      <a:lnTo>
                        <a:pt x="725655" y="24668"/>
                      </a:lnTo>
                      <a:cubicBezTo>
                        <a:pt x="722797" y="42239"/>
                        <a:pt x="707654" y="55169"/>
                        <a:pt x="689852" y="55237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02" name="爱设计-5-14">
                  <a:extLst>
                    <a:ext uri="{FF2B5EF4-FFF2-40B4-BE49-F238E27FC236}">
                      <a16:creationId xmlns:a16="http://schemas.microsoft.com/office/drawing/2014/main" id="{D436A84D-AD7E-B7F5-588F-FF5524EBD476}"/>
                    </a:ext>
                  </a:extLst>
                </p:cNvPr>
                <p:cNvSpPr/>
                <p:nvPr/>
              </p:nvSpPr>
              <p:spPr>
                <a:xfrm>
                  <a:off x="1172263" y="2749147"/>
                  <a:ext cx="458442" cy="49695"/>
                </a:xfrm>
                <a:custGeom>
                  <a:avLst/>
                  <a:gdLst>
                    <a:gd name="connsiteX0" fmla="*/ 705832 w 761795"/>
                    <a:gd name="connsiteY0" fmla="*/ 82579 h 82579"/>
                    <a:gd name="connsiteX1" fmla="*/ 52286 w 761795"/>
                    <a:gd name="connsiteY1" fmla="*/ 82579 h 82579"/>
                    <a:gd name="connsiteX2" fmla="*/ 7239 w 761795"/>
                    <a:gd name="connsiteY2" fmla="*/ 44546 h 82579"/>
                    <a:gd name="connsiteX3" fmla="*/ 0 w 761795"/>
                    <a:gd name="connsiteY3" fmla="*/ 0 h 82579"/>
                    <a:gd name="connsiteX4" fmla="*/ 326021 w 761795"/>
                    <a:gd name="connsiteY4" fmla="*/ 0 h 82579"/>
                    <a:gd name="connsiteX5" fmla="*/ 337603 w 761795"/>
                    <a:gd name="connsiteY5" fmla="*/ 16705 h 82579"/>
                    <a:gd name="connsiteX6" fmla="*/ 407373 w 761795"/>
                    <a:gd name="connsiteY6" fmla="*/ 16705 h 82579"/>
                    <a:gd name="connsiteX7" fmla="*/ 419902 w 761795"/>
                    <a:gd name="connsiteY7" fmla="*/ 0 h 82579"/>
                    <a:gd name="connsiteX8" fmla="*/ 761796 w 761795"/>
                    <a:gd name="connsiteY8" fmla="*/ 0 h 82579"/>
                    <a:gd name="connsiteX9" fmla="*/ 755168 w 761795"/>
                    <a:gd name="connsiteY9" fmla="*/ 40537 h 82579"/>
                    <a:gd name="connsiteX10" fmla="*/ 705832 w 761795"/>
                    <a:gd name="connsiteY10" fmla="*/ 82579 h 82579"/>
                    <a:gd name="connsiteX11" fmla="*/ 32073 w 761795"/>
                    <a:gd name="connsiteY11" fmla="*/ 27340 h 82579"/>
                    <a:gd name="connsiteX12" fmla="*/ 34133 w 761795"/>
                    <a:gd name="connsiteY12" fmla="*/ 39924 h 82579"/>
                    <a:gd name="connsiteX13" fmla="*/ 52286 w 761795"/>
                    <a:gd name="connsiteY13" fmla="*/ 55683 h 82579"/>
                    <a:gd name="connsiteX14" fmla="*/ 705832 w 761795"/>
                    <a:gd name="connsiteY14" fmla="*/ 55683 h 82579"/>
                    <a:gd name="connsiteX15" fmla="*/ 728384 w 761795"/>
                    <a:gd name="connsiteY15" fmla="*/ 36528 h 82579"/>
                    <a:gd name="connsiteX16" fmla="*/ 729831 w 761795"/>
                    <a:gd name="connsiteY16" fmla="*/ 27619 h 82579"/>
                    <a:gd name="connsiteX17" fmla="*/ 433545 w 761795"/>
                    <a:gd name="connsiteY17" fmla="*/ 27619 h 82579"/>
                    <a:gd name="connsiteX18" fmla="*/ 421016 w 761795"/>
                    <a:gd name="connsiteY18" fmla="*/ 44323 h 82579"/>
                    <a:gd name="connsiteX19" fmla="*/ 323404 w 761795"/>
                    <a:gd name="connsiteY19" fmla="*/ 44323 h 82579"/>
                    <a:gd name="connsiteX20" fmla="*/ 311822 w 761795"/>
                    <a:gd name="connsiteY20" fmla="*/ 27619 h 82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61795" h="82579">
                      <a:moveTo>
                        <a:pt x="705832" y="82579"/>
                      </a:moveTo>
                      <a:lnTo>
                        <a:pt x="52286" y="82579"/>
                      </a:lnTo>
                      <a:cubicBezTo>
                        <a:pt x="29968" y="82687"/>
                        <a:pt x="10876" y="66566"/>
                        <a:pt x="7239" y="44546"/>
                      </a:cubicBezTo>
                      <a:lnTo>
                        <a:pt x="0" y="0"/>
                      </a:lnTo>
                      <a:lnTo>
                        <a:pt x="326021" y="0"/>
                      </a:lnTo>
                      <a:lnTo>
                        <a:pt x="337603" y="16705"/>
                      </a:lnTo>
                      <a:lnTo>
                        <a:pt x="407373" y="16705"/>
                      </a:lnTo>
                      <a:lnTo>
                        <a:pt x="419902" y="0"/>
                      </a:lnTo>
                      <a:lnTo>
                        <a:pt x="761796" y="0"/>
                      </a:lnTo>
                      <a:lnTo>
                        <a:pt x="755168" y="40537"/>
                      </a:lnTo>
                      <a:cubicBezTo>
                        <a:pt x="751345" y="64804"/>
                        <a:pt x="730398" y="82656"/>
                        <a:pt x="705832" y="82579"/>
                      </a:cubicBezTo>
                      <a:close/>
                      <a:moveTo>
                        <a:pt x="32073" y="27340"/>
                      </a:moveTo>
                      <a:lnTo>
                        <a:pt x="34133" y="39924"/>
                      </a:lnTo>
                      <a:cubicBezTo>
                        <a:pt x="35433" y="48955"/>
                        <a:pt x="43162" y="55665"/>
                        <a:pt x="52286" y="55683"/>
                      </a:cubicBezTo>
                      <a:lnTo>
                        <a:pt x="705832" y="55683"/>
                      </a:lnTo>
                      <a:cubicBezTo>
                        <a:pt x="717038" y="55715"/>
                        <a:pt x="726603" y="47591"/>
                        <a:pt x="728384" y="36528"/>
                      </a:cubicBezTo>
                      <a:lnTo>
                        <a:pt x="729831" y="27619"/>
                      </a:lnTo>
                      <a:lnTo>
                        <a:pt x="433545" y="27619"/>
                      </a:lnTo>
                      <a:lnTo>
                        <a:pt x="421016" y="44323"/>
                      </a:lnTo>
                      <a:lnTo>
                        <a:pt x="323404" y="44323"/>
                      </a:lnTo>
                      <a:lnTo>
                        <a:pt x="311822" y="2761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03" name="爱设计-5-15">
                  <a:extLst>
                    <a:ext uri="{FF2B5EF4-FFF2-40B4-BE49-F238E27FC236}">
                      <a16:creationId xmlns:a16="http://schemas.microsoft.com/office/drawing/2014/main" id="{80213E9F-61C8-D1AE-85A9-877C6F530FF4}"/>
                    </a:ext>
                  </a:extLst>
                </p:cNvPr>
                <p:cNvSpPr/>
                <p:nvPr/>
              </p:nvSpPr>
              <p:spPr>
                <a:xfrm>
                  <a:off x="1163819" y="2343852"/>
                  <a:ext cx="458909" cy="108369"/>
                </a:xfrm>
                <a:custGeom>
                  <a:avLst/>
                  <a:gdLst>
                    <a:gd name="connsiteX0" fmla="*/ 177238 w 762572"/>
                    <a:gd name="connsiteY0" fmla="*/ 23276 h 180078"/>
                    <a:gd name="connsiteX1" fmla="*/ 153961 w 762572"/>
                    <a:gd name="connsiteY1" fmla="*/ 46662 h 180078"/>
                    <a:gd name="connsiteX2" fmla="*/ 130576 w 762572"/>
                    <a:gd name="connsiteY2" fmla="*/ 23386 h 180078"/>
                    <a:gd name="connsiteX3" fmla="*/ 153852 w 762572"/>
                    <a:gd name="connsiteY3" fmla="*/ 0 h 180078"/>
                    <a:gd name="connsiteX4" fmla="*/ 154129 w 762572"/>
                    <a:gd name="connsiteY4" fmla="*/ 1 h 180078"/>
                    <a:gd name="connsiteX5" fmla="*/ 177238 w 762572"/>
                    <a:gd name="connsiteY5" fmla="*/ 23276 h 180078"/>
                    <a:gd name="connsiteX6" fmla="*/ 177238 w 762572"/>
                    <a:gd name="connsiteY6" fmla="*/ 168497 h 180078"/>
                    <a:gd name="connsiteX7" fmla="*/ 165545 w 762572"/>
                    <a:gd name="connsiteY7" fmla="*/ 180079 h 180078"/>
                    <a:gd name="connsiteX8" fmla="*/ 153963 w 762572"/>
                    <a:gd name="connsiteY8" fmla="*/ 168385 h 180078"/>
                    <a:gd name="connsiteX9" fmla="*/ 165600 w 762572"/>
                    <a:gd name="connsiteY9" fmla="*/ 156803 h 180078"/>
                    <a:gd name="connsiteX10" fmla="*/ 177238 w 762572"/>
                    <a:gd name="connsiteY10" fmla="*/ 168440 h 180078"/>
                    <a:gd name="connsiteX11" fmla="*/ 177238 w 762572"/>
                    <a:gd name="connsiteY11" fmla="*/ 168497 h 180078"/>
                    <a:gd name="connsiteX12" fmla="*/ 762572 w 762572"/>
                    <a:gd name="connsiteY12" fmla="*/ 126456 h 180078"/>
                    <a:gd name="connsiteX13" fmla="*/ 748151 w 762572"/>
                    <a:gd name="connsiteY13" fmla="*/ 140878 h 180078"/>
                    <a:gd name="connsiteX14" fmla="*/ 733729 w 762572"/>
                    <a:gd name="connsiteY14" fmla="*/ 126456 h 180078"/>
                    <a:gd name="connsiteX15" fmla="*/ 748151 w 762572"/>
                    <a:gd name="connsiteY15" fmla="*/ 112034 h 180078"/>
                    <a:gd name="connsiteX16" fmla="*/ 762572 w 762572"/>
                    <a:gd name="connsiteY16" fmla="*/ 126344 h 180078"/>
                    <a:gd name="connsiteX17" fmla="*/ 762572 w 762572"/>
                    <a:gd name="connsiteY17" fmla="*/ 126456 h 180078"/>
                    <a:gd name="connsiteX18" fmla="*/ 60026 w 762572"/>
                    <a:gd name="connsiteY18" fmla="*/ 99450 h 180078"/>
                    <a:gd name="connsiteX19" fmla="*/ 30069 w 762572"/>
                    <a:gd name="connsiteY19" fmla="*/ 129519 h 180078"/>
                    <a:gd name="connsiteX20" fmla="*/ 0 w 762572"/>
                    <a:gd name="connsiteY20" fmla="*/ 99561 h 180078"/>
                    <a:gd name="connsiteX21" fmla="*/ 29957 w 762572"/>
                    <a:gd name="connsiteY21" fmla="*/ 69493 h 180078"/>
                    <a:gd name="connsiteX22" fmla="*/ 30013 w 762572"/>
                    <a:gd name="connsiteY22" fmla="*/ 69493 h 180078"/>
                    <a:gd name="connsiteX23" fmla="*/ 60026 w 762572"/>
                    <a:gd name="connsiteY23" fmla="*/ 99450 h 180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62572" h="180078">
                      <a:moveTo>
                        <a:pt x="177238" y="23276"/>
                      </a:moveTo>
                      <a:cubicBezTo>
                        <a:pt x="177268" y="36162"/>
                        <a:pt x="166846" y="46632"/>
                        <a:pt x="153961" y="46662"/>
                      </a:cubicBezTo>
                      <a:cubicBezTo>
                        <a:pt x="141076" y="46692"/>
                        <a:pt x="130606" y="36271"/>
                        <a:pt x="130576" y="23386"/>
                      </a:cubicBezTo>
                      <a:cubicBezTo>
                        <a:pt x="130545" y="10500"/>
                        <a:pt x="140967" y="30"/>
                        <a:pt x="153852" y="0"/>
                      </a:cubicBezTo>
                      <a:cubicBezTo>
                        <a:pt x="153944" y="0"/>
                        <a:pt x="154037" y="0"/>
                        <a:pt x="154129" y="1"/>
                      </a:cubicBezTo>
                      <a:cubicBezTo>
                        <a:pt x="166906" y="123"/>
                        <a:pt x="177208" y="10499"/>
                        <a:pt x="177238" y="23276"/>
                      </a:cubicBezTo>
                      <a:close/>
                      <a:moveTo>
                        <a:pt x="177238" y="168497"/>
                      </a:moveTo>
                      <a:cubicBezTo>
                        <a:pt x="177207" y="174923"/>
                        <a:pt x="171971" y="180109"/>
                        <a:pt x="165545" y="180079"/>
                      </a:cubicBezTo>
                      <a:cubicBezTo>
                        <a:pt x="159117" y="180048"/>
                        <a:pt x="153932" y="174812"/>
                        <a:pt x="153963" y="168385"/>
                      </a:cubicBezTo>
                      <a:cubicBezTo>
                        <a:pt x="153994" y="161980"/>
                        <a:pt x="159194" y="156804"/>
                        <a:pt x="165600" y="156803"/>
                      </a:cubicBezTo>
                      <a:cubicBezTo>
                        <a:pt x="172027" y="156803"/>
                        <a:pt x="177238" y="162013"/>
                        <a:pt x="177238" y="168440"/>
                      </a:cubicBezTo>
                      <a:cubicBezTo>
                        <a:pt x="177238" y="168460"/>
                        <a:pt x="177238" y="168478"/>
                        <a:pt x="177238" y="168497"/>
                      </a:cubicBezTo>
                      <a:close/>
                      <a:moveTo>
                        <a:pt x="762572" y="126456"/>
                      </a:moveTo>
                      <a:cubicBezTo>
                        <a:pt x="762572" y="134421"/>
                        <a:pt x="756115" y="140878"/>
                        <a:pt x="748151" y="140878"/>
                      </a:cubicBezTo>
                      <a:cubicBezTo>
                        <a:pt x="740186" y="140878"/>
                        <a:pt x="733729" y="134421"/>
                        <a:pt x="733729" y="126456"/>
                      </a:cubicBezTo>
                      <a:cubicBezTo>
                        <a:pt x="733729" y="118491"/>
                        <a:pt x="740186" y="112034"/>
                        <a:pt x="748151" y="112034"/>
                      </a:cubicBezTo>
                      <a:cubicBezTo>
                        <a:pt x="756085" y="112003"/>
                        <a:pt x="762542" y="118411"/>
                        <a:pt x="762572" y="126344"/>
                      </a:cubicBezTo>
                      <a:cubicBezTo>
                        <a:pt x="762573" y="126382"/>
                        <a:pt x="762573" y="126419"/>
                        <a:pt x="762572" y="126456"/>
                      </a:cubicBezTo>
                      <a:close/>
                      <a:moveTo>
                        <a:pt x="60026" y="99450"/>
                      </a:moveTo>
                      <a:cubicBezTo>
                        <a:pt x="60057" y="116026"/>
                        <a:pt x="46644" y="129488"/>
                        <a:pt x="30069" y="129519"/>
                      </a:cubicBezTo>
                      <a:cubicBezTo>
                        <a:pt x="13493" y="129550"/>
                        <a:pt x="31" y="116137"/>
                        <a:pt x="0" y="99561"/>
                      </a:cubicBezTo>
                      <a:cubicBezTo>
                        <a:pt x="-31" y="82986"/>
                        <a:pt x="13382" y="69523"/>
                        <a:pt x="29957" y="69493"/>
                      </a:cubicBezTo>
                      <a:cubicBezTo>
                        <a:pt x="29976" y="69493"/>
                        <a:pt x="29994" y="69493"/>
                        <a:pt x="30013" y="69493"/>
                      </a:cubicBezTo>
                      <a:cubicBezTo>
                        <a:pt x="46567" y="69493"/>
                        <a:pt x="59995" y="82897"/>
                        <a:pt x="60026" y="9945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04" name="爱设计-5-16">
                  <a:extLst>
                    <a:ext uri="{FF2B5EF4-FFF2-40B4-BE49-F238E27FC236}">
                      <a16:creationId xmlns:a16="http://schemas.microsoft.com/office/drawing/2014/main" id="{5537EA58-EC86-473E-81F3-591BAF2399C6}"/>
                    </a:ext>
                  </a:extLst>
                </p:cNvPr>
                <p:cNvSpPr/>
                <p:nvPr/>
              </p:nvSpPr>
              <p:spPr>
                <a:xfrm>
                  <a:off x="1296784" y="2397803"/>
                  <a:ext cx="36123" cy="41551"/>
                </a:xfrm>
                <a:custGeom>
                  <a:avLst/>
                  <a:gdLst>
                    <a:gd name="connsiteX0" fmla="*/ 24389 w 60026"/>
                    <a:gd name="connsiteY0" fmla="*/ 69046 h 69046"/>
                    <a:gd name="connsiteX1" fmla="*/ 0 w 60026"/>
                    <a:gd name="connsiteY1" fmla="*/ 57464 h 69046"/>
                    <a:gd name="connsiteX2" fmla="*/ 41094 w 60026"/>
                    <a:gd name="connsiteY2" fmla="*/ 0 h 69046"/>
                    <a:gd name="connsiteX3" fmla="*/ 60026 w 60026"/>
                    <a:gd name="connsiteY3" fmla="*/ 19600 h 69046"/>
                    <a:gd name="connsiteX4" fmla="*/ 24389 w 60026"/>
                    <a:gd name="connsiteY4" fmla="*/ 69046 h 69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026" h="69046">
                      <a:moveTo>
                        <a:pt x="24389" y="69046"/>
                      </a:moveTo>
                      <a:lnTo>
                        <a:pt x="0" y="57464"/>
                      </a:lnTo>
                      <a:cubicBezTo>
                        <a:pt x="10065" y="35956"/>
                        <a:pt x="23995" y="16478"/>
                        <a:pt x="41094" y="0"/>
                      </a:cubicBezTo>
                      <a:lnTo>
                        <a:pt x="60026" y="19600"/>
                      </a:lnTo>
                      <a:cubicBezTo>
                        <a:pt x="45215" y="33757"/>
                        <a:pt x="33135" y="50518"/>
                        <a:pt x="24389" y="69046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05" name="爱设计-5-17">
                  <a:extLst>
                    <a:ext uri="{FF2B5EF4-FFF2-40B4-BE49-F238E27FC236}">
                      <a16:creationId xmlns:a16="http://schemas.microsoft.com/office/drawing/2014/main" id="{5B830EC4-CA43-5E19-AD69-510B9BCA4F1C}"/>
                    </a:ext>
                  </a:extLst>
                </p:cNvPr>
                <p:cNvSpPr/>
                <p:nvPr/>
              </p:nvSpPr>
              <p:spPr>
                <a:xfrm>
                  <a:off x="1285591" y="2365043"/>
                  <a:ext cx="233942" cy="233982"/>
                </a:xfrm>
                <a:custGeom>
                  <a:avLst/>
                  <a:gdLst>
                    <a:gd name="connsiteX0" fmla="*/ 194443 w 388742"/>
                    <a:gd name="connsiteY0" fmla="*/ 388811 h 388811"/>
                    <a:gd name="connsiteX1" fmla="*/ 0 w 388742"/>
                    <a:gd name="connsiteY1" fmla="*/ 194368 h 388811"/>
                    <a:gd name="connsiteX2" fmla="*/ 27229 w 388742"/>
                    <a:gd name="connsiteY2" fmla="*/ 194368 h 388811"/>
                    <a:gd name="connsiteX3" fmla="*/ 194339 w 388742"/>
                    <a:gd name="connsiteY3" fmla="*/ 361352 h 388811"/>
                    <a:gd name="connsiteX4" fmla="*/ 361324 w 388742"/>
                    <a:gd name="connsiteY4" fmla="*/ 194242 h 388811"/>
                    <a:gd name="connsiteX5" fmla="*/ 194213 w 388742"/>
                    <a:gd name="connsiteY5" fmla="*/ 27257 h 388811"/>
                    <a:gd name="connsiteX6" fmla="*/ 113592 w 388742"/>
                    <a:gd name="connsiteY6" fmla="*/ 48034 h 388811"/>
                    <a:gd name="connsiteX7" fmla="*/ 100451 w 388742"/>
                    <a:gd name="connsiteY7" fmla="*/ 24202 h 388811"/>
                    <a:gd name="connsiteX8" fmla="*/ 364541 w 388742"/>
                    <a:gd name="connsiteY8" fmla="*/ 100555 h 388811"/>
                    <a:gd name="connsiteX9" fmla="*/ 288187 w 388742"/>
                    <a:gd name="connsiteY9" fmla="*/ 364645 h 388811"/>
                    <a:gd name="connsiteX10" fmla="*/ 194443 w 388742"/>
                    <a:gd name="connsiteY10" fmla="*/ 388811 h 388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8742" h="388811">
                      <a:moveTo>
                        <a:pt x="194443" y="388811"/>
                      </a:moveTo>
                      <a:cubicBezTo>
                        <a:pt x="87157" y="388567"/>
                        <a:pt x="244" y="301654"/>
                        <a:pt x="0" y="194368"/>
                      </a:cubicBezTo>
                      <a:lnTo>
                        <a:pt x="27229" y="194368"/>
                      </a:lnTo>
                      <a:cubicBezTo>
                        <a:pt x="27263" y="286626"/>
                        <a:pt x="102082" y="361388"/>
                        <a:pt x="194339" y="361352"/>
                      </a:cubicBezTo>
                      <a:cubicBezTo>
                        <a:pt x="286597" y="361318"/>
                        <a:pt x="361359" y="286499"/>
                        <a:pt x="361324" y="194242"/>
                      </a:cubicBezTo>
                      <a:cubicBezTo>
                        <a:pt x="361289" y="101983"/>
                        <a:pt x="286471" y="27222"/>
                        <a:pt x="194213" y="27257"/>
                      </a:cubicBezTo>
                      <a:cubicBezTo>
                        <a:pt x="166016" y="27268"/>
                        <a:pt x="138282" y="34415"/>
                        <a:pt x="113592" y="48034"/>
                      </a:cubicBezTo>
                      <a:lnTo>
                        <a:pt x="100451" y="24202"/>
                      </a:lnTo>
                      <a:cubicBezTo>
                        <a:pt x="194462" y="-27640"/>
                        <a:pt x="312699" y="6545"/>
                        <a:pt x="364541" y="100555"/>
                      </a:cubicBezTo>
                      <a:cubicBezTo>
                        <a:pt x="416383" y="194567"/>
                        <a:pt x="382198" y="312803"/>
                        <a:pt x="288187" y="364645"/>
                      </a:cubicBezTo>
                      <a:cubicBezTo>
                        <a:pt x="259478" y="380478"/>
                        <a:pt x="227229" y="388790"/>
                        <a:pt x="194443" y="388811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06" name="爱设计-5-18">
                  <a:extLst>
                    <a:ext uri="{FF2B5EF4-FFF2-40B4-BE49-F238E27FC236}">
                      <a16:creationId xmlns:a16="http://schemas.microsoft.com/office/drawing/2014/main" id="{074F4C87-5CC1-EA59-9FA1-AA67A556545C}"/>
                    </a:ext>
                  </a:extLst>
                </p:cNvPr>
                <p:cNvSpPr/>
                <p:nvPr/>
              </p:nvSpPr>
              <p:spPr>
                <a:xfrm>
                  <a:off x="1248363" y="2558747"/>
                  <a:ext cx="55692" cy="16386"/>
                </a:xfrm>
                <a:custGeom>
                  <a:avLst/>
                  <a:gdLst>
                    <a:gd name="connsiteX0" fmla="*/ 0 w 92543"/>
                    <a:gd name="connsiteY0" fmla="*/ 0 h 27228"/>
                    <a:gd name="connsiteX1" fmla="*/ 92544 w 92543"/>
                    <a:gd name="connsiteY1" fmla="*/ 0 h 27228"/>
                    <a:gd name="connsiteX2" fmla="*/ 92544 w 92543"/>
                    <a:gd name="connsiteY2" fmla="*/ 27229 h 27228"/>
                    <a:gd name="connsiteX3" fmla="*/ 0 w 92543"/>
                    <a:gd name="connsiteY3" fmla="*/ 27229 h 27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543" h="27228">
                      <a:moveTo>
                        <a:pt x="0" y="0"/>
                      </a:moveTo>
                      <a:lnTo>
                        <a:pt x="92544" y="0"/>
                      </a:lnTo>
                      <a:lnTo>
                        <a:pt x="92544" y="27229"/>
                      </a:lnTo>
                      <a:lnTo>
                        <a:pt x="0" y="2722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07" name="爱设计-5-19">
                  <a:extLst>
                    <a:ext uri="{FF2B5EF4-FFF2-40B4-BE49-F238E27FC236}">
                      <a16:creationId xmlns:a16="http://schemas.microsoft.com/office/drawing/2014/main" id="{F2457E21-6239-69AC-3659-2E131EFD61C2}"/>
                    </a:ext>
                  </a:extLst>
                </p:cNvPr>
                <p:cNvSpPr/>
                <p:nvPr/>
              </p:nvSpPr>
              <p:spPr>
                <a:xfrm>
                  <a:off x="1248363" y="2604454"/>
                  <a:ext cx="282651" cy="16386"/>
                </a:xfrm>
                <a:custGeom>
                  <a:avLst/>
                  <a:gdLst>
                    <a:gd name="connsiteX0" fmla="*/ 0 w 469682"/>
                    <a:gd name="connsiteY0" fmla="*/ 0 h 27228"/>
                    <a:gd name="connsiteX1" fmla="*/ 469682 w 469682"/>
                    <a:gd name="connsiteY1" fmla="*/ 0 h 27228"/>
                    <a:gd name="connsiteX2" fmla="*/ 469682 w 469682"/>
                    <a:gd name="connsiteY2" fmla="*/ 27229 h 27228"/>
                    <a:gd name="connsiteX3" fmla="*/ 0 w 469682"/>
                    <a:gd name="connsiteY3" fmla="*/ 27229 h 27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682" h="27228">
                      <a:moveTo>
                        <a:pt x="0" y="0"/>
                      </a:moveTo>
                      <a:lnTo>
                        <a:pt x="469682" y="0"/>
                      </a:lnTo>
                      <a:lnTo>
                        <a:pt x="469682" y="27229"/>
                      </a:lnTo>
                      <a:lnTo>
                        <a:pt x="0" y="2722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08" name="爱设计-5-20">
                  <a:extLst>
                    <a:ext uri="{FF2B5EF4-FFF2-40B4-BE49-F238E27FC236}">
                      <a16:creationId xmlns:a16="http://schemas.microsoft.com/office/drawing/2014/main" id="{8BFFC9EA-A699-2B5D-9E0A-07BD148E56AC}"/>
                    </a:ext>
                  </a:extLst>
                </p:cNvPr>
                <p:cNvSpPr/>
                <p:nvPr/>
              </p:nvSpPr>
              <p:spPr>
                <a:xfrm>
                  <a:off x="1248363" y="2650160"/>
                  <a:ext cx="282651" cy="16386"/>
                </a:xfrm>
                <a:custGeom>
                  <a:avLst/>
                  <a:gdLst>
                    <a:gd name="connsiteX0" fmla="*/ 0 w 469682"/>
                    <a:gd name="connsiteY0" fmla="*/ 0 h 27228"/>
                    <a:gd name="connsiteX1" fmla="*/ 469682 w 469682"/>
                    <a:gd name="connsiteY1" fmla="*/ 0 h 27228"/>
                    <a:gd name="connsiteX2" fmla="*/ 469682 w 469682"/>
                    <a:gd name="connsiteY2" fmla="*/ 27229 h 27228"/>
                    <a:gd name="connsiteX3" fmla="*/ 0 w 469682"/>
                    <a:gd name="connsiteY3" fmla="*/ 27229 h 27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682" h="27228">
                      <a:moveTo>
                        <a:pt x="0" y="0"/>
                      </a:moveTo>
                      <a:lnTo>
                        <a:pt x="469682" y="0"/>
                      </a:lnTo>
                      <a:lnTo>
                        <a:pt x="469682" y="27229"/>
                      </a:lnTo>
                      <a:lnTo>
                        <a:pt x="0" y="2722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09" name="爱设计-5-21">
                  <a:extLst>
                    <a:ext uri="{FF2B5EF4-FFF2-40B4-BE49-F238E27FC236}">
                      <a16:creationId xmlns:a16="http://schemas.microsoft.com/office/drawing/2014/main" id="{34E23E38-5BC2-F4F8-010D-69E5762CB87B}"/>
                    </a:ext>
                  </a:extLst>
                </p:cNvPr>
                <p:cNvSpPr/>
                <p:nvPr/>
              </p:nvSpPr>
              <p:spPr>
                <a:xfrm>
                  <a:off x="1248363" y="2695900"/>
                  <a:ext cx="157125" cy="16386"/>
                </a:xfrm>
                <a:custGeom>
                  <a:avLst/>
                  <a:gdLst>
                    <a:gd name="connsiteX0" fmla="*/ 0 w 261095"/>
                    <a:gd name="connsiteY0" fmla="*/ 0 h 27229"/>
                    <a:gd name="connsiteX1" fmla="*/ 261095 w 261095"/>
                    <a:gd name="connsiteY1" fmla="*/ 0 h 27229"/>
                    <a:gd name="connsiteX2" fmla="*/ 261095 w 261095"/>
                    <a:gd name="connsiteY2" fmla="*/ 27229 h 27229"/>
                    <a:gd name="connsiteX3" fmla="*/ 0 w 261095"/>
                    <a:gd name="connsiteY3" fmla="*/ 27229 h 27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1095" h="27229">
                      <a:moveTo>
                        <a:pt x="0" y="0"/>
                      </a:moveTo>
                      <a:lnTo>
                        <a:pt x="261095" y="0"/>
                      </a:lnTo>
                      <a:lnTo>
                        <a:pt x="261095" y="27229"/>
                      </a:lnTo>
                      <a:lnTo>
                        <a:pt x="0" y="2722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</p:grpSp>
        </p:grpSp>
        <p:grpSp>
          <p:nvGrpSpPr>
            <p:cNvPr id="394" name="组合 393">
              <a:extLst>
                <a:ext uri="{FF2B5EF4-FFF2-40B4-BE49-F238E27FC236}">
                  <a16:creationId xmlns:a16="http://schemas.microsoft.com/office/drawing/2014/main" id="{954073F7-0FB0-5118-FDBA-852487B08CD5}"/>
                </a:ext>
              </a:extLst>
            </p:cNvPr>
            <p:cNvGrpSpPr/>
            <p:nvPr/>
          </p:nvGrpSpPr>
          <p:grpSpPr>
            <a:xfrm>
              <a:off x="845686" y="4553013"/>
              <a:ext cx="2710314" cy="825966"/>
              <a:chOff x="845686" y="4553013"/>
              <a:chExt cx="2710314" cy="825966"/>
            </a:xfrm>
          </p:grpSpPr>
          <p:sp>
            <p:nvSpPr>
              <p:cNvPr id="395" name="爱设计-5-22">
                <a:extLst>
                  <a:ext uri="{FF2B5EF4-FFF2-40B4-BE49-F238E27FC236}">
                    <a16:creationId xmlns:a16="http://schemas.microsoft.com/office/drawing/2014/main" id="{C1BB8FBF-0725-EB14-2ACC-BFE9F4A9BD19}"/>
                  </a:ext>
                </a:extLst>
              </p:cNvPr>
              <p:cNvSpPr txBox="1"/>
              <p:nvPr/>
            </p:nvSpPr>
            <p:spPr>
              <a:xfrm>
                <a:off x="845686" y="4553013"/>
                <a:ext cx="2710314" cy="533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2800" dirty="0">
                    <a:solidFill>
                      <a:schemeClr val="accent2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02.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内容管理</a:t>
                </a:r>
              </a:p>
            </p:txBody>
          </p:sp>
          <p:sp>
            <p:nvSpPr>
              <p:cNvPr id="396" name="爱设计-5-23">
                <a:extLst>
                  <a:ext uri="{FF2B5EF4-FFF2-40B4-BE49-F238E27FC236}">
                    <a16:creationId xmlns:a16="http://schemas.microsoft.com/office/drawing/2014/main" id="{5611E6DF-F8B2-7AD9-72D4-555237236FC3}"/>
                  </a:ext>
                </a:extLst>
              </p:cNvPr>
              <p:cNvSpPr txBox="1"/>
              <p:nvPr/>
            </p:nvSpPr>
            <p:spPr>
              <a:xfrm>
                <a:off x="965734" y="5071202"/>
                <a:ext cx="249100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Content Management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  <p:grpSp>
        <p:nvGrpSpPr>
          <p:cNvPr id="410" name="爱设计-6">
            <a:extLst>
              <a:ext uri="{FF2B5EF4-FFF2-40B4-BE49-F238E27FC236}">
                <a16:creationId xmlns:a16="http://schemas.microsoft.com/office/drawing/2014/main" id="{69B8F9AC-2CC4-3A67-2923-2413420762FC}"/>
              </a:ext>
            </a:extLst>
          </p:cNvPr>
          <p:cNvGrpSpPr/>
          <p:nvPr/>
        </p:nvGrpSpPr>
        <p:grpSpPr>
          <a:xfrm>
            <a:off x="6206558" y="2419853"/>
            <a:ext cx="2710314" cy="2982276"/>
            <a:chOff x="845686" y="2396703"/>
            <a:chExt cx="2710314" cy="2982276"/>
          </a:xfrm>
        </p:grpSpPr>
        <p:sp>
          <p:nvSpPr>
            <p:cNvPr id="411" name="爱设计-6-1">
              <a:extLst>
                <a:ext uri="{FF2B5EF4-FFF2-40B4-BE49-F238E27FC236}">
                  <a16:creationId xmlns:a16="http://schemas.microsoft.com/office/drawing/2014/main" id="{31113112-BD2E-4AE4-6389-65780353DC7A}"/>
                </a:ext>
              </a:extLst>
            </p:cNvPr>
            <p:cNvSpPr/>
            <p:nvPr/>
          </p:nvSpPr>
          <p:spPr>
            <a:xfrm>
              <a:off x="1416334" y="2589038"/>
              <a:ext cx="1590893" cy="1590893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203200" dist="76200" dir="2700000" algn="tl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412" name="爱设计-6-2">
              <a:extLst>
                <a:ext uri="{FF2B5EF4-FFF2-40B4-BE49-F238E27FC236}">
                  <a16:creationId xmlns:a16="http://schemas.microsoft.com/office/drawing/2014/main" id="{85D3C671-3818-7FC3-138E-C3E9A91E9A85}"/>
                </a:ext>
              </a:extLst>
            </p:cNvPr>
            <p:cNvSpPr/>
            <p:nvPr/>
          </p:nvSpPr>
          <p:spPr>
            <a:xfrm>
              <a:off x="1314217" y="2495379"/>
              <a:ext cx="1786669" cy="1786669"/>
            </a:xfrm>
            <a:prstGeom prst="arc">
              <a:avLst>
                <a:gd name="adj1" fmla="val 12212379"/>
                <a:gd name="adj2" fmla="val 20202528"/>
              </a:avLst>
            </a:prstGeom>
            <a:ln w="12700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413" name="爱设计-6-3">
              <a:extLst>
                <a:ext uri="{FF2B5EF4-FFF2-40B4-BE49-F238E27FC236}">
                  <a16:creationId xmlns:a16="http://schemas.microsoft.com/office/drawing/2014/main" id="{4FFC3201-1965-DE8F-82AE-FA38C1E536C0}"/>
                </a:ext>
              </a:extLst>
            </p:cNvPr>
            <p:cNvSpPr/>
            <p:nvPr/>
          </p:nvSpPr>
          <p:spPr>
            <a:xfrm>
              <a:off x="1223999" y="2396703"/>
              <a:ext cx="1981200" cy="1975562"/>
            </a:xfrm>
            <a:prstGeom prst="arc">
              <a:avLst>
                <a:gd name="adj1" fmla="val 12283584"/>
                <a:gd name="adj2" fmla="val 20117744"/>
              </a:avLst>
            </a:prstGeom>
            <a:ln w="15875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414" name="爱设计-6-4">
              <a:extLst>
                <a:ext uri="{FF2B5EF4-FFF2-40B4-BE49-F238E27FC236}">
                  <a16:creationId xmlns:a16="http://schemas.microsoft.com/office/drawing/2014/main" id="{85411B7B-811F-7FD0-04C4-F97E9EE52AC7}"/>
                </a:ext>
              </a:extLst>
            </p:cNvPr>
            <p:cNvSpPr/>
            <p:nvPr/>
          </p:nvSpPr>
          <p:spPr>
            <a:xfrm rot="10800000">
              <a:off x="1223999" y="2402341"/>
              <a:ext cx="1981200" cy="1975562"/>
            </a:xfrm>
            <a:prstGeom prst="arc">
              <a:avLst>
                <a:gd name="adj1" fmla="val 12283584"/>
                <a:gd name="adj2" fmla="val 20117744"/>
              </a:avLst>
            </a:prstGeom>
            <a:ln w="15875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Roboto Light"/>
                <a:ea typeface="思源黑体 CN Normal"/>
              </a:endParaRPr>
            </a:p>
          </p:txBody>
        </p:sp>
        <p:sp>
          <p:nvSpPr>
            <p:cNvPr id="415" name="爱设计-6-5">
              <a:extLst>
                <a:ext uri="{FF2B5EF4-FFF2-40B4-BE49-F238E27FC236}">
                  <a16:creationId xmlns:a16="http://schemas.microsoft.com/office/drawing/2014/main" id="{A17EA1A2-CC9D-C81B-26C6-559CEB9EBCD1}"/>
                </a:ext>
              </a:extLst>
            </p:cNvPr>
            <p:cNvSpPr/>
            <p:nvPr/>
          </p:nvSpPr>
          <p:spPr>
            <a:xfrm>
              <a:off x="1271161" y="2961711"/>
              <a:ext cx="62586" cy="62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416" name="爱设计-6-6">
              <a:extLst>
                <a:ext uri="{FF2B5EF4-FFF2-40B4-BE49-F238E27FC236}">
                  <a16:creationId xmlns:a16="http://schemas.microsoft.com/office/drawing/2014/main" id="{687BA69E-AE72-B36D-8009-4314469AFB37}"/>
                </a:ext>
              </a:extLst>
            </p:cNvPr>
            <p:cNvSpPr/>
            <p:nvPr/>
          </p:nvSpPr>
          <p:spPr>
            <a:xfrm>
              <a:off x="3098067" y="2961711"/>
              <a:ext cx="62586" cy="62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417" name="爱设计-6-7">
              <a:extLst>
                <a:ext uri="{FF2B5EF4-FFF2-40B4-BE49-F238E27FC236}">
                  <a16:creationId xmlns:a16="http://schemas.microsoft.com/office/drawing/2014/main" id="{4AA031A7-72B5-62CB-2707-D65BFA7371DE}"/>
                </a:ext>
              </a:extLst>
            </p:cNvPr>
            <p:cNvSpPr/>
            <p:nvPr/>
          </p:nvSpPr>
          <p:spPr>
            <a:xfrm>
              <a:off x="1271161" y="3753935"/>
              <a:ext cx="62586" cy="62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418" name="爱设计-6-8">
              <a:extLst>
                <a:ext uri="{FF2B5EF4-FFF2-40B4-BE49-F238E27FC236}">
                  <a16:creationId xmlns:a16="http://schemas.microsoft.com/office/drawing/2014/main" id="{0090FD62-5C8D-6908-250D-B3ECE5C8B916}"/>
                </a:ext>
              </a:extLst>
            </p:cNvPr>
            <p:cNvSpPr/>
            <p:nvPr/>
          </p:nvSpPr>
          <p:spPr>
            <a:xfrm>
              <a:off x="3098067" y="3753935"/>
              <a:ext cx="62586" cy="62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419" name="爱设计-6-9">
              <a:extLst>
                <a:ext uri="{FF2B5EF4-FFF2-40B4-BE49-F238E27FC236}">
                  <a16:creationId xmlns:a16="http://schemas.microsoft.com/office/drawing/2014/main" id="{11C5C932-19C4-135F-D658-8A6D0D6A3504}"/>
                </a:ext>
              </a:extLst>
            </p:cNvPr>
            <p:cNvSpPr/>
            <p:nvPr/>
          </p:nvSpPr>
          <p:spPr>
            <a:xfrm rot="10800000">
              <a:off x="1314217" y="2495379"/>
              <a:ext cx="1786669" cy="1786669"/>
            </a:xfrm>
            <a:prstGeom prst="arc">
              <a:avLst>
                <a:gd name="adj1" fmla="val 12212379"/>
                <a:gd name="adj2" fmla="val 20202528"/>
              </a:avLst>
            </a:prstGeom>
            <a:ln w="12700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grpSp>
          <p:nvGrpSpPr>
            <p:cNvPr id="420" name="组合 419">
              <a:extLst>
                <a:ext uri="{FF2B5EF4-FFF2-40B4-BE49-F238E27FC236}">
                  <a16:creationId xmlns:a16="http://schemas.microsoft.com/office/drawing/2014/main" id="{EC233BB5-7564-E848-9880-31821E7DDDA9}"/>
                </a:ext>
              </a:extLst>
            </p:cNvPr>
            <p:cNvGrpSpPr/>
            <p:nvPr/>
          </p:nvGrpSpPr>
          <p:grpSpPr>
            <a:xfrm>
              <a:off x="1806808" y="2967023"/>
              <a:ext cx="803518" cy="784254"/>
              <a:chOff x="1175531" y="2354581"/>
              <a:chExt cx="443462" cy="432830"/>
            </a:xfrm>
            <a:solidFill>
              <a:srgbClr val="F6FAFD"/>
            </a:solidFill>
          </p:grpSpPr>
          <p:sp>
            <p:nvSpPr>
              <p:cNvPr id="424" name="爱设计-6-10">
                <a:extLst>
                  <a:ext uri="{FF2B5EF4-FFF2-40B4-BE49-F238E27FC236}">
                    <a16:creationId xmlns:a16="http://schemas.microsoft.com/office/drawing/2014/main" id="{0F893B2D-07B7-1C29-FC2C-BE816A25910F}"/>
                  </a:ext>
                </a:extLst>
              </p:cNvPr>
              <p:cNvSpPr/>
              <p:nvPr/>
            </p:nvSpPr>
            <p:spPr>
              <a:xfrm>
                <a:off x="1349949" y="2444910"/>
                <a:ext cx="104746" cy="76992"/>
              </a:xfrm>
              <a:custGeom>
                <a:avLst/>
                <a:gdLst>
                  <a:gd name="connsiteX0" fmla="*/ 67766 w 183251"/>
                  <a:gd name="connsiteY0" fmla="*/ 134696 h 134696"/>
                  <a:gd name="connsiteX1" fmla="*/ 0 w 183251"/>
                  <a:gd name="connsiteY1" fmla="*/ 66985 h 134696"/>
                  <a:gd name="connsiteX2" fmla="*/ 19267 w 183251"/>
                  <a:gd name="connsiteY2" fmla="*/ 47720 h 134696"/>
                  <a:gd name="connsiteX3" fmla="*/ 67766 w 183251"/>
                  <a:gd name="connsiteY3" fmla="*/ 96219 h 134696"/>
                  <a:gd name="connsiteX4" fmla="*/ 163986 w 183251"/>
                  <a:gd name="connsiteY4" fmla="*/ 0 h 134696"/>
                  <a:gd name="connsiteX5" fmla="*/ 183251 w 183251"/>
                  <a:gd name="connsiteY5" fmla="*/ 19210 h 134696"/>
                  <a:gd name="connsiteX6" fmla="*/ 67766 w 183251"/>
                  <a:gd name="connsiteY6" fmla="*/ 134696 h 134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251" h="134696">
                    <a:moveTo>
                      <a:pt x="67766" y="134696"/>
                    </a:moveTo>
                    <a:lnTo>
                      <a:pt x="0" y="66985"/>
                    </a:lnTo>
                    <a:lnTo>
                      <a:pt x="19267" y="47720"/>
                    </a:lnTo>
                    <a:lnTo>
                      <a:pt x="67766" y="96219"/>
                    </a:lnTo>
                    <a:lnTo>
                      <a:pt x="163986" y="0"/>
                    </a:lnTo>
                    <a:lnTo>
                      <a:pt x="183251" y="19210"/>
                    </a:lnTo>
                    <a:lnTo>
                      <a:pt x="67766" y="134696"/>
                    </a:lnTo>
                    <a:close/>
                  </a:path>
                </a:pathLst>
              </a:custGeom>
              <a:grpFill/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 Light"/>
                  <a:ea typeface="思源黑体 CN Normal"/>
                  <a:cs typeface="+mn-cs"/>
                </a:endParaRPr>
              </a:p>
            </p:txBody>
          </p:sp>
          <p:grpSp>
            <p:nvGrpSpPr>
              <p:cNvPr id="425" name="组合 424">
                <a:extLst>
                  <a:ext uri="{FF2B5EF4-FFF2-40B4-BE49-F238E27FC236}">
                    <a16:creationId xmlns:a16="http://schemas.microsoft.com/office/drawing/2014/main" id="{EF03CE55-5058-BC33-0D3F-2A70BBEE0F6A}"/>
                  </a:ext>
                </a:extLst>
              </p:cNvPr>
              <p:cNvGrpSpPr/>
              <p:nvPr/>
            </p:nvGrpSpPr>
            <p:grpSpPr>
              <a:xfrm>
                <a:off x="1175531" y="2354581"/>
                <a:ext cx="443462" cy="432830"/>
                <a:chOff x="1163819" y="2343149"/>
                <a:chExt cx="466886" cy="455693"/>
              </a:xfrm>
              <a:grpFill/>
            </p:grpSpPr>
            <p:sp>
              <p:nvSpPr>
                <p:cNvPr id="426" name="爱设计-6-11">
                  <a:extLst>
                    <a:ext uri="{FF2B5EF4-FFF2-40B4-BE49-F238E27FC236}">
                      <a16:creationId xmlns:a16="http://schemas.microsoft.com/office/drawing/2014/main" id="{D0076009-AFD4-318C-0AA5-169B85224F44}"/>
                    </a:ext>
                  </a:extLst>
                </p:cNvPr>
                <p:cNvSpPr/>
                <p:nvPr/>
              </p:nvSpPr>
              <p:spPr>
                <a:xfrm>
                  <a:off x="1527495" y="2343149"/>
                  <a:ext cx="41685" cy="102136"/>
                </a:xfrm>
                <a:custGeom>
                  <a:avLst/>
                  <a:gdLst>
                    <a:gd name="connsiteX0" fmla="*/ 69269 w 69269"/>
                    <a:gd name="connsiteY0" fmla="*/ 24445 h 169720"/>
                    <a:gd name="connsiteX1" fmla="*/ 44824 w 69269"/>
                    <a:gd name="connsiteY1" fmla="*/ 48889 h 169720"/>
                    <a:gd name="connsiteX2" fmla="*/ 20380 w 69269"/>
                    <a:gd name="connsiteY2" fmla="*/ 24445 h 169720"/>
                    <a:gd name="connsiteX3" fmla="*/ 44824 w 69269"/>
                    <a:gd name="connsiteY3" fmla="*/ 0 h 169720"/>
                    <a:gd name="connsiteX4" fmla="*/ 69269 w 69269"/>
                    <a:gd name="connsiteY4" fmla="*/ 24445 h 169720"/>
                    <a:gd name="connsiteX5" fmla="*/ 24500 w 69269"/>
                    <a:gd name="connsiteY5" fmla="*/ 157415 h 169720"/>
                    <a:gd name="connsiteX6" fmla="*/ 12306 w 69269"/>
                    <a:gd name="connsiteY6" fmla="*/ 169720 h 169720"/>
                    <a:gd name="connsiteX7" fmla="*/ 0 w 69269"/>
                    <a:gd name="connsiteY7" fmla="*/ 157526 h 169720"/>
                    <a:gd name="connsiteX8" fmla="*/ 12195 w 69269"/>
                    <a:gd name="connsiteY8" fmla="*/ 145220 h 169720"/>
                    <a:gd name="connsiteX9" fmla="*/ 12250 w 69269"/>
                    <a:gd name="connsiteY9" fmla="*/ 145220 h 169720"/>
                    <a:gd name="connsiteX10" fmla="*/ 24500 w 69269"/>
                    <a:gd name="connsiteY10" fmla="*/ 157415 h 16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9269" h="169720">
                      <a:moveTo>
                        <a:pt x="69269" y="24445"/>
                      </a:moveTo>
                      <a:cubicBezTo>
                        <a:pt x="69269" y="37945"/>
                        <a:pt x="58325" y="48889"/>
                        <a:pt x="44824" y="48889"/>
                      </a:cubicBezTo>
                      <a:cubicBezTo>
                        <a:pt x="31324" y="48889"/>
                        <a:pt x="20380" y="37945"/>
                        <a:pt x="20380" y="24445"/>
                      </a:cubicBezTo>
                      <a:cubicBezTo>
                        <a:pt x="20380" y="10944"/>
                        <a:pt x="31324" y="0"/>
                        <a:pt x="44824" y="0"/>
                      </a:cubicBezTo>
                      <a:cubicBezTo>
                        <a:pt x="58325" y="0"/>
                        <a:pt x="69269" y="10944"/>
                        <a:pt x="69269" y="24445"/>
                      </a:cubicBezTo>
                      <a:close/>
                      <a:moveTo>
                        <a:pt x="24500" y="157415"/>
                      </a:moveTo>
                      <a:cubicBezTo>
                        <a:pt x="24531" y="164180"/>
                        <a:pt x="19072" y="169690"/>
                        <a:pt x="12306" y="169720"/>
                      </a:cubicBezTo>
                      <a:cubicBezTo>
                        <a:pt x="5541" y="169751"/>
                        <a:pt x="31" y="164292"/>
                        <a:pt x="0" y="157526"/>
                      </a:cubicBezTo>
                      <a:cubicBezTo>
                        <a:pt x="-31" y="150761"/>
                        <a:pt x="5429" y="145251"/>
                        <a:pt x="12195" y="145220"/>
                      </a:cubicBezTo>
                      <a:cubicBezTo>
                        <a:pt x="12213" y="145220"/>
                        <a:pt x="12232" y="145220"/>
                        <a:pt x="12250" y="145220"/>
                      </a:cubicBezTo>
                      <a:cubicBezTo>
                        <a:pt x="18994" y="145220"/>
                        <a:pt x="24470" y="150671"/>
                        <a:pt x="24500" y="157415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27" name="爱设计-6-12">
                  <a:extLst>
                    <a:ext uri="{FF2B5EF4-FFF2-40B4-BE49-F238E27FC236}">
                      <a16:creationId xmlns:a16="http://schemas.microsoft.com/office/drawing/2014/main" id="{8FBD0926-C4C6-21ED-BD2C-EC9C1129A4E3}"/>
                    </a:ext>
                  </a:extLst>
                </p:cNvPr>
                <p:cNvSpPr/>
                <p:nvPr/>
              </p:nvSpPr>
              <p:spPr>
                <a:xfrm>
                  <a:off x="1192905" y="2476750"/>
                  <a:ext cx="419368" cy="305905"/>
                </a:xfrm>
                <a:custGeom>
                  <a:avLst/>
                  <a:gdLst>
                    <a:gd name="connsiteX0" fmla="*/ 666576 w 696866"/>
                    <a:gd name="connsiteY0" fmla="*/ 508326 h 508326"/>
                    <a:gd name="connsiteX1" fmla="*/ 30291 w 696866"/>
                    <a:gd name="connsiteY1" fmla="*/ 508326 h 508326"/>
                    <a:gd name="connsiteX2" fmla="*/ 0 w 696866"/>
                    <a:gd name="connsiteY2" fmla="*/ 478258 h 508326"/>
                    <a:gd name="connsiteX3" fmla="*/ 0 w 696866"/>
                    <a:gd name="connsiteY3" fmla="*/ 30291 h 508326"/>
                    <a:gd name="connsiteX4" fmla="*/ 30236 w 696866"/>
                    <a:gd name="connsiteY4" fmla="*/ 0 h 508326"/>
                    <a:gd name="connsiteX5" fmla="*/ 131411 w 696866"/>
                    <a:gd name="connsiteY5" fmla="*/ 0 h 508326"/>
                    <a:gd name="connsiteX6" fmla="*/ 131411 w 696866"/>
                    <a:gd name="connsiteY6" fmla="*/ 27229 h 508326"/>
                    <a:gd name="connsiteX7" fmla="*/ 30291 w 696866"/>
                    <a:gd name="connsiteY7" fmla="*/ 27229 h 508326"/>
                    <a:gd name="connsiteX8" fmla="*/ 27285 w 696866"/>
                    <a:gd name="connsiteY8" fmla="*/ 30291 h 508326"/>
                    <a:gd name="connsiteX9" fmla="*/ 27285 w 696866"/>
                    <a:gd name="connsiteY9" fmla="*/ 478258 h 508326"/>
                    <a:gd name="connsiteX10" fmla="*/ 30291 w 696866"/>
                    <a:gd name="connsiteY10" fmla="*/ 481320 h 508326"/>
                    <a:gd name="connsiteX11" fmla="*/ 666576 w 696866"/>
                    <a:gd name="connsiteY11" fmla="*/ 481320 h 508326"/>
                    <a:gd name="connsiteX12" fmla="*/ 669638 w 696866"/>
                    <a:gd name="connsiteY12" fmla="*/ 478258 h 508326"/>
                    <a:gd name="connsiteX13" fmla="*/ 669638 w 696866"/>
                    <a:gd name="connsiteY13" fmla="*/ 30291 h 508326"/>
                    <a:gd name="connsiteX14" fmla="*/ 666576 w 696866"/>
                    <a:gd name="connsiteY14" fmla="*/ 27229 h 508326"/>
                    <a:gd name="connsiteX15" fmla="*/ 574199 w 696866"/>
                    <a:gd name="connsiteY15" fmla="*/ 27229 h 508326"/>
                    <a:gd name="connsiteX16" fmla="*/ 574199 w 696866"/>
                    <a:gd name="connsiteY16" fmla="*/ 0 h 508326"/>
                    <a:gd name="connsiteX17" fmla="*/ 666576 w 696866"/>
                    <a:gd name="connsiteY17" fmla="*/ 0 h 508326"/>
                    <a:gd name="connsiteX18" fmla="*/ 696867 w 696866"/>
                    <a:gd name="connsiteY18" fmla="*/ 30291 h 508326"/>
                    <a:gd name="connsiteX19" fmla="*/ 696867 w 696866"/>
                    <a:gd name="connsiteY19" fmla="*/ 478258 h 508326"/>
                    <a:gd name="connsiteX20" fmla="*/ 666576 w 696866"/>
                    <a:gd name="connsiteY20" fmla="*/ 508326 h 508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696866" h="508326">
                      <a:moveTo>
                        <a:pt x="666576" y="508326"/>
                      </a:moveTo>
                      <a:lnTo>
                        <a:pt x="30291" y="508326"/>
                      </a:lnTo>
                      <a:cubicBezTo>
                        <a:pt x="13648" y="508326"/>
                        <a:pt x="122" y="494900"/>
                        <a:pt x="0" y="478258"/>
                      </a:cubicBezTo>
                      <a:lnTo>
                        <a:pt x="0" y="30291"/>
                      </a:lnTo>
                      <a:cubicBezTo>
                        <a:pt x="0" y="13583"/>
                        <a:pt x="13528" y="31"/>
                        <a:pt x="30236" y="0"/>
                      </a:cubicBezTo>
                      <a:lnTo>
                        <a:pt x="131411" y="0"/>
                      </a:lnTo>
                      <a:lnTo>
                        <a:pt x="131411" y="27229"/>
                      </a:lnTo>
                      <a:lnTo>
                        <a:pt x="30291" y="27229"/>
                      </a:lnTo>
                      <a:cubicBezTo>
                        <a:pt x="28622" y="27259"/>
                        <a:pt x="27284" y="28621"/>
                        <a:pt x="27285" y="30291"/>
                      </a:cubicBezTo>
                      <a:lnTo>
                        <a:pt x="27285" y="478258"/>
                      </a:lnTo>
                      <a:cubicBezTo>
                        <a:pt x="27284" y="479927"/>
                        <a:pt x="28622" y="481290"/>
                        <a:pt x="30291" y="481320"/>
                      </a:cubicBezTo>
                      <a:lnTo>
                        <a:pt x="666576" y="481320"/>
                      </a:lnTo>
                      <a:cubicBezTo>
                        <a:pt x="668243" y="481263"/>
                        <a:pt x="669581" y="479925"/>
                        <a:pt x="669638" y="478258"/>
                      </a:cubicBezTo>
                      <a:lnTo>
                        <a:pt x="669638" y="30291"/>
                      </a:lnTo>
                      <a:cubicBezTo>
                        <a:pt x="669638" y="28600"/>
                        <a:pt x="668267" y="27229"/>
                        <a:pt x="666576" y="27229"/>
                      </a:cubicBezTo>
                      <a:lnTo>
                        <a:pt x="574199" y="27229"/>
                      </a:lnTo>
                      <a:lnTo>
                        <a:pt x="574199" y="0"/>
                      </a:lnTo>
                      <a:lnTo>
                        <a:pt x="666576" y="0"/>
                      </a:lnTo>
                      <a:cubicBezTo>
                        <a:pt x="683293" y="31"/>
                        <a:pt x="696837" y="13574"/>
                        <a:pt x="696867" y="30291"/>
                      </a:cubicBezTo>
                      <a:lnTo>
                        <a:pt x="696867" y="478258"/>
                      </a:lnTo>
                      <a:cubicBezTo>
                        <a:pt x="696715" y="494887"/>
                        <a:pt x="683206" y="508296"/>
                        <a:pt x="666576" y="508326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28" name="爱设计-6-13">
                  <a:extLst>
                    <a:ext uri="{FF2B5EF4-FFF2-40B4-BE49-F238E27FC236}">
                      <a16:creationId xmlns:a16="http://schemas.microsoft.com/office/drawing/2014/main" id="{D46CBDA2-4191-FEFB-3CF9-CAC4F1AA2C30}"/>
                    </a:ext>
                  </a:extLst>
                </p:cNvPr>
                <p:cNvSpPr/>
                <p:nvPr/>
              </p:nvSpPr>
              <p:spPr>
                <a:xfrm>
                  <a:off x="1181881" y="2757423"/>
                  <a:ext cx="439139" cy="33241"/>
                </a:xfrm>
                <a:custGeom>
                  <a:avLst/>
                  <a:gdLst>
                    <a:gd name="connsiteX0" fmla="*/ 689852 w 729720"/>
                    <a:gd name="connsiteY0" fmla="*/ 55237 h 55237"/>
                    <a:gd name="connsiteX1" fmla="*/ 36305 w 729720"/>
                    <a:gd name="connsiteY1" fmla="*/ 55237 h 55237"/>
                    <a:gd name="connsiteX2" fmla="*/ 4677 w 729720"/>
                    <a:gd name="connsiteY2" fmla="*/ 28398 h 55237"/>
                    <a:gd name="connsiteX3" fmla="*/ 0 w 729720"/>
                    <a:gd name="connsiteY3" fmla="*/ 0 h 55237"/>
                    <a:gd name="connsiteX4" fmla="*/ 302913 w 729720"/>
                    <a:gd name="connsiteY4" fmla="*/ 0 h 55237"/>
                    <a:gd name="connsiteX5" fmla="*/ 314551 w 729720"/>
                    <a:gd name="connsiteY5" fmla="*/ 16705 h 55237"/>
                    <a:gd name="connsiteX6" fmla="*/ 398074 w 729720"/>
                    <a:gd name="connsiteY6" fmla="*/ 16705 h 55237"/>
                    <a:gd name="connsiteX7" fmla="*/ 410604 w 729720"/>
                    <a:gd name="connsiteY7" fmla="*/ 0 h 55237"/>
                    <a:gd name="connsiteX8" fmla="*/ 729720 w 729720"/>
                    <a:gd name="connsiteY8" fmla="*/ 0 h 55237"/>
                    <a:gd name="connsiteX9" fmla="*/ 725655 w 729720"/>
                    <a:gd name="connsiteY9" fmla="*/ 24668 h 55237"/>
                    <a:gd name="connsiteX10" fmla="*/ 689852 w 729720"/>
                    <a:gd name="connsiteY10" fmla="*/ 55237 h 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9720" h="55237">
                      <a:moveTo>
                        <a:pt x="689852" y="55237"/>
                      </a:moveTo>
                      <a:lnTo>
                        <a:pt x="36305" y="55237"/>
                      </a:lnTo>
                      <a:cubicBezTo>
                        <a:pt x="20617" y="55230"/>
                        <a:pt x="7237" y="43876"/>
                        <a:pt x="4677" y="28398"/>
                      </a:cubicBezTo>
                      <a:lnTo>
                        <a:pt x="0" y="0"/>
                      </a:lnTo>
                      <a:lnTo>
                        <a:pt x="302913" y="0"/>
                      </a:lnTo>
                      <a:lnTo>
                        <a:pt x="314551" y="16705"/>
                      </a:lnTo>
                      <a:lnTo>
                        <a:pt x="398074" y="16705"/>
                      </a:lnTo>
                      <a:lnTo>
                        <a:pt x="410604" y="0"/>
                      </a:lnTo>
                      <a:lnTo>
                        <a:pt x="729720" y="0"/>
                      </a:lnTo>
                      <a:lnTo>
                        <a:pt x="725655" y="24668"/>
                      </a:lnTo>
                      <a:cubicBezTo>
                        <a:pt x="722797" y="42239"/>
                        <a:pt x="707654" y="55169"/>
                        <a:pt x="689852" y="55237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29" name="爱设计-6-14">
                  <a:extLst>
                    <a:ext uri="{FF2B5EF4-FFF2-40B4-BE49-F238E27FC236}">
                      <a16:creationId xmlns:a16="http://schemas.microsoft.com/office/drawing/2014/main" id="{3B15512B-48E2-D9DC-BBE2-776F5E633193}"/>
                    </a:ext>
                  </a:extLst>
                </p:cNvPr>
                <p:cNvSpPr/>
                <p:nvPr/>
              </p:nvSpPr>
              <p:spPr>
                <a:xfrm>
                  <a:off x="1172263" y="2749147"/>
                  <a:ext cx="458442" cy="49695"/>
                </a:xfrm>
                <a:custGeom>
                  <a:avLst/>
                  <a:gdLst>
                    <a:gd name="connsiteX0" fmla="*/ 705832 w 761795"/>
                    <a:gd name="connsiteY0" fmla="*/ 82579 h 82579"/>
                    <a:gd name="connsiteX1" fmla="*/ 52286 w 761795"/>
                    <a:gd name="connsiteY1" fmla="*/ 82579 h 82579"/>
                    <a:gd name="connsiteX2" fmla="*/ 7239 w 761795"/>
                    <a:gd name="connsiteY2" fmla="*/ 44546 h 82579"/>
                    <a:gd name="connsiteX3" fmla="*/ 0 w 761795"/>
                    <a:gd name="connsiteY3" fmla="*/ 0 h 82579"/>
                    <a:gd name="connsiteX4" fmla="*/ 326021 w 761795"/>
                    <a:gd name="connsiteY4" fmla="*/ 0 h 82579"/>
                    <a:gd name="connsiteX5" fmla="*/ 337603 w 761795"/>
                    <a:gd name="connsiteY5" fmla="*/ 16705 h 82579"/>
                    <a:gd name="connsiteX6" fmla="*/ 407373 w 761795"/>
                    <a:gd name="connsiteY6" fmla="*/ 16705 h 82579"/>
                    <a:gd name="connsiteX7" fmla="*/ 419902 w 761795"/>
                    <a:gd name="connsiteY7" fmla="*/ 0 h 82579"/>
                    <a:gd name="connsiteX8" fmla="*/ 761796 w 761795"/>
                    <a:gd name="connsiteY8" fmla="*/ 0 h 82579"/>
                    <a:gd name="connsiteX9" fmla="*/ 755168 w 761795"/>
                    <a:gd name="connsiteY9" fmla="*/ 40537 h 82579"/>
                    <a:gd name="connsiteX10" fmla="*/ 705832 w 761795"/>
                    <a:gd name="connsiteY10" fmla="*/ 82579 h 82579"/>
                    <a:gd name="connsiteX11" fmla="*/ 32073 w 761795"/>
                    <a:gd name="connsiteY11" fmla="*/ 27340 h 82579"/>
                    <a:gd name="connsiteX12" fmla="*/ 34133 w 761795"/>
                    <a:gd name="connsiteY12" fmla="*/ 39924 h 82579"/>
                    <a:gd name="connsiteX13" fmla="*/ 52286 w 761795"/>
                    <a:gd name="connsiteY13" fmla="*/ 55683 h 82579"/>
                    <a:gd name="connsiteX14" fmla="*/ 705832 w 761795"/>
                    <a:gd name="connsiteY14" fmla="*/ 55683 h 82579"/>
                    <a:gd name="connsiteX15" fmla="*/ 728384 w 761795"/>
                    <a:gd name="connsiteY15" fmla="*/ 36528 h 82579"/>
                    <a:gd name="connsiteX16" fmla="*/ 729831 w 761795"/>
                    <a:gd name="connsiteY16" fmla="*/ 27619 h 82579"/>
                    <a:gd name="connsiteX17" fmla="*/ 433545 w 761795"/>
                    <a:gd name="connsiteY17" fmla="*/ 27619 h 82579"/>
                    <a:gd name="connsiteX18" fmla="*/ 421016 w 761795"/>
                    <a:gd name="connsiteY18" fmla="*/ 44323 h 82579"/>
                    <a:gd name="connsiteX19" fmla="*/ 323404 w 761795"/>
                    <a:gd name="connsiteY19" fmla="*/ 44323 h 82579"/>
                    <a:gd name="connsiteX20" fmla="*/ 311822 w 761795"/>
                    <a:gd name="connsiteY20" fmla="*/ 27619 h 82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61795" h="82579">
                      <a:moveTo>
                        <a:pt x="705832" y="82579"/>
                      </a:moveTo>
                      <a:lnTo>
                        <a:pt x="52286" y="82579"/>
                      </a:lnTo>
                      <a:cubicBezTo>
                        <a:pt x="29968" y="82687"/>
                        <a:pt x="10876" y="66566"/>
                        <a:pt x="7239" y="44546"/>
                      </a:cubicBezTo>
                      <a:lnTo>
                        <a:pt x="0" y="0"/>
                      </a:lnTo>
                      <a:lnTo>
                        <a:pt x="326021" y="0"/>
                      </a:lnTo>
                      <a:lnTo>
                        <a:pt x="337603" y="16705"/>
                      </a:lnTo>
                      <a:lnTo>
                        <a:pt x="407373" y="16705"/>
                      </a:lnTo>
                      <a:lnTo>
                        <a:pt x="419902" y="0"/>
                      </a:lnTo>
                      <a:lnTo>
                        <a:pt x="761796" y="0"/>
                      </a:lnTo>
                      <a:lnTo>
                        <a:pt x="755168" y="40537"/>
                      </a:lnTo>
                      <a:cubicBezTo>
                        <a:pt x="751345" y="64804"/>
                        <a:pt x="730398" y="82656"/>
                        <a:pt x="705832" y="82579"/>
                      </a:cubicBezTo>
                      <a:close/>
                      <a:moveTo>
                        <a:pt x="32073" y="27340"/>
                      </a:moveTo>
                      <a:lnTo>
                        <a:pt x="34133" y="39924"/>
                      </a:lnTo>
                      <a:cubicBezTo>
                        <a:pt x="35433" y="48955"/>
                        <a:pt x="43162" y="55665"/>
                        <a:pt x="52286" y="55683"/>
                      </a:cubicBezTo>
                      <a:lnTo>
                        <a:pt x="705832" y="55683"/>
                      </a:lnTo>
                      <a:cubicBezTo>
                        <a:pt x="717038" y="55715"/>
                        <a:pt x="726603" y="47591"/>
                        <a:pt x="728384" y="36528"/>
                      </a:cubicBezTo>
                      <a:lnTo>
                        <a:pt x="729831" y="27619"/>
                      </a:lnTo>
                      <a:lnTo>
                        <a:pt x="433545" y="27619"/>
                      </a:lnTo>
                      <a:lnTo>
                        <a:pt x="421016" y="44323"/>
                      </a:lnTo>
                      <a:lnTo>
                        <a:pt x="323404" y="44323"/>
                      </a:lnTo>
                      <a:lnTo>
                        <a:pt x="311822" y="2761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30" name="爱设计-6-15">
                  <a:extLst>
                    <a:ext uri="{FF2B5EF4-FFF2-40B4-BE49-F238E27FC236}">
                      <a16:creationId xmlns:a16="http://schemas.microsoft.com/office/drawing/2014/main" id="{1DBEA21E-6592-B940-C01D-E266DF1E1AFF}"/>
                    </a:ext>
                  </a:extLst>
                </p:cNvPr>
                <p:cNvSpPr/>
                <p:nvPr/>
              </p:nvSpPr>
              <p:spPr>
                <a:xfrm>
                  <a:off x="1163819" y="2343852"/>
                  <a:ext cx="458909" cy="108369"/>
                </a:xfrm>
                <a:custGeom>
                  <a:avLst/>
                  <a:gdLst>
                    <a:gd name="connsiteX0" fmla="*/ 177238 w 762572"/>
                    <a:gd name="connsiteY0" fmla="*/ 23276 h 180078"/>
                    <a:gd name="connsiteX1" fmla="*/ 153961 w 762572"/>
                    <a:gd name="connsiteY1" fmla="*/ 46662 h 180078"/>
                    <a:gd name="connsiteX2" fmla="*/ 130576 w 762572"/>
                    <a:gd name="connsiteY2" fmla="*/ 23386 h 180078"/>
                    <a:gd name="connsiteX3" fmla="*/ 153852 w 762572"/>
                    <a:gd name="connsiteY3" fmla="*/ 0 h 180078"/>
                    <a:gd name="connsiteX4" fmla="*/ 154129 w 762572"/>
                    <a:gd name="connsiteY4" fmla="*/ 1 h 180078"/>
                    <a:gd name="connsiteX5" fmla="*/ 177238 w 762572"/>
                    <a:gd name="connsiteY5" fmla="*/ 23276 h 180078"/>
                    <a:gd name="connsiteX6" fmla="*/ 177238 w 762572"/>
                    <a:gd name="connsiteY6" fmla="*/ 168497 h 180078"/>
                    <a:gd name="connsiteX7" fmla="*/ 165545 w 762572"/>
                    <a:gd name="connsiteY7" fmla="*/ 180079 h 180078"/>
                    <a:gd name="connsiteX8" fmla="*/ 153963 w 762572"/>
                    <a:gd name="connsiteY8" fmla="*/ 168385 h 180078"/>
                    <a:gd name="connsiteX9" fmla="*/ 165600 w 762572"/>
                    <a:gd name="connsiteY9" fmla="*/ 156803 h 180078"/>
                    <a:gd name="connsiteX10" fmla="*/ 177238 w 762572"/>
                    <a:gd name="connsiteY10" fmla="*/ 168440 h 180078"/>
                    <a:gd name="connsiteX11" fmla="*/ 177238 w 762572"/>
                    <a:gd name="connsiteY11" fmla="*/ 168497 h 180078"/>
                    <a:gd name="connsiteX12" fmla="*/ 762572 w 762572"/>
                    <a:gd name="connsiteY12" fmla="*/ 126456 h 180078"/>
                    <a:gd name="connsiteX13" fmla="*/ 748151 w 762572"/>
                    <a:gd name="connsiteY13" fmla="*/ 140878 h 180078"/>
                    <a:gd name="connsiteX14" fmla="*/ 733729 w 762572"/>
                    <a:gd name="connsiteY14" fmla="*/ 126456 h 180078"/>
                    <a:gd name="connsiteX15" fmla="*/ 748151 w 762572"/>
                    <a:gd name="connsiteY15" fmla="*/ 112034 h 180078"/>
                    <a:gd name="connsiteX16" fmla="*/ 762572 w 762572"/>
                    <a:gd name="connsiteY16" fmla="*/ 126344 h 180078"/>
                    <a:gd name="connsiteX17" fmla="*/ 762572 w 762572"/>
                    <a:gd name="connsiteY17" fmla="*/ 126456 h 180078"/>
                    <a:gd name="connsiteX18" fmla="*/ 60026 w 762572"/>
                    <a:gd name="connsiteY18" fmla="*/ 99450 h 180078"/>
                    <a:gd name="connsiteX19" fmla="*/ 30069 w 762572"/>
                    <a:gd name="connsiteY19" fmla="*/ 129519 h 180078"/>
                    <a:gd name="connsiteX20" fmla="*/ 0 w 762572"/>
                    <a:gd name="connsiteY20" fmla="*/ 99561 h 180078"/>
                    <a:gd name="connsiteX21" fmla="*/ 29957 w 762572"/>
                    <a:gd name="connsiteY21" fmla="*/ 69493 h 180078"/>
                    <a:gd name="connsiteX22" fmla="*/ 30013 w 762572"/>
                    <a:gd name="connsiteY22" fmla="*/ 69493 h 180078"/>
                    <a:gd name="connsiteX23" fmla="*/ 60026 w 762572"/>
                    <a:gd name="connsiteY23" fmla="*/ 99450 h 180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62572" h="180078">
                      <a:moveTo>
                        <a:pt x="177238" y="23276"/>
                      </a:moveTo>
                      <a:cubicBezTo>
                        <a:pt x="177268" y="36162"/>
                        <a:pt x="166846" y="46632"/>
                        <a:pt x="153961" y="46662"/>
                      </a:cubicBezTo>
                      <a:cubicBezTo>
                        <a:pt x="141076" y="46692"/>
                        <a:pt x="130606" y="36271"/>
                        <a:pt x="130576" y="23386"/>
                      </a:cubicBezTo>
                      <a:cubicBezTo>
                        <a:pt x="130545" y="10500"/>
                        <a:pt x="140967" y="30"/>
                        <a:pt x="153852" y="0"/>
                      </a:cubicBezTo>
                      <a:cubicBezTo>
                        <a:pt x="153944" y="0"/>
                        <a:pt x="154037" y="0"/>
                        <a:pt x="154129" y="1"/>
                      </a:cubicBezTo>
                      <a:cubicBezTo>
                        <a:pt x="166906" y="123"/>
                        <a:pt x="177208" y="10499"/>
                        <a:pt x="177238" y="23276"/>
                      </a:cubicBezTo>
                      <a:close/>
                      <a:moveTo>
                        <a:pt x="177238" y="168497"/>
                      </a:moveTo>
                      <a:cubicBezTo>
                        <a:pt x="177207" y="174923"/>
                        <a:pt x="171971" y="180109"/>
                        <a:pt x="165545" y="180079"/>
                      </a:cubicBezTo>
                      <a:cubicBezTo>
                        <a:pt x="159117" y="180048"/>
                        <a:pt x="153932" y="174812"/>
                        <a:pt x="153963" y="168385"/>
                      </a:cubicBezTo>
                      <a:cubicBezTo>
                        <a:pt x="153994" y="161980"/>
                        <a:pt x="159194" y="156804"/>
                        <a:pt x="165600" y="156803"/>
                      </a:cubicBezTo>
                      <a:cubicBezTo>
                        <a:pt x="172027" y="156803"/>
                        <a:pt x="177238" y="162013"/>
                        <a:pt x="177238" y="168440"/>
                      </a:cubicBezTo>
                      <a:cubicBezTo>
                        <a:pt x="177238" y="168460"/>
                        <a:pt x="177238" y="168478"/>
                        <a:pt x="177238" y="168497"/>
                      </a:cubicBezTo>
                      <a:close/>
                      <a:moveTo>
                        <a:pt x="762572" y="126456"/>
                      </a:moveTo>
                      <a:cubicBezTo>
                        <a:pt x="762572" y="134421"/>
                        <a:pt x="756115" y="140878"/>
                        <a:pt x="748151" y="140878"/>
                      </a:cubicBezTo>
                      <a:cubicBezTo>
                        <a:pt x="740186" y="140878"/>
                        <a:pt x="733729" y="134421"/>
                        <a:pt x="733729" y="126456"/>
                      </a:cubicBezTo>
                      <a:cubicBezTo>
                        <a:pt x="733729" y="118491"/>
                        <a:pt x="740186" y="112034"/>
                        <a:pt x="748151" y="112034"/>
                      </a:cubicBezTo>
                      <a:cubicBezTo>
                        <a:pt x="756085" y="112003"/>
                        <a:pt x="762542" y="118411"/>
                        <a:pt x="762572" y="126344"/>
                      </a:cubicBezTo>
                      <a:cubicBezTo>
                        <a:pt x="762573" y="126382"/>
                        <a:pt x="762573" y="126419"/>
                        <a:pt x="762572" y="126456"/>
                      </a:cubicBezTo>
                      <a:close/>
                      <a:moveTo>
                        <a:pt x="60026" y="99450"/>
                      </a:moveTo>
                      <a:cubicBezTo>
                        <a:pt x="60057" y="116026"/>
                        <a:pt x="46644" y="129488"/>
                        <a:pt x="30069" y="129519"/>
                      </a:cubicBezTo>
                      <a:cubicBezTo>
                        <a:pt x="13493" y="129550"/>
                        <a:pt x="31" y="116137"/>
                        <a:pt x="0" y="99561"/>
                      </a:cubicBezTo>
                      <a:cubicBezTo>
                        <a:pt x="-31" y="82986"/>
                        <a:pt x="13382" y="69523"/>
                        <a:pt x="29957" y="69493"/>
                      </a:cubicBezTo>
                      <a:cubicBezTo>
                        <a:pt x="29976" y="69493"/>
                        <a:pt x="29994" y="69493"/>
                        <a:pt x="30013" y="69493"/>
                      </a:cubicBezTo>
                      <a:cubicBezTo>
                        <a:pt x="46567" y="69493"/>
                        <a:pt x="59995" y="82897"/>
                        <a:pt x="60026" y="9945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31" name="爱设计-6-16">
                  <a:extLst>
                    <a:ext uri="{FF2B5EF4-FFF2-40B4-BE49-F238E27FC236}">
                      <a16:creationId xmlns:a16="http://schemas.microsoft.com/office/drawing/2014/main" id="{8611FE1C-05AD-C319-E18F-75E046A5EE44}"/>
                    </a:ext>
                  </a:extLst>
                </p:cNvPr>
                <p:cNvSpPr/>
                <p:nvPr/>
              </p:nvSpPr>
              <p:spPr>
                <a:xfrm>
                  <a:off x="1296784" y="2397803"/>
                  <a:ext cx="36123" cy="41551"/>
                </a:xfrm>
                <a:custGeom>
                  <a:avLst/>
                  <a:gdLst>
                    <a:gd name="connsiteX0" fmla="*/ 24389 w 60026"/>
                    <a:gd name="connsiteY0" fmla="*/ 69046 h 69046"/>
                    <a:gd name="connsiteX1" fmla="*/ 0 w 60026"/>
                    <a:gd name="connsiteY1" fmla="*/ 57464 h 69046"/>
                    <a:gd name="connsiteX2" fmla="*/ 41094 w 60026"/>
                    <a:gd name="connsiteY2" fmla="*/ 0 h 69046"/>
                    <a:gd name="connsiteX3" fmla="*/ 60026 w 60026"/>
                    <a:gd name="connsiteY3" fmla="*/ 19600 h 69046"/>
                    <a:gd name="connsiteX4" fmla="*/ 24389 w 60026"/>
                    <a:gd name="connsiteY4" fmla="*/ 69046 h 69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026" h="69046">
                      <a:moveTo>
                        <a:pt x="24389" y="69046"/>
                      </a:moveTo>
                      <a:lnTo>
                        <a:pt x="0" y="57464"/>
                      </a:lnTo>
                      <a:cubicBezTo>
                        <a:pt x="10065" y="35956"/>
                        <a:pt x="23995" y="16478"/>
                        <a:pt x="41094" y="0"/>
                      </a:cubicBezTo>
                      <a:lnTo>
                        <a:pt x="60026" y="19600"/>
                      </a:lnTo>
                      <a:cubicBezTo>
                        <a:pt x="45215" y="33757"/>
                        <a:pt x="33135" y="50518"/>
                        <a:pt x="24389" y="69046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32" name="爱设计-6-17">
                  <a:extLst>
                    <a:ext uri="{FF2B5EF4-FFF2-40B4-BE49-F238E27FC236}">
                      <a16:creationId xmlns:a16="http://schemas.microsoft.com/office/drawing/2014/main" id="{097E3967-1587-0071-CC99-6F76A1F8B66B}"/>
                    </a:ext>
                  </a:extLst>
                </p:cNvPr>
                <p:cNvSpPr/>
                <p:nvPr/>
              </p:nvSpPr>
              <p:spPr>
                <a:xfrm>
                  <a:off x="1285591" y="2365043"/>
                  <a:ext cx="233942" cy="233982"/>
                </a:xfrm>
                <a:custGeom>
                  <a:avLst/>
                  <a:gdLst>
                    <a:gd name="connsiteX0" fmla="*/ 194443 w 388742"/>
                    <a:gd name="connsiteY0" fmla="*/ 388811 h 388811"/>
                    <a:gd name="connsiteX1" fmla="*/ 0 w 388742"/>
                    <a:gd name="connsiteY1" fmla="*/ 194368 h 388811"/>
                    <a:gd name="connsiteX2" fmla="*/ 27229 w 388742"/>
                    <a:gd name="connsiteY2" fmla="*/ 194368 h 388811"/>
                    <a:gd name="connsiteX3" fmla="*/ 194339 w 388742"/>
                    <a:gd name="connsiteY3" fmla="*/ 361352 h 388811"/>
                    <a:gd name="connsiteX4" fmla="*/ 361324 w 388742"/>
                    <a:gd name="connsiteY4" fmla="*/ 194242 h 388811"/>
                    <a:gd name="connsiteX5" fmla="*/ 194213 w 388742"/>
                    <a:gd name="connsiteY5" fmla="*/ 27257 h 388811"/>
                    <a:gd name="connsiteX6" fmla="*/ 113592 w 388742"/>
                    <a:gd name="connsiteY6" fmla="*/ 48034 h 388811"/>
                    <a:gd name="connsiteX7" fmla="*/ 100451 w 388742"/>
                    <a:gd name="connsiteY7" fmla="*/ 24202 h 388811"/>
                    <a:gd name="connsiteX8" fmla="*/ 364541 w 388742"/>
                    <a:gd name="connsiteY8" fmla="*/ 100555 h 388811"/>
                    <a:gd name="connsiteX9" fmla="*/ 288187 w 388742"/>
                    <a:gd name="connsiteY9" fmla="*/ 364645 h 388811"/>
                    <a:gd name="connsiteX10" fmla="*/ 194443 w 388742"/>
                    <a:gd name="connsiteY10" fmla="*/ 388811 h 388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8742" h="388811">
                      <a:moveTo>
                        <a:pt x="194443" y="388811"/>
                      </a:moveTo>
                      <a:cubicBezTo>
                        <a:pt x="87157" y="388567"/>
                        <a:pt x="244" y="301654"/>
                        <a:pt x="0" y="194368"/>
                      </a:cubicBezTo>
                      <a:lnTo>
                        <a:pt x="27229" y="194368"/>
                      </a:lnTo>
                      <a:cubicBezTo>
                        <a:pt x="27263" y="286626"/>
                        <a:pt x="102082" y="361388"/>
                        <a:pt x="194339" y="361352"/>
                      </a:cubicBezTo>
                      <a:cubicBezTo>
                        <a:pt x="286597" y="361318"/>
                        <a:pt x="361359" y="286499"/>
                        <a:pt x="361324" y="194242"/>
                      </a:cubicBezTo>
                      <a:cubicBezTo>
                        <a:pt x="361289" y="101983"/>
                        <a:pt x="286471" y="27222"/>
                        <a:pt x="194213" y="27257"/>
                      </a:cubicBezTo>
                      <a:cubicBezTo>
                        <a:pt x="166016" y="27268"/>
                        <a:pt x="138282" y="34415"/>
                        <a:pt x="113592" y="48034"/>
                      </a:cubicBezTo>
                      <a:lnTo>
                        <a:pt x="100451" y="24202"/>
                      </a:lnTo>
                      <a:cubicBezTo>
                        <a:pt x="194462" y="-27640"/>
                        <a:pt x="312699" y="6545"/>
                        <a:pt x="364541" y="100555"/>
                      </a:cubicBezTo>
                      <a:cubicBezTo>
                        <a:pt x="416383" y="194567"/>
                        <a:pt x="382198" y="312803"/>
                        <a:pt x="288187" y="364645"/>
                      </a:cubicBezTo>
                      <a:cubicBezTo>
                        <a:pt x="259478" y="380478"/>
                        <a:pt x="227229" y="388790"/>
                        <a:pt x="194443" y="388811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33" name="爱设计-6-18">
                  <a:extLst>
                    <a:ext uri="{FF2B5EF4-FFF2-40B4-BE49-F238E27FC236}">
                      <a16:creationId xmlns:a16="http://schemas.microsoft.com/office/drawing/2014/main" id="{EA604471-67C4-A8BD-6D15-403F69287428}"/>
                    </a:ext>
                  </a:extLst>
                </p:cNvPr>
                <p:cNvSpPr/>
                <p:nvPr/>
              </p:nvSpPr>
              <p:spPr>
                <a:xfrm>
                  <a:off x="1248363" y="2558747"/>
                  <a:ext cx="55692" cy="16386"/>
                </a:xfrm>
                <a:custGeom>
                  <a:avLst/>
                  <a:gdLst>
                    <a:gd name="connsiteX0" fmla="*/ 0 w 92543"/>
                    <a:gd name="connsiteY0" fmla="*/ 0 h 27228"/>
                    <a:gd name="connsiteX1" fmla="*/ 92544 w 92543"/>
                    <a:gd name="connsiteY1" fmla="*/ 0 h 27228"/>
                    <a:gd name="connsiteX2" fmla="*/ 92544 w 92543"/>
                    <a:gd name="connsiteY2" fmla="*/ 27229 h 27228"/>
                    <a:gd name="connsiteX3" fmla="*/ 0 w 92543"/>
                    <a:gd name="connsiteY3" fmla="*/ 27229 h 27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543" h="27228">
                      <a:moveTo>
                        <a:pt x="0" y="0"/>
                      </a:moveTo>
                      <a:lnTo>
                        <a:pt x="92544" y="0"/>
                      </a:lnTo>
                      <a:lnTo>
                        <a:pt x="92544" y="27229"/>
                      </a:lnTo>
                      <a:lnTo>
                        <a:pt x="0" y="2722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34" name="爱设计-6-19">
                  <a:extLst>
                    <a:ext uri="{FF2B5EF4-FFF2-40B4-BE49-F238E27FC236}">
                      <a16:creationId xmlns:a16="http://schemas.microsoft.com/office/drawing/2014/main" id="{C3F7B831-F791-3768-E7EE-35B0D36F4F80}"/>
                    </a:ext>
                  </a:extLst>
                </p:cNvPr>
                <p:cNvSpPr/>
                <p:nvPr/>
              </p:nvSpPr>
              <p:spPr>
                <a:xfrm>
                  <a:off x="1248363" y="2604454"/>
                  <a:ext cx="282651" cy="16386"/>
                </a:xfrm>
                <a:custGeom>
                  <a:avLst/>
                  <a:gdLst>
                    <a:gd name="connsiteX0" fmla="*/ 0 w 469682"/>
                    <a:gd name="connsiteY0" fmla="*/ 0 h 27228"/>
                    <a:gd name="connsiteX1" fmla="*/ 469682 w 469682"/>
                    <a:gd name="connsiteY1" fmla="*/ 0 h 27228"/>
                    <a:gd name="connsiteX2" fmla="*/ 469682 w 469682"/>
                    <a:gd name="connsiteY2" fmla="*/ 27229 h 27228"/>
                    <a:gd name="connsiteX3" fmla="*/ 0 w 469682"/>
                    <a:gd name="connsiteY3" fmla="*/ 27229 h 27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682" h="27228">
                      <a:moveTo>
                        <a:pt x="0" y="0"/>
                      </a:moveTo>
                      <a:lnTo>
                        <a:pt x="469682" y="0"/>
                      </a:lnTo>
                      <a:lnTo>
                        <a:pt x="469682" y="27229"/>
                      </a:lnTo>
                      <a:lnTo>
                        <a:pt x="0" y="2722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35" name="爱设计-6-20">
                  <a:extLst>
                    <a:ext uri="{FF2B5EF4-FFF2-40B4-BE49-F238E27FC236}">
                      <a16:creationId xmlns:a16="http://schemas.microsoft.com/office/drawing/2014/main" id="{351A674D-EEE9-5EBC-0659-6F98EAA5F4CD}"/>
                    </a:ext>
                  </a:extLst>
                </p:cNvPr>
                <p:cNvSpPr/>
                <p:nvPr/>
              </p:nvSpPr>
              <p:spPr>
                <a:xfrm>
                  <a:off x="1248363" y="2650160"/>
                  <a:ext cx="282651" cy="16386"/>
                </a:xfrm>
                <a:custGeom>
                  <a:avLst/>
                  <a:gdLst>
                    <a:gd name="connsiteX0" fmla="*/ 0 w 469682"/>
                    <a:gd name="connsiteY0" fmla="*/ 0 h 27228"/>
                    <a:gd name="connsiteX1" fmla="*/ 469682 w 469682"/>
                    <a:gd name="connsiteY1" fmla="*/ 0 h 27228"/>
                    <a:gd name="connsiteX2" fmla="*/ 469682 w 469682"/>
                    <a:gd name="connsiteY2" fmla="*/ 27229 h 27228"/>
                    <a:gd name="connsiteX3" fmla="*/ 0 w 469682"/>
                    <a:gd name="connsiteY3" fmla="*/ 27229 h 27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682" h="27228">
                      <a:moveTo>
                        <a:pt x="0" y="0"/>
                      </a:moveTo>
                      <a:lnTo>
                        <a:pt x="469682" y="0"/>
                      </a:lnTo>
                      <a:lnTo>
                        <a:pt x="469682" y="27229"/>
                      </a:lnTo>
                      <a:lnTo>
                        <a:pt x="0" y="2722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36" name="爱设计-6-21">
                  <a:extLst>
                    <a:ext uri="{FF2B5EF4-FFF2-40B4-BE49-F238E27FC236}">
                      <a16:creationId xmlns:a16="http://schemas.microsoft.com/office/drawing/2014/main" id="{9610443E-CEE2-2BBA-B227-DD4826D96CB1}"/>
                    </a:ext>
                  </a:extLst>
                </p:cNvPr>
                <p:cNvSpPr/>
                <p:nvPr/>
              </p:nvSpPr>
              <p:spPr>
                <a:xfrm>
                  <a:off x="1248363" y="2695900"/>
                  <a:ext cx="157125" cy="16386"/>
                </a:xfrm>
                <a:custGeom>
                  <a:avLst/>
                  <a:gdLst>
                    <a:gd name="connsiteX0" fmla="*/ 0 w 261095"/>
                    <a:gd name="connsiteY0" fmla="*/ 0 h 27229"/>
                    <a:gd name="connsiteX1" fmla="*/ 261095 w 261095"/>
                    <a:gd name="connsiteY1" fmla="*/ 0 h 27229"/>
                    <a:gd name="connsiteX2" fmla="*/ 261095 w 261095"/>
                    <a:gd name="connsiteY2" fmla="*/ 27229 h 27229"/>
                    <a:gd name="connsiteX3" fmla="*/ 0 w 261095"/>
                    <a:gd name="connsiteY3" fmla="*/ 27229 h 27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1095" h="27229">
                      <a:moveTo>
                        <a:pt x="0" y="0"/>
                      </a:moveTo>
                      <a:lnTo>
                        <a:pt x="261095" y="0"/>
                      </a:lnTo>
                      <a:lnTo>
                        <a:pt x="261095" y="27229"/>
                      </a:lnTo>
                      <a:lnTo>
                        <a:pt x="0" y="2722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</p:grpSp>
        </p:grpSp>
        <p:grpSp>
          <p:nvGrpSpPr>
            <p:cNvPr id="421" name="组合 420">
              <a:extLst>
                <a:ext uri="{FF2B5EF4-FFF2-40B4-BE49-F238E27FC236}">
                  <a16:creationId xmlns:a16="http://schemas.microsoft.com/office/drawing/2014/main" id="{7EB0389B-CB16-6D66-9D30-899420FB8DF0}"/>
                </a:ext>
              </a:extLst>
            </p:cNvPr>
            <p:cNvGrpSpPr/>
            <p:nvPr/>
          </p:nvGrpSpPr>
          <p:grpSpPr>
            <a:xfrm>
              <a:off x="845686" y="4553013"/>
              <a:ext cx="2710314" cy="825966"/>
              <a:chOff x="845686" y="4553013"/>
              <a:chExt cx="2710314" cy="825966"/>
            </a:xfrm>
          </p:grpSpPr>
          <p:sp>
            <p:nvSpPr>
              <p:cNvPr id="422" name="爱设计-6-22">
                <a:extLst>
                  <a:ext uri="{FF2B5EF4-FFF2-40B4-BE49-F238E27FC236}">
                    <a16:creationId xmlns:a16="http://schemas.microsoft.com/office/drawing/2014/main" id="{8955428B-A0D6-6B35-3D7E-D635E1E632AA}"/>
                  </a:ext>
                </a:extLst>
              </p:cNvPr>
              <p:cNvSpPr txBox="1"/>
              <p:nvPr/>
            </p:nvSpPr>
            <p:spPr>
              <a:xfrm>
                <a:off x="845686" y="4553013"/>
                <a:ext cx="2710314" cy="533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2800" dirty="0">
                    <a:solidFill>
                      <a:schemeClr val="accent2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03.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推广方式</a:t>
                </a:r>
              </a:p>
            </p:txBody>
          </p:sp>
          <p:sp>
            <p:nvSpPr>
              <p:cNvPr id="423" name="爱设计-6-23">
                <a:extLst>
                  <a:ext uri="{FF2B5EF4-FFF2-40B4-BE49-F238E27FC236}">
                    <a16:creationId xmlns:a16="http://schemas.microsoft.com/office/drawing/2014/main" id="{C3C70A89-709E-ADFF-8595-75F0EF560186}"/>
                  </a:ext>
                </a:extLst>
              </p:cNvPr>
              <p:cNvSpPr txBox="1"/>
              <p:nvPr/>
            </p:nvSpPr>
            <p:spPr>
              <a:xfrm>
                <a:off x="965734" y="5071202"/>
                <a:ext cx="249100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Promotion method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  <p:grpSp>
        <p:nvGrpSpPr>
          <p:cNvPr id="437" name="爱设计-7">
            <a:extLst>
              <a:ext uri="{FF2B5EF4-FFF2-40B4-BE49-F238E27FC236}">
                <a16:creationId xmlns:a16="http://schemas.microsoft.com/office/drawing/2014/main" id="{C26705B5-A7D6-06A0-A7D9-833AB31E25B8}"/>
              </a:ext>
            </a:extLst>
          </p:cNvPr>
          <p:cNvGrpSpPr/>
          <p:nvPr/>
        </p:nvGrpSpPr>
        <p:grpSpPr>
          <a:xfrm>
            <a:off x="9137989" y="2419853"/>
            <a:ext cx="2710314" cy="2982276"/>
            <a:chOff x="845686" y="2396703"/>
            <a:chExt cx="2710314" cy="2982276"/>
          </a:xfrm>
        </p:grpSpPr>
        <p:sp>
          <p:nvSpPr>
            <p:cNvPr id="438" name="爱设计-7-1">
              <a:extLst>
                <a:ext uri="{FF2B5EF4-FFF2-40B4-BE49-F238E27FC236}">
                  <a16:creationId xmlns:a16="http://schemas.microsoft.com/office/drawing/2014/main" id="{B32DAC62-660F-2BA8-8490-257E994C2EB1}"/>
                </a:ext>
              </a:extLst>
            </p:cNvPr>
            <p:cNvSpPr/>
            <p:nvPr/>
          </p:nvSpPr>
          <p:spPr>
            <a:xfrm>
              <a:off x="1416334" y="2589038"/>
              <a:ext cx="1590893" cy="1590893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/>
                </a:gs>
              </a:gsLst>
              <a:lin ang="2700000" scaled="1"/>
            </a:gradFill>
            <a:ln>
              <a:noFill/>
            </a:ln>
            <a:effectLst>
              <a:outerShdw blurRad="203200" dist="76200" dir="2700000" algn="tl" rotWithShape="0">
                <a:schemeClr val="accent1">
                  <a:lumMod val="50000"/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439" name="爱设计-7-2">
              <a:extLst>
                <a:ext uri="{FF2B5EF4-FFF2-40B4-BE49-F238E27FC236}">
                  <a16:creationId xmlns:a16="http://schemas.microsoft.com/office/drawing/2014/main" id="{9E1D561B-61D8-E80E-FC44-1A2825A52ACD}"/>
                </a:ext>
              </a:extLst>
            </p:cNvPr>
            <p:cNvSpPr/>
            <p:nvPr/>
          </p:nvSpPr>
          <p:spPr>
            <a:xfrm>
              <a:off x="1314217" y="2495379"/>
              <a:ext cx="1786669" cy="1786669"/>
            </a:xfrm>
            <a:prstGeom prst="arc">
              <a:avLst>
                <a:gd name="adj1" fmla="val 12212379"/>
                <a:gd name="adj2" fmla="val 20202528"/>
              </a:avLst>
            </a:prstGeom>
            <a:ln w="12700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440" name="爱设计-7-3">
              <a:extLst>
                <a:ext uri="{FF2B5EF4-FFF2-40B4-BE49-F238E27FC236}">
                  <a16:creationId xmlns:a16="http://schemas.microsoft.com/office/drawing/2014/main" id="{E0736F11-94A8-E8CB-8349-8C85ACD96850}"/>
                </a:ext>
              </a:extLst>
            </p:cNvPr>
            <p:cNvSpPr/>
            <p:nvPr/>
          </p:nvSpPr>
          <p:spPr>
            <a:xfrm>
              <a:off x="1223999" y="2396703"/>
              <a:ext cx="1981200" cy="1975562"/>
            </a:xfrm>
            <a:prstGeom prst="arc">
              <a:avLst>
                <a:gd name="adj1" fmla="val 12283584"/>
                <a:gd name="adj2" fmla="val 20117744"/>
              </a:avLst>
            </a:prstGeom>
            <a:ln w="15875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441" name="爱设计-7-4">
              <a:extLst>
                <a:ext uri="{FF2B5EF4-FFF2-40B4-BE49-F238E27FC236}">
                  <a16:creationId xmlns:a16="http://schemas.microsoft.com/office/drawing/2014/main" id="{D7CACD00-46CA-CEBC-8BBB-C0AE7C54BD5F}"/>
                </a:ext>
              </a:extLst>
            </p:cNvPr>
            <p:cNvSpPr/>
            <p:nvPr/>
          </p:nvSpPr>
          <p:spPr>
            <a:xfrm rot="10800000">
              <a:off x="1223999" y="2402341"/>
              <a:ext cx="1981200" cy="1975562"/>
            </a:xfrm>
            <a:prstGeom prst="arc">
              <a:avLst>
                <a:gd name="adj1" fmla="val 12283584"/>
                <a:gd name="adj2" fmla="val 20117744"/>
              </a:avLst>
            </a:prstGeom>
            <a:ln w="15875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0000"/>
                </a:solidFill>
                <a:latin typeface="Roboto Light"/>
                <a:ea typeface="思源黑体 CN Normal"/>
              </a:endParaRPr>
            </a:p>
          </p:txBody>
        </p:sp>
        <p:sp>
          <p:nvSpPr>
            <p:cNvPr id="442" name="爱设计-7-5">
              <a:extLst>
                <a:ext uri="{FF2B5EF4-FFF2-40B4-BE49-F238E27FC236}">
                  <a16:creationId xmlns:a16="http://schemas.microsoft.com/office/drawing/2014/main" id="{9986D2FA-4996-C271-6F33-963684611242}"/>
                </a:ext>
              </a:extLst>
            </p:cNvPr>
            <p:cNvSpPr/>
            <p:nvPr/>
          </p:nvSpPr>
          <p:spPr>
            <a:xfrm>
              <a:off x="1271161" y="2961711"/>
              <a:ext cx="62586" cy="62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443" name="爱设计-7-6">
              <a:extLst>
                <a:ext uri="{FF2B5EF4-FFF2-40B4-BE49-F238E27FC236}">
                  <a16:creationId xmlns:a16="http://schemas.microsoft.com/office/drawing/2014/main" id="{05664C4F-3DB9-8D56-3130-67ACC350C039}"/>
                </a:ext>
              </a:extLst>
            </p:cNvPr>
            <p:cNvSpPr/>
            <p:nvPr/>
          </p:nvSpPr>
          <p:spPr>
            <a:xfrm>
              <a:off x="3098067" y="2961711"/>
              <a:ext cx="62586" cy="62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444" name="爱设计-7-7">
              <a:extLst>
                <a:ext uri="{FF2B5EF4-FFF2-40B4-BE49-F238E27FC236}">
                  <a16:creationId xmlns:a16="http://schemas.microsoft.com/office/drawing/2014/main" id="{580B0F94-1964-AF50-ECC7-A1C88B98CDEC}"/>
                </a:ext>
              </a:extLst>
            </p:cNvPr>
            <p:cNvSpPr/>
            <p:nvPr/>
          </p:nvSpPr>
          <p:spPr>
            <a:xfrm>
              <a:off x="1271161" y="3753935"/>
              <a:ext cx="62586" cy="62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445" name="爱设计-7-8">
              <a:extLst>
                <a:ext uri="{FF2B5EF4-FFF2-40B4-BE49-F238E27FC236}">
                  <a16:creationId xmlns:a16="http://schemas.microsoft.com/office/drawing/2014/main" id="{AF007EB3-2F0E-08AC-61DE-2BF1E3B5DA0F}"/>
                </a:ext>
              </a:extLst>
            </p:cNvPr>
            <p:cNvSpPr/>
            <p:nvPr/>
          </p:nvSpPr>
          <p:spPr>
            <a:xfrm>
              <a:off x="3098067" y="3753935"/>
              <a:ext cx="62586" cy="6258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sp>
          <p:nvSpPr>
            <p:cNvPr id="446" name="爱设计-7-9">
              <a:extLst>
                <a:ext uri="{FF2B5EF4-FFF2-40B4-BE49-F238E27FC236}">
                  <a16:creationId xmlns:a16="http://schemas.microsoft.com/office/drawing/2014/main" id="{216CC6DE-43BB-82B8-549D-79A2DB1A6AF3}"/>
                </a:ext>
              </a:extLst>
            </p:cNvPr>
            <p:cNvSpPr/>
            <p:nvPr/>
          </p:nvSpPr>
          <p:spPr>
            <a:xfrm rot="10800000">
              <a:off x="1314217" y="2495379"/>
              <a:ext cx="1786669" cy="1786669"/>
            </a:xfrm>
            <a:prstGeom prst="arc">
              <a:avLst>
                <a:gd name="adj1" fmla="val 12212379"/>
                <a:gd name="adj2" fmla="val 20202528"/>
              </a:avLst>
            </a:prstGeom>
            <a:ln w="12700">
              <a:gradFill flip="none"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Light"/>
                <a:ea typeface="思源黑体 CN Normal"/>
                <a:cs typeface="+mn-cs"/>
              </a:endParaRPr>
            </a:p>
          </p:txBody>
        </p:sp>
        <p:grpSp>
          <p:nvGrpSpPr>
            <p:cNvPr id="447" name="组合 446">
              <a:extLst>
                <a:ext uri="{FF2B5EF4-FFF2-40B4-BE49-F238E27FC236}">
                  <a16:creationId xmlns:a16="http://schemas.microsoft.com/office/drawing/2014/main" id="{4F5836DE-B743-A945-24E5-EECD63F4964F}"/>
                </a:ext>
              </a:extLst>
            </p:cNvPr>
            <p:cNvGrpSpPr/>
            <p:nvPr/>
          </p:nvGrpSpPr>
          <p:grpSpPr>
            <a:xfrm>
              <a:off x="1806808" y="2967023"/>
              <a:ext cx="803518" cy="784254"/>
              <a:chOff x="1175531" y="2354581"/>
              <a:chExt cx="443462" cy="432830"/>
            </a:xfrm>
            <a:solidFill>
              <a:srgbClr val="F6FAFD"/>
            </a:solidFill>
          </p:grpSpPr>
          <p:sp>
            <p:nvSpPr>
              <p:cNvPr id="451" name="爱设计-7-10">
                <a:extLst>
                  <a:ext uri="{FF2B5EF4-FFF2-40B4-BE49-F238E27FC236}">
                    <a16:creationId xmlns:a16="http://schemas.microsoft.com/office/drawing/2014/main" id="{A2D4B2FA-3954-20A7-A502-4D21707F82BF}"/>
                  </a:ext>
                </a:extLst>
              </p:cNvPr>
              <p:cNvSpPr/>
              <p:nvPr/>
            </p:nvSpPr>
            <p:spPr>
              <a:xfrm>
                <a:off x="1349949" y="2444910"/>
                <a:ext cx="104746" cy="76992"/>
              </a:xfrm>
              <a:custGeom>
                <a:avLst/>
                <a:gdLst>
                  <a:gd name="connsiteX0" fmla="*/ 67766 w 183251"/>
                  <a:gd name="connsiteY0" fmla="*/ 134696 h 134696"/>
                  <a:gd name="connsiteX1" fmla="*/ 0 w 183251"/>
                  <a:gd name="connsiteY1" fmla="*/ 66985 h 134696"/>
                  <a:gd name="connsiteX2" fmla="*/ 19267 w 183251"/>
                  <a:gd name="connsiteY2" fmla="*/ 47720 h 134696"/>
                  <a:gd name="connsiteX3" fmla="*/ 67766 w 183251"/>
                  <a:gd name="connsiteY3" fmla="*/ 96219 h 134696"/>
                  <a:gd name="connsiteX4" fmla="*/ 163986 w 183251"/>
                  <a:gd name="connsiteY4" fmla="*/ 0 h 134696"/>
                  <a:gd name="connsiteX5" fmla="*/ 183251 w 183251"/>
                  <a:gd name="connsiteY5" fmla="*/ 19210 h 134696"/>
                  <a:gd name="connsiteX6" fmla="*/ 67766 w 183251"/>
                  <a:gd name="connsiteY6" fmla="*/ 134696 h 134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3251" h="134696">
                    <a:moveTo>
                      <a:pt x="67766" y="134696"/>
                    </a:moveTo>
                    <a:lnTo>
                      <a:pt x="0" y="66985"/>
                    </a:lnTo>
                    <a:lnTo>
                      <a:pt x="19267" y="47720"/>
                    </a:lnTo>
                    <a:lnTo>
                      <a:pt x="67766" y="96219"/>
                    </a:lnTo>
                    <a:lnTo>
                      <a:pt x="163986" y="0"/>
                    </a:lnTo>
                    <a:lnTo>
                      <a:pt x="183251" y="19210"/>
                    </a:lnTo>
                    <a:lnTo>
                      <a:pt x="67766" y="134696"/>
                    </a:lnTo>
                    <a:close/>
                  </a:path>
                </a:pathLst>
              </a:custGeom>
              <a:grpFill/>
              <a:ln w="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Roboto Light"/>
                  <a:ea typeface="思源黑体 CN Normal"/>
                  <a:cs typeface="+mn-cs"/>
                </a:endParaRPr>
              </a:p>
            </p:txBody>
          </p:sp>
          <p:grpSp>
            <p:nvGrpSpPr>
              <p:cNvPr id="452" name="组合 451">
                <a:extLst>
                  <a:ext uri="{FF2B5EF4-FFF2-40B4-BE49-F238E27FC236}">
                    <a16:creationId xmlns:a16="http://schemas.microsoft.com/office/drawing/2014/main" id="{92764754-5F95-6F66-9A3D-989B927C1BD6}"/>
                  </a:ext>
                </a:extLst>
              </p:cNvPr>
              <p:cNvGrpSpPr/>
              <p:nvPr/>
            </p:nvGrpSpPr>
            <p:grpSpPr>
              <a:xfrm>
                <a:off x="1175531" y="2354581"/>
                <a:ext cx="443462" cy="432830"/>
                <a:chOff x="1163819" y="2343149"/>
                <a:chExt cx="466886" cy="455693"/>
              </a:xfrm>
              <a:grpFill/>
            </p:grpSpPr>
            <p:sp>
              <p:nvSpPr>
                <p:cNvPr id="453" name="爱设计-7-11">
                  <a:extLst>
                    <a:ext uri="{FF2B5EF4-FFF2-40B4-BE49-F238E27FC236}">
                      <a16:creationId xmlns:a16="http://schemas.microsoft.com/office/drawing/2014/main" id="{663534A7-ED66-66E0-1E5E-F8DB6126C9EA}"/>
                    </a:ext>
                  </a:extLst>
                </p:cNvPr>
                <p:cNvSpPr/>
                <p:nvPr/>
              </p:nvSpPr>
              <p:spPr>
                <a:xfrm>
                  <a:off x="1527495" y="2343149"/>
                  <a:ext cx="41685" cy="102136"/>
                </a:xfrm>
                <a:custGeom>
                  <a:avLst/>
                  <a:gdLst>
                    <a:gd name="connsiteX0" fmla="*/ 69269 w 69269"/>
                    <a:gd name="connsiteY0" fmla="*/ 24445 h 169720"/>
                    <a:gd name="connsiteX1" fmla="*/ 44824 w 69269"/>
                    <a:gd name="connsiteY1" fmla="*/ 48889 h 169720"/>
                    <a:gd name="connsiteX2" fmla="*/ 20380 w 69269"/>
                    <a:gd name="connsiteY2" fmla="*/ 24445 h 169720"/>
                    <a:gd name="connsiteX3" fmla="*/ 44824 w 69269"/>
                    <a:gd name="connsiteY3" fmla="*/ 0 h 169720"/>
                    <a:gd name="connsiteX4" fmla="*/ 69269 w 69269"/>
                    <a:gd name="connsiteY4" fmla="*/ 24445 h 169720"/>
                    <a:gd name="connsiteX5" fmla="*/ 24500 w 69269"/>
                    <a:gd name="connsiteY5" fmla="*/ 157415 h 169720"/>
                    <a:gd name="connsiteX6" fmla="*/ 12306 w 69269"/>
                    <a:gd name="connsiteY6" fmla="*/ 169720 h 169720"/>
                    <a:gd name="connsiteX7" fmla="*/ 0 w 69269"/>
                    <a:gd name="connsiteY7" fmla="*/ 157526 h 169720"/>
                    <a:gd name="connsiteX8" fmla="*/ 12195 w 69269"/>
                    <a:gd name="connsiteY8" fmla="*/ 145220 h 169720"/>
                    <a:gd name="connsiteX9" fmla="*/ 12250 w 69269"/>
                    <a:gd name="connsiteY9" fmla="*/ 145220 h 169720"/>
                    <a:gd name="connsiteX10" fmla="*/ 24500 w 69269"/>
                    <a:gd name="connsiteY10" fmla="*/ 157415 h 169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9269" h="169720">
                      <a:moveTo>
                        <a:pt x="69269" y="24445"/>
                      </a:moveTo>
                      <a:cubicBezTo>
                        <a:pt x="69269" y="37945"/>
                        <a:pt x="58325" y="48889"/>
                        <a:pt x="44824" y="48889"/>
                      </a:cubicBezTo>
                      <a:cubicBezTo>
                        <a:pt x="31324" y="48889"/>
                        <a:pt x="20380" y="37945"/>
                        <a:pt x="20380" y="24445"/>
                      </a:cubicBezTo>
                      <a:cubicBezTo>
                        <a:pt x="20380" y="10944"/>
                        <a:pt x="31324" y="0"/>
                        <a:pt x="44824" y="0"/>
                      </a:cubicBezTo>
                      <a:cubicBezTo>
                        <a:pt x="58325" y="0"/>
                        <a:pt x="69269" y="10944"/>
                        <a:pt x="69269" y="24445"/>
                      </a:cubicBezTo>
                      <a:close/>
                      <a:moveTo>
                        <a:pt x="24500" y="157415"/>
                      </a:moveTo>
                      <a:cubicBezTo>
                        <a:pt x="24531" y="164180"/>
                        <a:pt x="19072" y="169690"/>
                        <a:pt x="12306" y="169720"/>
                      </a:cubicBezTo>
                      <a:cubicBezTo>
                        <a:pt x="5541" y="169751"/>
                        <a:pt x="31" y="164292"/>
                        <a:pt x="0" y="157526"/>
                      </a:cubicBezTo>
                      <a:cubicBezTo>
                        <a:pt x="-31" y="150761"/>
                        <a:pt x="5429" y="145251"/>
                        <a:pt x="12195" y="145220"/>
                      </a:cubicBezTo>
                      <a:cubicBezTo>
                        <a:pt x="12213" y="145220"/>
                        <a:pt x="12232" y="145220"/>
                        <a:pt x="12250" y="145220"/>
                      </a:cubicBezTo>
                      <a:cubicBezTo>
                        <a:pt x="18994" y="145220"/>
                        <a:pt x="24470" y="150671"/>
                        <a:pt x="24500" y="157415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54" name="爱设计-7-12">
                  <a:extLst>
                    <a:ext uri="{FF2B5EF4-FFF2-40B4-BE49-F238E27FC236}">
                      <a16:creationId xmlns:a16="http://schemas.microsoft.com/office/drawing/2014/main" id="{76F8564E-42B7-E749-A343-07A9AD504BBD}"/>
                    </a:ext>
                  </a:extLst>
                </p:cNvPr>
                <p:cNvSpPr/>
                <p:nvPr/>
              </p:nvSpPr>
              <p:spPr>
                <a:xfrm>
                  <a:off x="1192905" y="2476750"/>
                  <a:ext cx="419368" cy="305905"/>
                </a:xfrm>
                <a:custGeom>
                  <a:avLst/>
                  <a:gdLst>
                    <a:gd name="connsiteX0" fmla="*/ 666576 w 696866"/>
                    <a:gd name="connsiteY0" fmla="*/ 508326 h 508326"/>
                    <a:gd name="connsiteX1" fmla="*/ 30291 w 696866"/>
                    <a:gd name="connsiteY1" fmla="*/ 508326 h 508326"/>
                    <a:gd name="connsiteX2" fmla="*/ 0 w 696866"/>
                    <a:gd name="connsiteY2" fmla="*/ 478258 h 508326"/>
                    <a:gd name="connsiteX3" fmla="*/ 0 w 696866"/>
                    <a:gd name="connsiteY3" fmla="*/ 30291 h 508326"/>
                    <a:gd name="connsiteX4" fmla="*/ 30236 w 696866"/>
                    <a:gd name="connsiteY4" fmla="*/ 0 h 508326"/>
                    <a:gd name="connsiteX5" fmla="*/ 131411 w 696866"/>
                    <a:gd name="connsiteY5" fmla="*/ 0 h 508326"/>
                    <a:gd name="connsiteX6" fmla="*/ 131411 w 696866"/>
                    <a:gd name="connsiteY6" fmla="*/ 27229 h 508326"/>
                    <a:gd name="connsiteX7" fmla="*/ 30291 w 696866"/>
                    <a:gd name="connsiteY7" fmla="*/ 27229 h 508326"/>
                    <a:gd name="connsiteX8" fmla="*/ 27285 w 696866"/>
                    <a:gd name="connsiteY8" fmla="*/ 30291 h 508326"/>
                    <a:gd name="connsiteX9" fmla="*/ 27285 w 696866"/>
                    <a:gd name="connsiteY9" fmla="*/ 478258 h 508326"/>
                    <a:gd name="connsiteX10" fmla="*/ 30291 w 696866"/>
                    <a:gd name="connsiteY10" fmla="*/ 481320 h 508326"/>
                    <a:gd name="connsiteX11" fmla="*/ 666576 w 696866"/>
                    <a:gd name="connsiteY11" fmla="*/ 481320 h 508326"/>
                    <a:gd name="connsiteX12" fmla="*/ 669638 w 696866"/>
                    <a:gd name="connsiteY12" fmla="*/ 478258 h 508326"/>
                    <a:gd name="connsiteX13" fmla="*/ 669638 w 696866"/>
                    <a:gd name="connsiteY13" fmla="*/ 30291 h 508326"/>
                    <a:gd name="connsiteX14" fmla="*/ 666576 w 696866"/>
                    <a:gd name="connsiteY14" fmla="*/ 27229 h 508326"/>
                    <a:gd name="connsiteX15" fmla="*/ 574199 w 696866"/>
                    <a:gd name="connsiteY15" fmla="*/ 27229 h 508326"/>
                    <a:gd name="connsiteX16" fmla="*/ 574199 w 696866"/>
                    <a:gd name="connsiteY16" fmla="*/ 0 h 508326"/>
                    <a:gd name="connsiteX17" fmla="*/ 666576 w 696866"/>
                    <a:gd name="connsiteY17" fmla="*/ 0 h 508326"/>
                    <a:gd name="connsiteX18" fmla="*/ 696867 w 696866"/>
                    <a:gd name="connsiteY18" fmla="*/ 30291 h 508326"/>
                    <a:gd name="connsiteX19" fmla="*/ 696867 w 696866"/>
                    <a:gd name="connsiteY19" fmla="*/ 478258 h 508326"/>
                    <a:gd name="connsiteX20" fmla="*/ 666576 w 696866"/>
                    <a:gd name="connsiteY20" fmla="*/ 508326 h 5083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696866" h="508326">
                      <a:moveTo>
                        <a:pt x="666576" y="508326"/>
                      </a:moveTo>
                      <a:lnTo>
                        <a:pt x="30291" y="508326"/>
                      </a:lnTo>
                      <a:cubicBezTo>
                        <a:pt x="13648" y="508326"/>
                        <a:pt x="122" y="494900"/>
                        <a:pt x="0" y="478258"/>
                      </a:cubicBezTo>
                      <a:lnTo>
                        <a:pt x="0" y="30291"/>
                      </a:lnTo>
                      <a:cubicBezTo>
                        <a:pt x="0" y="13583"/>
                        <a:pt x="13528" y="31"/>
                        <a:pt x="30236" y="0"/>
                      </a:cubicBezTo>
                      <a:lnTo>
                        <a:pt x="131411" y="0"/>
                      </a:lnTo>
                      <a:lnTo>
                        <a:pt x="131411" y="27229"/>
                      </a:lnTo>
                      <a:lnTo>
                        <a:pt x="30291" y="27229"/>
                      </a:lnTo>
                      <a:cubicBezTo>
                        <a:pt x="28622" y="27259"/>
                        <a:pt x="27284" y="28621"/>
                        <a:pt x="27285" y="30291"/>
                      </a:cubicBezTo>
                      <a:lnTo>
                        <a:pt x="27285" y="478258"/>
                      </a:lnTo>
                      <a:cubicBezTo>
                        <a:pt x="27284" y="479927"/>
                        <a:pt x="28622" y="481290"/>
                        <a:pt x="30291" y="481320"/>
                      </a:cubicBezTo>
                      <a:lnTo>
                        <a:pt x="666576" y="481320"/>
                      </a:lnTo>
                      <a:cubicBezTo>
                        <a:pt x="668243" y="481263"/>
                        <a:pt x="669581" y="479925"/>
                        <a:pt x="669638" y="478258"/>
                      </a:cubicBezTo>
                      <a:lnTo>
                        <a:pt x="669638" y="30291"/>
                      </a:lnTo>
                      <a:cubicBezTo>
                        <a:pt x="669638" y="28600"/>
                        <a:pt x="668267" y="27229"/>
                        <a:pt x="666576" y="27229"/>
                      </a:cubicBezTo>
                      <a:lnTo>
                        <a:pt x="574199" y="27229"/>
                      </a:lnTo>
                      <a:lnTo>
                        <a:pt x="574199" y="0"/>
                      </a:lnTo>
                      <a:lnTo>
                        <a:pt x="666576" y="0"/>
                      </a:lnTo>
                      <a:cubicBezTo>
                        <a:pt x="683293" y="31"/>
                        <a:pt x="696837" y="13574"/>
                        <a:pt x="696867" y="30291"/>
                      </a:cubicBezTo>
                      <a:lnTo>
                        <a:pt x="696867" y="478258"/>
                      </a:lnTo>
                      <a:cubicBezTo>
                        <a:pt x="696715" y="494887"/>
                        <a:pt x="683206" y="508296"/>
                        <a:pt x="666576" y="508326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55" name="爱设计-7-13">
                  <a:extLst>
                    <a:ext uri="{FF2B5EF4-FFF2-40B4-BE49-F238E27FC236}">
                      <a16:creationId xmlns:a16="http://schemas.microsoft.com/office/drawing/2014/main" id="{17AD4FAD-03FB-2815-BED4-B487452C341C}"/>
                    </a:ext>
                  </a:extLst>
                </p:cNvPr>
                <p:cNvSpPr/>
                <p:nvPr/>
              </p:nvSpPr>
              <p:spPr>
                <a:xfrm>
                  <a:off x="1181881" y="2757423"/>
                  <a:ext cx="439139" cy="33241"/>
                </a:xfrm>
                <a:custGeom>
                  <a:avLst/>
                  <a:gdLst>
                    <a:gd name="connsiteX0" fmla="*/ 689852 w 729720"/>
                    <a:gd name="connsiteY0" fmla="*/ 55237 h 55237"/>
                    <a:gd name="connsiteX1" fmla="*/ 36305 w 729720"/>
                    <a:gd name="connsiteY1" fmla="*/ 55237 h 55237"/>
                    <a:gd name="connsiteX2" fmla="*/ 4677 w 729720"/>
                    <a:gd name="connsiteY2" fmla="*/ 28398 h 55237"/>
                    <a:gd name="connsiteX3" fmla="*/ 0 w 729720"/>
                    <a:gd name="connsiteY3" fmla="*/ 0 h 55237"/>
                    <a:gd name="connsiteX4" fmla="*/ 302913 w 729720"/>
                    <a:gd name="connsiteY4" fmla="*/ 0 h 55237"/>
                    <a:gd name="connsiteX5" fmla="*/ 314551 w 729720"/>
                    <a:gd name="connsiteY5" fmla="*/ 16705 h 55237"/>
                    <a:gd name="connsiteX6" fmla="*/ 398074 w 729720"/>
                    <a:gd name="connsiteY6" fmla="*/ 16705 h 55237"/>
                    <a:gd name="connsiteX7" fmla="*/ 410604 w 729720"/>
                    <a:gd name="connsiteY7" fmla="*/ 0 h 55237"/>
                    <a:gd name="connsiteX8" fmla="*/ 729720 w 729720"/>
                    <a:gd name="connsiteY8" fmla="*/ 0 h 55237"/>
                    <a:gd name="connsiteX9" fmla="*/ 725655 w 729720"/>
                    <a:gd name="connsiteY9" fmla="*/ 24668 h 55237"/>
                    <a:gd name="connsiteX10" fmla="*/ 689852 w 729720"/>
                    <a:gd name="connsiteY10" fmla="*/ 55237 h 55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29720" h="55237">
                      <a:moveTo>
                        <a:pt x="689852" y="55237"/>
                      </a:moveTo>
                      <a:lnTo>
                        <a:pt x="36305" y="55237"/>
                      </a:lnTo>
                      <a:cubicBezTo>
                        <a:pt x="20617" y="55230"/>
                        <a:pt x="7237" y="43876"/>
                        <a:pt x="4677" y="28398"/>
                      </a:cubicBezTo>
                      <a:lnTo>
                        <a:pt x="0" y="0"/>
                      </a:lnTo>
                      <a:lnTo>
                        <a:pt x="302913" y="0"/>
                      </a:lnTo>
                      <a:lnTo>
                        <a:pt x="314551" y="16705"/>
                      </a:lnTo>
                      <a:lnTo>
                        <a:pt x="398074" y="16705"/>
                      </a:lnTo>
                      <a:lnTo>
                        <a:pt x="410604" y="0"/>
                      </a:lnTo>
                      <a:lnTo>
                        <a:pt x="729720" y="0"/>
                      </a:lnTo>
                      <a:lnTo>
                        <a:pt x="725655" y="24668"/>
                      </a:lnTo>
                      <a:cubicBezTo>
                        <a:pt x="722797" y="42239"/>
                        <a:pt x="707654" y="55169"/>
                        <a:pt x="689852" y="55237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56" name="爱设计-7-14">
                  <a:extLst>
                    <a:ext uri="{FF2B5EF4-FFF2-40B4-BE49-F238E27FC236}">
                      <a16:creationId xmlns:a16="http://schemas.microsoft.com/office/drawing/2014/main" id="{7F85434C-1E3D-8CB6-3749-48A628151C15}"/>
                    </a:ext>
                  </a:extLst>
                </p:cNvPr>
                <p:cNvSpPr/>
                <p:nvPr/>
              </p:nvSpPr>
              <p:spPr>
                <a:xfrm>
                  <a:off x="1172263" y="2749147"/>
                  <a:ext cx="458442" cy="49695"/>
                </a:xfrm>
                <a:custGeom>
                  <a:avLst/>
                  <a:gdLst>
                    <a:gd name="connsiteX0" fmla="*/ 705832 w 761795"/>
                    <a:gd name="connsiteY0" fmla="*/ 82579 h 82579"/>
                    <a:gd name="connsiteX1" fmla="*/ 52286 w 761795"/>
                    <a:gd name="connsiteY1" fmla="*/ 82579 h 82579"/>
                    <a:gd name="connsiteX2" fmla="*/ 7239 w 761795"/>
                    <a:gd name="connsiteY2" fmla="*/ 44546 h 82579"/>
                    <a:gd name="connsiteX3" fmla="*/ 0 w 761795"/>
                    <a:gd name="connsiteY3" fmla="*/ 0 h 82579"/>
                    <a:gd name="connsiteX4" fmla="*/ 326021 w 761795"/>
                    <a:gd name="connsiteY4" fmla="*/ 0 h 82579"/>
                    <a:gd name="connsiteX5" fmla="*/ 337603 w 761795"/>
                    <a:gd name="connsiteY5" fmla="*/ 16705 h 82579"/>
                    <a:gd name="connsiteX6" fmla="*/ 407373 w 761795"/>
                    <a:gd name="connsiteY6" fmla="*/ 16705 h 82579"/>
                    <a:gd name="connsiteX7" fmla="*/ 419902 w 761795"/>
                    <a:gd name="connsiteY7" fmla="*/ 0 h 82579"/>
                    <a:gd name="connsiteX8" fmla="*/ 761796 w 761795"/>
                    <a:gd name="connsiteY8" fmla="*/ 0 h 82579"/>
                    <a:gd name="connsiteX9" fmla="*/ 755168 w 761795"/>
                    <a:gd name="connsiteY9" fmla="*/ 40537 h 82579"/>
                    <a:gd name="connsiteX10" fmla="*/ 705832 w 761795"/>
                    <a:gd name="connsiteY10" fmla="*/ 82579 h 82579"/>
                    <a:gd name="connsiteX11" fmla="*/ 32073 w 761795"/>
                    <a:gd name="connsiteY11" fmla="*/ 27340 h 82579"/>
                    <a:gd name="connsiteX12" fmla="*/ 34133 w 761795"/>
                    <a:gd name="connsiteY12" fmla="*/ 39924 h 82579"/>
                    <a:gd name="connsiteX13" fmla="*/ 52286 w 761795"/>
                    <a:gd name="connsiteY13" fmla="*/ 55683 h 82579"/>
                    <a:gd name="connsiteX14" fmla="*/ 705832 w 761795"/>
                    <a:gd name="connsiteY14" fmla="*/ 55683 h 82579"/>
                    <a:gd name="connsiteX15" fmla="*/ 728384 w 761795"/>
                    <a:gd name="connsiteY15" fmla="*/ 36528 h 82579"/>
                    <a:gd name="connsiteX16" fmla="*/ 729831 w 761795"/>
                    <a:gd name="connsiteY16" fmla="*/ 27619 h 82579"/>
                    <a:gd name="connsiteX17" fmla="*/ 433545 w 761795"/>
                    <a:gd name="connsiteY17" fmla="*/ 27619 h 82579"/>
                    <a:gd name="connsiteX18" fmla="*/ 421016 w 761795"/>
                    <a:gd name="connsiteY18" fmla="*/ 44323 h 82579"/>
                    <a:gd name="connsiteX19" fmla="*/ 323404 w 761795"/>
                    <a:gd name="connsiteY19" fmla="*/ 44323 h 82579"/>
                    <a:gd name="connsiteX20" fmla="*/ 311822 w 761795"/>
                    <a:gd name="connsiteY20" fmla="*/ 27619 h 82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61795" h="82579">
                      <a:moveTo>
                        <a:pt x="705832" y="82579"/>
                      </a:moveTo>
                      <a:lnTo>
                        <a:pt x="52286" y="82579"/>
                      </a:lnTo>
                      <a:cubicBezTo>
                        <a:pt x="29968" y="82687"/>
                        <a:pt x="10876" y="66566"/>
                        <a:pt x="7239" y="44546"/>
                      </a:cubicBezTo>
                      <a:lnTo>
                        <a:pt x="0" y="0"/>
                      </a:lnTo>
                      <a:lnTo>
                        <a:pt x="326021" y="0"/>
                      </a:lnTo>
                      <a:lnTo>
                        <a:pt x="337603" y="16705"/>
                      </a:lnTo>
                      <a:lnTo>
                        <a:pt x="407373" y="16705"/>
                      </a:lnTo>
                      <a:lnTo>
                        <a:pt x="419902" y="0"/>
                      </a:lnTo>
                      <a:lnTo>
                        <a:pt x="761796" y="0"/>
                      </a:lnTo>
                      <a:lnTo>
                        <a:pt x="755168" y="40537"/>
                      </a:lnTo>
                      <a:cubicBezTo>
                        <a:pt x="751345" y="64804"/>
                        <a:pt x="730398" y="82656"/>
                        <a:pt x="705832" y="82579"/>
                      </a:cubicBezTo>
                      <a:close/>
                      <a:moveTo>
                        <a:pt x="32073" y="27340"/>
                      </a:moveTo>
                      <a:lnTo>
                        <a:pt x="34133" y="39924"/>
                      </a:lnTo>
                      <a:cubicBezTo>
                        <a:pt x="35433" y="48955"/>
                        <a:pt x="43162" y="55665"/>
                        <a:pt x="52286" y="55683"/>
                      </a:cubicBezTo>
                      <a:lnTo>
                        <a:pt x="705832" y="55683"/>
                      </a:lnTo>
                      <a:cubicBezTo>
                        <a:pt x="717038" y="55715"/>
                        <a:pt x="726603" y="47591"/>
                        <a:pt x="728384" y="36528"/>
                      </a:cubicBezTo>
                      <a:lnTo>
                        <a:pt x="729831" y="27619"/>
                      </a:lnTo>
                      <a:lnTo>
                        <a:pt x="433545" y="27619"/>
                      </a:lnTo>
                      <a:lnTo>
                        <a:pt x="421016" y="44323"/>
                      </a:lnTo>
                      <a:lnTo>
                        <a:pt x="323404" y="44323"/>
                      </a:lnTo>
                      <a:lnTo>
                        <a:pt x="311822" y="2761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57" name="爱设计-7-15">
                  <a:extLst>
                    <a:ext uri="{FF2B5EF4-FFF2-40B4-BE49-F238E27FC236}">
                      <a16:creationId xmlns:a16="http://schemas.microsoft.com/office/drawing/2014/main" id="{42025F49-4698-7576-3E44-F5194CD8C313}"/>
                    </a:ext>
                  </a:extLst>
                </p:cNvPr>
                <p:cNvSpPr/>
                <p:nvPr/>
              </p:nvSpPr>
              <p:spPr>
                <a:xfrm>
                  <a:off x="1163819" y="2343852"/>
                  <a:ext cx="458909" cy="108369"/>
                </a:xfrm>
                <a:custGeom>
                  <a:avLst/>
                  <a:gdLst>
                    <a:gd name="connsiteX0" fmla="*/ 177238 w 762572"/>
                    <a:gd name="connsiteY0" fmla="*/ 23276 h 180078"/>
                    <a:gd name="connsiteX1" fmla="*/ 153961 w 762572"/>
                    <a:gd name="connsiteY1" fmla="*/ 46662 h 180078"/>
                    <a:gd name="connsiteX2" fmla="*/ 130576 w 762572"/>
                    <a:gd name="connsiteY2" fmla="*/ 23386 h 180078"/>
                    <a:gd name="connsiteX3" fmla="*/ 153852 w 762572"/>
                    <a:gd name="connsiteY3" fmla="*/ 0 h 180078"/>
                    <a:gd name="connsiteX4" fmla="*/ 154129 w 762572"/>
                    <a:gd name="connsiteY4" fmla="*/ 1 h 180078"/>
                    <a:gd name="connsiteX5" fmla="*/ 177238 w 762572"/>
                    <a:gd name="connsiteY5" fmla="*/ 23276 h 180078"/>
                    <a:gd name="connsiteX6" fmla="*/ 177238 w 762572"/>
                    <a:gd name="connsiteY6" fmla="*/ 168497 h 180078"/>
                    <a:gd name="connsiteX7" fmla="*/ 165545 w 762572"/>
                    <a:gd name="connsiteY7" fmla="*/ 180079 h 180078"/>
                    <a:gd name="connsiteX8" fmla="*/ 153963 w 762572"/>
                    <a:gd name="connsiteY8" fmla="*/ 168385 h 180078"/>
                    <a:gd name="connsiteX9" fmla="*/ 165600 w 762572"/>
                    <a:gd name="connsiteY9" fmla="*/ 156803 h 180078"/>
                    <a:gd name="connsiteX10" fmla="*/ 177238 w 762572"/>
                    <a:gd name="connsiteY10" fmla="*/ 168440 h 180078"/>
                    <a:gd name="connsiteX11" fmla="*/ 177238 w 762572"/>
                    <a:gd name="connsiteY11" fmla="*/ 168497 h 180078"/>
                    <a:gd name="connsiteX12" fmla="*/ 762572 w 762572"/>
                    <a:gd name="connsiteY12" fmla="*/ 126456 h 180078"/>
                    <a:gd name="connsiteX13" fmla="*/ 748151 w 762572"/>
                    <a:gd name="connsiteY13" fmla="*/ 140878 h 180078"/>
                    <a:gd name="connsiteX14" fmla="*/ 733729 w 762572"/>
                    <a:gd name="connsiteY14" fmla="*/ 126456 h 180078"/>
                    <a:gd name="connsiteX15" fmla="*/ 748151 w 762572"/>
                    <a:gd name="connsiteY15" fmla="*/ 112034 h 180078"/>
                    <a:gd name="connsiteX16" fmla="*/ 762572 w 762572"/>
                    <a:gd name="connsiteY16" fmla="*/ 126344 h 180078"/>
                    <a:gd name="connsiteX17" fmla="*/ 762572 w 762572"/>
                    <a:gd name="connsiteY17" fmla="*/ 126456 h 180078"/>
                    <a:gd name="connsiteX18" fmla="*/ 60026 w 762572"/>
                    <a:gd name="connsiteY18" fmla="*/ 99450 h 180078"/>
                    <a:gd name="connsiteX19" fmla="*/ 30069 w 762572"/>
                    <a:gd name="connsiteY19" fmla="*/ 129519 h 180078"/>
                    <a:gd name="connsiteX20" fmla="*/ 0 w 762572"/>
                    <a:gd name="connsiteY20" fmla="*/ 99561 h 180078"/>
                    <a:gd name="connsiteX21" fmla="*/ 29957 w 762572"/>
                    <a:gd name="connsiteY21" fmla="*/ 69493 h 180078"/>
                    <a:gd name="connsiteX22" fmla="*/ 30013 w 762572"/>
                    <a:gd name="connsiteY22" fmla="*/ 69493 h 180078"/>
                    <a:gd name="connsiteX23" fmla="*/ 60026 w 762572"/>
                    <a:gd name="connsiteY23" fmla="*/ 99450 h 180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62572" h="180078">
                      <a:moveTo>
                        <a:pt x="177238" y="23276"/>
                      </a:moveTo>
                      <a:cubicBezTo>
                        <a:pt x="177268" y="36162"/>
                        <a:pt x="166846" y="46632"/>
                        <a:pt x="153961" y="46662"/>
                      </a:cubicBezTo>
                      <a:cubicBezTo>
                        <a:pt x="141076" y="46692"/>
                        <a:pt x="130606" y="36271"/>
                        <a:pt x="130576" y="23386"/>
                      </a:cubicBezTo>
                      <a:cubicBezTo>
                        <a:pt x="130545" y="10500"/>
                        <a:pt x="140967" y="30"/>
                        <a:pt x="153852" y="0"/>
                      </a:cubicBezTo>
                      <a:cubicBezTo>
                        <a:pt x="153944" y="0"/>
                        <a:pt x="154037" y="0"/>
                        <a:pt x="154129" y="1"/>
                      </a:cubicBezTo>
                      <a:cubicBezTo>
                        <a:pt x="166906" y="123"/>
                        <a:pt x="177208" y="10499"/>
                        <a:pt x="177238" y="23276"/>
                      </a:cubicBezTo>
                      <a:close/>
                      <a:moveTo>
                        <a:pt x="177238" y="168497"/>
                      </a:moveTo>
                      <a:cubicBezTo>
                        <a:pt x="177207" y="174923"/>
                        <a:pt x="171971" y="180109"/>
                        <a:pt x="165545" y="180079"/>
                      </a:cubicBezTo>
                      <a:cubicBezTo>
                        <a:pt x="159117" y="180048"/>
                        <a:pt x="153932" y="174812"/>
                        <a:pt x="153963" y="168385"/>
                      </a:cubicBezTo>
                      <a:cubicBezTo>
                        <a:pt x="153994" y="161980"/>
                        <a:pt x="159194" y="156804"/>
                        <a:pt x="165600" y="156803"/>
                      </a:cubicBezTo>
                      <a:cubicBezTo>
                        <a:pt x="172027" y="156803"/>
                        <a:pt x="177238" y="162013"/>
                        <a:pt x="177238" y="168440"/>
                      </a:cubicBezTo>
                      <a:cubicBezTo>
                        <a:pt x="177238" y="168460"/>
                        <a:pt x="177238" y="168478"/>
                        <a:pt x="177238" y="168497"/>
                      </a:cubicBezTo>
                      <a:close/>
                      <a:moveTo>
                        <a:pt x="762572" y="126456"/>
                      </a:moveTo>
                      <a:cubicBezTo>
                        <a:pt x="762572" y="134421"/>
                        <a:pt x="756115" y="140878"/>
                        <a:pt x="748151" y="140878"/>
                      </a:cubicBezTo>
                      <a:cubicBezTo>
                        <a:pt x="740186" y="140878"/>
                        <a:pt x="733729" y="134421"/>
                        <a:pt x="733729" y="126456"/>
                      </a:cubicBezTo>
                      <a:cubicBezTo>
                        <a:pt x="733729" y="118491"/>
                        <a:pt x="740186" y="112034"/>
                        <a:pt x="748151" y="112034"/>
                      </a:cubicBezTo>
                      <a:cubicBezTo>
                        <a:pt x="756085" y="112003"/>
                        <a:pt x="762542" y="118411"/>
                        <a:pt x="762572" y="126344"/>
                      </a:cubicBezTo>
                      <a:cubicBezTo>
                        <a:pt x="762573" y="126382"/>
                        <a:pt x="762573" y="126419"/>
                        <a:pt x="762572" y="126456"/>
                      </a:cubicBezTo>
                      <a:close/>
                      <a:moveTo>
                        <a:pt x="60026" y="99450"/>
                      </a:moveTo>
                      <a:cubicBezTo>
                        <a:pt x="60057" y="116026"/>
                        <a:pt x="46644" y="129488"/>
                        <a:pt x="30069" y="129519"/>
                      </a:cubicBezTo>
                      <a:cubicBezTo>
                        <a:pt x="13493" y="129550"/>
                        <a:pt x="31" y="116137"/>
                        <a:pt x="0" y="99561"/>
                      </a:cubicBezTo>
                      <a:cubicBezTo>
                        <a:pt x="-31" y="82986"/>
                        <a:pt x="13382" y="69523"/>
                        <a:pt x="29957" y="69493"/>
                      </a:cubicBezTo>
                      <a:cubicBezTo>
                        <a:pt x="29976" y="69493"/>
                        <a:pt x="29994" y="69493"/>
                        <a:pt x="30013" y="69493"/>
                      </a:cubicBezTo>
                      <a:cubicBezTo>
                        <a:pt x="46567" y="69493"/>
                        <a:pt x="59995" y="82897"/>
                        <a:pt x="60026" y="99450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58" name="爱设计-7-16">
                  <a:extLst>
                    <a:ext uri="{FF2B5EF4-FFF2-40B4-BE49-F238E27FC236}">
                      <a16:creationId xmlns:a16="http://schemas.microsoft.com/office/drawing/2014/main" id="{68ACDE03-DE39-C1B7-2FEA-43E424A7B601}"/>
                    </a:ext>
                  </a:extLst>
                </p:cNvPr>
                <p:cNvSpPr/>
                <p:nvPr/>
              </p:nvSpPr>
              <p:spPr>
                <a:xfrm>
                  <a:off x="1296784" y="2397803"/>
                  <a:ext cx="36123" cy="41551"/>
                </a:xfrm>
                <a:custGeom>
                  <a:avLst/>
                  <a:gdLst>
                    <a:gd name="connsiteX0" fmla="*/ 24389 w 60026"/>
                    <a:gd name="connsiteY0" fmla="*/ 69046 h 69046"/>
                    <a:gd name="connsiteX1" fmla="*/ 0 w 60026"/>
                    <a:gd name="connsiteY1" fmla="*/ 57464 h 69046"/>
                    <a:gd name="connsiteX2" fmla="*/ 41094 w 60026"/>
                    <a:gd name="connsiteY2" fmla="*/ 0 h 69046"/>
                    <a:gd name="connsiteX3" fmla="*/ 60026 w 60026"/>
                    <a:gd name="connsiteY3" fmla="*/ 19600 h 69046"/>
                    <a:gd name="connsiteX4" fmla="*/ 24389 w 60026"/>
                    <a:gd name="connsiteY4" fmla="*/ 69046 h 69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026" h="69046">
                      <a:moveTo>
                        <a:pt x="24389" y="69046"/>
                      </a:moveTo>
                      <a:lnTo>
                        <a:pt x="0" y="57464"/>
                      </a:lnTo>
                      <a:cubicBezTo>
                        <a:pt x="10065" y="35956"/>
                        <a:pt x="23995" y="16478"/>
                        <a:pt x="41094" y="0"/>
                      </a:cubicBezTo>
                      <a:lnTo>
                        <a:pt x="60026" y="19600"/>
                      </a:lnTo>
                      <a:cubicBezTo>
                        <a:pt x="45215" y="33757"/>
                        <a:pt x="33135" y="50518"/>
                        <a:pt x="24389" y="69046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59" name="爱设计-7-17">
                  <a:extLst>
                    <a:ext uri="{FF2B5EF4-FFF2-40B4-BE49-F238E27FC236}">
                      <a16:creationId xmlns:a16="http://schemas.microsoft.com/office/drawing/2014/main" id="{0548898D-BFA8-7E4A-A604-29367955F3D9}"/>
                    </a:ext>
                  </a:extLst>
                </p:cNvPr>
                <p:cNvSpPr/>
                <p:nvPr/>
              </p:nvSpPr>
              <p:spPr>
                <a:xfrm>
                  <a:off x="1285591" y="2365043"/>
                  <a:ext cx="233942" cy="233982"/>
                </a:xfrm>
                <a:custGeom>
                  <a:avLst/>
                  <a:gdLst>
                    <a:gd name="connsiteX0" fmla="*/ 194443 w 388742"/>
                    <a:gd name="connsiteY0" fmla="*/ 388811 h 388811"/>
                    <a:gd name="connsiteX1" fmla="*/ 0 w 388742"/>
                    <a:gd name="connsiteY1" fmla="*/ 194368 h 388811"/>
                    <a:gd name="connsiteX2" fmla="*/ 27229 w 388742"/>
                    <a:gd name="connsiteY2" fmla="*/ 194368 h 388811"/>
                    <a:gd name="connsiteX3" fmla="*/ 194339 w 388742"/>
                    <a:gd name="connsiteY3" fmla="*/ 361352 h 388811"/>
                    <a:gd name="connsiteX4" fmla="*/ 361324 w 388742"/>
                    <a:gd name="connsiteY4" fmla="*/ 194242 h 388811"/>
                    <a:gd name="connsiteX5" fmla="*/ 194213 w 388742"/>
                    <a:gd name="connsiteY5" fmla="*/ 27257 h 388811"/>
                    <a:gd name="connsiteX6" fmla="*/ 113592 w 388742"/>
                    <a:gd name="connsiteY6" fmla="*/ 48034 h 388811"/>
                    <a:gd name="connsiteX7" fmla="*/ 100451 w 388742"/>
                    <a:gd name="connsiteY7" fmla="*/ 24202 h 388811"/>
                    <a:gd name="connsiteX8" fmla="*/ 364541 w 388742"/>
                    <a:gd name="connsiteY8" fmla="*/ 100555 h 388811"/>
                    <a:gd name="connsiteX9" fmla="*/ 288187 w 388742"/>
                    <a:gd name="connsiteY9" fmla="*/ 364645 h 388811"/>
                    <a:gd name="connsiteX10" fmla="*/ 194443 w 388742"/>
                    <a:gd name="connsiteY10" fmla="*/ 388811 h 3888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8742" h="388811">
                      <a:moveTo>
                        <a:pt x="194443" y="388811"/>
                      </a:moveTo>
                      <a:cubicBezTo>
                        <a:pt x="87157" y="388567"/>
                        <a:pt x="244" y="301654"/>
                        <a:pt x="0" y="194368"/>
                      </a:cubicBezTo>
                      <a:lnTo>
                        <a:pt x="27229" y="194368"/>
                      </a:lnTo>
                      <a:cubicBezTo>
                        <a:pt x="27263" y="286626"/>
                        <a:pt x="102082" y="361388"/>
                        <a:pt x="194339" y="361352"/>
                      </a:cubicBezTo>
                      <a:cubicBezTo>
                        <a:pt x="286597" y="361318"/>
                        <a:pt x="361359" y="286499"/>
                        <a:pt x="361324" y="194242"/>
                      </a:cubicBezTo>
                      <a:cubicBezTo>
                        <a:pt x="361289" y="101983"/>
                        <a:pt x="286471" y="27222"/>
                        <a:pt x="194213" y="27257"/>
                      </a:cubicBezTo>
                      <a:cubicBezTo>
                        <a:pt x="166016" y="27268"/>
                        <a:pt x="138282" y="34415"/>
                        <a:pt x="113592" y="48034"/>
                      </a:cubicBezTo>
                      <a:lnTo>
                        <a:pt x="100451" y="24202"/>
                      </a:lnTo>
                      <a:cubicBezTo>
                        <a:pt x="194462" y="-27640"/>
                        <a:pt x="312699" y="6545"/>
                        <a:pt x="364541" y="100555"/>
                      </a:cubicBezTo>
                      <a:cubicBezTo>
                        <a:pt x="416383" y="194567"/>
                        <a:pt x="382198" y="312803"/>
                        <a:pt x="288187" y="364645"/>
                      </a:cubicBezTo>
                      <a:cubicBezTo>
                        <a:pt x="259478" y="380478"/>
                        <a:pt x="227229" y="388790"/>
                        <a:pt x="194443" y="388811"/>
                      </a:cubicBez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60" name="爱设计-7-18">
                  <a:extLst>
                    <a:ext uri="{FF2B5EF4-FFF2-40B4-BE49-F238E27FC236}">
                      <a16:creationId xmlns:a16="http://schemas.microsoft.com/office/drawing/2014/main" id="{D1C0BFD7-A279-2A48-BE41-BD0890B4C76C}"/>
                    </a:ext>
                  </a:extLst>
                </p:cNvPr>
                <p:cNvSpPr/>
                <p:nvPr/>
              </p:nvSpPr>
              <p:spPr>
                <a:xfrm>
                  <a:off x="1248363" y="2558747"/>
                  <a:ext cx="55692" cy="16386"/>
                </a:xfrm>
                <a:custGeom>
                  <a:avLst/>
                  <a:gdLst>
                    <a:gd name="connsiteX0" fmla="*/ 0 w 92543"/>
                    <a:gd name="connsiteY0" fmla="*/ 0 h 27228"/>
                    <a:gd name="connsiteX1" fmla="*/ 92544 w 92543"/>
                    <a:gd name="connsiteY1" fmla="*/ 0 h 27228"/>
                    <a:gd name="connsiteX2" fmla="*/ 92544 w 92543"/>
                    <a:gd name="connsiteY2" fmla="*/ 27229 h 27228"/>
                    <a:gd name="connsiteX3" fmla="*/ 0 w 92543"/>
                    <a:gd name="connsiteY3" fmla="*/ 27229 h 27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543" h="27228">
                      <a:moveTo>
                        <a:pt x="0" y="0"/>
                      </a:moveTo>
                      <a:lnTo>
                        <a:pt x="92544" y="0"/>
                      </a:lnTo>
                      <a:lnTo>
                        <a:pt x="92544" y="27229"/>
                      </a:lnTo>
                      <a:lnTo>
                        <a:pt x="0" y="2722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61" name="爱设计-7-19">
                  <a:extLst>
                    <a:ext uri="{FF2B5EF4-FFF2-40B4-BE49-F238E27FC236}">
                      <a16:creationId xmlns:a16="http://schemas.microsoft.com/office/drawing/2014/main" id="{DBEC325D-DFA2-643E-0480-4DDAFA2335DE}"/>
                    </a:ext>
                  </a:extLst>
                </p:cNvPr>
                <p:cNvSpPr/>
                <p:nvPr/>
              </p:nvSpPr>
              <p:spPr>
                <a:xfrm>
                  <a:off x="1248363" y="2604454"/>
                  <a:ext cx="282651" cy="16386"/>
                </a:xfrm>
                <a:custGeom>
                  <a:avLst/>
                  <a:gdLst>
                    <a:gd name="connsiteX0" fmla="*/ 0 w 469682"/>
                    <a:gd name="connsiteY0" fmla="*/ 0 h 27228"/>
                    <a:gd name="connsiteX1" fmla="*/ 469682 w 469682"/>
                    <a:gd name="connsiteY1" fmla="*/ 0 h 27228"/>
                    <a:gd name="connsiteX2" fmla="*/ 469682 w 469682"/>
                    <a:gd name="connsiteY2" fmla="*/ 27229 h 27228"/>
                    <a:gd name="connsiteX3" fmla="*/ 0 w 469682"/>
                    <a:gd name="connsiteY3" fmla="*/ 27229 h 27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682" h="27228">
                      <a:moveTo>
                        <a:pt x="0" y="0"/>
                      </a:moveTo>
                      <a:lnTo>
                        <a:pt x="469682" y="0"/>
                      </a:lnTo>
                      <a:lnTo>
                        <a:pt x="469682" y="27229"/>
                      </a:lnTo>
                      <a:lnTo>
                        <a:pt x="0" y="2722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62" name="爱设计-7-20">
                  <a:extLst>
                    <a:ext uri="{FF2B5EF4-FFF2-40B4-BE49-F238E27FC236}">
                      <a16:creationId xmlns:a16="http://schemas.microsoft.com/office/drawing/2014/main" id="{10C04474-4C86-B07F-BA7F-082C115639DA}"/>
                    </a:ext>
                  </a:extLst>
                </p:cNvPr>
                <p:cNvSpPr/>
                <p:nvPr/>
              </p:nvSpPr>
              <p:spPr>
                <a:xfrm>
                  <a:off x="1248363" y="2650160"/>
                  <a:ext cx="282651" cy="16386"/>
                </a:xfrm>
                <a:custGeom>
                  <a:avLst/>
                  <a:gdLst>
                    <a:gd name="connsiteX0" fmla="*/ 0 w 469682"/>
                    <a:gd name="connsiteY0" fmla="*/ 0 h 27228"/>
                    <a:gd name="connsiteX1" fmla="*/ 469682 w 469682"/>
                    <a:gd name="connsiteY1" fmla="*/ 0 h 27228"/>
                    <a:gd name="connsiteX2" fmla="*/ 469682 w 469682"/>
                    <a:gd name="connsiteY2" fmla="*/ 27229 h 27228"/>
                    <a:gd name="connsiteX3" fmla="*/ 0 w 469682"/>
                    <a:gd name="connsiteY3" fmla="*/ 27229 h 27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9682" h="27228">
                      <a:moveTo>
                        <a:pt x="0" y="0"/>
                      </a:moveTo>
                      <a:lnTo>
                        <a:pt x="469682" y="0"/>
                      </a:lnTo>
                      <a:lnTo>
                        <a:pt x="469682" y="27229"/>
                      </a:lnTo>
                      <a:lnTo>
                        <a:pt x="0" y="2722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  <p:sp>
              <p:nvSpPr>
                <p:cNvPr id="463" name="爱设计-7-21">
                  <a:extLst>
                    <a:ext uri="{FF2B5EF4-FFF2-40B4-BE49-F238E27FC236}">
                      <a16:creationId xmlns:a16="http://schemas.microsoft.com/office/drawing/2014/main" id="{E24D744C-1E35-6BBB-88CF-DF6A5E72A180}"/>
                    </a:ext>
                  </a:extLst>
                </p:cNvPr>
                <p:cNvSpPr/>
                <p:nvPr/>
              </p:nvSpPr>
              <p:spPr>
                <a:xfrm>
                  <a:off x="1248363" y="2695900"/>
                  <a:ext cx="157125" cy="16386"/>
                </a:xfrm>
                <a:custGeom>
                  <a:avLst/>
                  <a:gdLst>
                    <a:gd name="connsiteX0" fmla="*/ 0 w 261095"/>
                    <a:gd name="connsiteY0" fmla="*/ 0 h 27229"/>
                    <a:gd name="connsiteX1" fmla="*/ 261095 w 261095"/>
                    <a:gd name="connsiteY1" fmla="*/ 0 h 27229"/>
                    <a:gd name="connsiteX2" fmla="*/ 261095 w 261095"/>
                    <a:gd name="connsiteY2" fmla="*/ 27229 h 27229"/>
                    <a:gd name="connsiteX3" fmla="*/ 0 w 261095"/>
                    <a:gd name="connsiteY3" fmla="*/ 27229 h 27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61095" h="27229">
                      <a:moveTo>
                        <a:pt x="0" y="0"/>
                      </a:moveTo>
                      <a:lnTo>
                        <a:pt x="261095" y="0"/>
                      </a:lnTo>
                      <a:lnTo>
                        <a:pt x="261095" y="27229"/>
                      </a:lnTo>
                      <a:lnTo>
                        <a:pt x="0" y="27229"/>
                      </a:lnTo>
                      <a:close/>
                    </a:path>
                  </a:pathLst>
                </a:custGeom>
                <a:grpFill/>
                <a:ln w="76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Roboto Light"/>
                    <a:ea typeface="思源黑体 CN Normal"/>
                    <a:cs typeface="+mn-cs"/>
                  </a:endParaRPr>
                </a:p>
              </p:txBody>
            </p:sp>
          </p:grpSp>
        </p:grpSp>
        <p:grpSp>
          <p:nvGrpSpPr>
            <p:cNvPr id="448" name="组合 447">
              <a:extLst>
                <a:ext uri="{FF2B5EF4-FFF2-40B4-BE49-F238E27FC236}">
                  <a16:creationId xmlns:a16="http://schemas.microsoft.com/office/drawing/2014/main" id="{C68266AB-59B8-E6BE-1383-4C08D3E52941}"/>
                </a:ext>
              </a:extLst>
            </p:cNvPr>
            <p:cNvGrpSpPr/>
            <p:nvPr/>
          </p:nvGrpSpPr>
          <p:grpSpPr>
            <a:xfrm>
              <a:off x="845686" y="4553013"/>
              <a:ext cx="2710314" cy="825966"/>
              <a:chOff x="845686" y="4553013"/>
              <a:chExt cx="2710314" cy="825966"/>
            </a:xfrm>
          </p:grpSpPr>
          <p:sp>
            <p:nvSpPr>
              <p:cNvPr id="449" name="爱设计-7-22">
                <a:extLst>
                  <a:ext uri="{FF2B5EF4-FFF2-40B4-BE49-F238E27FC236}">
                    <a16:creationId xmlns:a16="http://schemas.microsoft.com/office/drawing/2014/main" id="{EB12DAE1-EF96-EEC0-652A-430843C43C70}"/>
                  </a:ext>
                </a:extLst>
              </p:cNvPr>
              <p:cNvSpPr txBox="1"/>
              <p:nvPr/>
            </p:nvSpPr>
            <p:spPr>
              <a:xfrm>
                <a:off x="845686" y="4553013"/>
                <a:ext cx="2710314" cy="5336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1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2800" dirty="0">
                    <a:solidFill>
                      <a:schemeClr val="accent2"/>
                    </a:solidFill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04.</a:t>
                </a:r>
                <a:r>
                  <a:rPr kumimoji="0" lang="zh-CN" altLang="en-U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effectLst/>
                    <a:uLnTx/>
                    <a:uFillTx/>
                    <a:latin typeface="思源宋体 Heavy" panose="02020900000000000000" pitchFamily="18" charset="-122"/>
                    <a:ea typeface="思源宋体 Heavy" panose="02020900000000000000" pitchFamily="18" charset="-122"/>
                  </a:rPr>
                  <a:t>统计分析</a:t>
                </a:r>
              </a:p>
            </p:txBody>
          </p:sp>
          <p:sp>
            <p:nvSpPr>
              <p:cNvPr id="450" name="爱设计-7-23">
                <a:extLst>
                  <a:ext uri="{FF2B5EF4-FFF2-40B4-BE49-F238E27FC236}">
                    <a16:creationId xmlns:a16="http://schemas.microsoft.com/office/drawing/2014/main" id="{01A3791E-7950-4685-6138-0EB90C2DACA5}"/>
                  </a:ext>
                </a:extLst>
              </p:cNvPr>
              <p:cNvSpPr txBox="1"/>
              <p:nvPr/>
            </p:nvSpPr>
            <p:spPr>
              <a:xfrm>
                <a:off x="965734" y="5071202"/>
                <a:ext cx="2491000" cy="307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E7E6E6">
                        <a:lumMod val="50000"/>
                      </a:srgbClr>
                    </a:solidFill>
                    <a:effectLst/>
                    <a:uLnTx/>
                    <a:uFillTx/>
                    <a:latin typeface="+mn-ea"/>
                    <a:cs typeface="+mn-cs"/>
                  </a:rPr>
                  <a:t>statistical analysis</a:t>
                </a:r>
                <a:endPara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E7E6E6">
                      <a:lumMod val="50000"/>
                    </a:srgbClr>
                  </a:solidFill>
                  <a:effectLst/>
                  <a:uLnTx/>
                  <a:uFillTx/>
                  <a:latin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190283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065" y="138065"/>
            <a:ext cx="12170870" cy="6858000"/>
          </a:xfrm>
          <a:prstGeom prst="rect">
            <a:avLst/>
          </a:prstGeom>
        </p:spPr>
      </p:pic>
      <p:grpSp>
        <p:nvGrpSpPr>
          <p:cNvPr id="16" name="爱设计-2">
            <a:extLst>
              <a:ext uri="{FF2B5EF4-FFF2-40B4-BE49-F238E27FC236}">
                <a16:creationId xmlns:a16="http://schemas.microsoft.com/office/drawing/2014/main" id="{BE78A1B5-2A70-F1E4-1ED3-10FA5C5D5DFD}"/>
              </a:ext>
            </a:extLst>
          </p:cNvPr>
          <p:cNvGrpSpPr/>
          <p:nvPr/>
        </p:nvGrpSpPr>
        <p:grpSpPr>
          <a:xfrm>
            <a:off x="527962" y="732883"/>
            <a:ext cx="11828807" cy="5681501"/>
            <a:chOff x="527962" y="732883"/>
            <a:chExt cx="11828807" cy="5681501"/>
          </a:xfrm>
        </p:grpSpPr>
        <p:grpSp>
          <p:nvGrpSpPr>
            <p:cNvPr id="8" name="爱设计-2">
              <a:extLst>
                <a:ext uri="{FF2B5EF4-FFF2-40B4-BE49-F238E27FC236}">
                  <a16:creationId xmlns:a16="http://schemas.microsoft.com/office/drawing/2014/main" id="{25DF8201-2CF5-6719-F504-7E73A36F6414}"/>
                </a:ext>
              </a:extLst>
            </p:cNvPr>
            <p:cNvGrpSpPr/>
            <p:nvPr/>
          </p:nvGrpSpPr>
          <p:grpSpPr>
            <a:xfrm>
              <a:off x="11271880" y="786588"/>
              <a:ext cx="247020" cy="242112"/>
              <a:chOff x="11003435" y="660400"/>
              <a:chExt cx="375765" cy="368300"/>
            </a:xfrm>
          </p:grpSpPr>
          <p:sp>
            <p:nvSpPr>
              <p:cNvPr id="4" name="爱设计-2-1">
                <a:extLst>
                  <a:ext uri="{FF2B5EF4-FFF2-40B4-BE49-F238E27FC236}">
                    <a16:creationId xmlns:a16="http://schemas.microsoft.com/office/drawing/2014/main" id="{B764528B-3B52-35ED-61DF-9CA624C85E72}"/>
                  </a:ext>
                </a:extLst>
              </p:cNvPr>
              <p:cNvSpPr/>
              <p:nvPr/>
            </p:nvSpPr>
            <p:spPr>
              <a:xfrm>
                <a:off x="11226800" y="6604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爱设计-2-2">
                <a:extLst>
                  <a:ext uri="{FF2B5EF4-FFF2-40B4-BE49-F238E27FC236}">
                    <a16:creationId xmlns:a16="http://schemas.microsoft.com/office/drawing/2014/main" id="{81065EFC-BBB7-9ED5-EA9D-0CB91BDD06E3}"/>
                  </a:ext>
                </a:extLst>
              </p:cNvPr>
              <p:cNvSpPr/>
              <p:nvPr/>
            </p:nvSpPr>
            <p:spPr>
              <a:xfrm>
                <a:off x="11003435" y="6604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爱设计-2-3">
                <a:extLst>
                  <a:ext uri="{FF2B5EF4-FFF2-40B4-BE49-F238E27FC236}">
                    <a16:creationId xmlns:a16="http://schemas.microsoft.com/office/drawing/2014/main" id="{D11814B0-6647-745A-2462-94B14CB9F85F}"/>
                  </a:ext>
                </a:extLst>
              </p:cNvPr>
              <p:cNvSpPr/>
              <p:nvPr/>
            </p:nvSpPr>
            <p:spPr>
              <a:xfrm>
                <a:off x="11226800" y="8763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爱设计-2-4">
              <a:extLst>
                <a:ext uri="{FF2B5EF4-FFF2-40B4-BE49-F238E27FC236}">
                  <a16:creationId xmlns:a16="http://schemas.microsoft.com/office/drawing/2014/main" id="{C20A0D20-39FE-CFB1-3DAA-1C42B86C0A36}"/>
                </a:ext>
              </a:extLst>
            </p:cNvPr>
            <p:cNvSpPr txBox="1"/>
            <p:nvPr/>
          </p:nvSpPr>
          <p:spPr>
            <a:xfrm>
              <a:off x="742249" y="732883"/>
              <a:ext cx="32907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20XX-20XX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运营计划总结</a:t>
              </a:r>
            </a:p>
          </p:txBody>
        </p:sp>
        <p:grpSp>
          <p:nvGrpSpPr>
            <p:cNvPr id="44" name="爱设计-8">
              <a:extLst>
                <a:ext uri="{FF2B5EF4-FFF2-40B4-BE49-F238E27FC236}">
                  <a16:creationId xmlns:a16="http://schemas.microsoft.com/office/drawing/2014/main" id="{5C386DF2-9FEF-FD31-677D-1653E162470E}"/>
                </a:ext>
              </a:extLst>
            </p:cNvPr>
            <p:cNvGrpSpPr/>
            <p:nvPr/>
          </p:nvGrpSpPr>
          <p:grpSpPr>
            <a:xfrm>
              <a:off x="556615" y="780506"/>
              <a:ext cx="207569" cy="178510"/>
              <a:chOff x="500599" y="780506"/>
              <a:chExt cx="207569" cy="178510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A36FA90E-966C-182B-535F-8EC7A0917A56}"/>
                  </a:ext>
                </a:extLst>
              </p:cNvPr>
              <p:cNvGrpSpPr/>
              <p:nvPr/>
            </p:nvGrpSpPr>
            <p:grpSpPr>
              <a:xfrm>
                <a:off x="500599" y="780506"/>
                <a:ext cx="48574" cy="178510"/>
                <a:chOff x="500599" y="780506"/>
                <a:chExt cx="48574" cy="178510"/>
              </a:xfrm>
            </p:grpSpPr>
            <p:sp>
              <p:nvSpPr>
                <p:cNvPr id="26" name="爱设计-2-5">
                  <a:extLst>
                    <a:ext uri="{FF2B5EF4-FFF2-40B4-BE49-F238E27FC236}">
                      <a16:creationId xmlns:a16="http://schemas.microsoft.com/office/drawing/2014/main" id="{9CB916C1-4091-55FA-EAA2-F22FAB0A30FF}"/>
                    </a:ext>
                  </a:extLst>
                </p:cNvPr>
                <p:cNvSpPr/>
                <p:nvPr/>
              </p:nvSpPr>
              <p:spPr>
                <a:xfrm>
                  <a:off x="500599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爱设计-2-6">
                  <a:extLst>
                    <a:ext uri="{FF2B5EF4-FFF2-40B4-BE49-F238E27FC236}">
                      <a16:creationId xmlns:a16="http://schemas.microsoft.com/office/drawing/2014/main" id="{59C91FD9-BA7E-D444-A5EE-4E64F88278C1}"/>
                    </a:ext>
                  </a:extLst>
                </p:cNvPr>
                <p:cNvSpPr/>
                <p:nvPr/>
              </p:nvSpPr>
              <p:spPr>
                <a:xfrm>
                  <a:off x="500599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爱设计-2-7">
                  <a:extLst>
                    <a:ext uri="{FF2B5EF4-FFF2-40B4-BE49-F238E27FC236}">
                      <a16:creationId xmlns:a16="http://schemas.microsoft.com/office/drawing/2014/main" id="{0CC41878-5D61-3FFF-FEC9-618B9579DC9B}"/>
                    </a:ext>
                  </a:extLst>
                </p:cNvPr>
                <p:cNvSpPr/>
                <p:nvPr/>
              </p:nvSpPr>
              <p:spPr>
                <a:xfrm>
                  <a:off x="500599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4280BEF1-76C8-E0C6-8F3E-CB1DED8496D4}"/>
                  </a:ext>
                </a:extLst>
              </p:cNvPr>
              <p:cNvGrpSpPr/>
              <p:nvPr/>
            </p:nvGrpSpPr>
            <p:grpSpPr>
              <a:xfrm>
                <a:off x="580096" y="780506"/>
                <a:ext cx="48574" cy="178510"/>
                <a:chOff x="601979" y="780506"/>
                <a:chExt cx="48574" cy="178510"/>
              </a:xfrm>
            </p:grpSpPr>
            <p:sp>
              <p:nvSpPr>
                <p:cNvPr id="27" name="爱设计-2-8">
                  <a:extLst>
                    <a:ext uri="{FF2B5EF4-FFF2-40B4-BE49-F238E27FC236}">
                      <a16:creationId xmlns:a16="http://schemas.microsoft.com/office/drawing/2014/main" id="{80D2FCAE-07A0-DA87-5015-A876417A8089}"/>
                    </a:ext>
                  </a:extLst>
                </p:cNvPr>
                <p:cNvSpPr/>
                <p:nvPr/>
              </p:nvSpPr>
              <p:spPr>
                <a:xfrm>
                  <a:off x="601979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爱设计-2-9">
                  <a:extLst>
                    <a:ext uri="{FF2B5EF4-FFF2-40B4-BE49-F238E27FC236}">
                      <a16:creationId xmlns:a16="http://schemas.microsoft.com/office/drawing/2014/main" id="{127B8A4F-08EF-DFAA-A39C-C8E8BF22F46D}"/>
                    </a:ext>
                  </a:extLst>
                </p:cNvPr>
                <p:cNvSpPr/>
                <p:nvPr/>
              </p:nvSpPr>
              <p:spPr>
                <a:xfrm>
                  <a:off x="601979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爱设计-2-10">
                  <a:extLst>
                    <a:ext uri="{FF2B5EF4-FFF2-40B4-BE49-F238E27FC236}">
                      <a16:creationId xmlns:a16="http://schemas.microsoft.com/office/drawing/2014/main" id="{12A276D1-C4D1-4806-73E3-B4A841FFD902}"/>
                    </a:ext>
                  </a:extLst>
                </p:cNvPr>
                <p:cNvSpPr/>
                <p:nvPr/>
              </p:nvSpPr>
              <p:spPr>
                <a:xfrm>
                  <a:off x="601979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D019861F-7BF4-858D-C9FA-F22EA49095DC}"/>
                  </a:ext>
                </a:extLst>
              </p:cNvPr>
              <p:cNvGrpSpPr/>
              <p:nvPr/>
            </p:nvGrpSpPr>
            <p:grpSpPr>
              <a:xfrm>
                <a:off x="659594" y="780506"/>
                <a:ext cx="48574" cy="178510"/>
                <a:chOff x="693675" y="780506"/>
                <a:chExt cx="48574" cy="178510"/>
              </a:xfrm>
            </p:grpSpPr>
            <p:sp>
              <p:nvSpPr>
                <p:cNvPr id="28" name="爱设计-2-11">
                  <a:extLst>
                    <a:ext uri="{FF2B5EF4-FFF2-40B4-BE49-F238E27FC236}">
                      <a16:creationId xmlns:a16="http://schemas.microsoft.com/office/drawing/2014/main" id="{0F7743AD-4F60-FA12-6034-A24048755E48}"/>
                    </a:ext>
                  </a:extLst>
                </p:cNvPr>
                <p:cNvSpPr/>
                <p:nvPr/>
              </p:nvSpPr>
              <p:spPr>
                <a:xfrm>
                  <a:off x="693675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爱设计-2-12">
                  <a:extLst>
                    <a:ext uri="{FF2B5EF4-FFF2-40B4-BE49-F238E27FC236}">
                      <a16:creationId xmlns:a16="http://schemas.microsoft.com/office/drawing/2014/main" id="{99AE9CDB-EAA2-7087-B5C0-6425376AF680}"/>
                    </a:ext>
                  </a:extLst>
                </p:cNvPr>
                <p:cNvSpPr/>
                <p:nvPr/>
              </p:nvSpPr>
              <p:spPr>
                <a:xfrm>
                  <a:off x="693675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爱设计-2-13">
                  <a:extLst>
                    <a:ext uri="{FF2B5EF4-FFF2-40B4-BE49-F238E27FC236}">
                      <a16:creationId xmlns:a16="http://schemas.microsoft.com/office/drawing/2014/main" id="{ECA509C1-3FE0-1984-0552-935875BAEEBE}"/>
                    </a:ext>
                  </a:extLst>
                </p:cNvPr>
                <p:cNvSpPr/>
                <p:nvPr/>
              </p:nvSpPr>
              <p:spPr>
                <a:xfrm>
                  <a:off x="693675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0" name="爱设计-2-14">
              <a:extLst>
                <a:ext uri="{FF2B5EF4-FFF2-40B4-BE49-F238E27FC236}">
                  <a16:creationId xmlns:a16="http://schemas.microsoft.com/office/drawing/2014/main" id="{BD039E3B-C457-EC53-2CC9-8A4C1965844E}"/>
                </a:ext>
              </a:extLst>
            </p:cNvPr>
            <p:cNvSpPr txBox="1"/>
            <p:nvPr/>
          </p:nvSpPr>
          <p:spPr>
            <a:xfrm>
              <a:off x="9640859" y="5998886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Aisheji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Powerpoint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Design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2" name="爱设计-2-15">
              <a:extLst>
                <a:ext uri="{FF2B5EF4-FFF2-40B4-BE49-F238E27FC236}">
                  <a16:creationId xmlns:a16="http://schemas.microsoft.com/office/drawing/2014/main" id="{0809DF9D-129E-DB84-491E-DBDA66830525}"/>
                </a:ext>
              </a:extLst>
            </p:cNvPr>
            <p:cNvSpPr txBox="1"/>
            <p:nvPr/>
          </p:nvSpPr>
          <p:spPr>
            <a:xfrm>
              <a:off x="527962" y="6137385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Annual Operation Plan Summary</a:t>
              </a:r>
            </a:p>
          </p:txBody>
        </p:sp>
      </p:grpSp>
      <p:sp>
        <p:nvSpPr>
          <p:cNvPr id="178" name="爱设计-3">
            <a:extLst>
              <a:ext uri="{FF2B5EF4-FFF2-40B4-BE49-F238E27FC236}">
                <a16:creationId xmlns:a16="http://schemas.microsoft.com/office/drawing/2014/main" id="{9BDE7E77-1070-98CD-631D-842ACAC832B9}"/>
              </a:ext>
            </a:extLst>
          </p:cNvPr>
          <p:cNvSpPr txBox="1"/>
          <p:nvPr/>
        </p:nvSpPr>
        <p:spPr>
          <a:xfrm>
            <a:off x="7146941" y="1610916"/>
            <a:ext cx="2078440" cy="1037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04.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79" name="爱设计-4">
            <a:extLst>
              <a:ext uri="{FF2B5EF4-FFF2-40B4-BE49-F238E27FC236}">
                <a16:creationId xmlns:a16="http://schemas.microsoft.com/office/drawing/2014/main" id="{240FBA86-1675-BC9A-4CE1-0AC9FFC5FAA6}"/>
              </a:ext>
            </a:extLst>
          </p:cNvPr>
          <p:cNvSpPr txBox="1"/>
          <p:nvPr/>
        </p:nvSpPr>
        <p:spPr>
          <a:xfrm>
            <a:off x="7146941" y="2615998"/>
            <a:ext cx="3264449" cy="94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统计分析</a:t>
            </a:r>
          </a:p>
        </p:txBody>
      </p:sp>
      <p:sp>
        <p:nvSpPr>
          <p:cNvPr id="180" name="爱设计-5">
            <a:extLst>
              <a:ext uri="{FF2B5EF4-FFF2-40B4-BE49-F238E27FC236}">
                <a16:creationId xmlns:a16="http://schemas.microsoft.com/office/drawing/2014/main" id="{EF076FF4-5194-2BF6-B4C6-979E1AC30284}"/>
              </a:ext>
            </a:extLst>
          </p:cNvPr>
          <p:cNvSpPr txBox="1"/>
          <p:nvPr/>
        </p:nvSpPr>
        <p:spPr>
          <a:xfrm>
            <a:off x="7146941" y="3607649"/>
            <a:ext cx="48142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statistical analysis</a:t>
            </a:r>
          </a:p>
        </p:txBody>
      </p:sp>
      <p:cxnSp>
        <p:nvCxnSpPr>
          <p:cNvPr id="182" name="爱设计-6">
            <a:extLst>
              <a:ext uri="{FF2B5EF4-FFF2-40B4-BE49-F238E27FC236}">
                <a16:creationId xmlns:a16="http://schemas.microsoft.com/office/drawing/2014/main" id="{F1A0D80F-17D3-07B9-8E8B-75456E7AE151}"/>
              </a:ext>
            </a:extLst>
          </p:cNvPr>
          <p:cNvCxnSpPr>
            <a:cxnSpLocks/>
          </p:cNvCxnSpPr>
          <p:nvPr/>
        </p:nvCxnSpPr>
        <p:spPr>
          <a:xfrm flipV="1">
            <a:off x="7182524" y="4142286"/>
            <a:ext cx="5837451" cy="42861"/>
          </a:xfrm>
          <a:prstGeom prst="line">
            <a:avLst/>
          </a:prstGeom>
          <a:solidFill>
            <a:schemeClr val="bg1"/>
          </a:solidFill>
          <a:ln w="1397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0" name="爱设计-7">
            <a:extLst>
              <a:ext uri="{FF2B5EF4-FFF2-40B4-BE49-F238E27FC236}">
                <a16:creationId xmlns:a16="http://schemas.microsoft.com/office/drawing/2014/main" id="{35D1C1EC-BB03-03F1-CCF5-571CE5339AB7}"/>
              </a:ext>
            </a:extLst>
          </p:cNvPr>
          <p:cNvSpPr txBox="1">
            <a:spLocks/>
          </p:cNvSpPr>
          <p:nvPr/>
        </p:nvSpPr>
        <p:spPr>
          <a:xfrm>
            <a:off x="7182525" y="4398985"/>
            <a:ext cx="1768436" cy="93410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公众号运营意义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明确公众号定位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11" name="爱设计-8">
            <a:extLst>
              <a:ext uri="{FF2B5EF4-FFF2-40B4-BE49-F238E27FC236}">
                <a16:creationId xmlns:a16="http://schemas.microsoft.com/office/drawing/2014/main" id="{65EA7E52-1861-AFCA-7711-88F9D4C6052B}"/>
              </a:ext>
            </a:extLst>
          </p:cNvPr>
          <p:cNvSpPr txBox="1">
            <a:spLocks/>
          </p:cNvSpPr>
          <p:nvPr/>
        </p:nvSpPr>
        <p:spPr>
          <a:xfrm>
            <a:off x="9125773" y="4398985"/>
            <a:ext cx="1768436" cy="93410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运营管理设置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确定基本信息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" name="爱设计-9">
            <a:extLst>
              <a:ext uri="{FF2B5EF4-FFF2-40B4-BE49-F238E27FC236}">
                <a16:creationId xmlns:a16="http://schemas.microsoft.com/office/drawing/2014/main" id="{33B871B7-F3D0-4839-3718-4C2F2D9854F0}"/>
              </a:ext>
            </a:extLst>
          </p:cNvPr>
          <p:cNvGrpSpPr/>
          <p:nvPr/>
        </p:nvGrpSpPr>
        <p:grpSpPr>
          <a:xfrm>
            <a:off x="707402" y="1812507"/>
            <a:ext cx="5545748" cy="3760520"/>
            <a:chOff x="707402" y="1812507"/>
            <a:chExt cx="5545748" cy="3760520"/>
          </a:xfrm>
        </p:grpSpPr>
        <p:pic>
          <p:nvPicPr>
            <p:cNvPr id="5" name="爱设计-9-1">
              <a:extLst>
                <a:ext uri="{FF2B5EF4-FFF2-40B4-BE49-F238E27FC236}">
                  <a16:creationId xmlns:a16="http://schemas.microsoft.com/office/drawing/2014/main" id="{8B53FD85-EB0E-B87C-B10A-47766CF09C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402" y="1812507"/>
              <a:ext cx="5545748" cy="3760520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grpSp>
          <p:nvGrpSpPr>
            <p:cNvPr id="9" name="图形 213">
              <a:extLst>
                <a:ext uri="{FF2B5EF4-FFF2-40B4-BE49-F238E27FC236}">
                  <a16:creationId xmlns:a16="http://schemas.microsoft.com/office/drawing/2014/main" id="{8DEE7D67-91D0-7A60-5B7E-D6D2F1256BA4}"/>
                </a:ext>
              </a:extLst>
            </p:cNvPr>
            <p:cNvGrpSpPr/>
            <p:nvPr/>
          </p:nvGrpSpPr>
          <p:grpSpPr>
            <a:xfrm>
              <a:off x="1136343" y="1957015"/>
              <a:ext cx="4819730" cy="3301267"/>
              <a:chOff x="1075860" y="1957046"/>
              <a:chExt cx="4819730" cy="3301267"/>
            </a:xfrm>
          </p:grpSpPr>
          <p:grpSp>
            <p:nvGrpSpPr>
              <p:cNvPr id="10" name="图形 213">
                <a:extLst>
                  <a:ext uri="{FF2B5EF4-FFF2-40B4-BE49-F238E27FC236}">
                    <a16:creationId xmlns:a16="http://schemas.microsoft.com/office/drawing/2014/main" id="{C29CAAD2-790A-DC24-0186-9B7B62D6B5D8}"/>
                  </a:ext>
                </a:extLst>
              </p:cNvPr>
              <p:cNvGrpSpPr/>
              <p:nvPr/>
            </p:nvGrpSpPr>
            <p:grpSpPr>
              <a:xfrm>
                <a:off x="1075860" y="1998674"/>
                <a:ext cx="4819730" cy="3259639"/>
                <a:chOff x="1075860" y="1998674"/>
                <a:chExt cx="4819730" cy="3259639"/>
              </a:xfrm>
              <a:solidFill>
                <a:srgbClr val="A9EAAB"/>
              </a:solidFill>
            </p:grpSpPr>
            <p:sp>
              <p:nvSpPr>
                <p:cNvPr id="416" name="爱设计-9-2">
                  <a:extLst>
                    <a:ext uri="{FF2B5EF4-FFF2-40B4-BE49-F238E27FC236}">
                      <a16:creationId xmlns:a16="http://schemas.microsoft.com/office/drawing/2014/main" id="{7D277E6E-4E13-12E6-EDE4-28B1E9B889B8}"/>
                    </a:ext>
                  </a:extLst>
                </p:cNvPr>
                <p:cNvSpPr/>
                <p:nvPr/>
              </p:nvSpPr>
              <p:spPr>
                <a:xfrm>
                  <a:off x="1075860" y="1998674"/>
                  <a:ext cx="4819730" cy="3259639"/>
                </a:xfrm>
                <a:custGeom>
                  <a:avLst/>
                  <a:gdLst>
                    <a:gd name="connsiteX0" fmla="*/ 4725047 w 4819730"/>
                    <a:gd name="connsiteY0" fmla="*/ 734858 h 3259639"/>
                    <a:gd name="connsiteX1" fmla="*/ 3656437 w 4819730"/>
                    <a:gd name="connsiteY1" fmla="*/ -204 h 3259639"/>
                    <a:gd name="connsiteX2" fmla="*/ 2217709 w 4819730"/>
                    <a:gd name="connsiteY2" fmla="*/ 517733 h 3259639"/>
                    <a:gd name="connsiteX3" fmla="*/ 1314195 w 4819730"/>
                    <a:gd name="connsiteY3" fmla="*/ 615802 h 3259639"/>
                    <a:gd name="connsiteX4" fmla="*/ 337387 w 4819730"/>
                    <a:gd name="connsiteY4" fmla="*/ 861875 h 3259639"/>
                    <a:gd name="connsiteX5" fmla="*/ 76547 w 4819730"/>
                    <a:gd name="connsiteY5" fmla="*/ 2136723 h 3259639"/>
                    <a:gd name="connsiteX6" fmla="*/ 1593912 w 4819730"/>
                    <a:gd name="connsiteY6" fmla="*/ 3186856 h 3259639"/>
                    <a:gd name="connsiteX7" fmla="*/ 4183243 w 4819730"/>
                    <a:gd name="connsiteY7" fmla="*/ 2726353 h 3259639"/>
                    <a:gd name="connsiteX8" fmla="*/ 4725047 w 4819730"/>
                    <a:gd name="connsiteY8" fmla="*/ 734858 h 325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19730" h="3259639">
                      <a:moveTo>
                        <a:pt x="4725047" y="734858"/>
                      </a:moveTo>
                      <a:cubicBezTo>
                        <a:pt x="4555794" y="320502"/>
                        <a:pt x="4252148" y="14363"/>
                        <a:pt x="3656437" y="-204"/>
                      </a:cubicBezTo>
                      <a:cubicBezTo>
                        <a:pt x="3131371" y="-13046"/>
                        <a:pt x="2504864" y="349650"/>
                        <a:pt x="2217709" y="517733"/>
                      </a:cubicBezTo>
                      <a:cubicBezTo>
                        <a:pt x="1930555" y="685816"/>
                        <a:pt x="1565641" y="657854"/>
                        <a:pt x="1314195" y="615802"/>
                      </a:cubicBezTo>
                      <a:cubicBezTo>
                        <a:pt x="942368" y="553564"/>
                        <a:pt x="613839" y="615910"/>
                        <a:pt x="337387" y="861875"/>
                      </a:cubicBezTo>
                      <a:cubicBezTo>
                        <a:pt x="36728" y="1129382"/>
                        <a:pt x="-100312" y="1598969"/>
                        <a:pt x="76547" y="2136723"/>
                      </a:cubicBezTo>
                      <a:cubicBezTo>
                        <a:pt x="318986" y="2873910"/>
                        <a:pt x="769050" y="2999002"/>
                        <a:pt x="1593912" y="3186856"/>
                      </a:cubicBezTo>
                      <a:cubicBezTo>
                        <a:pt x="2166727" y="3317291"/>
                        <a:pt x="3423283" y="3327638"/>
                        <a:pt x="4183243" y="2726353"/>
                      </a:cubicBezTo>
                      <a:cubicBezTo>
                        <a:pt x="4819081" y="2223244"/>
                        <a:pt x="4928160" y="1232147"/>
                        <a:pt x="4725047" y="73485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爱设计-9-3">
                  <a:extLst>
                    <a:ext uri="{FF2B5EF4-FFF2-40B4-BE49-F238E27FC236}">
                      <a16:creationId xmlns:a16="http://schemas.microsoft.com/office/drawing/2014/main" id="{1C94D96C-CD3D-9067-857B-FC437A11E941}"/>
                    </a:ext>
                  </a:extLst>
                </p:cNvPr>
                <p:cNvSpPr/>
                <p:nvPr/>
              </p:nvSpPr>
              <p:spPr>
                <a:xfrm>
                  <a:off x="3561013" y="3760545"/>
                  <a:ext cx="2271260" cy="1489021"/>
                </a:xfrm>
                <a:custGeom>
                  <a:avLst/>
                  <a:gdLst>
                    <a:gd name="connsiteX0" fmla="*/ 125924 w 2271260"/>
                    <a:gd name="connsiteY0" fmla="*/ 1488485 h 1489021"/>
                    <a:gd name="connsiteX1" fmla="*/ 1294 w 2271260"/>
                    <a:gd name="connsiteY1" fmla="*/ 1485883 h 1489021"/>
                    <a:gd name="connsiteX2" fmla="*/ -1940 w 2271260"/>
                    <a:gd name="connsiteY2" fmla="*/ 1482372 h 1489021"/>
                    <a:gd name="connsiteX3" fmla="*/ 1587 w 2271260"/>
                    <a:gd name="connsiteY3" fmla="*/ 1479139 h 1489021"/>
                    <a:gd name="connsiteX4" fmla="*/ 127556 w 2271260"/>
                    <a:gd name="connsiteY4" fmla="*/ 1481756 h 1489021"/>
                    <a:gd name="connsiteX5" fmla="*/ 1638653 w 2271260"/>
                    <a:gd name="connsiteY5" fmla="*/ 1119230 h 1489021"/>
                    <a:gd name="connsiteX6" fmla="*/ 2262651 w 2271260"/>
                    <a:gd name="connsiteY6" fmla="*/ 2009 h 1489021"/>
                    <a:gd name="connsiteX7" fmla="*/ 2266778 w 2271260"/>
                    <a:gd name="connsiteY7" fmla="*/ -424 h 1489021"/>
                    <a:gd name="connsiteX8" fmla="*/ 2269287 w 2271260"/>
                    <a:gd name="connsiteY8" fmla="*/ 3318 h 1489021"/>
                    <a:gd name="connsiteX9" fmla="*/ 2102883 w 2271260"/>
                    <a:gd name="connsiteY9" fmla="*/ 540441 h 1489021"/>
                    <a:gd name="connsiteX10" fmla="*/ 1922728 w 2271260"/>
                    <a:gd name="connsiteY10" fmla="*/ 837619 h 1489021"/>
                    <a:gd name="connsiteX11" fmla="*/ 1642949 w 2271260"/>
                    <a:gd name="connsiteY11" fmla="*/ 1124480 h 1489021"/>
                    <a:gd name="connsiteX12" fmla="*/ 966323 w 2271260"/>
                    <a:gd name="connsiteY12" fmla="*/ 1390570 h 1489021"/>
                    <a:gd name="connsiteX13" fmla="*/ 489790 w 2271260"/>
                    <a:gd name="connsiteY13" fmla="*/ 1468991 h 1489021"/>
                    <a:gd name="connsiteX14" fmla="*/ 125924 w 2271260"/>
                    <a:gd name="connsiteY14" fmla="*/ 1488485 h 1489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271260" h="1489021">
                      <a:moveTo>
                        <a:pt x="125924" y="1488485"/>
                      </a:moveTo>
                      <a:cubicBezTo>
                        <a:pt x="83580" y="1488485"/>
                        <a:pt x="42037" y="1487623"/>
                        <a:pt x="1294" y="1485883"/>
                      </a:cubicBezTo>
                      <a:cubicBezTo>
                        <a:pt x="-569" y="1485806"/>
                        <a:pt x="-2017" y="1484220"/>
                        <a:pt x="-1940" y="1482372"/>
                      </a:cubicBezTo>
                      <a:cubicBezTo>
                        <a:pt x="-1847" y="1480509"/>
                        <a:pt x="-276" y="1479062"/>
                        <a:pt x="1587" y="1479139"/>
                      </a:cubicBezTo>
                      <a:cubicBezTo>
                        <a:pt x="43161" y="1480894"/>
                        <a:pt x="85289" y="1481756"/>
                        <a:pt x="127556" y="1481756"/>
                      </a:cubicBezTo>
                      <a:cubicBezTo>
                        <a:pt x="744748" y="1481756"/>
                        <a:pt x="1416355" y="1299554"/>
                        <a:pt x="1638653" y="1119230"/>
                      </a:cubicBezTo>
                      <a:cubicBezTo>
                        <a:pt x="2062433" y="775504"/>
                        <a:pt x="2191898" y="361656"/>
                        <a:pt x="2262651" y="2009"/>
                      </a:cubicBezTo>
                      <a:cubicBezTo>
                        <a:pt x="2263113" y="192"/>
                        <a:pt x="2264960" y="-901"/>
                        <a:pt x="2266778" y="-424"/>
                      </a:cubicBezTo>
                      <a:cubicBezTo>
                        <a:pt x="2268441" y="-8"/>
                        <a:pt x="2269519" y="1609"/>
                        <a:pt x="2269287" y="3318"/>
                      </a:cubicBezTo>
                      <a:cubicBezTo>
                        <a:pt x="2238492" y="159713"/>
                        <a:pt x="2194670" y="345827"/>
                        <a:pt x="2102883" y="540441"/>
                      </a:cubicBezTo>
                      <a:cubicBezTo>
                        <a:pt x="2053441" y="645561"/>
                        <a:pt x="1993050" y="745170"/>
                        <a:pt x="1922728" y="837619"/>
                      </a:cubicBezTo>
                      <a:cubicBezTo>
                        <a:pt x="1843075" y="941985"/>
                        <a:pt x="1748949" y="1038499"/>
                        <a:pt x="1642949" y="1124480"/>
                      </a:cubicBezTo>
                      <a:cubicBezTo>
                        <a:pt x="1521307" y="1223165"/>
                        <a:pt x="1274649" y="1320156"/>
                        <a:pt x="966323" y="1390570"/>
                      </a:cubicBezTo>
                      <a:cubicBezTo>
                        <a:pt x="809203" y="1426309"/>
                        <a:pt x="650066" y="1452500"/>
                        <a:pt x="489790" y="1468991"/>
                      </a:cubicBezTo>
                      <a:cubicBezTo>
                        <a:pt x="368917" y="1481710"/>
                        <a:pt x="247459" y="1488208"/>
                        <a:pt x="125924" y="1488485"/>
                      </a:cubicBezTo>
                      <a:close/>
                    </a:path>
                  </a:pathLst>
                </a:custGeom>
                <a:solidFill>
                  <a:srgbClr val="A9EAAB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爱设计-9-4">
                  <a:extLst>
                    <a:ext uri="{FF2B5EF4-FFF2-40B4-BE49-F238E27FC236}">
                      <a16:creationId xmlns:a16="http://schemas.microsoft.com/office/drawing/2014/main" id="{24FAE23E-6200-301A-BB12-16180628517F}"/>
                    </a:ext>
                  </a:extLst>
                </p:cNvPr>
                <p:cNvSpPr/>
                <p:nvPr/>
              </p:nvSpPr>
              <p:spPr>
                <a:xfrm>
                  <a:off x="1952435" y="2007319"/>
                  <a:ext cx="2641147" cy="609387"/>
                </a:xfrm>
                <a:custGeom>
                  <a:avLst/>
                  <a:gdLst>
                    <a:gd name="connsiteX0" fmla="*/ 1507 w 2641147"/>
                    <a:gd name="connsiteY0" fmla="*/ 608851 h 609387"/>
                    <a:gd name="connsiteX1" fmla="*/ -1942 w 2641147"/>
                    <a:gd name="connsiteY1" fmla="*/ 605549 h 609387"/>
                    <a:gd name="connsiteX2" fmla="*/ 799 w 2641147"/>
                    <a:gd name="connsiteY2" fmla="*/ 602168 h 609387"/>
                    <a:gd name="connsiteX3" fmla="*/ 332576 w 2641147"/>
                    <a:gd name="connsiteY3" fmla="*/ 587309 h 609387"/>
                    <a:gd name="connsiteX4" fmla="*/ 981487 w 2641147"/>
                    <a:gd name="connsiteY4" fmla="*/ 551463 h 609387"/>
                    <a:gd name="connsiteX5" fmla="*/ 1576860 w 2641147"/>
                    <a:gd name="connsiteY5" fmla="*/ 333245 h 609387"/>
                    <a:gd name="connsiteX6" fmla="*/ 2635707 w 2641147"/>
                    <a:gd name="connsiteY6" fmla="*/ -534 h 609387"/>
                    <a:gd name="connsiteX7" fmla="*/ 2639203 w 2641147"/>
                    <a:gd name="connsiteY7" fmla="*/ 2740 h 609387"/>
                    <a:gd name="connsiteX8" fmla="*/ 2636262 w 2641147"/>
                    <a:gd name="connsiteY8" fmla="*/ 6210 h 609387"/>
                    <a:gd name="connsiteX9" fmla="*/ 1579631 w 2641147"/>
                    <a:gd name="connsiteY9" fmla="*/ 339419 h 609387"/>
                    <a:gd name="connsiteX10" fmla="*/ 982580 w 2641147"/>
                    <a:gd name="connsiteY10" fmla="*/ 558069 h 609387"/>
                    <a:gd name="connsiteX11" fmla="*/ 332592 w 2641147"/>
                    <a:gd name="connsiteY11" fmla="*/ 593992 h 609387"/>
                    <a:gd name="connsiteX12" fmla="*/ 2231 w 2641147"/>
                    <a:gd name="connsiteY12" fmla="*/ 608697 h 609387"/>
                    <a:gd name="connsiteX13" fmla="*/ 1507 w 2641147"/>
                    <a:gd name="connsiteY13" fmla="*/ 608851 h 609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41147" h="609387">
                      <a:moveTo>
                        <a:pt x="1507" y="608851"/>
                      </a:moveTo>
                      <a:cubicBezTo>
                        <a:pt x="-356" y="608889"/>
                        <a:pt x="-1896" y="607413"/>
                        <a:pt x="-1942" y="605549"/>
                      </a:cubicBezTo>
                      <a:cubicBezTo>
                        <a:pt x="-1973" y="603906"/>
                        <a:pt x="-818" y="602479"/>
                        <a:pt x="799" y="602168"/>
                      </a:cubicBezTo>
                      <a:cubicBezTo>
                        <a:pt x="64684" y="588233"/>
                        <a:pt x="188822" y="587802"/>
                        <a:pt x="332576" y="587309"/>
                      </a:cubicBezTo>
                      <a:cubicBezTo>
                        <a:pt x="528929" y="586632"/>
                        <a:pt x="773308" y="585769"/>
                        <a:pt x="981487" y="551463"/>
                      </a:cubicBezTo>
                      <a:cubicBezTo>
                        <a:pt x="1156945" y="522546"/>
                        <a:pt x="1360905" y="430605"/>
                        <a:pt x="1576860" y="333245"/>
                      </a:cubicBezTo>
                      <a:cubicBezTo>
                        <a:pt x="1890221" y="191985"/>
                        <a:pt x="2245388" y="31878"/>
                        <a:pt x="2635707" y="-534"/>
                      </a:cubicBezTo>
                      <a:cubicBezTo>
                        <a:pt x="2637570" y="-596"/>
                        <a:pt x="2639141" y="869"/>
                        <a:pt x="2639203" y="2740"/>
                      </a:cubicBezTo>
                      <a:cubicBezTo>
                        <a:pt x="2639264" y="4481"/>
                        <a:pt x="2637986" y="5982"/>
                        <a:pt x="2636262" y="6210"/>
                      </a:cubicBezTo>
                      <a:cubicBezTo>
                        <a:pt x="2247097" y="38546"/>
                        <a:pt x="1892546" y="198375"/>
                        <a:pt x="1579631" y="339419"/>
                      </a:cubicBezTo>
                      <a:cubicBezTo>
                        <a:pt x="1363276" y="436949"/>
                        <a:pt x="1158916" y="529075"/>
                        <a:pt x="982580" y="558069"/>
                      </a:cubicBezTo>
                      <a:cubicBezTo>
                        <a:pt x="773878" y="592467"/>
                        <a:pt x="529191" y="593314"/>
                        <a:pt x="332592" y="593992"/>
                      </a:cubicBezTo>
                      <a:cubicBezTo>
                        <a:pt x="189238" y="594485"/>
                        <a:pt x="65424" y="594916"/>
                        <a:pt x="2231" y="608697"/>
                      </a:cubicBezTo>
                      <a:cubicBezTo>
                        <a:pt x="2000" y="608772"/>
                        <a:pt x="1753" y="608823"/>
                        <a:pt x="1507" y="608851"/>
                      </a:cubicBezTo>
                      <a:close/>
                    </a:path>
                  </a:pathLst>
                </a:custGeom>
                <a:solidFill>
                  <a:srgbClr val="A9EAAB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" name="图形 213">
                <a:extLst>
                  <a:ext uri="{FF2B5EF4-FFF2-40B4-BE49-F238E27FC236}">
                    <a16:creationId xmlns:a16="http://schemas.microsoft.com/office/drawing/2014/main" id="{904B6734-847B-9F46-234E-2D22311A2E2D}"/>
                  </a:ext>
                </a:extLst>
              </p:cNvPr>
              <p:cNvGrpSpPr/>
              <p:nvPr/>
            </p:nvGrpSpPr>
            <p:grpSpPr>
              <a:xfrm>
                <a:off x="3443623" y="1957046"/>
                <a:ext cx="2267669" cy="2338694"/>
                <a:chOff x="3443623" y="1957046"/>
                <a:chExt cx="2267669" cy="2338694"/>
              </a:xfrm>
            </p:grpSpPr>
            <p:sp>
              <p:nvSpPr>
                <p:cNvPr id="198" name="爱设计-9-5">
                  <a:extLst>
                    <a:ext uri="{FF2B5EF4-FFF2-40B4-BE49-F238E27FC236}">
                      <a16:creationId xmlns:a16="http://schemas.microsoft.com/office/drawing/2014/main" id="{7128958C-C426-06C5-7242-7D0945C99F6F}"/>
                    </a:ext>
                  </a:extLst>
                </p:cNvPr>
                <p:cNvSpPr/>
                <p:nvPr/>
              </p:nvSpPr>
              <p:spPr>
                <a:xfrm>
                  <a:off x="4096150" y="1960402"/>
                  <a:ext cx="620588" cy="432406"/>
                </a:xfrm>
                <a:custGeom>
                  <a:avLst/>
                  <a:gdLst>
                    <a:gd name="connsiteX0" fmla="*/ 494239 w 620588"/>
                    <a:gd name="connsiteY0" fmla="*/ 393358 h 432406"/>
                    <a:gd name="connsiteX1" fmla="*/ 451880 w 620588"/>
                    <a:gd name="connsiteY1" fmla="*/ 425246 h 432406"/>
                    <a:gd name="connsiteX2" fmla="*/ 435697 w 620588"/>
                    <a:gd name="connsiteY2" fmla="*/ 290223 h 432406"/>
                    <a:gd name="connsiteX3" fmla="*/ 421377 w 620588"/>
                    <a:gd name="connsiteY3" fmla="*/ 283112 h 432406"/>
                    <a:gd name="connsiteX4" fmla="*/ 418652 w 620588"/>
                    <a:gd name="connsiteY4" fmla="*/ 284464 h 432406"/>
                    <a:gd name="connsiteX5" fmla="*/ 285676 w 620588"/>
                    <a:gd name="connsiteY5" fmla="*/ 264216 h 432406"/>
                    <a:gd name="connsiteX6" fmla="*/ 147388 w 620588"/>
                    <a:gd name="connsiteY6" fmla="*/ 270375 h 432406"/>
                    <a:gd name="connsiteX7" fmla="*/ 3680 w 620588"/>
                    <a:gd name="connsiteY7" fmla="*/ 277951 h 432406"/>
                    <a:gd name="connsiteX8" fmla="*/ 42975 w 620588"/>
                    <a:gd name="connsiteY8" fmla="*/ 180421 h 432406"/>
                    <a:gd name="connsiteX9" fmla="*/ 187407 w 620588"/>
                    <a:gd name="connsiteY9" fmla="*/ 79965 h 432406"/>
                    <a:gd name="connsiteX10" fmla="*/ 373629 w 620588"/>
                    <a:gd name="connsiteY10" fmla="*/ 52665 h 432406"/>
                    <a:gd name="connsiteX11" fmla="*/ 506989 w 620588"/>
                    <a:gd name="connsiteY11" fmla="*/ 110422 h 432406"/>
                    <a:gd name="connsiteX12" fmla="*/ 585780 w 620588"/>
                    <a:gd name="connsiteY12" fmla="*/ 225798 h 432406"/>
                    <a:gd name="connsiteX13" fmla="*/ 585072 w 620588"/>
                    <a:gd name="connsiteY13" fmla="*/ 410988 h 432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20588" h="432406">
                      <a:moveTo>
                        <a:pt x="494239" y="393358"/>
                      </a:moveTo>
                      <a:cubicBezTo>
                        <a:pt x="472036" y="412312"/>
                        <a:pt x="464260" y="446234"/>
                        <a:pt x="451880" y="425246"/>
                      </a:cubicBezTo>
                      <a:cubicBezTo>
                        <a:pt x="441302" y="407308"/>
                        <a:pt x="446891" y="325037"/>
                        <a:pt x="435697" y="290223"/>
                      </a:cubicBezTo>
                      <a:cubicBezTo>
                        <a:pt x="433710" y="284307"/>
                        <a:pt x="427305" y="281123"/>
                        <a:pt x="421377" y="283112"/>
                      </a:cubicBezTo>
                      <a:cubicBezTo>
                        <a:pt x="420422" y="283439"/>
                        <a:pt x="419498" y="283893"/>
                        <a:pt x="418652" y="284464"/>
                      </a:cubicBezTo>
                      <a:cubicBezTo>
                        <a:pt x="386316" y="305821"/>
                        <a:pt x="319290" y="325268"/>
                        <a:pt x="285676" y="264216"/>
                      </a:cubicBezTo>
                      <a:cubicBezTo>
                        <a:pt x="227287" y="305036"/>
                        <a:pt x="164033" y="306083"/>
                        <a:pt x="147388" y="270375"/>
                      </a:cubicBezTo>
                      <a:cubicBezTo>
                        <a:pt x="94142" y="349982"/>
                        <a:pt x="24282" y="324637"/>
                        <a:pt x="3680" y="277951"/>
                      </a:cubicBezTo>
                      <a:cubicBezTo>
                        <a:pt x="-20880" y="222288"/>
                        <a:pt x="42975" y="180421"/>
                        <a:pt x="42975" y="180421"/>
                      </a:cubicBezTo>
                      <a:cubicBezTo>
                        <a:pt x="-4881" y="87957"/>
                        <a:pt x="87629" y="31062"/>
                        <a:pt x="187407" y="79965"/>
                      </a:cubicBezTo>
                      <a:cubicBezTo>
                        <a:pt x="202974" y="-37736"/>
                        <a:pt x="316841" y="-7895"/>
                        <a:pt x="373629" y="52665"/>
                      </a:cubicBezTo>
                      <a:cubicBezTo>
                        <a:pt x="412323" y="-37582"/>
                        <a:pt x="522710" y="26104"/>
                        <a:pt x="506989" y="110422"/>
                      </a:cubicBezTo>
                      <a:cubicBezTo>
                        <a:pt x="595327" y="107527"/>
                        <a:pt x="604119" y="185872"/>
                        <a:pt x="585780" y="225798"/>
                      </a:cubicBezTo>
                      <a:cubicBezTo>
                        <a:pt x="640935" y="298322"/>
                        <a:pt x="616791" y="394697"/>
                        <a:pt x="585072" y="4109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爱设计-9-6">
                  <a:extLst>
                    <a:ext uri="{FF2B5EF4-FFF2-40B4-BE49-F238E27FC236}">
                      <a16:creationId xmlns:a16="http://schemas.microsoft.com/office/drawing/2014/main" id="{61238FAC-32E9-ADB5-6836-5CB453AE9139}"/>
                    </a:ext>
                  </a:extLst>
                </p:cNvPr>
                <p:cNvSpPr/>
                <p:nvPr/>
              </p:nvSpPr>
              <p:spPr>
                <a:xfrm>
                  <a:off x="4288826" y="1960386"/>
                  <a:ext cx="126662" cy="88231"/>
                </a:xfrm>
                <a:custGeom>
                  <a:avLst/>
                  <a:gdLst>
                    <a:gd name="connsiteX0" fmla="*/ 20323 w 126662"/>
                    <a:gd name="connsiteY0" fmla="*/ 87696 h 88231"/>
                    <a:gd name="connsiteX1" fmla="*/ 124720 w 126662"/>
                    <a:gd name="connsiteY1" fmla="*/ 10876 h 88231"/>
                    <a:gd name="connsiteX2" fmla="*/ -1943 w 126662"/>
                    <a:gd name="connsiteY2" fmla="*/ 78457 h 88231"/>
                    <a:gd name="connsiteX3" fmla="*/ 20323 w 126662"/>
                    <a:gd name="connsiteY3" fmla="*/ 87696 h 88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662" h="88231">
                      <a:moveTo>
                        <a:pt x="20323" y="87696"/>
                      </a:moveTo>
                      <a:cubicBezTo>
                        <a:pt x="29916" y="15172"/>
                        <a:pt x="76833" y="-1319"/>
                        <a:pt x="124720" y="10876"/>
                      </a:cubicBezTo>
                      <a:cubicBezTo>
                        <a:pt x="70335" y="-12729"/>
                        <a:pt x="9683" y="-4060"/>
                        <a:pt x="-1943" y="78457"/>
                      </a:cubicBezTo>
                      <a:cubicBezTo>
                        <a:pt x="5664" y="81066"/>
                        <a:pt x="13101" y="84151"/>
                        <a:pt x="20323" y="8769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爱设计-9-7">
                  <a:extLst>
                    <a:ext uri="{FF2B5EF4-FFF2-40B4-BE49-F238E27FC236}">
                      <a16:creationId xmlns:a16="http://schemas.microsoft.com/office/drawing/2014/main" id="{D9CD7178-27EC-4383-638B-F3E1680F6E81}"/>
                    </a:ext>
                  </a:extLst>
                </p:cNvPr>
                <p:cNvSpPr/>
                <p:nvPr/>
              </p:nvSpPr>
              <p:spPr>
                <a:xfrm>
                  <a:off x="4099251" y="2022930"/>
                  <a:ext cx="178765" cy="258918"/>
                </a:xfrm>
                <a:custGeom>
                  <a:avLst/>
                  <a:gdLst>
                    <a:gd name="connsiteX0" fmla="*/ 26171 w 178765"/>
                    <a:gd name="connsiteY0" fmla="*/ 223152 h 258918"/>
                    <a:gd name="connsiteX1" fmla="*/ 65451 w 178765"/>
                    <a:gd name="connsiteY1" fmla="*/ 125622 h 258918"/>
                    <a:gd name="connsiteX2" fmla="*/ 176823 w 178765"/>
                    <a:gd name="connsiteY2" fmla="*/ 12602 h 258918"/>
                    <a:gd name="connsiteX3" fmla="*/ 42970 w 178765"/>
                    <a:gd name="connsiteY3" fmla="*/ 117862 h 258918"/>
                    <a:gd name="connsiteX4" fmla="*/ 3675 w 178765"/>
                    <a:gd name="connsiteY4" fmla="*/ 215391 h 258918"/>
                    <a:gd name="connsiteX5" fmla="*/ 58414 w 178765"/>
                    <a:gd name="connsiteY5" fmla="*/ 258382 h 258918"/>
                    <a:gd name="connsiteX6" fmla="*/ 26171 w 178765"/>
                    <a:gd name="connsiteY6" fmla="*/ 223152 h 258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8765" h="258918">
                      <a:moveTo>
                        <a:pt x="26171" y="223152"/>
                      </a:moveTo>
                      <a:cubicBezTo>
                        <a:pt x="1611" y="167489"/>
                        <a:pt x="65451" y="125622"/>
                        <a:pt x="65451" y="125622"/>
                      </a:cubicBezTo>
                      <a:cubicBezTo>
                        <a:pt x="22968" y="43521"/>
                        <a:pt x="91181" y="-10556"/>
                        <a:pt x="176823" y="12602"/>
                      </a:cubicBezTo>
                      <a:cubicBezTo>
                        <a:pt x="81357" y="-27432"/>
                        <a:pt x="-3177" y="28693"/>
                        <a:pt x="42970" y="117862"/>
                      </a:cubicBezTo>
                      <a:cubicBezTo>
                        <a:pt x="42970" y="117862"/>
                        <a:pt x="-20869" y="159728"/>
                        <a:pt x="3675" y="215391"/>
                      </a:cubicBezTo>
                      <a:cubicBezTo>
                        <a:pt x="13344" y="237303"/>
                        <a:pt x="33854" y="254502"/>
                        <a:pt x="58414" y="258382"/>
                      </a:cubicBezTo>
                      <a:cubicBezTo>
                        <a:pt x="44109" y="250465"/>
                        <a:pt x="32792" y="238094"/>
                        <a:pt x="26171" y="2231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爱设计-9-8">
                  <a:extLst>
                    <a:ext uri="{FF2B5EF4-FFF2-40B4-BE49-F238E27FC236}">
                      <a16:creationId xmlns:a16="http://schemas.microsoft.com/office/drawing/2014/main" id="{23106E7B-615B-29E7-A316-204D5167273F}"/>
                    </a:ext>
                  </a:extLst>
                </p:cNvPr>
                <p:cNvSpPr/>
                <p:nvPr/>
              </p:nvSpPr>
              <p:spPr>
                <a:xfrm>
                  <a:off x="3447349" y="2623234"/>
                  <a:ext cx="2197717" cy="1668817"/>
                </a:xfrm>
                <a:custGeom>
                  <a:avLst/>
                  <a:gdLst>
                    <a:gd name="connsiteX0" fmla="*/ 50012 w 2197717"/>
                    <a:gd name="connsiteY0" fmla="*/ 0 h 1668817"/>
                    <a:gd name="connsiteX1" fmla="*/ 2089933 w 2197717"/>
                    <a:gd name="connsiteY1" fmla="*/ 0 h 1668817"/>
                    <a:gd name="connsiteX2" fmla="*/ 2197718 w 2197717"/>
                    <a:gd name="connsiteY2" fmla="*/ 107785 h 1668817"/>
                    <a:gd name="connsiteX3" fmla="*/ 2197718 w 2197717"/>
                    <a:gd name="connsiteY3" fmla="*/ 1618805 h 1668817"/>
                    <a:gd name="connsiteX4" fmla="*/ 2147706 w 2197717"/>
                    <a:gd name="connsiteY4" fmla="*/ 1668817 h 1668817"/>
                    <a:gd name="connsiteX5" fmla="*/ 50012 w 2197717"/>
                    <a:gd name="connsiteY5" fmla="*/ 1668817 h 1668817"/>
                    <a:gd name="connsiteX6" fmla="*/ 0 w 2197717"/>
                    <a:gd name="connsiteY6" fmla="*/ 1618805 h 1668817"/>
                    <a:gd name="connsiteX7" fmla="*/ 0 w 2197717"/>
                    <a:gd name="connsiteY7" fmla="*/ 50012 h 1668817"/>
                    <a:gd name="connsiteX8" fmla="*/ 50012 w 2197717"/>
                    <a:gd name="connsiteY8" fmla="*/ 0 h 1668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97717" h="1668817">
                      <a:moveTo>
                        <a:pt x="50012" y="0"/>
                      </a:moveTo>
                      <a:lnTo>
                        <a:pt x="2089933" y="0"/>
                      </a:lnTo>
                      <a:cubicBezTo>
                        <a:pt x="2149461" y="0"/>
                        <a:pt x="2197718" y="48257"/>
                        <a:pt x="2197718" y="107785"/>
                      </a:cubicBezTo>
                      <a:lnTo>
                        <a:pt x="2197718" y="1618805"/>
                      </a:lnTo>
                      <a:cubicBezTo>
                        <a:pt x="2197718" y="1646429"/>
                        <a:pt x="2175330" y="1668817"/>
                        <a:pt x="2147706" y="1668817"/>
                      </a:cubicBezTo>
                      <a:lnTo>
                        <a:pt x="50012" y="1668817"/>
                      </a:lnTo>
                      <a:cubicBezTo>
                        <a:pt x="22389" y="1668817"/>
                        <a:pt x="0" y="1646429"/>
                        <a:pt x="0" y="1618805"/>
                      </a:cubicBezTo>
                      <a:lnTo>
                        <a:pt x="0" y="50012"/>
                      </a:lnTo>
                      <a:cubicBezTo>
                        <a:pt x="0" y="22392"/>
                        <a:pt x="22389" y="0"/>
                        <a:pt x="5001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爱设计-9-9">
                  <a:extLst>
                    <a:ext uri="{FF2B5EF4-FFF2-40B4-BE49-F238E27FC236}">
                      <a16:creationId xmlns:a16="http://schemas.microsoft.com/office/drawing/2014/main" id="{06FB2D89-CE2F-6118-CB8F-1C3DD94D5E4B}"/>
                    </a:ext>
                  </a:extLst>
                </p:cNvPr>
                <p:cNvSpPr/>
                <p:nvPr/>
              </p:nvSpPr>
              <p:spPr>
                <a:xfrm>
                  <a:off x="4344690" y="3606487"/>
                  <a:ext cx="309526" cy="320568"/>
                </a:xfrm>
                <a:custGeom>
                  <a:avLst/>
                  <a:gdLst>
                    <a:gd name="connsiteX0" fmla="*/ 307584 w 309526"/>
                    <a:gd name="connsiteY0" fmla="*/ 309937 h 320568"/>
                    <a:gd name="connsiteX1" fmla="*/ 263561 w 309526"/>
                    <a:gd name="connsiteY1" fmla="*/ 319175 h 320568"/>
                    <a:gd name="connsiteX2" fmla="*/ 166386 w 309526"/>
                    <a:gd name="connsiteY2" fmla="*/ 314556 h 320568"/>
                    <a:gd name="connsiteX3" fmla="*/ 76354 w 309526"/>
                    <a:gd name="connsiteY3" fmla="*/ 288534 h 320568"/>
                    <a:gd name="connsiteX4" fmla="*/ -419 w 309526"/>
                    <a:gd name="connsiteY4" fmla="*/ 214409 h 320568"/>
                    <a:gd name="connsiteX5" fmla="*/ 27297 w 309526"/>
                    <a:gd name="connsiteY5" fmla="*/ 73796 h 320568"/>
                    <a:gd name="connsiteX6" fmla="*/ 112601 w 309526"/>
                    <a:gd name="connsiteY6" fmla="*/ 1934 h 320568"/>
                    <a:gd name="connsiteX7" fmla="*/ 253722 w 309526"/>
                    <a:gd name="connsiteY7" fmla="*/ 136342 h 320568"/>
                    <a:gd name="connsiteX8" fmla="*/ 293017 w 309526"/>
                    <a:gd name="connsiteY8" fmla="*/ 154434 h 320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9526" h="320568">
                      <a:moveTo>
                        <a:pt x="307584" y="309937"/>
                      </a:moveTo>
                      <a:cubicBezTo>
                        <a:pt x="307584" y="309937"/>
                        <a:pt x="304412" y="319360"/>
                        <a:pt x="263561" y="319175"/>
                      </a:cubicBezTo>
                      <a:cubicBezTo>
                        <a:pt x="222711" y="318991"/>
                        <a:pt x="198890" y="323179"/>
                        <a:pt x="166386" y="314556"/>
                      </a:cubicBezTo>
                      <a:cubicBezTo>
                        <a:pt x="133881" y="305933"/>
                        <a:pt x="105564" y="304779"/>
                        <a:pt x="76354" y="288534"/>
                      </a:cubicBezTo>
                      <a:cubicBezTo>
                        <a:pt x="47145" y="272289"/>
                        <a:pt x="5956" y="233102"/>
                        <a:pt x="-419" y="214409"/>
                      </a:cubicBezTo>
                      <a:cubicBezTo>
                        <a:pt x="-6794" y="195716"/>
                        <a:pt x="7680" y="118773"/>
                        <a:pt x="27297" y="73796"/>
                      </a:cubicBezTo>
                      <a:cubicBezTo>
                        <a:pt x="46914" y="28819"/>
                        <a:pt x="88888" y="-10985"/>
                        <a:pt x="112601" y="1934"/>
                      </a:cubicBezTo>
                      <a:cubicBezTo>
                        <a:pt x="136313" y="14853"/>
                        <a:pt x="247532" y="131183"/>
                        <a:pt x="253722" y="136342"/>
                      </a:cubicBezTo>
                      <a:cubicBezTo>
                        <a:pt x="259912" y="141500"/>
                        <a:pt x="293017" y="154434"/>
                        <a:pt x="293017" y="1544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爱设计-9-10">
                  <a:extLst>
                    <a:ext uri="{FF2B5EF4-FFF2-40B4-BE49-F238E27FC236}">
                      <a16:creationId xmlns:a16="http://schemas.microsoft.com/office/drawing/2014/main" id="{19457A3C-8BB6-7D6F-4FE5-B8D408A41644}"/>
                    </a:ext>
                  </a:extLst>
                </p:cNvPr>
                <p:cNvSpPr/>
                <p:nvPr/>
              </p:nvSpPr>
              <p:spPr>
                <a:xfrm>
                  <a:off x="3534917" y="2753606"/>
                  <a:ext cx="1806243" cy="951490"/>
                </a:xfrm>
                <a:custGeom>
                  <a:avLst/>
                  <a:gdLst>
                    <a:gd name="connsiteX0" fmla="*/ 889762 w 1806243"/>
                    <a:gd name="connsiteY0" fmla="*/ 88141 h 951490"/>
                    <a:gd name="connsiteX1" fmla="*/ 851791 w 1806243"/>
                    <a:gd name="connsiteY1" fmla="*/ 95563 h 951490"/>
                    <a:gd name="connsiteX2" fmla="*/ 713887 w 1806243"/>
                    <a:gd name="connsiteY2" fmla="*/ 172737 h 951490"/>
                    <a:gd name="connsiteX3" fmla="*/ 589165 w 1806243"/>
                    <a:gd name="connsiteY3" fmla="*/ 277627 h 951490"/>
                    <a:gd name="connsiteX4" fmla="*/ 461948 w 1806243"/>
                    <a:gd name="connsiteY4" fmla="*/ 421782 h 951490"/>
                    <a:gd name="connsiteX5" fmla="*/ 378938 w 1806243"/>
                    <a:gd name="connsiteY5" fmla="*/ 509703 h 951490"/>
                    <a:gd name="connsiteX6" fmla="*/ 283657 w 1806243"/>
                    <a:gd name="connsiteY6" fmla="*/ 93623 h 951490"/>
                    <a:gd name="connsiteX7" fmla="*/ -1943 w 1806243"/>
                    <a:gd name="connsiteY7" fmla="*/ 131609 h 951490"/>
                    <a:gd name="connsiteX8" fmla="*/ 41171 w 1806243"/>
                    <a:gd name="connsiteY8" fmla="*/ 465096 h 951490"/>
                    <a:gd name="connsiteX9" fmla="*/ 66793 w 1806243"/>
                    <a:gd name="connsiteY9" fmla="*/ 651148 h 951490"/>
                    <a:gd name="connsiteX10" fmla="*/ 111447 w 1806243"/>
                    <a:gd name="connsiteY10" fmla="*/ 811701 h 951490"/>
                    <a:gd name="connsiteX11" fmla="*/ 190746 w 1806243"/>
                    <a:gd name="connsiteY11" fmla="*/ 918931 h 951490"/>
                    <a:gd name="connsiteX12" fmla="*/ 313020 w 1806243"/>
                    <a:gd name="connsiteY12" fmla="*/ 949727 h 951490"/>
                    <a:gd name="connsiteX13" fmla="*/ 380555 w 1806243"/>
                    <a:gd name="connsiteY13" fmla="*/ 928170 h 951490"/>
                    <a:gd name="connsiteX14" fmla="*/ 462749 w 1806243"/>
                    <a:gd name="connsiteY14" fmla="*/ 893063 h 951490"/>
                    <a:gd name="connsiteX15" fmla="*/ 524340 w 1806243"/>
                    <a:gd name="connsiteY15" fmla="*/ 866132 h 951490"/>
                    <a:gd name="connsiteX16" fmla="*/ 1440157 w 1806243"/>
                    <a:gd name="connsiteY16" fmla="*/ 929710 h 951490"/>
                    <a:gd name="connsiteX17" fmla="*/ 1538334 w 1806243"/>
                    <a:gd name="connsiteY17" fmla="*/ 920240 h 951490"/>
                    <a:gd name="connsiteX18" fmla="*/ 1804301 w 1806243"/>
                    <a:gd name="connsiteY18" fmla="*/ 586200 h 951490"/>
                    <a:gd name="connsiteX19" fmla="*/ 1615801 w 1806243"/>
                    <a:gd name="connsiteY19" fmla="*/ 227769 h 951490"/>
                    <a:gd name="connsiteX20" fmla="*/ 1408853 w 1806243"/>
                    <a:gd name="connsiteY20" fmla="*/ 58131 h 951490"/>
                    <a:gd name="connsiteX21" fmla="*/ 1188972 w 1806243"/>
                    <a:gd name="connsiteY21" fmla="*/ 543 h 951490"/>
                    <a:gd name="connsiteX22" fmla="*/ 998902 w 1806243"/>
                    <a:gd name="connsiteY22" fmla="*/ 95902 h 951490"/>
                    <a:gd name="connsiteX23" fmla="*/ 914629 w 1806243"/>
                    <a:gd name="connsiteY23" fmla="*/ 102061 h 951490"/>
                    <a:gd name="connsiteX24" fmla="*/ 889762 w 1806243"/>
                    <a:gd name="connsiteY24" fmla="*/ 88141 h 95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806243" h="951490">
                      <a:moveTo>
                        <a:pt x="889762" y="88141"/>
                      </a:moveTo>
                      <a:cubicBezTo>
                        <a:pt x="888622" y="87433"/>
                        <a:pt x="882509" y="86386"/>
                        <a:pt x="851791" y="95563"/>
                      </a:cubicBezTo>
                      <a:cubicBezTo>
                        <a:pt x="821072" y="104740"/>
                        <a:pt x="738262" y="155414"/>
                        <a:pt x="713887" y="172737"/>
                      </a:cubicBezTo>
                      <a:cubicBezTo>
                        <a:pt x="689512" y="190060"/>
                        <a:pt x="604671" y="261552"/>
                        <a:pt x="589165" y="277627"/>
                      </a:cubicBezTo>
                      <a:cubicBezTo>
                        <a:pt x="573659" y="293702"/>
                        <a:pt x="464889" y="418410"/>
                        <a:pt x="461948" y="421782"/>
                      </a:cubicBezTo>
                      <a:cubicBezTo>
                        <a:pt x="459007" y="425154"/>
                        <a:pt x="378938" y="509703"/>
                        <a:pt x="378938" y="509703"/>
                      </a:cubicBezTo>
                      <a:lnTo>
                        <a:pt x="283657" y="93623"/>
                      </a:lnTo>
                      <a:lnTo>
                        <a:pt x="-1943" y="131609"/>
                      </a:lnTo>
                      <a:lnTo>
                        <a:pt x="41171" y="465096"/>
                      </a:lnTo>
                      <a:cubicBezTo>
                        <a:pt x="41171" y="465096"/>
                        <a:pt x="62621" y="643172"/>
                        <a:pt x="66793" y="651148"/>
                      </a:cubicBezTo>
                      <a:cubicBezTo>
                        <a:pt x="70966" y="659124"/>
                        <a:pt x="104780" y="796827"/>
                        <a:pt x="111447" y="811701"/>
                      </a:cubicBezTo>
                      <a:cubicBezTo>
                        <a:pt x="118114" y="826575"/>
                        <a:pt x="152390" y="891539"/>
                        <a:pt x="190746" y="918931"/>
                      </a:cubicBezTo>
                      <a:cubicBezTo>
                        <a:pt x="229102" y="946324"/>
                        <a:pt x="289292" y="954347"/>
                        <a:pt x="313020" y="949727"/>
                      </a:cubicBezTo>
                      <a:cubicBezTo>
                        <a:pt x="336748" y="945108"/>
                        <a:pt x="380555" y="928170"/>
                        <a:pt x="380555" y="928170"/>
                      </a:cubicBezTo>
                      <a:lnTo>
                        <a:pt x="462749" y="893063"/>
                      </a:lnTo>
                      <a:lnTo>
                        <a:pt x="524340" y="866132"/>
                      </a:lnTo>
                      <a:lnTo>
                        <a:pt x="1440157" y="929710"/>
                      </a:lnTo>
                      <a:lnTo>
                        <a:pt x="1538334" y="920240"/>
                      </a:lnTo>
                      <a:lnTo>
                        <a:pt x="1804301" y="586200"/>
                      </a:lnTo>
                      <a:cubicBezTo>
                        <a:pt x="1804301" y="586200"/>
                        <a:pt x="1688355" y="290392"/>
                        <a:pt x="1615801" y="227769"/>
                      </a:cubicBezTo>
                      <a:cubicBezTo>
                        <a:pt x="1543246" y="165146"/>
                        <a:pt x="1489153" y="90728"/>
                        <a:pt x="1408853" y="58131"/>
                      </a:cubicBezTo>
                      <a:cubicBezTo>
                        <a:pt x="1328554" y="25534"/>
                        <a:pt x="1229114" y="-6910"/>
                        <a:pt x="1188972" y="543"/>
                      </a:cubicBezTo>
                      <a:cubicBezTo>
                        <a:pt x="1126580" y="51926"/>
                        <a:pt x="1038705" y="90020"/>
                        <a:pt x="998902" y="95902"/>
                      </a:cubicBezTo>
                      <a:cubicBezTo>
                        <a:pt x="959098" y="101784"/>
                        <a:pt x="930135" y="104047"/>
                        <a:pt x="914629" y="102061"/>
                      </a:cubicBezTo>
                      <a:cubicBezTo>
                        <a:pt x="899123" y="100075"/>
                        <a:pt x="889762" y="88141"/>
                        <a:pt x="889762" y="8814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爱设计-9-11">
                  <a:extLst>
                    <a:ext uri="{FF2B5EF4-FFF2-40B4-BE49-F238E27FC236}">
                      <a16:creationId xmlns:a16="http://schemas.microsoft.com/office/drawing/2014/main" id="{52B48AB9-A48F-EB3D-25B5-6EC0870FD6FA}"/>
                    </a:ext>
                  </a:extLst>
                </p:cNvPr>
                <p:cNvSpPr/>
                <p:nvPr/>
              </p:nvSpPr>
              <p:spPr>
                <a:xfrm>
                  <a:off x="3914874" y="2841809"/>
                  <a:ext cx="525697" cy="440422"/>
                </a:xfrm>
                <a:custGeom>
                  <a:avLst/>
                  <a:gdLst>
                    <a:gd name="connsiteX0" fmla="*/ 48223 w 525697"/>
                    <a:gd name="connsiteY0" fmla="*/ 403485 h 440422"/>
                    <a:gd name="connsiteX1" fmla="*/ 126922 w 525697"/>
                    <a:gd name="connsiteY1" fmla="*/ 326712 h 440422"/>
                    <a:gd name="connsiteX2" fmla="*/ 381079 w 525697"/>
                    <a:gd name="connsiteY2" fmla="*/ 89585 h 440422"/>
                    <a:gd name="connsiteX3" fmla="*/ 523755 w 525697"/>
                    <a:gd name="connsiteY3" fmla="*/ 13874 h 440422"/>
                    <a:gd name="connsiteX4" fmla="*/ 502783 w 525697"/>
                    <a:gd name="connsiteY4" fmla="*/ -92 h 440422"/>
                    <a:gd name="connsiteX5" fmla="*/ 464812 w 525697"/>
                    <a:gd name="connsiteY5" fmla="*/ 7330 h 440422"/>
                    <a:gd name="connsiteX6" fmla="*/ 326909 w 525697"/>
                    <a:gd name="connsiteY6" fmla="*/ 84504 h 440422"/>
                    <a:gd name="connsiteX7" fmla="*/ 202186 w 525697"/>
                    <a:gd name="connsiteY7" fmla="*/ 189394 h 440422"/>
                    <a:gd name="connsiteX8" fmla="*/ 66994 w 525697"/>
                    <a:gd name="connsiteY8" fmla="*/ 345158 h 440422"/>
                    <a:gd name="connsiteX9" fmla="*/ -1943 w 525697"/>
                    <a:gd name="connsiteY9" fmla="*/ 439886 h 440422"/>
                    <a:gd name="connsiteX10" fmla="*/ 48223 w 525697"/>
                    <a:gd name="connsiteY10" fmla="*/ 403485 h 440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25697" h="440422">
                      <a:moveTo>
                        <a:pt x="48223" y="403485"/>
                      </a:moveTo>
                      <a:cubicBezTo>
                        <a:pt x="75262" y="379342"/>
                        <a:pt x="97173" y="359217"/>
                        <a:pt x="126922" y="326712"/>
                      </a:cubicBezTo>
                      <a:cubicBezTo>
                        <a:pt x="185865" y="262364"/>
                        <a:pt x="240527" y="182911"/>
                        <a:pt x="381079" y="89585"/>
                      </a:cubicBezTo>
                      <a:cubicBezTo>
                        <a:pt x="404714" y="73895"/>
                        <a:pt x="489833" y="26454"/>
                        <a:pt x="523755" y="13874"/>
                      </a:cubicBezTo>
                      <a:cubicBezTo>
                        <a:pt x="516687" y="9778"/>
                        <a:pt x="502783" y="-92"/>
                        <a:pt x="502783" y="-92"/>
                      </a:cubicBezTo>
                      <a:cubicBezTo>
                        <a:pt x="501643" y="-800"/>
                        <a:pt x="495531" y="-1847"/>
                        <a:pt x="464812" y="7330"/>
                      </a:cubicBezTo>
                      <a:cubicBezTo>
                        <a:pt x="434093" y="16507"/>
                        <a:pt x="351268" y="67181"/>
                        <a:pt x="326909" y="84504"/>
                      </a:cubicBezTo>
                      <a:cubicBezTo>
                        <a:pt x="302550" y="101826"/>
                        <a:pt x="217692" y="173319"/>
                        <a:pt x="202186" y="189394"/>
                      </a:cubicBezTo>
                      <a:cubicBezTo>
                        <a:pt x="186681" y="205469"/>
                        <a:pt x="69934" y="341832"/>
                        <a:pt x="66994" y="345158"/>
                      </a:cubicBezTo>
                      <a:cubicBezTo>
                        <a:pt x="65608" y="346698"/>
                        <a:pt x="17366" y="419468"/>
                        <a:pt x="-1943" y="439886"/>
                      </a:cubicBezTo>
                      <a:cubicBezTo>
                        <a:pt x="-1927" y="439917"/>
                        <a:pt x="19275" y="429323"/>
                        <a:pt x="48223" y="40348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爱设计-9-12">
                  <a:extLst>
                    <a:ext uri="{FF2B5EF4-FFF2-40B4-BE49-F238E27FC236}">
                      <a16:creationId xmlns:a16="http://schemas.microsoft.com/office/drawing/2014/main" id="{6CA6F21D-66DB-173A-7B04-665AF45CD7B8}"/>
                    </a:ext>
                  </a:extLst>
                </p:cNvPr>
                <p:cNvSpPr/>
                <p:nvPr/>
              </p:nvSpPr>
              <p:spPr>
                <a:xfrm>
                  <a:off x="3534994" y="2878684"/>
                  <a:ext cx="315517" cy="826428"/>
                </a:xfrm>
                <a:custGeom>
                  <a:avLst/>
                  <a:gdLst>
                    <a:gd name="connsiteX0" fmla="*/ 237863 w 315517"/>
                    <a:gd name="connsiteY0" fmla="*/ 793854 h 826428"/>
                    <a:gd name="connsiteX1" fmla="*/ 158580 w 315517"/>
                    <a:gd name="connsiteY1" fmla="*/ 686623 h 826428"/>
                    <a:gd name="connsiteX2" fmla="*/ 113926 w 315517"/>
                    <a:gd name="connsiteY2" fmla="*/ 526070 h 826428"/>
                    <a:gd name="connsiteX3" fmla="*/ 44251 w 315517"/>
                    <a:gd name="connsiteY3" fmla="*/ -536 h 826428"/>
                    <a:gd name="connsiteX4" fmla="*/ -1943 w 315517"/>
                    <a:gd name="connsiteY4" fmla="*/ 6547 h 826428"/>
                    <a:gd name="connsiteX5" fmla="*/ 40971 w 315517"/>
                    <a:gd name="connsiteY5" fmla="*/ 347748 h 826428"/>
                    <a:gd name="connsiteX6" fmla="*/ 104472 w 315517"/>
                    <a:gd name="connsiteY6" fmla="*/ 686639 h 826428"/>
                    <a:gd name="connsiteX7" fmla="*/ 183771 w 315517"/>
                    <a:gd name="connsiteY7" fmla="*/ 793869 h 826428"/>
                    <a:gd name="connsiteX8" fmla="*/ 306045 w 315517"/>
                    <a:gd name="connsiteY8" fmla="*/ 824665 h 826428"/>
                    <a:gd name="connsiteX9" fmla="*/ 313575 w 315517"/>
                    <a:gd name="connsiteY9" fmla="*/ 822971 h 826428"/>
                    <a:gd name="connsiteX10" fmla="*/ 237863 w 315517"/>
                    <a:gd name="connsiteY10" fmla="*/ 793854 h 826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5517" h="826428">
                      <a:moveTo>
                        <a:pt x="237863" y="793854"/>
                      </a:moveTo>
                      <a:cubicBezTo>
                        <a:pt x="199523" y="766461"/>
                        <a:pt x="166079" y="701082"/>
                        <a:pt x="158580" y="686623"/>
                      </a:cubicBezTo>
                      <a:cubicBezTo>
                        <a:pt x="130341" y="632176"/>
                        <a:pt x="115605" y="534924"/>
                        <a:pt x="113926" y="526070"/>
                      </a:cubicBezTo>
                      <a:cubicBezTo>
                        <a:pt x="78419" y="342559"/>
                        <a:pt x="44251" y="-536"/>
                        <a:pt x="44251" y="-536"/>
                      </a:cubicBezTo>
                      <a:lnTo>
                        <a:pt x="-1943" y="6547"/>
                      </a:lnTo>
                      <a:cubicBezTo>
                        <a:pt x="-1943" y="6547"/>
                        <a:pt x="28176" y="262736"/>
                        <a:pt x="40971" y="347748"/>
                      </a:cubicBezTo>
                      <a:cubicBezTo>
                        <a:pt x="53767" y="432759"/>
                        <a:pt x="97774" y="671764"/>
                        <a:pt x="104472" y="686639"/>
                      </a:cubicBezTo>
                      <a:cubicBezTo>
                        <a:pt x="111170" y="701513"/>
                        <a:pt x="145415" y="766476"/>
                        <a:pt x="183771" y="793869"/>
                      </a:cubicBezTo>
                      <a:cubicBezTo>
                        <a:pt x="222127" y="821262"/>
                        <a:pt x="282317" y="829284"/>
                        <a:pt x="306045" y="824665"/>
                      </a:cubicBezTo>
                      <a:cubicBezTo>
                        <a:pt x="308370" y="824218"/>
                        <a:pt x="310911" y="823633"/>
                        <a:pt x="313575" y="822971"/>
                      </a:cubicBezTo>
                      <a:cubicBezTo>
                        <a:pt x="288353" y="818675"/>
                        <a:pt x="259605" y="809390"/>
                        <a:pt x="237863" y="7938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爱设计-9-13">
                  <a:extLst>
                    <a:ext uri="{FF2B5EF4-FFF2-40B4-BE49-F238E27FC236}">
                      <a16:creationId xmlns:a16="http://schemas.microsoft.com/office/drawing/2014/main" id="{D86F78BD-B6B8-2AD5-B083-6C6D16F3A1D3}"/>
                    </a:ext>
                  </a:extLst>
                </p:cNvPr>
                <p:cNvSpPr/>
                <p:nvPr/>
              </p:nvSpPr>
              <p:spPr>
                <a:xfrm>
                  <a:off x="3476262" y="2428936"/>
                  <a:ext cx="449406" cy="446683"/>
                </a:xfrm>
                <a:custGeom>
                  <a:avLst/>
                  <a:gdLst>
                    <a:gd name="connsiteX0" fmla="*/ 75482 w 449406"/>
                    <a:gd name="connsiteY0" fmla="*/ 446148 h 446683"/>
                    <a:gd name="connsiteX1" fmla="*/ 65597 w 449406"/>
                    <a:gd name="connsiteY1" fmla="*/ 387421 h 446683"/>
                    <a:gd name="connsiteX2" fmla="*/ 30644 w 449406"/>
                    <a:gd name="connsiteY2" fmla="*/ 322241 h 446683"/>
                    <a:gd name="connsiteX3" fmla="*/ -1014 w 449406"/>
                    <a:gd name="connsiteY3" fmla="*/ 238616 h 446683"/>
                    <a:gd name="connsiteX4" fmla="*/ 25901 w 449406"/>
                    <a:gd name="connsiteY4" fmla="*/ 174530 h 446683"/>
                    <a:gd name="connsiteX5" fmla="*/ 65597 w 449406"/>
                    <a:gd name="connsiteY5" fmla="*/ 185001 h 446683"/>
                    <a:gd name="connsiteX6" fmla="*/ 97147 w 449406"/>
                    <a:gd name="connsiteY6" fmla="*/ 156053 h 446683"/>
                    <a:gd name="connsiteX7" fmla="*/ 133424 w 449406"/>
                    <a:gd name="connsiteY7" fmla="*/ 172806 h 446683"/>
                    <a:gd name="connsiteX8" fmla="*/ 175984 w 449406"/>
                    <a:gd name="connsiteY8" fmla="*/ 142349 h 446683"/>
                    <a:gd name="connsiteX9" fmla="*/ 213817 w 449406"/>
                    <a:gd name="connsiteY9" fmla="*/ 165445 h 446683"/>
                    <a:gd name="connsiteX10" fmla="*/ 213817 w 449406"/>
                    <a:gd name="connsiteY10" fmla="*/ 51501 h 446683"/>
                    <a:gd name="connsiteX11" fmla="*/ 248677 w 449406"/>
                    <a:gd name="connsiteY11" fmla="*/ -358 h 446683"/>
                    <a:gd name="connsiteX12" fmla="*/ 293192 w 449406"/>
                    <a:gd name="connsiteY12" fmla="*/ 48668 h 446683"/>
                    <a:gd name="connsiteX13" fmla="*/ 300691 w 449406"/>
                    <a:gd name="connsiteY13" fmla="*/ 174653 h 446683"/>
                    <a:gd name="connsiteX14" fmla="*/ 307343 w 449406"/>
                    <a:gd name="connsiteY14" fmla="*/ 251642 h 446683"/>
                    <a:gd name="connsiteX15" fmla="*/ 319661 w 449406"/>
                    <a:gd name="connsiteY15" fmla="*/ 251781 h 446683"/>
                    <a:gd name="connsiteX16" fmla="*/ 384979 w 449406"/>
                    <a:gd name="connsiteY16" fmla="*/ 187957 h 446683"/>
                    <a:gd name="connsiteX17" fmla="*/ 444476 w 449406"/>
                    <a:gd name="connsiteY17" fmla="*/ 197103 h 446683"/>
                    <a:gd name="connsiteX18" fmla="*/ 423443 w 449406"/>
                    <a:gd name="connsiteY18" fmla="*/ 260743 h 446683"/>
                    <a:gd name="connsiteX19" fmla="*/ 354922 w 449406"/>
                    <a:gd name="connsiteY19" fmla="*/ 359458 h 446683"/>
                    <a:gd name="connsiteX20" fmla="*/ 317382 w 449406"/>
                    <a:gd name="connsiteY20" fmla="*/ 417708 h 446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49406" h="446683">
                      <a:moveTo>
                        <a:pt x="75482" y="446148"/>
                      </a:moveTo>
                      <a:cubicBezTo>
                        <a:pt x="74189" y="444808"/>
                        <a:pt x="78731" y="412072"/>
                        <a:pt x="65597" y="387421"/>
                      </a:cubicBezTo>
                      <a:cubicBezTo>
                        <a:pt x="52463" y="362769"/>
                        <a:pt x="43085" y="340673"/>
                        <a:pt x="30644" y="322241"/>
                      </a:cubicBezTo>
                      <a:cubicBezTo>
                        <a:pt x="18202" y="303810"/>
                        <a:pt x="1172" y="258525"/>
                        <a:pt x="-1014" y="238616"/>
                      </a:cubicBezTo>
                      <a:cubicBezTo>
                        <a:pt x="-3201" y="218706"/>
                        <a:pt x="-3971" y="179735"/>
                        <a:pt x="25901" y="174530"/>
                      </a:cubicBezTo>
                      <a:cubicBezTo>
                        <a:pt x="55773" y="169326"/>
                        <a:pt x="65597" y="185001"/>
                        <a:pt x="65597" y="185001"/>
                      </a:cubicBezTo>
                      <a:cubicBezTo>
                        <a:pt x="78931" y="157007"/>
                        <a:pt x="84675" y="155175"/>
                        <a:pt x="97147" y="156053"/>
                      </a:cubicBezTo>
                      <a:cubicBezTo>
                        <a:pt x="109619" y="156930"/>
                        <a:pt x="129021" y="161596"/>
                        <a:pt x="133424" y="172806"/>
                      </a:cubicBezTo>
                      <a:cubicBezTo>
                        <a:pt x="147975" y="147291"/>
                        <a:pt x="150239" y="138130"/>
                        <a:pt x="175984" y="142349"/>
                      </a:cubicBezTo>
                      <a:cubicBezTo>
                        <a:pt x="191151" y="144744"/>
                        <a:pt x="204747" y="153049"/>
                        <a:pt x="213817" y="165445"/>
                      </a:cubicBezTo>
                      <a:cubicBezTo>
                        <a:pt x="211799" y="126443"/>
                        <a:pt x="209875" y="71272"/>
                        <a:pt x="213817" y="51501"/>
                      </a:cubicBezTo>
                      <a:cubicBezTo>
                        <a:pt x="217758" y="31731"/>
                        <a:pt x="220591" y="-3330"/>
                        <a:pt x="248677" y="-358"/>
                      </a:cubicBezTo>
                      <a:cubicBezTo>
                        <a:pt x="276763" y="2613"/>
                        <a:pt x="291714" y="24186"/>
                        <a:pt x="293192" y="48668"/>
                      </a:cubicBezTo>
                      <a:cubicBezTo>
                        <a:pt x="294670" y="73151"/>
                        <a:pt x="300691" y="174653"/>
                        <a:pt x="300691" y="174653"/>
                      </a:cubicBezTo>
                      <a:lnTo>
                        <a:pt x="307343" y="251642"/>
                      </a:lnTo>
                      <a:cubicBezTo>
                        <a:pt x="307343" y="251642"/>
                        <a:pt x="313194" y="259341"/>
                        <a:pt x="319661" y="251781"/>
                      </a:cubicBezTo>
                      <a:cubicBezTo>
                        <a:pt x="326128" y="244221"/>
                        <a:pt x="367395" y="195810"/>
                        <a:pt x="384979" y="187957"/>
                      </a:cubicBezTo>
                      <a:cubicBezTo>
                        <a:pt x="402563" y="180104"/>
                        <a:pt x="434575" y="179935"/>
                        <a:pt x="444476" y="197103"/>
                      </a:cubicBezTo>
                      <a:cubicBezTo>
                        <a:pt x="454377" y="214272"/>
                        <a:pt x="437686" y="247485"/>
                        <a:pt x="423443" y="260743"/>
                      </a:cubicBezTo>
                      <a:cubicBezTo>
                        <a:pt x="409200" y="274000"/>
                        <a:pt x="360943" y="349342"/>
                        <a:pt x="354922" y="359458"/>
                      </a:cubicBezTo>
                      <a:cubicBezTo>
                        <a:pt x="348902" y="369574"/>
                        <a:pt x="317382" y="417708"/>
                        <a:pt x="317382" y="4177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爱设计-9-14">
                  <a:extLst>
                    <a:ext uri="{FF2B5EF4-FFF2-40B4-BE49-F238E27FC236}">
                      <a16:creationId xmlns:a16="http://schemas.microsoft.com/office/drawing/2014/main" id="{7F69CF57-1DDD-2180-DBAF-FF45BECE2B65}"/>
                    </a:ext>
                  </a:extLst>
                </p:cNvPr>
                <p:cNvSpPr/>
                <p:nvPr/>
              </p:nvSpPr>
              <p:spPr>
                <a:xfrm>
                  <a:off x="4030431" y="3236562"/>
                  <a:ext cx="889439" cy="595802"/>
                </a:xfrm>
                <a:custGeom>
                  <a:avLst/>
                  <a:gdLst>
                    <a:gd name="connsiteX0" fmla="*/ 79608 w 889439"/>
                    <a:gd name="connsiteY0" fmla="*/ 112622 h 595802"/>
                    <a:gd name="connsiteX1" fmla="*/ 34246 w 889439"/>
                    <a:gd name="connsiteY1" fmla="*/ 151794 h 595802"/>
                    <a:gd name="connsiteX2" fmla="*/ 247 w 889439"/>
                    <a:gd name="connsiteY2" fmla="*/ 164974 h 595802"/>
                    <a:gd name="connsiteX3" fmla="*/ 6914 w 889439"/>
                    <a:gd name="connsiteY3" fmla="*/ 237437 h 595802"/>
                    <a:gd name="connsiteX4" fmla="*/ 69461 w 889439"/>
                    <a:gd name="connsiteY4" fmla="*/ 576189 h 595802"/>
                    <a:gd name="connsiteX5" fmla="*/ 95498 w 889439"/>
                    <a:gd name="connsiteY5" fmla="*/ 586967 h 595802"/>
                    <a:gd name="connsiteX6" fmla="*/ 665449 w 889439"/>
                    <a:gd name="connsiteY6" fmla="*/ 595267 h 595802"/>
                    <a:gd name="connsiteX7" fmla="*/ 877570 w 889439"/>
                    <a:gd name="connsiteY7" fmla="*/ 445661 h 595802"/>
                    <a:gd name="connsiteX8" fmla="*/ 887117 w 889439"/>
                    <a:gd name="connsiteY8" fmla="*/ 420224 h 595802"/>
                    <a:gd name="connsiteX9" fmla="*/ 814331 w 889439"/>
                    <a:gd name="connsiteY9" fmla="*/ 34339 h 595802"/>
                    <a:gd name="connsiteX10" fmla="*/ 806324 w 889439"/>
                    <a:gd name="connsiteY10" fmla="*/ 11596 h 595802"/>
                    <a:gd name="connsiteX11" fmla="*/ 771525 w 889439"/>
                    <a:gd name="connsiteY11" fmla="*/ 14568 h 595802"/>
                    <a:gd name="connsiteX12" fmla="*/ 721282 w 889439"/>
                    <a:gd name="connsiteY12" fmla="*/ -291 h 595802"/>
                    <a:gd name="connsiteX13" fmla="*/ 701403 w 889439"/>
                    <a:gd name="connsiteY13" fmla="*/ 3251 h 595802"/>
                    <a:gd name="connsiteX14" fmla="*/ 403409 w 889439"/>
                    <a:gd name="connsiteY14" fmla="*/ 120413 h 595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89439" h="595802">
                      <a:moveTo>
                        <a:pt x="79608" y="112622"/>
                      </a:moveTo>
                      <a:cubicBezTo>
                        <a:pt x="73710" y="114392"/>
                        <a:pt x="41221" y="144049"/>
                        <a:pt x="34246" y="151794"/>
                      </a:cubicBezTo>
                      <a:cubicBezTo>
                        <a:pt x="15260" y="152995"/>
                        <a:pt x="7746" y="152564"/>
                        <a:pt x="247" y="164974"/>
                      </a:cubicBezTo>
                      <a:cubicBezTo>
                        <a:pt x="-7252" y="177385"/>
                        <a:pt x="6914" y="237437"/>
                        <a:pt x="6914" y="237437"/>
                      </a:cubicBezTo>
                      <a:cubicBezTo>
                        <a:pt x="6914" y="237437"/>
                        <a:pt x="68829" y="574957"/>
                        <a:pt x="69461" y="576189"/>
                      </a:cubicBezTo>
                      <a:cubicBezTo>
                        <a:pt x="70092" y="577421"/>
                        <a:pt x="67598" y="586444"/>
                        <a:pt x="95498" y="586967"/>
                      </a:cubicBezTo>
                      <a:cubicBezTo>
                        <a:pt x="123399" y="587491"/>
                        <a:pt x="665449" y="595267"/>
                        <a:pt x="665449" y="595267"/>
                      </a:cubicBezTo>
                      <a:lnTo>
                        <a:pt x="877570" y="445661"/>
                      </a:lnTo>
                      <a:cubicBezTo>
                        <a:pt x="877570" y="445661"/>
                        <a:pt x="889780" y="434883"/>
                        <a:pt x="887117" y="420224"/>
                      </a:cubicBezTo>
                      <a:cubicBezTo>
                        <a:pt x="884453" y="405565"/>
                        <a:pt x="814331" y="34339"/>
                        <a:pt x="814331" y="34339"/>
                      </a:cubicBezTo>
                      <a:cubicBezTo>
                        <a:pt x="814331" y="34339"/>
                        <a:pt x="821306" y="13398"/>
                        <a:pt x="806324" y="11596"/>
                      </a:cubicBezTo>
                      <a:cubicBezTo>
                        <a:pt x="791342" y="9795"/>
                        <a:pt x="771525" y="14568"/>
                        <a:pt x="771525" y="14568"/>
                      </a:cubicBezTo>
                      <a:cubicBezTo>
                        <a:pt x="771525" y="14568"/>
                        <a:pt x="738481" y="-2785"/>
                        <a:pt x="721282" y="-291"/>
                      </a:cubicBezTo>
                      <a:cubicBezTo>
                        <a:pt x="704082" y="2204"/>
                        <a:pt x="701403" y="3251"/>
                        <a:pt x="701403" y="3251"/>
                      </a:cubicBezTo>
                      <a:lnTo>
                        <a:pt x="403409" y="1204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爱设计-9-15">
                  <a:extLst>
                    <a:ext uri="{FF2B5EF4-FFF2-40B4-BE49-F238E27FC236}">
                      <a16:creationId xmlns:a16="http://schemas.microsoft.com/office/drawing/2014/main" id="{A4FE0268-B890-E4C2-158F-F70F0FEC756E}"/>
                    </a:ext>
                  </a:extLst>
                </p:cNvPr>
                <p:cNvSpPr/>
                <p:nvPr/>
              </p:nvSpPr>
              <p:spPr>
                <a:xfrm>
                  <a:off x="4177161" y="2225092"/>
                  <a:ext cx="548671" cy="631150"/>
                </a:xfrm>
                <a:custGeom>
                  <a:avLst/>
                  <a:gdLst>
                    <a:gd name="connsiteX0" fmla="*/ 240435 w 548671"/>
                    <a:gd name="connsiteY0" fmla="*/ 611528 h 631150"/>
                    <a:gd name="connsiteX1" fmla="*/ 241882 w 548671"/>
                    <a:gd name="connsiteY1" fmla="*/ 552215 h 631150"/>
                    <a:gd name="connsiteX2" fmla="*/ 220140 w 548671"/>
                    <a:gd name="connsiteY2" fmla="*/ 487114 h 631150"/>
                    <a:gd name="connsiteX3" fmla="*/ 115281 w 548671"/>
                    <a:gd name="connsiteY3" fmla="*/ 450528 h 631150"/>
                    <a:gd name="connsiteX4" fmla="*/ 63391 w 548671"/>
                    <a:gd name="connsiteY4" fmla="*/ 368350 h 631150"/>
                    <a:gd name="connsiteX5" fmla="*/ 20631 w 548671"/>
                    <a:gd name="connsiteY5" fmla="*/ 194262 h 631150"/>
                    <a:gd name="connsiteX6" fmla="*/ -1943 w 548671"/>
                    <a:gd name="connsiteY6" fmla="*/ 67276 h 631150"/>
                    <a:gd name="connsiteX7" fmla="*/ 68056 w 548671"/>
                    <a:gd name="connsiteY7" fmla="*/ 9226 h 631150"/>
                    <a:gd name="connsiteX8" fmla="*/ 204666 w 548671"/>
                    <a:gd name="connsiteY8" fmla="*/ -536 h 631150"/>
                    <a:gd name="connsiteX9" fmla="*/ 350791 w 548671"/>
                    <a:gd name="connsiteY9" fmla="*/ 20051 h 631150"/>
                    <a:gd name="connsiteX10" fmla="*/ 371825 w 548671"/>
                    <a:gd name="connsiteY10" fmla="*/ 162004 h 631150"/>
                    <a:gd name="connsiteX11" fmla="*/ 411259 w 548671"/>
                    <a:gd name="connsiteY11" fmla="*/ 130515 h 631150"/>
                    <a:gd name="connsiteX12" fmla="*/ 501259 w 548671"/>
                    <a:gd name="connsiteY12" fmla="*/ 142279 h 631150"/>
                    <a:gd name="connsiteX13" fmla="*/ 505216 w 548671"/>
                    <a:gd name="connsiteY13" fmla="*/ 214002 h 631150"/>
                    <a:gd name="connsiteX14" fmla="*/ 454896 w 548671"/>
                    <a:gd name="connsiteY14" fmla="*/ 242919 h 631150"/>
                    <a:gd name="connsiteX15" fmla="*/ 480857 w 548671"/>
                    <a:gd name="connsiteY15" fmla="*/ 370167 h 631150"/>
                    <a:gd name="connsiteX16" fmla="*/ 546729 w 548671"/>
                    <a:gd name="connsiteY16" fmla="*/ 516000 h 631150"/>
                    <a:gd name="connsiteX17" fmla="*/ 339412 w 548671"/>
                    <a:gd name="connsiteY17" fmla="*/ 628065 h 631150"/>
                    <a:gd name="connsiteX18" fmla="*/ 240435 w 548671"/>
                    <a:gd name="connsiteY18" fmla="*/ 611528 h 6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48671" h="631150">
                      <a:moveTo>
                        <a:pt x="240435" y="611528"/>
                      </a:moveTo>
                      <a:cubicBezTo>
                        <a:pt x="255694" y="585352"/>
                        <a:pt x="245747" y="571217"/>
                        <a:pt x="241882" y="552215"/>
                      </a:cubicBezTo>
                      <a:cubicBezTo>
                        <a:pt x="238017" y="533215"/>
                        <a:pt x="225376" y="502096"/>
                        <a:pt x="220140" y="487114"/>
                      </a:cubicBezTo>
                      <a:cubicBezTo>
                        <a:pt x="159673" y="476335"/>
                        <a:pt x="136653" y="468852"/>
                        <a:pt x="115281" y="450528"/>
                      </a:cubicBezTo>
                      <a:cubicBezTo>
                        <a:pt x="93909" y="432205"/>
                        <a:pt x="69457" y="399515"/>
                        <a:pt x="63391" y="368350"/>
                      </a:cubicBezTo>
                      <a:cubicBezTo>
                        <a:pt x="57324" y="337185"/>
                        <a:pt x="20631" y="194262"/>
                        <a:pt x="20631" y="194262"/>
                      </a:cubicBezTo>
                      <a:lnTo>
                        <a:pt x="-1943" y="67276"/>
                      </a:lnTo>
                      <a:cubicBezTo>
                        <a:pt x="-1943" y="67276"/>
                        <a:pt x="35628" y="32292"/>
                        <a:pt x="68056" y="9226"/>
                      </a:cubicBezTo>
                      <a:cubicBezTo>
                        <a:pt x="89613" y="39006"/>
                        <a:pt x="152975" y="27503"/>
                        <a:pt x="204666" y="-536"/>
                      </a:cubicBezTo>
                      <a:cubicBezTo>
                        <a:pt x="257404" y="66614"/>
                        <a:pt x="298239" y="33586"/>
                        <a:pt x="350791" y="20051"/>
                      </a:cubicBezTo>
                      <a:cubicBezTo>
                        <a:pt x="369900" y="44533"/>
                        <a:pt x="348620" y="136443"/>
                        <a:pt x="371825" y="162004"/>
                      </a:cubicBezTo>
                      <a:cubicBezTo>
                        <a:pt x="392858" y="185100"/>
                        <a:pt x="402343" y="129068"/>
                        <a:pt x="411259" y="130515"/>
                      </a:cubicBezTo>
                      <a:cubicBezTo>
                        <a:pt x="448783" y="123309"/>
                        <a:pt x="487077" y="118551"/>
                        <a:pt x="501259" y="142279"/>
                      </a:cubicBezTo>
                      <a:cubicBezTo>
                        <a:pt x="515441" y="166007"/>
                        <a:pt x="514809" y="201653"/>
                        <a:pt x="505216" y="214002"/>
                      </a:cubicBezTo>
                      <a:cubicBezTo>
                        <a:pt x="495623" y="226351"/>
                        <a:pt x="473019" y="231340"/>
                        <a:pt x="454896" y="242919"/>
                      </a:cubicBezTo>
                      <a:cubicBezTo>
                        <a:pt x="457790" y="289036"/>
                        <a:pt x="473373" y="342466"/>
                        <a:pt x="480857" y="370167"/>
                      </a:cubicBezTo>
                      <a:cubicBezTo>
                        <a:pt x="488340" y="397868"/>
                        <a:pt x="509497" y="477952"/>
                        <a:pt x="546729" y="516000"/>
                      </a:cubicBezTo>
                      <a:cubicBezTo>
                        <a:pt x="483305" y="591896"/>
                        <a:pt x="388763" y="620520"/>
                        <a:pt x="339412" y="628065"/>
                      </a:cubicBezTo>
                      <a:cubicBezTo>
                        <a:pt x="268259" y="638936"/>
                        <a:pt x="240435" y="611528"/>
                        <a:pt x="240435" y="611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爱设计-9-16">
                  <a:extLst>
                    <a:ext uri="{FF2B5EF4-FFF2-40B4-BE49-F238E27FC236}">
                      <a16:creationId xmlns:a16="http://schemas.microsoft.com/office/drawing/2014/main" id="{F18A1F06-573F-A87E-1879-46CAD8A8E43A}"/>
                    </a:ext>
                  </a:extLst>
                </p:cNvPr>
                <p:cNvSpPr/>
                <p:nvPr/>
              </p:nvSpPr>
              <p:spPr>
                <a:xfrm>
                  <a:off x="4351909" y="2545284"/>
                  <a:ext cx="107509" cy="84738"/>
                </a:xfrm>
                <a:custGeom>
                  <a:avLst/>
                  <a:gdLst>
                    <a:gd name="connsiteX0" fmla="*/ 73802 w 107509"/>
                    <a:gd name="connsiteY0" fmla="*/ 74058 h 84738"/>
                    <a:gd name="connsiteX1" fmla="*/ 105567 w 107509"/>
                    <a:gd name="connsiteY1" fmla="*/ 23722 h 84738"/>
                    <a:gd name="connsiteX2" fmla="*/ 95728 w 107509"/>
                    <a:gd name="connsiteY2" fmla="*/ -391 h 84738"/>
                    <a:gd name="connsiteX3" fmla="*/ 44376 w 107509"/>
                    <a:gd name="connsiteY3" fmla="*/ 27495 h 84738"/>
                    <a:gd name="connsiteX4" fmla="*/ -1633 w 107509"/>
                    <a:gd name="connsiteY4" fmla="*/ 65574 h 84738"/>
                    <a:gd name="connsiteX5" fmla="*/ 73802 w 107509"/>
                    <a:gd name="connsiteY5" fmla="*/ 74058 h 84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7509" h="84738">
                      <a:moveTo>
                        <a:pt x="73802" y="74058"/>
                      </a:moveTo>
                      <a:cubicBezTo>
                        <a:pt x="96329" y="61000"/>
                        <a:pt x="105567" y="43924"/>
                        <a:pt x="105567" y="23722"/>
                      </a:cubicBezTo>
                      <a:cubicBezTo>
                        <a:pt x="105567" y="8324"/>
                        <a:pt x="102980" y="933"/>
                        <a:pt x="95728" y="-391"/>
                      </a:cubicBezTo>
                      <a:cubicBezTo>
                        <a:pt x="86582" y="-2069"/>
                        <a:pt x="70399" y="11019"/>
                        <a:pt x="44376" y="27495"/>
                      </a:cubicBezTo>
                      <a:cubicBezTo>
                        <a:pt x="25375" y="39505"/>
                        <a:pt x="-5359" y="49529"/>
                        <a:pt x="-1633" y="65574"/>
                      </a:cubicBezTo>
                      <a:cubicBezTo>
                        <a:pt x="1601" y="79385"/>
                        <a:pt x="37940" y="94876"/>
                        <a:pt x="73802" y="7405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爱设计-9-17">
                  <a:extLst>
                    <a:ext uri="{FF2B5EF4-FFF2-40B4-BE49-F238E27FC236}">
                      <a16:creationId xmlns:a16="http://schemas.microsoft.com/office/drawing/2014/main" id="{AD3E7CE8-072B-26C4-5219-0997DA148866}"/>
                    </a:ext>
                  </a:extLst>
                </p:cNvPr>
                <p:cNvSpPr/>
                <p:nvPr/>
              </p:nvSpPr>
              <p:spPr>
                <a:xfrm>
                  <a:off x="4403090" y="2576468"/>
                  <a:ext cx="54573" cy="48829"/>
                </a:xfrm>
                <a:custGeom>
                  <a:avLst/>
                  <a:gdLst>
                    <a:gd name="connsiteX0" fmla="*/ 52631 w 54573"/>
                    <a:gd name="connsiteY0" fmla="*/ 1561 h 48829"/>
                    <a:gd name="connsiteX1" fmla="*/ -723 w 54573"/>
                    <a:gd name="connsiteY1" fmla="*/ 48293 h 48829"/>
                    <a:gd name="connsiteX2" fmla="*/ 52631 w 54573"/>
                    <a:gd name="connsiteY2" fmla="*/ 1561 h 48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573" h="48829">
                      <a:moveTo>
                        <a:pt x="52631" y="1561"/>
                      </a:moveTo>
                      <a:cubicBezTo>
                        <a:pt x="32414" y="-6261"/>
                        <a:pt x="-9622" y="7474"/>
                        <a:pt x="-723" y="48293"/>
                      </a:cubicBezTo>
                      <a:cubicBezTo>
                        <a:pt x="25700" y="42350"/>
                        <a:pt x="50999" y="13694"/>
                        <a:pt x="52631" y="15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爱设计-9-18">
                  <a:extLst>
                    <a:ext uri="{FF2B5EF4-FFF2-40B4-BE49-F238E27FC236}">
                      <a16:creationId xmlns:a16="http://schemas.microsoft.com/office/drawing/2014/main" id="{A744884D-6D37-45C8-EF04-32895EBFAD4A}"/>
                    </a:ext>
                  </a:extLst>
                </p:cNvPr>
                <p:cNvSpPr/>
                <p:nvPr/>
              </p:nvSpPr>
              <p:spPr>
                <a:xfrm>
                  <a:off x="4347771" y="2539528"/>
                  <a:ext cx="114172" cy="91361"/>
                </a:xfrm>
                <a:custGeom>
                  <a:avLst/>
                  <a:gdLst>
                    <a:gd name="connsiteX0" fmla="*/ 40614 w 114172"/>
                    <a:gd name="connsiteY0" fmla="*/ 90823 h 91361"/>
                    <a:gd name="connsiteX1" fmla="*/ 15685 w 114172"/>
                    <a:gd name="connsiteY1" fmla="*/ 85988 h 91361"/>
                    <a:gd name="connsiteX2" fmla="*/ -1530 w 114172"/>
                    <a:gd name="connsiteY2" fmla="*/ 69666 h 91361"/>
                    <a:gd name="connsiteX3" fmla="*/ 30251 w 114172"/>
                    <a:gd name="connsiteY3" fmla="*/ 36746 h 91361"/>
                    <a:gd name="connsiteX4" fmla="*/ 45927 w 114172"/>
                    <a:gd name="connsiteY4" fmla="*/ 28015 h 91361"/>
                    <a:gd name="connsiteX5" fmla="*/ 62710 w 114172"/>
                    <a:gd name="connsiteY5" fmla="*/ 17098 h 91361"/>
                    <a:gd name="connsiteX6" fmla="*/ 99665 w 114172"/>
                    <a:gd name="connsiteY6" fmla="*/ -332 h 91361"/>
                    <a:gd name="connsiteX7" fmla="*/ 112230 w 114172"/>
                    <a:gd name="connsiteY7" fmla="*/ 27061 h 91361"/>
                    <a:gd name="connsiteX8" fmla="*/ 78785 w 114172"/>
                    <a:gd name="connsiteY8" fmla="*/ 80276 h 91361"/>
                    <a:gd name="connsiteX9" fmla="*/ 40614 w 114172"/>
                    <a:gd name="connsiteY9" fmla="*/ 90823 h 91361"/>
                    <a:gd name="connsiteX10" fmla="*/ 97371 w 114172"/>
                    <a:gd name="connsiteY10" fmla="*/ 6135 h 91361"/>
                    <a:gd name="connsiteX11" fmla="*/ 66375 w 114172"/>
                    <a:gd name="connsiteY11" fmla="*/ 22672 h 91361"/>
                    <a:gd name="connsiteX12" fmla="*/ 49437 w 114172"/>
                    <a:gd name="connsiteY12" fmla="*/ 33651 h 91361"/>
                    <a:gd name="connsiteX13" fmla="*/ 33270 w 114172"/>
                    <a:gd name="connsiteY13" fmla="*/ 42659 h 91361"/>
                    <a:gd name="connsiteX14" fmla="*/ 4891 w 114172"/>
                    <a:gd name="connsiteY14" fmla="*/ 68173 h 91361"/>
                    <a:gd name="connsiteX15" fmla="*/ 18257 w 114172"/>
                    <a:gd name="connsiteY15" fmla="*/ 79906 h 91361"/>
                    <a:gd name="connsiteX16" fmla="*/ 75383 w 114172"/>
                    <a:gd name="connsiteY16" fmla="*/ 74532 h 91361"/>
                    <a:gd name="connsiteX17" fmla="*/ 75383 w 114172"/>
                    <a:gd name="connsiteY17" fmla="*/ 74532 h 91361"/>
                    <a:gd name="connsiteX18" fmla="*/ 105532 w 114172"/>
                    <a:gd name="connsiteY18" fmla="*/ 27061 h 91361"/>
                    <a:gd name="connsiteX19" fmla="*/ 98418 w 114172"/>
                    <a:gd name="connsiteY19" fmla="*/ 6227 h 91361"/>
                    <a:gd name="connsiteX20" fmla="*/ 97386 w 114172"/>
                    <a:gd name="connsiteY20" fmla="*/ 6120 h 91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4172" h="91361">
                      <a:moveTo>
                        <a:pt x="40614" y="90823"/>
                      </a:moveTo>
                      <a:cubicBezTo>
                        <a:pt x="32069" y="90903"/>
                        <a:pt x="23584" y="89259"/>
                        <a:pt x="15685" y="85988"/>
                      </a:cubicBezTo>
                      <a:cubicBezTo>
                        <a:pt x="6354" y="81969"/>
                        <a:pt x="-82" y="75856"/>
                        <a:pt x="-1530" y="69666"/>
                      </a:cubicBezTo>
                      <a:cubicBezTo>
                        <a:pt x="-4902" y="55177"/>
                        <a:pt x="12975" y="45815"/>
                        <a:pt x="30251" y="36746"/>
                      </a:cubicBezTo>
                      <a:cubicBezTo>
                        <a:pt x="35656" y="33913"/>
                        <a:pt x="41246" y="30987"/>
                        <a:pt x="45927" y="28015"/>
                      </a:cubicBezTo>
                      <a:cubicBezTo>
                        <a:pt x="52086" y="24150"/>
                        <a:pt x="57706" y="20409"/>
                        <a:pt x="62710" y="17098"/>
                      </a:cubicBezTo>
                      <a:cubicBezTo>
                        <a:pt x="80587" y="5288"/>
                        <a:pt x="91365" y="-1857"/>
                        <a:pt x="99665" y="-332"/>
                      </a:cubicBezTo>
                      <a:cubicBezTo>
                        <a:pt x="110767" y="1716"/>
                        <a:pt x="112261" y="14034"/>
                        <a:pt x="112230" y="27061"/>
                      </a:cubicBezTo>
                      <a:cubicBezTo>
                        <a:pt x="112230" y="49819"/>
                        <a:pt x="101221" y="67218"/>
                        <a:pt x="78785" y="80276"/>
                      </a:cubicBezTo>
                      <a:cubicBezTo>
                        <a:pt x="67222" y="87112"/>
                        <a:pt x="54041" y="90752"/>
                        <a:pt x="40614" y="90823"/>
                      </a:cubicBezTo>
                      <a:close/>
                      <a:moveTo>
                        <a:pt x="97371" y="6135"/>
                      </a:moveTo>
                      <a:cubicBezTo>
                        <a:pt x="91365" y="6135"/>
                        <a:pt x="80249" y="13495"/>
                        <a:pt x="66375" y="22672"/>
                      </a:cubicBezTo>
                      <a:cubicBezTo>
                        <a:pt x="61355" y="25983"/>
                        <a:pt x="55596" y="29755"/>
                        <a:pt x="49437" y="33651"/>
                      </a:cubicBezTo>
                      <a:cubicBezTo>
                        <a:pt x="44510" y="36730"/>
                        <a:pt x="38797" y="39810"/>
                        <a:pt x="33270" y="42659"/>
                      </a:cubicBezTo>
                      <a:cubicBezTo>
                        <a:pt x="18241" y="50542"/>
                        <a:pt x="2689" y="58688"/>
                        <a:pt x="4891" y="68173"/>
                      </a:cubicBezTo>
                      <a:cubicBezTo>
                        <a:pt x="5831" y="72192"/>
                        <a:pt x="11050" y="76796"/>
                        <a:pt x="18257" y="79906"/>
                      </a:cubicBezTo>
                      <a:cubicBezTo>
                        <a:pt x="31545" y="85634"/>
                        <a:pt x="53548" y="87251"/>
                        <a:pt x="75383" y="74532"/>
                      </a:cubicBezTo>
                      <a:lnTo>
                        <a:pt x="75383" y="74532"/>
                      </a:lnTo>
                      <a:cubicBezTo>
                        <a:pt x="95616" y="62768"/>
                        <a:pt x="105470" y="47247"/>
                        <a:pt x="105532" y="27061"/>
                      </a:cubicBezTo>
                      <a:cubicBezTo>
                        <a:pt x="105532" y="9907"/>
                        <a:pt x="102144" y="6920"/>
                        <a:pt x="98418" y="6227"/>
                      </a:cubicBezTo>
                      <a:cubicBezTo>
                        <a:pt x="98079" y="6163"/>
                        <a:pt x="97725" y="6127"/>
                        <a:pt x="97386" y="612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爱设计-9-19">
                  <a:extLst>
                    <a:ext uri="{FF2B5EF4-FFF2-40B4-BE49-F238E27FC236}">
                      <a16:creationId xmlns:a16="http://schemas.microsoft.com/office/drawing/2014/main" id="{5FE51724-67CA-1D27-90B6-E0EDCD601844}"/>
                    </a:ext>
                  </a:extLst>
                </p:cNvPr>
                <p:cNvSpPr/>
                <p:nvPr/>
              </p:nvSpPr>
              <p:spPr>
                <a:xfrm>
                  <a:off x="4396895" y="2571634"/>
                  <a:ext cx="62307" cy="56558"/>
                </a:xfrm>
                <a:custGeom>
                  <a:avLst/>
                  <a:gdLst>
                    <a:gd name="connsiteX0" fmla="*/ 1561 w 62307"/>
                    <a:gd name="connsiteY0" fmla="*/ 56023 h 56558"/>
                    <a:gd name="connsiteX1" fmla="*/ 10353 w 62307"/>
                    <a:gd name="connsiteY1" fmla="*/ 11661 h 56558"/>
                    <a:gd name="connsiteX2" fmla="*/ 60365 w 62307"/>
                    <a:gd name="connsiteY2" fmla="*/ 3439 h 56558"/>
                    <a:gd name="connsiteX3" fmla="*/ 57286 w 62307"/>
                    <a:gd name="connsiteY3" fmla="*/ 9336 h 56558"/>
                    <a:gd name="connsiteX4" fmla="*/ 14818 w 62307"/>
                    <a:gd name="connsiteY4" fmla="*/ 16604 h 56558"/>
                    <a:gd name="connsiteX5" fmla="*/ 7736 w 62307"/>
                    <a:gd name="connsiteY5" fmla="*/ 53559 h 56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307" h="56558">
                      <a:moveTo>
                        <a:pt x="1561" y="56023"/>
                      </a:moveTo>
                      <a:cubicBezTo>
                        <a:pt x="-5245" y="39085"/>
                        <a:pt x="-2042" y="22886"/>
                        <a:pt x="10353" y="11661"/>
                      </a:cubicBezTo>
                      <a:cubicBezTo>
                        <a:pt x="23857" y="-549"/>
                        <a:pt x="45846" y="-4168"/>
                        <a:pt x="60365" y="3439"/>
                      </a:cubicBezTo>
                      <a:lnTo>
                        <a:pt x="57286" y="9336"/>
                      </a:lnTo>
                      <a:cubicBezTo>
                        <a:pt x="45060" y="2931"/>
                        <a:pt x="26398" y="6118"/>
                        <a:pt x="14818" y="16604"/>
                      </a:cubicBezTo>
                      <a:cubicBezTo>
                        <a:pt x="8813" y="22024"/>
                        <a:pt x="-86" y="34050"/>
                        <a:pt x="7736" y="5355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爱设计-9-20">
                  <a:extLst>
                    <a:ext uri="{FF2B5EF4-FFF2-40B4-BE49-F238E27FC236}">
                      <a16:creationId xmlns:a16="http://schemas.microsoft.com/office/drawing/2014/main" id="{EAA43E21-C4F9-0C88-0A8C-A43533A38133}"/>
                    </a:ext>
                  </a:extLst>
                </p:cNvPr>
                <p:cNvSpPr/>
                <p:nvPr/>
              </p:nvSpPr>
              <p:spPr>
                <a:xfrm>
                  <a:off x="4177034" y="2281926"/>
                  <a:ext cx="337234" cy="431385"/>
                </a:xfrm>
                <a:custGeom>
                  <a:avLst/>
                  <a:gdLst>
                    <a:gd name="connsiteX0" fmla="*/ 211275 w 337234"/>
                    <a:gd name="connsiteY0" fmla="*/ 430850 h 431385"/>
                    <a:gd name="connsiteX1" fmla="*/ 113206 w 337234"/>
                    <a:gd name="connsiteY1" fmla="*/ 396174 h 431385"/>
                    <a:gd name="connsiteX2" fmla="*/ 47781 w 337234"/>
                    <a:gd name="connsiteY2" fmla="*/ 266832 h 431385"/>
                    <a:gd name="connsiteX3" fmla="*/ 2234 w 337234"/>
                    <a:gd name="connsiteY3" fmla="*/ 46997 h 431385"/>
                    <a:gd name="connsiteX4" fmla="*/ -1908 w 337234"/>
                    <a:gd name="connsiteY4" fmla="*/ 2728 h 431385"/>
                    <a:gd name="connsiteX5" fmla="*/ 1418 w 337234"/>
                    <a:gd name="connsiteY5" fmla="*/ -536 h 431385"/>
                    <a:gd name="connsiteX6" fmla="*/ 1418 w 337234"/>
                    <a:gd name="connsiteY6" fmla="*/ -536 h 431385"/>
                    <a:gd name="connsiteX7" fmla="*/ 4682 w 337234"/>
                    <a:gd name="connsiteY7" fmla="*/ 2850 h 431385"/>
                    <a:gd name="connsiteX8" fmla="*/ 4682 w 337234"/>
                    <a:gd name="connsiteY8" fmla="*/ 2852 h 431385"/>
                    <a:gd name="connsiteX9" fmla="*/ 8670 w 337234"/>
                    <a:gd name="connsiteY9" fmla="*/ 45642 h 431385"/>
                    <a:gd name="connsiteX10" fmla="*/ 54233 w 337234"/>
                    <a:gd name="connsiteY10" fmla="*/ 265477 h 431385"/>
                    <a:gd name="connsiteX11" fmla="*/ 117518 w 337234"/>
                    <a:gd name="connsiteY11" fmla="*/ 391262 h 431385"/>
                    <a:gd name="connsiteX12" fmla="*/ 257946 w 337234"/>
                    <a:gd name="connsiteY12" fmla="*/ 419147 h 431385"/>
                    <a:gd name="connsiteX13" fmla="*/ 259640 w 337234"/>
                    <a:gd name="connsiteY13" fmla="*/ 418793 h 431385"/>
                    <a:gd name="connsiteX14" fmla="*/ 330362 w 337234"/>
                    <a:gd name="connsiteY14" fmla="*/ 398068 h 431385"/>
                    <a:gd name="connsiteX15" fmla="*/ 334874 w 337234"/>
                    <a:gd name="connsiteY15" fmla="*/ 399377 h 431385"/>
                    <a:gd name="connsiteX16" fmla="*/ 333580 w 337234"/>
                    <a:gd name="connsiteY16" fmla="*/ 403888 h 431385"/>
                    <a:gd name="connsiteX17" fmla="*/ 332687 w 337234"/>
                    <a:gd name="connsiteY17" fmla="*/ 404227 h 431385"/>
                    <a:gd name="connsiteX18" fmla="*/ 260979 w 337234"/>
                    <a:gd name="connsiteY18" fmla="*/ 425245 h 431385"/>
                    <a:gd name="connsiteX19" fmla="*/ 259301 w 337234"/>
                    <a:gd name="connsiteY19" fmla="*/ 425599 h 431385"/>
                    <a:gd name="connsiteX20" fmla="*/ 211275 w 337234"/>
                    <a:gd name="connsiteY20" fmla="*/ 430850 h 431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37234" h="431385">
                      <a:moveTo>
                        <a:pt x="211275" y="430850"/>
                      </a:moveTo>
                      <a:cubicBezTo>
                        <a:pt x="172396" y="430850"/>
                        <a:pt x="139537" y="419271"/>
                        <a:pt x="113206" y="396174"/>
                      </a:cubicBezTo>
                      <a:cubicBezTo>
                        <a:pt x="81903" y="368750"/>
                        <a:pt x="59899" y="325205"/>
                        <a:pt x="47781" y="266832"/>
                      </a:cubicBezTo>
                      <a:lnTo>
                        <a:pt x="2234" y="46997"/>
                      </a:lnTo>
                      <a:cubicBezTo>
                        <a:pt x="-784" y="32442"/>
                        <a:pt x="-2185" y="17593"/>
                        <a:pt x="-1908" y="2728"/>
                      </a:cubicBezTo>
                      <a:cubicBezTo>
                        <a:pt x="-1877" y="916"/>
                        <a:pt x="-399" y="-536"/>
                        <a:pt x="1418" y="-536"/>
                      </a:cubicBezTo>
                      <a:lnTo>
                        <a:pt x="1418" y="-536"/>
                      </a:lnTo>
                      <a:cubicBezTo>
                        <a:pt x="3250" y="-502"/>
                        <a:pt x="4713" y="1015"/>
                        <a:pt x="4682" y="2850"/>
                      </a:cubicBezTo>
                      <a:cubicBezTo>
                        <a:pt x="4682" y="2852"/>
                        <a:pt x="4682" y="2852"/>
                        <a:pt x="4682" y="2852"/>
                      </a:cubicBezTo>
                      <a:cubicBezTo>
                        <a:pt x="4405" y="17219"/>
                        <a:pt x="5745" y="31572"/>
                        <a:pt x="8670" y="45642"/>
                      </a:cubicBezTo>
                      <a:lnTo>
                        <a:pt x="54233" y="265477"/>
                      </a:lnTo>
                      <a:cubicBezTo>
                        <a:pt x="66043" y="322449"/>
                        <a:pt x="87338" y="364809"/>
                        <a:pt x="117518" y="391262"/>
                      </a:cubicBezTo>
                      <a:cubicBezTo>
                        <a:pt x="152455" y="421873"/>
                        <a:pt x="199696" y="431296"/>
                        <a:pt x="257946" y="419147"/>
                      </a:cubicBezTo>
                      <a:lnTo>
                        <a:pt x="259640" y="418793"/>
                      </a:lnTo>
                      <a:cubicBezTo>
                        <a:pt x="272389" y="416160"/>
                        <a:pt x="293746" y="411757"/>
                        <a:pt x="330362" y="398068"/>
                      </a:cubicBezTo>
                      <a:cubicBezTo>
                        <a:pt x="331963" y="397175"/>
                        <a:pt x="333995" y="397760"/>
                        <a:pt x="334874" y="399377"/>
                      </a:cubicBezTo>
                      <a:cubicBezTo>
                        <a:pt x="335767" y="400978"/>
                        <a:pt x="335181" y="402995"/>
                        <a:pt x="333580" y="403888"/>
                      </a:cubicBezTo>
                      <a:cubicBezTo>
                        <a:pt x="333303" y="404042"/>
                        <a:pt x="332995" y="404165"/>
                        <a:pt x="332687" y="404227"/>
                      </a:cubicBezTo>
                      <a:cubicBezTo>
                        <a:pt x="295593" y="418085"/>
                        <a:pt x="273929" y="422581"/>
                        <a:pt x="260979" y="425245"/>
                      </a:cubicBezTo>
                      <a:lnTo>
                        <a:pt x="259301" y="425599"/>
                      </a:lnTo>
                      <a:cubicBezTo>
                        <a:pt x="243518" y="428987"/>
                        <a:pt x="227427" y="430742"/>
                        <a:pt x="211275" y="43085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爱设计-9-21">
                  <a:extLst>
                    <a:ext uri="{FF2B5EF4-FFF2-40B4-BE49-F238E27FC236}">
                      <a16:creationId xmlns:a16="http://schemas.microsoft.com/office/drawing/2014/main" id="{F7DF68E6-7060-5869-3047-812E2E8582DE}"/>
                    </a:ext>
                  </a:extLst>
                </p:cNvPr>
                <p:cNvSpPr/>
                <p:nvPr/>
              </p:nvSpPr>
              <p:spPr>
                <a:xfrm>
                  <a:off x="4588819" y="2339326"/>
                  <a:ext cx="107728" cy="134873"/>
                </a:xfrm>
                <a:custGeom>
                  <a:avLst/>
                  <a:gdLst>
                    <a:gd name="connsiteX0" fmla="*/ 38418 w 107728"/>
                    <a:gd name="connsiteY0" fmla="*/ 134337 h 134873"/>
                    <a:gd name="connsiteX1" fmla="*/ 22512 w 107728"/>
                    <a:gd name="connsiteY1" fmla="*/ 132412 h 134873"/>
                    <a:gd name="connsiteX2" fmla="*/ 19756 w 107728"/>
                    <a:gd name="connsiteY2" fmla="*/ 128603 h 134873"/>
                    <a:gd name="connsiteX3" fmla="*/ 23560 w 107728"/>
                    <a:gd name="connsiteY3" fmla="*/ 125843 h 134873"/>
                    <a:gd name="connsiteX4" fmla="*/ 24052 w 107728"/>
                    <a:gd name="connsiteY4" fmla="*/ 125960 h 134873"/>
                    <a:gd name="connsiteX5" fmla="*/ 97546 w 107728"/>
                    <a:gd name="connsiteY5" fmla="*/ 81224 h 134873"/>
                    <a:gd name="connsiteX6" fmla="*/ 52800 w 107728"/>
                    <a:gd name="connsiteY6" fmla="*/ 7733 h 134873"/>
                    <a:gd name="connsiteX7" fmla="*/ 3434 w 107728"/>
                    <a:gd name="connsiteY7" fmla="*/ 17082 h 134873"/>
                    <a:gd name="connsiteX8" fmla="*/ -1231 w 107728"/>
                    <a:gd name="connsiteY8" fmla="*/ 16516 h 134873"/>
                    <a:gd name="connsiteX9" fmla="*/ -677 w 107728"/>
                    <a:gd name="connsiteY9" fmla="*/ 11847 h 134873"/>
                    <a:gd name="connsiteX10" fmla="*/ -385 w 107728"/>
                    <a:gd name="connsiteY10" fmla="*/ 11647 h 134873"/>
                    <a:gd name="connsiteX11" fmla="*/ 93604 w 107728"/>
                    <a:gd name="connsiteY11" fmla="*/ 28289 h 134873"/>
                    <a:gd name="connsiteX12" fmla="*/ 76959 w 107728"/>
                    <a:gd name="connsiteY12" fmla="*/ 122270 h 134873"/>
                    <a:gd name="connsiteX13" fmla="*/ 52200 w 107728"/>
                    <a:gd name="connsiteY13" fmla="*/ 132997 h 134873"/>
                    <a:gd name="connsiteX14" fmla="*/ 38418 w 107728"/>
                    <a:gd name="connsiteY14" fmla="*/ 134337 h 134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7728" h="134873">
                      <a:moveTo>
                        <a:pt x="38418" y="134337"/>
                      </a:moveTo>
                      <a:cubicBezTo>
                        <a:pt x="33060" y="134340"/>
                        <a:pt x="27716" y="133693"/>
                        <a:pt x="22512" y="132412"/>
                      </a:cubicBezTo>
                      <a:cubicBezTo>
                        <a:pt x="20696" y="132121"/>
                        <a:pt x="19463" y="130417"/>
                        <a:pt x="19756" y="128603"/>
                      </a:cubicBezTo>
                      <a:cubicBezTo>
                        <a:pt x="20048" y="126789"/>
                        <a:pt x="21742" y="125554"/>
                        <a:pt x="23560" y="125843"/>
                      </a:cubicBezTo>
                      <a:cubicBezTo>
                        <a:pt x="23729" y="125871"/>
                        <a:pt x="23898" y="125910"/>
                        <a:pt x="24052" y="125960"/>
                      </a:cubicBezTo>
                      <a:cubicBezTo>
                        <a:pt x="56696" y="133901"/>
                        <a:pt x="89601" y="113872"/>
                        <a:pt x="97546" y="81224"/>
                      </a:cubicBezTo>
                      <a:cubicBezTo>
                        <a:pt x="105476" y="48576"/>
                        <a:pt x="85458" y="15673"/>
                        <a:pt x="52800" y="7733"/>
                      </a:cubicBezTo>
                      <a:cubicBezTo>
                        <a:pt x="35770" y="3589"/>
                        <a:pt x="17770" y="6997"/>
                        <a:pt x="3434" y="17082"/>
                      </a:cubicBezTo>
                      <a:cubicBezTo>
                        <a:pt x="1987" y="18216"/>
                        <a:pt x="-107" y="17962"/>
                        <a:pt x="-1231" y="16516"/>
                      </a:cubicBezTo>
                      <a:cubicBezTo>
                        <a:pt x="-2371" y="15071"/>
                        <a:pt x="-2109" y="12980"/>
                        <a:pt x="-677" y="11847"/>
                      </a:cubicBezTo>
                      <a:cubicBezTo>
                        <a:pt x="-585" y="11775"/>
                        <a:pt x="-476" y="11708"/>
                        <a:pt x="-385" y="11647"/>
                      </a:cubicBezTo>
                      <a:cubicBezTo>
                        <a:pt x="30165" y="-9710"/>
                        <a:pt x="72248" y="-2259"/>
                        <a:pt x="93604" y="28289"/>
                      </a:cubicBezTo>
                      <a:cubicBezTo>
                        <a:pt x="114961" y="58835"/>
                        <a:pt x="107509" y="100913"/>
                        <a:pt x="76959" y="122270"/>
                      </a:cubicBezTo>
                      <a:cubicBezTo>
                        <a:pt x="69506" y="127476"/>
                        <a:pt x="61084" y="131125"/>
                        <a:pt x="52200" y="132997"/>
                      </a:cubicBezTo>
                      <a:cubicBezTo>
                        <a:pt x="47657" y="133907"/>
                        <a:pt x="43038" y="134355"/>
                        <a:pt x="38418" y="1343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" name="爱设计-9-22">
                  <a:extLst>
                    <a:ext uri="{FF2B5EF4-FFF2-40B4-BE49-F238E27FC236}">
                      <a16:creationId xmlns:a16="http://schemas.microsoft.com/office/drawing/2014/main" id="{73C38609-6354-866D-A095-098BAD26106A}"/>
                    </a:ext>
                  </a:extLst>
                </p:cNvPr>
                <p:cNvSpPr/>
                <p:nvPr/>
              </p:nvSpPr>
              <p:spPr>
                <a:xfrm>
                  <a:off x="4612488" y="2368671"/>
                  <a:ext cx="50953" cy="32854"/>
                </a:xfrm>
                <a:custGeom>
                  <a:avLst/>
                  <a:gdLst>
                    <a:gd name="connsiteX0" fmla="*/ 45714 w 50953"/>
                    <a:gd name="connsiteY0" fmla="*/ 32298 h 32854"/>
                    <a:gd name="connsiteX1" fmla="*/ 42450 w 50953"/>
                    <a:gd name="connsiteY1" fmla="*/ 29604 h 32854"/>
                    <a:gd name="connsiteX2" fmla="*/ 29900 w 50953"/>
                    <a:gd name="connsiteY2" fmla="*/ 9586 h 32854"/>
                    <a:gd name="connsiteX3" fmla="*/ 2493 w 50953"/>
                    <a:gd name="connsiteY3" fmla="*/ 8370 h 32854"/>
                    <a:gd name="connsiteX4" fmla="*/ -1758 w 50953"/>
                    <a:gd name="connsiteY4" fmla="*/ 6341 h 32854"/>
                    <a:gd name="connsiteX5" fmla="*/ 275 w 50953"/>
                    <a:gd name="connsiteY5" fmla="*/ 2097 h 32854"/>
                    <a:gd name="connsiteX6" fmla="*/ 506 w 50953"/>
                    <a:gd name="connsiteY6" fmla="*/ 2026 h 32854"/>
                    <a:gd name="connsiteX7" fmla="*/ 33288 w 50953"/>
                    <a:gd name="connsiteY7" fmla="*/ 3889 h 32854"/>
                    <a:gd name="connsiteX8" fmla="*/ 48948 w 50953"/>
                    <a:gd name="connsiteY8" fmla="*/ 28403 h 32854"/>
                    <a:gd name="connsiteX9" fmla="*/ 46330 w 50953"/>
                    <a:gd name="connsiteY9" fmla="*/ 32311 h 32854"/>
                    <a:gd name="connsiteX10" fmla="*/ 46315 w 50953"/>
                    <a:gd name="connsiteY10" fmla="*/ 32314 h 32854"/>
                    <a:gd name="connsiteX11" fmla="*/ 45714 w 50953"/>
                    <a:gd name="connsiteY11" fmla="*/ 32298 h 32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0953" h="32854">
                      <a:moveTo>
                        <a:pt x="45714" y="32298"/>
                      </a:moveTo>
                      <a:cubicBezTo>
                        <a:pt x="44128" y="32292"/>
                        <a:pt x="42758" y="31165"/>
                        <a:pt x="42450" y="29604"/>
                      </a:cubicBezTo>
                      <a:cubicBezTo>
                        <a:pt x="40633" y="20365"/>
                        <a:pt x="36291" y="13328"/>
                        <a:pt x="29900" y="9586"/>
                      </a:cubicBezTo>
                      <a:cubicBezTo>
                        <a:pt x="22910" y="5414"/>
                        <a:pt x="13440" y="4967"/>
                        <a:pt x="2493" y="8370"/>
                      </a:cubicBezTo>
                      <a:cubicBezTo>
                        <a:pt x="768" y="8981"/>
                        <a:pt x="-1141" y="8073"/>
                        <a:pt x="-1758" y="6341"/>
                      </a:cubicBezTo>
                      <a:cubicBezTo>
                        <a:pt x="-2358" y="4608"/>
                        <a:pt x="-1449" y="2708"/>
                        <a:pt x="275" y="2097"/>
                      </a:cubicBezTo>
                      <a:cubicBezTo>
                        <a:pt x="352" y="2071"/>
                        <a:pt x="429" y="2048"/>
                        <a:pt x="506" y="2026"/>
                      </a:cubicBezTo>
                      <a:cubicBezTo>
                        <a:pt x="13286" y="-1931"/>
                        <a:pt x="24634" y="-1300"/>
                        <a:pt x="33288" y="3889"/>
                      </a:cubicBezTo>
                      <a:cubicBezTo>
                        <a:pt x="41341" y="8693"/>
                        <a:pt x="46761" y="17178"/>
                        <a:pt x="48948" y="28403"/>
                      </a:cubicBezTo>
                      <a:cubicBezTo>
                        <a:pt x="49302" y="30204"/>
                        <a:pt x="48132" y="31955"/>
                        <a:pt x="46330" y="32311"/>
                      </a:cubicBezTo>
                      <a:cubicBezTo>
                        <a:pt x="46330" y="32312"/>
                        <a:pt x="46315" y="32312"/>
                        <a:pt x="46315" y="32314"/>
                      </a:cubicBezTo>
                      <a:cubicBezTo>
                        <a:pt x="46115" y="32323"/>
                        <a:pt x="45915" y="32318"/>
                        <a:pt x="45714" y="3229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" name="爱设计-9-23">
                  <a:extLst>
                    <a:ext uri="{FF2B5EF4-FFF2-40B4-BE49-F238E27FC236}">
                      <a16:creationId xmlns:a16="http://schemas.microsoft.com/office/drawing/2014/main" id="{07523D6B-8D81-D278-B951-5795661FA90F}"/>
                    </a:ext>
                  </a:extLst>
                </p:cNvPr>
                <p:cNvSpPr/>
                <p:nvPr/>
              </p:nvSpPr>
              <p:spPr>
                <a:xfrm rot="-702600">
                  <a:off x="4229698" y="2410655"/>
                  <a:ext cx="28639" cy="48841"/>
                </a:xfrm>
                <a:custGeom>
                  <a:avLst/>
                  <a:gdLst>
                    <a:gd name="connsiteX0" fmla="*/ 26697 w 28639"/>
                    <a:gd name="connsiteY0" fmla="*/ 23885 h 48841"/>
                    <a:gd name="connsiteX1" fmla="*/ 12377 w 28639"/>
                    <a:gd name="connsiteY1" fmla="*/ 48306 h 48841"/>
                    <a:gd name="connsiteX2" fmla="*/ -1943 w 28639"/>
                    <a:gd name="connsiteY2" fmla="*/ 23885 h 48841"/>
                    <a:gd name="connsiteX3" fmla="*/ 12377 w 28639"/>
                    <a:gd name="connsiteY3" fmla="*/ -536 h 48841"/>
                    <a:gd name="connsiteX4" fmla="*/ 26697 w 28639"/>
                    <a:gd name="connsiteY4" fmla="*/ 23885 h 48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39" h="48841">
                      <a:moveTo>
                        <a:pt x="26697" y="23885"/>
                      </a:moveTo>
                      <a:cubicBezTo>
                        <a:pt x="26697" y="37372"/>
                        <a:pt x="20286" y="48306"/>
                        <a:pt x="12377" y="48306"/>
                      </a:cubicBezTo>
                      <a:cubicBezTo>
                        <a:pt x="4469" y="48306"/>
                        <a:pt x="-1943" y="37372"/>
                        <a:pt x="-1943" y="23885"/>
                      </a:cubicBezTo>
                      <a:cubicBezTo>
                        <a:pt x="-1943" y="10398"/>
                        <a:pt x="4469" y="-536"/>
                        <a:pt x="12377" y="-536"/>
                      </a:cubicBezTo>
                      <a:cubicBezTo>
                        <a:pt x="20286" y="-536"/>
                        <a:pt x="26697" y="10398"/>
                        <a:pt x="26697" y="2388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爱设计-9-24">
                  <a:extLst>
                    <a:ext uri="{FF2B5EF4-FFF2-40B4-BE49-F238E27FC236}">
                      <a16:creationId xmlns:a16="http://schemas.microsoft.com/office/drawing/2014/main" id="{16486951-E41E-179C-A20B-85657F3D3540}"/>
                    </a:ext>
                  </a:extLst>
                </p:cNvPr>
                <p:cNvSpPr/>
                <p:nvPr/>
              </p:nvSpPr>
              <p:spPr>
                <a:xfrm>
                  <a:off x="4178947" y="2337095"/>
                  <a:ext cx="88629" cy="47703"/>
                </a:xfrm>
                <a:custGeom>
                  <a:avLst/>
                  <a:gdLst>
                    <a:gd name="connsiteX0" fmla="*/ 1368 w 88629"/>
                    <a:gd name="connsiteY0" fmla="*/ 47167 h 47703"/>
                    <a:gd name="connsiteX1" fmla="*/ -634 w 88629"/>
                    <a:gd name="connsiteY1" fmla="*/ 46490 h 47703"/>
                    <a:gd name="connsiteX2" fmla="*/ -1281 w 88629"/>
                    <a:gd name="connsiteY2" fmla="*/ 41870 h 47703"/>
                    <a:gd name="connsiteX3" fmla="*/ 83284 w 88629"/>
                    <a:gd name="connsiteY3" fmla="*/ -535 h 47703"/>
                    <a:gd name="connsiteX4" fmla="*/ 86687 w 88629"/>
                    <a:gd name="connsiteY4" fmla="*/ 2721 h 47703"/>
                    <a:gd name="connsiteX5" fmla="*/ 83423 w 88629"/>
                    <a:gd name="connsiteY5" fmla="*/ 6117 h 47703"/>
                    <a:gd name="connsiteX6" fmla="*/ 4031 w 88629"/>
                    <a:gd name="connsiteY6" fmla="*/ 45889 h 47703"/>
                    <a:gd name="connsiteX7" fmla="*/ 1368 w 88629"/>
                    <a:gd name="connsiteY7" fmla="*/ 47167 h 47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629" h="47703">
                      <a:moveTo>
                        <a:pt x="1368" y="47167"/>
                      </a:moveTo>
                      <a:cubicBezTo>
                        <a:pt x="644" y="47169"/>
                        <a:pt x="-64" y="46930"/>
                        <a:pt x="-634" y="46490"/>
                      </a:cubicBezTo>
                      <a:cubicBezTo>
                        <a:pt x="-2081" y="45389"/>
                        <a:pt x="-2374" y="43327"/>
                        <a:pt x="-1281" y="41870"/>
                      </a:cubicBezTo>
                      <a:cubicBezTo>
                        <a:pt x="17705" y="16818"/>
                        <a:pt x="50902" y="173"/>
                        <a:pt x="83284" y="-535"/>
                      </a:cubicBezTo>
                      <a:cubicBezTo>
                        <a:pt x="85116" y="-574"/>
                        <a:pt x="86641" y="884"/>
                        <a:pt x="86687" y="2721"/>
                      </a:cubicBezTo>
                      <a:cubicBezTo>
                        <a:pt x="86718" y="4558"/>
                        <a:pt x="85255" y="6078"/>
                        <a:pt x="83423" y="6117"/>
                      </a:cubicBezTo>
                      <a:cubicBezTo>
                        <a:pt x="53459" y="6779"/>
                        <a:pt x="21554" y="22762"/>
                        <a:pt x="4031" y="45889"/>
                      </a:cubicBezTo>
                      <a:cubicBezTo>
                        <a:pt x="3385" y="46708"/>
                        <a:pt x="2399" y="47181"/>
                        <a:pt x="1368" y="4716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" name="爱设计-9-25">
                  <a:extLst>
                    <a:ext uri="{FF2B5EF4-FFF2-40B4-BE49-F238E27FC236}">
                      <a16:creationId xmlns:a16="http://schemas.microsoft.com/office/drawing/2014/main" id="{51F9FF49-DB1A-32A9-21D0-9DF36A7F351C}"/>
                    </a:ext>
                  </a:extLst>
                </p:cNvPr>
                <p:cNvSpPr/>
                <p:nvPr/>
              </p:nvSpPr>
              <p:spPr>
                <a:xfrm rot="-702600">
                  <a:off x="4429636" y="2369216"/>
                  <a:ext cx="28639" cy="48841"/>
                </a:xfrm>
                <a:custGeom>
                  <a:avLst/>
                  <a:gdLst>
                    <a:gd name="connsiteX0" fmla="*/ 26697 w 28639"/>
                    <a:gd name="connsiteY0" fmla="*/ 23885 h 48841"/>
                    <a:gd name="connsiteX1" fmla="*/ 12377 w 28639"/>
                    <a:gd name="connsiteY1" fmla="*/ 48306 h 48841"/>
                    <a:gd name="connsiteX2" fmla="*/ -1942 w 28639"/>
                    <a:gd name="connsiteY2" fmla="*/ 23885 h 48841"/>
                    <a:gd name="connsiteX3" fmla="*/ 12377 w 28639"/>
                    <a:gd name="connsiteY3" fmla="*/ -536 h 48841"/>
                    <a:gd name="connsiteX4" fmla="*/ 26697 w 28639"/>
                    <a:gd name="connsiteY4" fmla="*/ 23885 h 48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39" h="48841">
                      <a:moveTo>
                        <a:pt x="26697" y="23885"/>
                      </a:moveTo>
                      <a:cubicBezTo>
                        <a:pt x="26697" y="37372"/>
                        <a:pt x="20286" y="48306"/>
                        <a:pt x="12377" y="48306"/>
                      </a:cubicBezTo>
                      <a:cubicBezTo>
                        <a:pt x="4469" y="48306"/>
                        <a:pt x="-1942" y="37372"/>
                        <a:pt x="-1942" y="23885"/>
                      </a:cubicBezTo>
                      <a:cubicBezTo>
                        <a:pt x="-1942" y="10397"/>
                        <a:pt x="4469" y="-536"/>
                        <a:pt x="12377" y="-536"/>
                      </a:cubicBezTo>
                      <a:cubicBezTo>
                        <a:pt x="20286" y="-536"/>
                        <a:pt x="26697" y="10397"/>
                        <a:pt x="26697" y="2388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" name="爱设计-9-26">
                  <a:extLst>
                    <a:ext uri="{FF2B5EF4-FFF2-40B4-BE49-F238E27FC236}">
                      <a16:creationId xmlns:a16="http://schemas.microsoft.com/office/drawing/2014/main" id="{F1106539-3B5D-5E05-DA14-2DA5DA7F5679}"/>
                    </a:ext>
                  </a:extLst>
                </p:cNvPr>
                <p:cNvSpPr/>
                <p:nvPr/>
              </p:nvSpPr>
              <p:spPr>
                <a:xfrm>
                  <a:off x="4384275" y="2304352"/>
                  <a:ext cx="107023" cy="20165"/>
                </a:xfrm>
                <a:custGeom>
                  <a:avLst/>
                  <a:gdLst>
                    <a:gd name="connsiteX0" fmla="*/ 1278 w 107023"/>
                    <a:gd name="connsiteY0" fmla="*/ 19628 h 20165"/>
                    <a:gd name="connsiteX1" fmla="*/ -1941 w 107023"/>
                    <a:gd name="connsiteY1" fmla="*/ 16197 h 20165"/>
                    <a:gd name="connsiteX2" fmla="*/ -355 w 107023"/>
                    <a:gd name="connsiteY2" fmla="*/ 13469 h 20165"/>
                    <a:gd name="connsiteX3" fmla="*/ 103381 w 107023"/>
                    <a:gd name="connsiteY3" fmla="*/ 11221 h 20165"/>
                    <a:gd name="connsiteX4" fmla="*/ 104659 w 107023"/>
                    <a:gd name="connsiteY4" fmla="*/ 15748 h 20165"/>
                    <a:gd name="connsiteX5" fmla="*/ 100132 w 107023"/>
                    <a:gd name="connsiteY5" fmla="*/ 17026 h 20165"/>
                    <a:gd name="connsiteX6" fmla="*/ 2910 w 107023"/>
                    <a:gd name="connsiteY6" fmla="*/ 19258 h 20165"/>
                    <a:gd name="connsiteX7" fmla="*/ 1278 w 107023"/>
                    <a:gd name="connsiteY7" fmla="*/ 19628 h 20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7023" h="20165">
                      <a:moveTo>
                        <a:pt x="1278" y="19628"/>
                      </a:moveTo>
                      <a:cubicBezTo>
                        <a:pt x="-555" y="19570"/>
                        <a:pt x="-2002" y="18033"/>
                        <a:pt x="-1941" y="16197"/>
                      </a:cubicBezTo>
                      <a:cubicBezTo>
                        <a:pt x="-1910" y="15080"/>
                        <a:pt x="-1309" y="14054"/>
                        <a:pt x="-355" y="13469"/>
                      </a:cubicBezTo>
                      <a:cubicBezTo>
                        <a:pt x="31149" y="-4331"/>
                        <a:pt x="73802" y="-5255"/>
                        <a:pt x="103381" y="11221"/>
                      </a:cubicBezTo>
                      <a:cubicBezTo>
                        <a:pt x="104982" y="12119"/>
                        <a:pt x="105551" y="14145"/>
                        <a:pt x="104659" y="15748"/>
                      </a:cubicBezTo>
                      <a:cubicBezTo>
                        <a:pt x="103766" y="17351"/>
                        <a:pt x="101733" y="17923"/>
                        <a:pt x="100132" y="17026"/>
                      </a:cubicBezTo>
                      <a:cubicBezTo>
                        <a:pt x="72493" y="1628"/>
                        <a:pt x="32504" y="2536"/>
                        <a:pt x="2910" y="19258"/>
                      </a:cubicBezTo>
                      <a:cubicBezTo>
                        <a:pt x="2402" y="19519"/>
                        <a:pt x="1847" y="19647"/>
                        <a:pt x="1278" y="1962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" name="爱设计-9-27">
                  <a:extLst>
                    <a:ext uri="{FF2B5EF4-FFF2-40B4-BE49-F238E27FC236}">
                      <a16:creationId xmlns:a16="http://schemas.microsoft.com/office/drawing/2014/main" id="{48CD88FB-03EC-5500-54E7-438D2FD2EE59}"/>
                    </a:ext>
                  </a:extLst>
                </p:cNvPr>
                <p:cNvSpPr/>
                <p:nvPr/>
              </p:nvSpPr>
              <p:spPr>
                <a:xfrm>
                  <a:off x="4304170" y="2396605"/>
                  <a:ext cx="41103" cy="131216"/>
                </a:xfrm>
                <a:custGeom>
                  <a:avLst/>
                  <a:gdLst>
                    <a:gd name="connsiteX0" fmla="*/ 21070 w 41103"/>
                    <a:gd name="connsiteY0" fmla="*/ 130673 h 131216"/>
                    <a:gd name="connsiteX1" fmla="*/ 9352 w 41103"/>
                    <a:gd name="connsiteY1" fmla="*/ 127717 h 131216"/>
                    <a:gd name="connsiteX2" fmla="*/ -1227 w 41103"/>
                    <a:gd name="connsiteY2" fmla="*/ 111025 h 131216"/>
                    <a:gd name="connsiteX3" fmla="*/ 12893 w 41103"/>
                    <a:gd name="connsiteY3" fmla="*/ 66372 h 131216"/>
                    <a:gd name="connsiteX4" fmla="*/ 20007 w 41103"/>
                    <a:gd name="connsiteY4" fmla="*/ 3826 h 131216"/>
                    <a:gd name="connsiteX5" fmla="*/ 22132 w 41103"/>
                    <a:gd name="connsiteY5" fmla="*/ -370 h 131216"/>
                    <a:gd name="connsiteX6" fmla="*/ 26336 w 41103"/>
                    <a:gd name="connsiteY6" fmla="*/ 1756 h 131216"/>
                    <a:gd name="connsiteX7" fmla="*/ 26428 w 41103"/>
                    <a:gd name="connsiteY7" fmla="*/ 2132 h 131216"/>
                    <a:gd name="connsiteX8" fmla="*/ 18560 w 41103"/>
                    <a:gd name="connsiteY8" fmla="*/ 69882 h 131216"/>
                    <a:gd name="connsiteX9" fmla="*/ 5272 w 41103"/>
                    <a:gd name="connsiteY9" fmla="*/ 109670 h 131216"/>
                    <a:gd name="connsiteX10" fmla="*/ 12770 w 41103"/>
                    <a:gd name="connsiteY10" fmla="*/ 122096 h 131216"/>
                    <a:gd name="connsiteX11" fmla="*/ 34327 w 41103"/>
                    <a:gd name="connsiteY11" fmla="*/ 121727 h 131216"/>
                    <a:gd name="connsiteX12" fmla="*/ 34943 w 41103"/>
                    <a:gd name="connsiteY12" fmla="*/ 121558 h 131216"/>
                    <a:gd name="connsiteX13" fmla="*/ 39039 w 41103"/>
                    <a:gd name="connsiteY13" fmla="*/ 123883 h 131216"/>
                    <a:gd name="connsiteX14" fmla="*/ 36714 w 41103"/>
                    <a:gd name="connsiteY14" fmla="*/ 127978 h 131216"/>
                    <a:gd name="connsiteX15" fmla="*/ 36129 w 41103"/>
                    <a:gd name="connsiteY15" fmla="*/ 128132 h 131216"/>
                    <a:gd name="connsiteX16" fmla="*/ 21070 w 41103"/>
                    <a:gd name="connsiteY16" fmla="*/ 130673 h 131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1103" h="131216">
                      <a:moveTo>
                        <a:pt x="21070" y="130673"/>
                      </a:moveTo>
                      <a:cubicBezTo>
                        <a:pt x="16974" y="130776"/>
                        <a:pt x="12909" y="129754"/>
                        <a:pt x="9352" y="127717"/>
                      </a:cubicBezTo>
                      <a:cubicBezTo>
                        <a:pt x="4086" y="124637"/>
                        <a:pt x="529" y="118955"/>
                        <a:pt x="-1227" y="111025"/>
                      </a:cubicBezTo>
                      <a:cubicBezTo>
                        <a:pt x="-4491" y="96259"/>
                        <a:pt x="3963" y="80846"/>
                        <a:pt x="12893" y="66372"/>
                      </a:cubicBezTo>
                      <a:cubicBezTo>
                        <a:pt x="21824" y="51898"/>
                        <a:pt x="28738" y="36792"/>
                        <a:pt x="20007" y="3826"/>
                      </a:cubicBezTo>
                      <a:cubicBezTo>
                        <a:pt x="19438" y="2080"/>
                        <a:pt x="20392" y="201"/>
                        <a:pt x="22132" y="-370"/>
                      </a:cubicBezTo>
                      <a:cubicBezTo>
                        <a:pt x="23872" y="-942"/>
                        <a:pt x="25750" y="12"/>
                        <a:pt x="26336" y="1756"/>
                      </a:cubicBezTo>
                      <a:cubicBezTo>
                        <a:pt x="26367" y="1879"/>
                        <a:pt x="26397" y="2006"/>
                        <a:pt x="26428" y="2132"/>
                      </a:cubicBezTo>
                      <a:cubicBezTo>
                        <a:pt x="35821" y="37547"/>
                        <a:pt x="28060" y="54485"/>
                        <a:pt x="18560" y="69882"/>
                      </a:cubicBezTo>
                      <a:cubicBezTo>
                        <a:pt x="10337" y="83248"/>
                        <a:pt x="2531" y="97321"/>
                        <a:pt x="5272" y="109670"/>
                      </a:cubicBezTo>
                      <a:cubicBezTo>
                        <a:pt x="6611" y="115737"/>
                        <a:pt x="9136" y="119910"/>
                        <a:pt x="12770" y="122096"/>
                      </a:cubicBezTo>
                      <a:cubicBezTo>
                        <a:pt x="19206" y="125946"/>
                        <a:pt x="28307" y="123405"/>
                        <a:pt x="34327" y="121727"/>
                      </a:cubicBezTo>
                      <a:lnTo>
                        <a:pt x="34943" y="121558"/>
                      </a:lnTo>
                      <a:cubicBezTo>
                        <a:pt x="36714" y="121068"/>
                        <a:pt x="38546" y="122109"/>
                        <a:pt x="39039" y="123883"/>
                      </a:cubicBezTo>
                      <a:cubicBezTo>
                        <a:pt x="39532" y="125656"/>
                        <a:pt x="38484" y="127489"/>
                        <a:pt x="36714" y="127978"/>
                      </a:cubicBezTo>
                      <a:lnTo>
                        <a:pt x="36129" y="128132"/>
                      </a:lnTo>
                      <a:cubicBezTo>
                        <a:pt x="31248" y="129655"/>
                        <a:pt x="26182" y="130511"/>
                        <a:pt x="21070" y="13067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" name="爱设计-9-28">
                  <a:extLst>
                    <a:ext uri="{FF2B5EF4-FFF2-40B4-BE49-F238E27FC236}">
                      <a16:creationId xmlns:a16="http://schemas.microsoft.com/office/drawing/2014/main" id="{8FA394BA-4FAB-6C75-78E3-F00B365B11BD}"/>
                    </a:ext>
                  </a:extLst>
                </p:cNvPr>
                <p:cNvSpPr/>
                <p:nvPr/>
              </p:nvSpPr>
              <p:spPr>
                <a:xfrm>
                  <a:off x="3473503" y="2598715"/>
                  <a:ext cx="160335" cy="285927"/>
                </a:xfrm>
                <a:custGeom>
                  <a:avLst/>
                  <a:gdLst>
                    <a:gd name="connsiteX0" fmla="*/ 77379 w 160335"/>
                    <a:gd name="connsiteY0" fmla="*/ 285330 h 285927"/>
                    <a:gd name="connsiteX1" fmla="*/ 73699 w 160335"/>
                    <a:gd name="connsiteY1" fmla="*/ 281804 h 285927"/>
                    <a:gd name="connsiteX2" fmla="*/ 45875 w 160335"/>
                    <a:gd name="connsiteY2" fmla="*/ 183258 h 285927"/>
                    <a:gd name="connsiteX3" fmla="*/ -1042 w 160335"/>
                    <a:gd name="connsiteY3" fmla="*/ 61954 h 285927"/>
                    <a:gd name="connsiteX4" fmla="*/ 29507 w 160335"/>
                    <a:gd name="connsiteY4" fmla="*/ 686 h 285927"/>
                    <a:gd name="connsiteX5" fmla="*/ 54067 w 160335"/>
                    <a:gd name="connsiteY5" fmla="*/ 3765 h 285927"/>
                    <a:gd name="connsiteX6" fmla="*/ 71574 w 160335"/>
                    <a:gd name="connsiteY6" fmla="*/ 25153 h 285927"/>
                    <a:gd name="connsiteX7" fmla="*/ 82722 w 160335"/>
                    <a:gd name="connsiteY7" fmla="*/ 73656 h 285927"/>
                    <a:gd name="connsiteX8" fmla="*/ 108345 w 160335"/>
                    <a:gd name="connsiteY8" fmla="*/ 110842 h 285927"/>
                    <a:gd name="connsiteX9" fmla="*/ 129255 w 160335"/>
                    <a:gd name="connsiteY9" fmla="*/ 113644 h 285927"/>
                    <a:gd name="connsiteX10" fmla="*/ 149950 w 160335"/>
                    <a:gd name="connsiteY10" fmla="*/ 71131 h 285927"/>
                    <a:gd name="connsiteX11" fmla="*/ 153183 w 160335"/>
                    <a:gd name="connsiteY11" fmla="*/ 67054 h 285927"/>
                    <a:gd name="connsiteX12" fmla="*/ 157202 w 160335"/>
                    <a:gd name="connsiteY12" fmla="*/ 69930 h 285927"/>
                    <a:gd name="connsiteX13" fmla="*/ 131549 w 160335"/>
                    <a:gd name="connsiteY13" fmla="*/ 120620 h 285927"/>
                    <a:gd name="connsiteX14" fmla="*/ 104803 w 160335"/>
                    <a:gd name="connsiteY14" fmla="*/ 117278 h 285927"/>
                    <a:gd name="connsiteX15" fmla="*/ 75547 w 160335"/>
                    <a:gd name="connsiteY15" fmla="*/ 75365 h 285927"/>
                    <a:gd name="connsiteX16" fmla="*/ 64415 w 160335"/>
                    <a:gd name="connsiteY16" fmla="*/ 26924 h 285927"/>
                    <a:gd name="connsiteX17" fmla="*/ 50464 w 160335"/>
                    <a:gd name="connsiteY17" fmla="*/ 10186 h 285927"/>
                    <a:gd name="connsiteX18" fmla="*/ 31602 w 160335"/>
                    <a:gd name="connsiteY18" fmla="*/ 7707 h 285927"/>
                    <a:gd name="connsiteX19" fmla="*/ 6226 w 160335"/>
                    <a:gd name="connsiteY19" fmla="*/ 61015 h 285927"/>
                    <a:gd name="connsiteX20" fmla="*/ 52127 w 160335"/>
                    <a:gd name="connsiteY20" fmla="*/ 179408 h 285927"/>
                    <a:gd name="connsiteX21" fmla="*/ 81013 w 160335"/>
                    <a:gd name="connsiteY21" fmla="*/ 281573 h 285927"/>
                    <a:gd name="connsiteX22" fmla="*/ 77503 w 160335"/>
                    <a:gd name="connsiteY22" fmla="*/ 285392 h 285927"/>
                    <a:gd name="connsiteX23" fmla="*/ 77487 w 160335"/>
                    <a:gd name="connsiteY23" fmla="*/ 285392 h 285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60335" h="285927">
                      <a:moveTo>
                        <a:pt x="77379" y="285330"/>
                      </a:moveTo>
                      <a:cubicBezTo>
                        <a:pt x="75408" y="285330"/>
                        <a:pt x="73776" y="283775"/>
                        <a:pt x="73699" y="281804"/>
                      </a:cubicBezTo>
                      <a:cubicBezTo>
                        <a:pt x="72621" y="254442"/>
                        <a:pt x="61181" y="208279"/>
                        <a:pt x="45875" y="183258"/>
                      </a:cubicBezTo>
                      <a:cubicBezTo>
                        <a:pt x="18791" y="138789"/>
                        <a:pt x="1868" y="84589"/>
                        <a:pt x="-1042" y="61954"/>
                      </a:cubicBezTo>
                      <a:cubicBezTo>
                        <a:pt x="-5245" y="29172"/>
                        <a:pt x="5317" y="8061"/>
                        <a:pt x="29507" y="686"/>
                      </a:cubicBezTo>
                      <a:cubicBezTo>
                        <a:pt x="37776" y="-1687"/>
                        <a:pt x="46645" y="-574"/>
                        <a:pt x="54067" y="3765"/>
                      </a:cubicBezTo>
                      <a:cubicBezTo>
                        <a:pt x="62613" y="8523"/>
                        <a:pt x="69326" y="16715"/>
                        <a:pt x="71574" y="25153"/>
                      </a:cubicBezTo>
                      <a:lnTo>
                        <a:pt x="82722" y="73656"/>
                      </a:lnTo>
                      <a:cubicBezTo>
                        <a:pt x="87003" y="90594"/>
                        <a:pt x="96350" y="104236"/>
                        <a:pt x="108345" y="110842"/>
                      </a:cubicBezTo>
                      <a:cubicBezTo>
                        <a:pt x="115443" y="114737"/>
                        <a:pt x="122865" y="115738"/>
                        <a:pt x="129255" y="113644"/>
                      </a:cubicBezTo>
                      <a:cubicBezTo>
                        <a:pt x="147902" y="107485"/>
                        <a:pt x="153891" y="95167"/>
                        <a:pt x="149950" y="71131"/>
                      </a:cubicBezTo>
                      <a:cubicBezTo>
                        <a:pt x="149718" y="69112"/>
                        <a:pt x="151166" y="67286"/>
                        <a:pt x="153183" y="67054"/>
                      </a:cubicBezTo>
                      <a:cubicBezTo>
                        <a:pt x="155061" y="66838"/>
                        <a:pt x="156802" y="68081"/>
                        <a:pt x="157202" y="69930"/>
                      </a:cubicBezTo>
                      <a:cubicBezTo>
                        <a:pt x="161698" y="97292"/>
                        <a:pt x="153537" y="113382"/>
                        <a:pt x="131549" y="120620"/>
                      </a:cubicBezTo>
                      <a:cubicBezTo>
                        <a:pt x="123188" y="123360"/>
                        <a:pt x="113703" y="122159"/>
                        <a:pt x="104803" y="117278"/>
                      </a:cubicBezTo>
                      <a:cubicBezTo>
                        <a:pt x="90945" y="109687"/>
                        <a:pt x="80382" y="94412"/>
                        <a:pt x="75547" y="75365"/>
                      </a:cubicBezTo>
                      <a:lnTo>
                        <a:pt x="64415" y="26924"/>
                      </a:lnTo>
                      <a:cubicBezTo>
                        <a:pt x="62690" y="20472"/>
                        <a:pt x="57331" y="14005"/>
                        <a:pt x="50464" y="10186"/>
                      </a:cubicBezTo>
                      <a:cubicBezTo>
                        <a:pt x="44782" y="6808"/>
                        <a:pt x="37961" y="5912"/>
                        <a:pt x="31602" y="7707"/>
                      </a:cubicBezTo>
                      <a:cubicBezTo>
                        <a:pt x="5964" y="15406"/>
                        <a:pt x="3639" y="40967"/>
                        <a:pt x="6226" y="61015"/>
                      </a:cubicBezTo>
                      <a:cubicBezTo>
                        <a:pt x="9044" y="83003"/>
                        <a:pt x="25581" y="135863"/>
                        <a:pt x="52127" y="179408"/>
                      </a:cubicBezTo>
                      <a:cubicBezTo>
                        <a:pt x="68526" y="206339"/>
                        <a:pt x="79843" y="253410"/>
                        <a:pt x="81013" y="281573"/>
                      </a:cubicBezTo>
                      <a:cubicBezTo>
                        <a:pt x="81106" y="283590"/>
                        <a:pt x="79535" y="285299"/>
                        <a:pt x="77503" y="285392"/>
                      </a:cubicBezTo>
                      <a:cubicBezTo>
                        <a:pt x="77503" y="285392"/>
                        <a:pt x="77487" y="285392"/>
                        <a:pt x="77487" y="28539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爱设计-9-29">
                  <a:extLst>
                    <a:ext uri="{FF2B5EF4-FFF2-40B4-BE49-F238E27FC236}">
                      <a16:creationId xmlns:a16="http://schemas.microsoft.com/office/drawing/2014/main" id="{EFE9CE96-686C-C0D9-A759-EA5632956F1F}"/>
                    </a:ext>
                  </a:extLst>
                </p:cNvPr>
                <p:cNvSpPr/>
                <p:nvPr/>
              </p:nvSpPr>
              <p:spPr>
                <a:xfrm>
                  <a:off x="3540196" y="2425044"/>
                  <a:ext cx="386188" cy="423321"/>
                </a:xfrm>
                <a:custGeom>
                  <a:avLst/>
                  <a:gdLst>
                    <a:gd name="connsiteX0" fmla="*/ 258914 w 386188"/>
                    <a:gd name="connsiteY0" fmla="*/ 422786 h 423321"/>
                    <a:gd name="connsiteX1" fmla="*/ 257174 w 386188"/>
                    <a:gd name="connsiteY1" fmla="*/ 422339 h 423321"/>
                    <a:gd name="connsiteX2" fmla="*/ 255635 w 386188"/>
                    <a:gd name="connsiteY2" fmla="*/ 417366 h 423321"/>
                    <a:gd name="connsiteX3" fmla="*/ 255635 w 386188"/>
                    <a:gd name="connsiteY3" fmla="*/ 417366 h 423321"/>
                    <a:gd name="connsiteX4" fmla="*/ 345296 w 386188"/>
                    <a:gd name="connsiteY4" fmla="*/ 276922 h 423321"/>
                    <a:gd name="connsiteX5" fmla="*/ 374814 w 386188"/>
                    <a:gd name="connsiteY5" fmla="*/ 199825 h 423321"/>
                    <a:gd name="connsiteX6" fmla="*/ 351255 w 386188"/>
                    <a:gd name="connsiteY6" fmla="*/ 186152 h 423321"/>
                    <a:gd name="connsiteX7" fmla="*/ 260839 w 386188"/>
                    <a:gd name="connsiteY7" fmla="*/ 255180 h 423321"/>
                    <a:gd name="connsiteX8" fmla="*/ 258529 w 386188"/>
                    <a:gd name="connsiteY8" fmla="*/ 257890 h 423321"/>
                    <a:gd name="connsiteX9" fmla="*/ 246211 w 386188"/>
                    <a:gd name="connsiteY9" fmla="*/ 263172 h 423321"/>
                    <a:gd name="connsiteX10" fmla="*/ 238851 w 386188"/>
                    <a:gd name="connsiteY10" fmla="*/ 251839 h 423321"/>
                    <a:gd name="connsiteX11" fmla="*/ 231660 w 386188"/>
                    <a:gd name="connsiteY11" fmla="*/ 135724 h 423321"/>
                    <a:gd name="connsiteX12" fmla="*/ 226194 w 386188"/>
                    <a:gd name="connsiteY12" fmla="*/ 56101 h 423321"/>
                    <a:gd name="connsiteX13" fmla="*/ 204067 w 386188"/>
                    <a:gd name="connsiteY13" fmla="*/ 12017 h 423321"/>
                    <a:gd name="connsiteX14" fmla="*/ 182187 w 386188"/>
                    <a:gd name="connsiteY14" fmla="*/ 7398 h 423321"/>
                    <a:gd name="connsiteX15" fmla="*/ 154686 w 386188"/>
                    <a:gd name="connsiteY15" fmla="*/ 72069 h 423321"/>
                    <a:gd name="connsiteX16" fmla="*/ 157011 w 386188"/>
                    <a:gd name="connsiteY16" fmla="*/ 148227 h 423321"/>
                    <a:gd name="connsiteX17" fmla="*/ 158120 w 386188"/>
                    <a:gd name="connsiteY17" fmla="*/ 177637 h 423321"/>
                    <a:gd name="connsiteX18" fmla="*/ 154270 w 386188"/>
                    <a:gd name="connsiteY18" fmla="*/ 182087 h 423321"/>
                    <a:gd name="connsiteX19" fmla="*/ 149867 w 386188"/>
                    <a:gd name="connsiteY19" fmla="*/ 178499 h 423321"/>
                    <a:gd name="connsiteX20" fmla="*/ 109833 w 386188"/>
                    <a:gd name="connsiteY20" fmla="*/ 149951 h 423321"/>
                    <a:gd name="connsiteX21" fmla="*/ 77266 w 386188"/>
                    <a:gd name="connsiteY21" fmla="*/ 183026 h 423321"/>
                    <a:gd name="connsiteX22" fmla="*/ 72416 w 386188"/>
                    <a:gd name="connsiteY22" fmla="*/ 187205 h 423321"/>
                    <a:gd name="connsiteX23" fmla="*/ 68689 w 386188"/>
                    <a:gd name="connsiteY23" fmla="*/ 184689 h 423321"/>
                    <a:gd name="connsiteX24" fmla="*/ 32674 w 386188"/>
                    <a:gd name="connsiteY24" fmla="*/ 163609 h 423321"/>
                    <a:gd name="connsiteX25" fmla="*/ 5358 w 386188"/>
                    <a:gd name="connsiteY25" fmla="*/ 199194 h 423321"/>
                    <a:gd name="connsiteX26" fmla="*/ 1077 w 386188"/>
                    <a:gd name="connsiteY26" fmla="*/ 202153 h 423321"/>
                    <a:gd name="connsiteX27" fmla="*/ -1925 w 386188"/>
                    <a:gd name="connsiteY27" fmla="*/ 198177 h 423321"/>
                    <a:gd name="connsiteX28" fmla="*/ 31457 w 386188"/>
                    <a:gd name="connsiteY28" fmla="*/ 156357 h 423321"/>
                    <a:gd name="connsiteX29" fmla="*/ 71168 w 386188"/>
                    <a:gd name="connsiteY29" fmla="*/ 174649 h 423321"/>
                    <a:gd name="connsiteX30" fmla="*/ 108924 w 386188"/>
                    <a:gd name="connsiteY30" fmla="*/ 142653 h 423321"/>
                    <a:gd name="connsiteX31" fmla="*/ 150775 w 386188"/>
                    <a:gd name="connsiteY31" fmla="*/ 163702 h 423321"/>
                    <a:gd name="connsiteX32" fmla="*/ 149728 w 386188"/>
                    <a:gd name="connsiteY32" fmla="*/ 148796 h 423321"/>
                    <a:gd name="connsiteX33" fmla="*/ 147403 w 386188"/>
                    <a:gd name="connsiteY33" fmla="*/ 71807 h 423321"/>
                    <a:gd name="connsiteX34" fmla="*/ 180770 w 386188"/>
                    <a:gd name="connsiteY34" fmla="*/ 177 h 423321"/>
                    <a:gd name="connsiteX35" fmla="*/ 208255 w 386188"/>
                    <a:gd name="connsiteY35" fmla="*/ 5843 h 423321"/>
                    <a:gd name="connsiteX36" fmla="*/ 233492 w 386188"/>
                    <a:gd name="connsiteY36" fmla="*/ 54746 h 423321"/>
                    <a:gd name="connsiteX37" fmla="*/ 239051 w 386188"/>
                    <a:gd name="connsiteY37" fmla="*/ 135416 h 423321"/>
                    <a:gd name="connsiteX38" fmla="*/ 246180 w 386188"/>
                    <a:gd name="connsiteY38" fmla="*/ 250900 h 423321"/>
                    <a:gd name="connsiteX39" fmla="*/ 248382 w 386188"/>
                    <a:gd name="connsiteY39" fmla="*/ 256073 h 423321"/>
                    <a:gd name="connsiteX40" fmla="*/ 253002 w 386188"/>
                    <a:gd name="connsiteY40" fmla="*/ 252994 h 423321"/>
                    <a:gd name="connsiteX41" fmla="*/ 255327 w 386188"/>
                    <a:gd name="connsiteY41" fmla="*/ 250284 h 423321"/>
                    <a:gd name="connsiteX42" fmla="*/ 351825 w 386188"/>
                    <a:gd name="connsiteY42" fmla="*/ 178699 h 423321"/>
                    <a:gd name="connsiteX43" fmla="*/ 381650 w 386188"/>
                    <a:gd name="connsiteY43" fmla="*/ 196853 h 423321"/>
                    <a:gd name="connsiteX44" fmla="*/ 350962 w 386188"/>
                    <a:gd name="connsiteY44" fmla="*/ 281541 h 423321"/>
                    <a:gd name="connsiteX45" fmla="*/ 262163 w 386188"/>
                    <a:gd name="connsiteY45" fmla="*/ 420722 h 423321"/>
                    <a:gd name="connsiteX46" fmla="*/ 258914 w 386188"/>
                    <a:gd name="connsiteY46" fmla="*/ 422786 h 423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386188" h="423321">
                      <a:moveTo>
                        <a:pt x="258914" y="422786"/>
                      </a:moveTo>
                      <a:cubicBezTo>
                        <a:pt x="258314" y="422786"/>
                        <a:pt x="257713" y="422632"/>
                        <a:pt x="257174" y="422339"/>
                      </a:cubicBezTo>
                      <a:cubicBezTo>
                        <a:pt x="255373" y="421384"/>
                        <a:pt x="254680" y="419167"/>
                        <a:pt x="255635" y="417366"/>
                      </a:cubicBezTo>
                      <a:cubicBezTo>
                        <a:pt x="255635" y="417366"/>
                        <a:pt x="255635" y="417366"/>
                        <a:pt x="255635" y="417366"/>
                      </a:cubicBezTo>
                      <a:cubicBezTo>
                        <a:pt x="256158" y="416395"/>
                        <a:pt x="308095" y="320713"/>
                        <a:pt x="345296" y="276922"/>
                      </a:cubicBezTo>
                      <a:cubicBezTo>
                        <a:pt x="370086" y="247666"/>
                        <a:pt x="381958" y="216747"/>
                        <a:pt x="374814" y="199825"/>
                      </a:cubicBezTo>
                      <a:cubicBezTo>
                        <a:pt x="371349" y="191587"/>
                        <a:pt x="363419" y="186983"/>
                        <a:pt x="351255" y="186152"/>
                      </a:cubicBezTo>
                      <a:cubicBezTo>
                        <a:pt x="321553" y="184088"/>
                        <a:pt x="286461" y="225185"/>
                        <a:pt x="260839" y="255180"/>
                      </a:cubicBezTo>
                      <a:lnTo>
                        <a:pt x="258529" y="257890"/>
                      </a:lnTo>
                      <a:cubicBezTo>
                        <a:pt x="253186" y="264126"/>
                        <a:pt x="248490" y="263880"/>
                        <a:pt x="246211" y="263172"/>
                      </a:cubicBezTo>
                      <a:cubicBezTo>
                        <a:pt x="243932" y="262463"/>
                        <a:pt x="239806" y="260092"/>
                        <a:pt x="238851" y="251839"/>
                      </a:cubicBezTo>
                      <a:cubicBezTo>
                        <a:pt x="233569" y="206908"/>
                        <a:pt x="232553" y="169091"/>
                        <a:pt x="231660" y="135724"/>
                      </a:cubicBezTo>
                      <a:cubicBezTo>
                        <a:pt x="230844" y="105144"/>
                        <a:pt x="230120" y="78752"/>
                        <a:pt x="226194" y="56101"/>
                      </a:cubicBezTo>
                      <a:cubicBezTo>
                        <a:pt x="222421" y="34298"/>
                        <a:pt x="214969" y="19470"/>
                        <a:pt x="204067" y="12017"/>
                      </a:cubicBezTo>
                      <a:cubicBezTo>
                        <a:pt x="197708" y="7558"/>
                        <a:pt x="189809" y="5889"/>
                        <a:pt x="182187" y="7398"/>
                      </a:cubicBezTo>
                      <a:cubicBezTo>
                        <a:pt x="157951" y="12295"/>
                        <a:pt x="156318" y="29710"/>
                        <a:pt x="154686" y="72069"/>
                      </a:cubicBezTo>
                      <a:cubicBezTo>
                        <a:pt x="153516" y="102495"/>
                        <a:pt x="155533" y="128933"/>
                        <a:pt x="157011" y="148227"/>
                      </a:cubicBezTo>
                      <a:cubicBezTo>
                        <a:pt x="158043" y="161731"/>
                        <a:pt x="158782" y="171493"/>
                        <a:pt x="158120" y="177637"/>
                      </a:cubicBezTo>
                      <a:cubicBezTo>
                        <a:pt x="157704" y="181517"/>
                        <a:pt x="155040" y="182025"/>
                        <a:pt x="154270" y="182087"/>
                      </a:cubicBezTo>
                      <a:cubicBezTo>
                        <a:pt x="152099" y="182207"/>
                        <a:pt x="150190" y="180652"/>
                        <a:pt x="149867" y="178499"/>
                      </a:cubicBezTo>
                      <a:cubicBezTo>
                        <a:pt x="145771" y="163471"/>
                        <a:pt x="127370" y="147703"/>
                        <a:pt x="109833" y="149951"/>
                      </a:cubicBezTo>
                      <a:cubicBezTo>
                        <a:pt x="89553" y="152507"/>
                        <a:pt x="79206" y="163024"/>
                        <a:pt x="77266" y="183026"/>
                      </a:cubicBezTo>
                      <a:cubicBezTo>
                        <a:pt x="77081" y="185519"/>
                        <a:pt x="74910" y="187390"/>
                        <a:pt x="72416" y="187205"/>
                      </a:cubicBezTo>
                      <a:cubicBezTo>
                        <a:pt x="70814" y="187086"/>
                        <a:pt x="69398" y="186129"/>
                        <a:pt x="68689" y="184689"/>
                      </a:cubicBezTo>
                      <a:cubicBezTo>
                        <a:pt x="61083" y="169753"/>
                        <a:pt x="46609" y="161284"/>
                        <a:pt x="32674" y="163609"/>
                      </a:cubicBezTo>
                      <a:cubicBezTo>
                        <a:pt x="18369" y="165996"/>
                        <a:pt x="8161" y="179300"/>
                        <a:pt x="5358" y="199194"/>
                      </a:cubicBezTo>
                      <a:cubicBezTo>
                        <a:pt x="4988" y="201192"/>
                        <a:pt x="3079" y="202518"/>
                        <a:pt x="1077" y="202153"/>
                      </a:cubicBezTo>
                      <a:cubicBezTo>
                        <a:pt x="-801" y="201810"/>
                        <a:pt x="-2110" y="200082"/>
                        <a:pt x="-1925" y="198177"/>
                      </a:cubicBezTo>
                      <a:cubicBezTo>
                        <a:pt x="1354" y="174942"/>
                        <a:pt x="13842" y="159313"/>
                        <a:pt x="31457" y="156357"/>
                      </a:cubicBezTo>
                      <a:cubicBezTo>
                        <a:pt x="46301" y="153878"/>
                        <a:pt x="61483" y="161084"/>
                        <a:pt x="71168" y="174649"/>
                      </a:cubicBezTo>
                      <a:cubicBezTo>
                        <a:pt x="75387" y="156049"/>
                        <a:pt x="88106" y="145301"/>
                        <a:pt x="108924" y="142653"/>
                      </a:cubicBezTo>
                      <a:cubicBezTo>
                        <a:pt x="125246" y="140589"/>
                        <a:pt x="141660" y="150721"/>
                        <a:pt x="150775" y="163702"/>
                      </a:cubicBezTo>
                      <a:cubicBezTo>
                        <a:pt x="150529" y="159344"/>
                        <a:pt x="150144" y="154324"/>
                        <a:pt x="149728" y="148796"/>
                      </a:cubicBezTo>
                      <a:cubicBezTo>
                        <a:pt x="148188" y="129318"/>
                        <a:pt x="146202" y="102603"/>
                        <a:pt x="147403" y="71807"/>
                      </a:cubicBezTo>
                      <a:cubicBezTo>
                        <a:pt x="148943" y="31034"/>
                        <a:pt x="149913" y="6413"/>
                        <a:pt x="180770" y="177"/>
                      </a:cubicBezTo>
                      <a:cubicBezTo>
                        <a:pt x="190317" y="-1759"/>
                        <a:pt x="200249" y="287"/>
                        <a:pt x="208255" y="5843"/>
                      </a:cubicBezTo>
                      <a:cubicBezTo>
                        <a:pt x="220866" y="14450"/>
                        <a:pt x="229350" y="30911"/>
                        <a:pt x="233492" y="54746"/>
                      </a:cubicBezTo>
                      <a:cubicBezTo>
                        <a:pt x="237511" y="77843"/>
                        <a:pt x="238219" y="104559"/>
                        <a:pt x="239051" y="135416"/>
                      </a:cubicBezTo>
                      <a:cubicBezTo>
                        <a:pt x="239944" y="168629"/>
                        <a:pt x="240960" y="206246"/>
                        <a:pt x="246180" y="250900"/>
                      </a:cubicBezTo>
                      <a:cubicBezTo>
                        <a:pt x="246611" y="254595"/>
                        <a:pt x="247812" y="255888"/>
                        <a:pt x="248382" y="256073"/>
                      </a:cubicBezTo>
                      <a:cubicBezTo>
                        <a:pt x="248952" y="256258"/>
                        <a:pt x="250646" y="255827"/>
                        <a:pt x="253002" y="252994"/>
                      </a:cubicBezTo>
                      <a:lnTo>
                        <a:pt x="255327" y="250284"/>
                      </a:lnTo>
                      <a:cubicBezTo>
                        <a:pt x="281949" y="219103"/>
                        <a:pt x="318458" y="176374"/>
                        <a:pt x="351825" y="178699"/>
                      </a:cubicBezTo>
                      <a:cubicBezTo>
                        <a:pt x="370687" y="179993"/>
                        <a:pt x="378463" y="189277"/>
                        <a:pt x="381650" y="196853"/>
                      </a:cubicBezTo>
                      <a:cubicBezTo>
                        <a:pt x="389965" y="216562"/>
                        <a:pt x="377924" y="249806"/>
                        <a:pt x="350962" y="281541"/>
                      </a:cubicBezTo>
                      <a:cubicBezTo>
                        <a:pt x="314254" y="324747"/>
                        <a:pt x="262686" y="419768"/>
                        <a:pt x="262163" y="420722"/>
                      </a:cubicBezTo>
                      <a:cubicBezTo>
                        <a:pt x="261562" y="421969"/>
                        <a:pt x="260300" y="422770"/>
                        <a:pt x="258914" y="42278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" name="爱设计-9-30">
                  <a:extLst>
                    <a:ext uri="{FF2B5EF4-FFF2-40B4-BE49-F238E27FC236}">
                      <a16:creationId xmlns:a16="http://schemas.microsoft.com/office/drawing/2014/main" id="{1BE73917-9BDC-E2D6-F3E9-CACF3C973B4B}"/>
                    </a:ext>
                  </a:extLst>
                </p:cNvPr>
                <p:cNvSpPr/>
                <p:nvPr/>
              </p:nvSpPr>
              <p:spPr>
                <a:xfrm>
                  <a:off x="3611490" y="2600368"/>
                  <a:ext cx="92199" cy="113035"/>
                </a:xfrm>
                <a:custGeom>
                  <a:avLst/>
                  <a:gdLst>
                    <a:gd name="connsiteX0" fmla="*/ 54352 w 92199"/>
                    <a:gd name="connsiteY0" fmla="*/ 112484 h 113035"/>
                    <a:gd name="connsiteX1" fmla="*/ 7835 w 92199"/>
                    <a:gd name="connsiteY1" fmla="*/ 53372 h 113035"/>
                    <a:gd name="connsiteX2" fmla="*/ -1943 w 92199"/>
                    <a:gd name="connsiteY2" fmla="*/ 9088 h 113035"/>
                    <a:gd name="connsiteX3" fmla="*/ 5233 w 92199"/>
                    <a:gd name="connsiteY3" fmla="*/ 7548 h 113035"/>
                    <a:gd name="connsiteX4" fmla="*/ 15011 w 92199"/>
                    <a:gd name="connsiteY4" fmla="*/ 51847 h 113035"/>
                    <a:gd name="connsiteX5" fmla="*/ 55938 w 92199"/>
                    <a:gd name="connsiteY5" fmla="*/ 105155 h 113035"/>
                    <a:gd name="connsiteX6" fmla="*/ 68733 w 92199"/>
                    <a:gd name="connsiteY6" fmla="*/ 97764 h 113035"/>
                    <a:gd name="connsiteX7" fmla="*/ 79866 w 92199"/>
                    <a:gd name="connsiteY7" fmla="*/ 3714 h 113035"/>
                    <a:gd name="connsiteX8" fmla="*/ 82915 w 92199"/>
                    <a:gd name="connsiteY8" fmla="*/ -490 h 113035"/>
                    <a:gd name="connsiteX9" fmla="*/ 87118 w 92199"/>
                    <a:gd name="connsiteY9" fmla="*/ 2559 h 113035"/>
                    <a:gd name="connsiteX10" fmla="*/ 74400 w 92199"/>
                    <a:gd name="connsiteY10" fmla="*/ 102414 h 113035"/>
                    <a:gd name="connsiteX11" fmla="*/ 56200 w 92199"/>
                    <a:gd name="connsiteY11" fmla="*/ 112499 h 113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2199" h="113035">
                      <a:moveTo>
                        <a:pt x="54352" y="112484"/>
                      </a:moveTo>
                      <a:cubicBezTo>
                        <a:pt x="30562" y="112484"/>
                        <a:pt x="17012" y="95177"/>
                        <a:pt x="7835" y="53372"/>
                      </a:cubicBezTo>
                      <a:cubicBezTo>
                        <a:pt x="5402" y="42301"/>
                        <a:pt x="-1943" y="9088"/>
                        <a:pt x="-1943" y="9088"/>
                      </a:cubicBezTo>
                      <a:lnTo>
                        <a:pt x="5233" y="7548"/>
                      </a:lnTo>
                      <a:cubicBezTo>
                        <a:pt x="5233" y="7548"/>
                        <a:pt x="12578" y="40761"/>
                        <a:pt x="15011" y="51847"/>
                      </a:cubicBezTo>
                      <a:cubicBezTo>
                        <a:pt x="25496" y="99581"/>
                        <a:pt x="40864" y="105740"/>
                        <a:pt x="55938" y="105155"/>
                      </a:cubicBezTo>
                      <a:cubicBezTo>
                        <a:pt x="60557" y="104985"/>
                        <a:pt x="64838" y="102506"/>
                        <a:pt x="68733" y="97764"/>
                      </a:cubicBezTo>
                      <a:cubicBezTo>
                        <a:pt x="78850" y="85446"/>
                        <a:pt x="87842" y="53418"/>
                        <a:pt x="79866" y="3714"/>
                      </a:cubicBezTo>
                      <a:cubicBezTo>
                        <a:pt x="79543" y="1711"/>
                        <a:pt x="80913" y="-171"/>
                        <a:pt x="82915" y="-490"/>
                      </a:cubicBezTo>
                      <a:cubicBezTo>
                        <a:pt x="84917" y="-809"/>
                        <a:pt x="86795" y="556"/>
                        <a:pt x="87118" y="2559"/>
                      </a:cubicBezTo>
                      <a:cubicBezTo>
                        <a:pt x="94109" y="46104"/>
                        <a:pt x="89228" y="84368"/>
                        <a:pt x="74400" y="102414"/>
                      </a:cubicBezTo>
                      <a:cubicBezTo>
                        <a:pt x="69195" y="108773"/>
                        <a:pt x="62898" y="112253"/>
                        <a:pt x="56200" y="11249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爱设计-9-31">
                  <a:extLst>
                    <a:ext uri="{FF2B5EF4-FFF2-40B4-BE49-F238E27FC236}">
                      <a16:creationId xmlns:a16="http://schemas.microsoft.com/office/drawing/2014/main" id="{9F147838-B7A9-665B-CD3E-3676B1014002}"/>
                    </a:ext>
                  </a:extLst>
                </p:cNvPr>
                <p:cNvSpPr/>
                <p:nvPr/>
              </p:nvSpPr>
              <p:spPr>
                <a:xfrm>
                  <a:off x="3480276" y="2652199"/>
                  <a:ext cx="77368" cy="79713"/>
                </a:xfrm>
                <a:custGeom>
                  <a:avLst/>
                  <a:gdLst>
                    <a:gd name="connsiteX0" fmla="*/ 41443 w 77368"/>
                    <a:gd name="connsiteY0" fmla="*/ 79177 h 79713"/>
                    <a:gd name="connsiteX1" fmla="*/ 31988 w 77368"/>
                    <a:gd name="connsiteY1" fmla="*/ 77638 h 79713"/>
                    <a:gd name="connsiteX2" fmla="*/ -1794 w 77368"/>
                    <a:gd name="connsiteY2" fmla="*/ 35201 h 79713"/>
                    <a:gd name="connsiteX3" fmla="*/ 700 w 77368"/>
                    <a:gd name="connsiteY3" fmla="*/ 30643 h 79713"/>
                    <a:gd name="connsiteX4" fmla="*/ 5135 w 77368"/>
                    <a:gd name="connsiteY4" fmla="*/ 32753 h 79713"/>
                    <a:gd name="connsiteX5" fmla="*/ 34283 w 77368"/>
                    <a:gd name="connsiteY5" fmla="*/ 70647 h 79713"/>
                    <a:gd name="connsiteX6" fmla="*/ 57102 w 77368"/>
                    <a:gd name="connsiteY6" fmla="*/ 66582 h 79713"/>
                    <a:gd name="connsiteX7" fmla="*/ 64678 w 77368"/>
                    <a:gd name="connsiteY7" fmla="*/ 3836 h 79713"/>
                    <a:gd name="connsiteX8" fmla="*/ 67588 w 77368"/>
                    <a:gd name="connsiteY8" fmla="*/ -468 h 79713"/>
                    <a:gd name="connsiteX9" fmla="*/ 71884 w 77368"/>
                    <a:gd name="connsiteY9" fmla="*/ 2435 h 79713"/>
                    <a:gd name="connsiteX10" fmla="*/ 61229 w 77368"/>
                    <a:gd name="connsiteY10" fmla="*/ 72664 h 79713"/>
                    <a:gd name="connsiteX11" fmla="*/ 41443 w 77368"/>
                    <a:gd name="connsiteY11" fmla="*/ 79177 h 79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7368" h="79713">
                      <a:moveTo>
                        <a:pt x="41443" y="79177"/>
                      </a:moveTo>
                      <a:cubicBezTo>
                        <a:pt x="38225" y="79162"/>
                        <a:pt x="35037" y="78638"/>
                        <a:pt x="31988" y="77638"/>
                      </a:cubicBezTo>
                      <a:cubicBezTo>
                        <a:pt x="22288" y="74450"/>
                        <a:pt x="8568" y="64519"/>
                        <a:pt x="-1794" y="35201"/>
                      </a:cubicBezTo>
                      <a:cubicBezTo>
                        <a:pt x="-2364" y="33246"/>
                        <a:pt x="-1240" y="31213"/>
                        <a:pt x="700" y="30643"/>
                      </a:cubicBezTo>
                      <a:cubicBezTo>
                        <a:pt x="2502" y="30104"/>
                        <a:pt x="4411" y="31028"/>
                        <a:pt x="5135" y="32753"/>
                      </a:cubicBezTo>
                      <a:cubicBezTo>
                        <a:pt x="12541" y="53725"/>
                        <a:pt x="22627" y="66828"/>
                        <a:pt x="34283" y="70647"/>
                      </a:cubicBezTo>
                      <a:cubicBezTo>
                        <a:pt x="43675" y="73726"/>
                        <a:pt x="51883" y="70139"/>
                        <a:pt x="57102" y="66582"/>
                      </a:cubicBezTo>
                      <a:cubicBezTo>
                        <a:pt x="63646" y="62132"/>
                        <a:pt x="73332" y="48105"/>
                        <a:pt x="64678" y="3836"/>
                      </a:cubicBezTo>
                      <a:cubicBezTo>
                        <a:pt x="64293" y="1846"/>
                        <a:pt x="65587" y="-81"/>
                        <a:pt x="67588" y="-468"/>
                      </a:cubicBezTo>
                      <a:cubicBezTo>
                        <a:pt x="69575" y="-854"/>
                        <a:pt x="71499" y="445"/>
                        <a:pt x="71884" y="2435"/>
                      </a:cubicBezTo>
                      <a:cubicBezTo>
                        <a:pt x="80876" y="48366"/>
                        <a:pt x="71053" y="65981"/>
                        <a:pt x="61229" y="72664"/>
                      </a:cubicBezTo>
                      <a:cubicBezTo>
                        <a:pt x="55440" y="76775"/>
                        <a:pt x="48541" y="79054"/>
                        <a:pt x="41443" y="7917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" name="爱设计-9-32">
                  <a:extLst>
                    <a:ext uri="{FF2B5EF4-FFF2-40B4-BE49-F238E27FC236}">
                      <a16:creationId xmlns:a16="http://schemas.microsoft.com/office/drawing/2014/main" id="{EBD15D8F-36A9-41E5-DEED-3E51BC4E19D1}"/>
                    </a:ext>
                  </a:extLst>
                </p:cNvPr>
                <p:cNvSpPr/>
                <p:nvPr/>
              </p:nvSpPr>
              <p:spPr>
                <a:xfrm>
                  <a:off x="3533639" y="2711279"/>
                  <a:ext cx="891060" cy="998026"/>
                </a:xfrm>
                <a:custGeom>
                  <a:avLst/>
                  <a:gdLst>
                    <a:gd name="connsiteX0" fmla="*/ 290093 w 891060"/>
                    <a:gd name="connsiteY0" fmla="*/ 997490 h 998026"/>
                    <a:gd name="connsiteX1" fmla="*/ 272555 w 891060"/>
                    <a:gd name="connsiteY1" fmla="*/ 996428 h 998026"/>
                    <a:gd name="connsiteX2" fmla="*/ 164046 w 891060"/>
                    <a:gd name="connsiteY2" fmla="*/ 941612 h 998026"/>
                    <a:gd name="connsiteX3" fmla="*/ 84655 w 891060"/>
                    <a:gd name="connsiteY3" fmla="*/ 779596 h 998026"/>
                    <a:gd name="connsiteX4" fmla="*/ -1573 w 891060"/>
                    <a:gd name="connsiteY4" fmla="*/ 173275 h 998026"/>
                    <a:gd name="connsiteX5" fmla="*/ -1943 w 891060"/>
                    <a:gd name="connsiteY5" fmla="*/ 169703 h 998026"/>
                    <a:gd name="connsiteX6" fmla="*/ 287845 w 891060"/>
                    <a:gd name="connsiteY6" fmla="*/ 131824 h 998026"/>
                    <a:gd name="connsiteX7" fmla="*/ 288584 w 891060"/>
                    <a:gd name="connsiteY7" fmla="*/ 135073 h 998026"/>
                    <a:gd name="connsiteX8" fmla="*/ 383188 w 891060"/>
                    <a:gd name="connsiteY8" fmla="*/ 548166 h 998026"/>
                    <a:gd name="connsiteX9" fmla="*/ 500843 w 891060"/>
                    <a:gd name="connsiteY9" fmla="*/ 414605 h 998026"/>
                    <a:gd name="connsiteX10" fmla="*/ 601191 w 891060"/>
                    <a:gd name="connsiteY10" fmla="*/ 304003 h 998026"/>
                    <a:gd name="connsiteX11" fmla="*/ 880692 w 891060"/>
                    <a:gd name="connsiteY11" fmla="*/ 122601 h 998026"/>
                    <a:gd name="connsiteX12" fmla="*/ 864185 w 891060"/>
                    <a:gd name="connsiteY12" fmla="*/ 4869 h 998026"/>
                    <a:gd name="connsiteX13" fmla="*/ 865679 w 891060"/>
                    <a:gd name="connsiteY13" fmla="*/ -89 h 998026"/>
                    <a:gd name="connsiteX14" fmla="*/ 870638 w 891060"/>
                    <a:gd name="connsiteY14" fmla="*/ 1389 h 998026"/>
                    <a:gd name="connsiteX15" fmla="*/ 870822 w 891060"/>
                    <a:gd name="connsiteY15" fmla="*/ 1789 h 998026"/>
                    <a:gd name="connsiteX16" fmla="*/ 887652 w 891060"/>
                    <a:gd name="connsiteY16" fmla="*/ 125911 h 998026"/>
                    <a:gd name="connsiteX17" fmla="*/ 887329 w 891060"/>
                    <a:gd name="connsiteY17" fmla="*/ 128113 h 998026"/>
                    <a:gd name="connsiteX18" fmla="*/ 885235 w 891060"/>
                    <a:gd name="connsiteY18" fmla="*/ 128837 h 998026"/>
                    <a:gd name="connsiteX19" fmla="*/ 606365 w 891060"/>
                    <a:gd name="connsiteY19" fmla="*/ 309284 h 998026"/>
                    <a:gd name="connsiteX20" fmla="*/ 506432 w 891060"/>
                    <a:gd name="connsiteY20" fmla="*/ 419440 h 998026"/>
                    <a:gd name="connsiteX21" fmla="*/ 383850 w 891060"/>
                    <a:gd name="connsiteY21" fmla="*/ 558329 h 998026"/>
                    <a:gd name="connsiteX22" fmla="*/ 379139 w 891060"/>
                    <a:gd name="connsiteY22" fmla="*/ 563441 h 998026"/>
                    <a:gd name="connsiteX23" fmla="*/ 282132 w 891060"/>
                    <a:gd name="connsiteY23" fmla="*/ 140000 h 998026"/>
                    <a:gd name="connsiteX24" fmla="*/ 6126 w 891060"/>
                    <a:gd name="connsiteY24" fmla="*/ 176108 h 998026"/>
                    <a:gd name="connsiteX25" fmla="*/ 91861 w 891060"/>
                    <a:gd name="connsiteY25" fmla="*/ 777886 h 998026"/>
                    <a:gd name="connsiteX26" fmla="*/ 273555 w 891060"/>
                    <a:gd name="connsiteY26" fmla="*/ 989191 h 998026"/>
                    <a:gd name="connsiteX27" fmla="*/ 526696 w 891060"/>
                    <a:gd name="connsiteY27" fmla="*/ 896157 h 998026"/>
                    <a:gd name="connsiteX28" fmla="*/ 531716 w 891060"/>
                    <a:gd name="connsiteY28" fmla="*/ 897451 h 998026"/>
                    <a:gd name="connsiteX29" fmla="*/ 530422 w 891060"/>
                    <a:gd name="connsiteY29" fmla="*/ 902486 h 998026"/>
                    <a:gd name="connsiteX30" fmla="*/ 290093 w 891060"/>
                    <a:gd name="connsiteY30" fmla="*/ 997490 h 998026"/>
                    <a:gd name="connsiteX31" fmla="*/ 883957 w 891060"/>
                    <a:gd name="connsiteY31" fmla="*/ 125295 h 998026"/>
                    <a:gd name="connsiteX32" fmla="*/ 883957 w 891060"/>
                    <a:gd name="connsiteY32" fmla="*/ 125295 h 998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891060" h="998026">
                      <a:moveTo>
                        <a:pt x="290093" y="997490"/>
                      </a:moveTo>
                      <a:cubicBezTo>
                        <a:pt x="284226" y="997506"/>
                        <a:pt x="278375" y="997152"/>
                        <a:pt x="272555" y="996428"/>
                      </a:cubicBezTo>
                      <a:cubicBezTo>
                        <a:pt x="230596" y="991224"/>
                        <a:pt x="194026" y="972777"/>
                        <a:pt x="164046" y="941612"/>
                      </a:cubicBezTo>
                      <a:cubicBezTo>
                        <a:pt x="128862" y="905103"/>
                        <a:pt x="102147" y="850595"/>
                        <a:pt x="84655" y="779596"/>
                      </a:cubicBezTo>
                      <a:cubicBezTo>
                        <a:pt x="46314" y="624077"/>
                        <a:pt x="-1157" y="177756"/>
                        <a:pt x="-1573" y="173275"/>
                      </a:cubicBezTo>
                      <a:lnTo>
                        <a:pt x="-1943" y="169703"/>
                      </a:lnTo>
                      <a:lnTo>
                        <a:pt x="287845" y="131824"/>
                      </a:lnTo>
                      <a:lnTo>
                        <a:pt x="288584" y="135073"/>
                      </a:lnTo>
                      <a:lnTo>
                        <a:pt x="383188" y="548166"/>
                      </a:lnTo>
                      <a:cubicBezTo>
                        <a:pt x="436357" y="490409"/>
                        <a:pt x="472018" y="448480"/>
                        <a:pt x="500843" y="414605"/>
                      </a:cubicBezTo>
                      <a:cubicBezTo>
                        <a:pt x="534980" y="374571"/>
                        <a:pt x="561957" y="342790"/>
                        <a:pt x="601191" y="304003"/>
                      </a:cubicBezTo>
                      <a:cubicBezTo>
                        <a:pt x="722726" y="183900"/>
                        <a:pt x="861922" y="129576"/>
                        <a:pt x="880692" y="122601"/>
                      </a:cubicBezTo>
                      <a:cubicBezTo>
                        <a:pt x="884558" y="92621"/>
                        <a:pt x="878275" y="34725"/>
                        <a:pt x="864185" y="4869"/>
                      </a:cubicBezTo>
                      <a:cubicBezTo>
                        <a:pt x="863231" y="3083"/>
                        <a:pt x="863893" y="865"/>
                        <a:pt x="865679" y="-89"/>
                      </a:cubicBezTo>
                      <a:cubicBezTo>
                        <a:pt x="867450" y="-1059"/>
                        <a:pt x="869683" y="-397"/>
                        <a:pt x="870638" y="1389"/>
                      </a:cubicBezTo>
                      <a:cubicBezTo>
                        <a:pt x="870715" y="1512"/>
                        <a:pt x="870776" y="1651"/>
                        <a:pt x="870822" y="1789"/>
                      </a:cubicBezTo>
                      <a:cubicBezTo>
                        <a:pt x="885789" y="33509"/>
                        <a:pt x="892271" y="95624"/>
                        <a:pt x="887652" y="125911"/>
                      </a:cubicBezTo>
                      <a:lnTo>
                        <a:pt x="887329" y="128113"/>
                      </a:lnTo>
                      <a:lnTo>
                        <a:pt x="885235" y="128837"/>
                      </a:lnTo>
                      <a:cubicBezTo>
                        <a:pt x="883695" y="129345"/>
                        <a:pt x="735090" y="182052"/>
                        <a:pt x="606365" y="309284"/>
                      </a:cubicBezTo>
                      <a:cubicBezTo>
                        <a:pt x="567346" y="347779"/>
                        <a:pt x="540462" y="379437"/>
                        <a:pt x="506432" y="419440"/>
                      </a:cubicBezTo>
                      <a:cubicBezTo>
                        <a:pt x="476730" y="454347"/>
                        <a:pt x="439760" y="497800"/>
                        <a:pt x="383850" y="558329"/>
                      </a:cubicBezTo>
                      <a:lnTo>
                        <a:pt x="379139" y="563441"/>
                      </a:lnTo>
                      <a:lnTo>
                        <a:pt x="282132" y="140000"/>
                      </a:lnTo>
                      <a:lnTo>
                        <a:pt x="6126" y="176108"/>
                      </a:lnTo>
                      <a:cubicBezTo>
                        <a:pt x="10745" y="218806"/>
                        <a:pt x="55399" y="630175"/>
                        <a:pt x="91861" y="777886"/>
                      </a:cubicBezTo>
                      <a:cubicBezTo>
                        <a:pt x="123704" y="907090"/>
                        <a:pt x="184833" y="978181"/>
                        <a:pt x="273555" y="989191"/>
                      </a:cubicBezTo>
                      <a:cubicBezTo>
                        <a:pt x="328757" y="996043"/>
                        <a:pt x="404437" y="968219"/>
                        <a:pt x="526696" y="896157"/>
                      </a:cubicBezTo>
                      <a:cubicBezTo>
                        <a:pt x="528451" y="895126"/>
                        <a:pt x="530699" y="895711"/>
                        <a:pt x="531716" y="897451"/>
                      </a:cubicBezTo>
                      <a:cubicBezTo>
                        <a:pt x="532747" y="899206"/>
                        <a:pt x="532178" y="901454"/>
                        <a:pt x="530422" y="902486"/>
                      </a:cubicBezTo>
                      <a:cubicBezTo>
                        <a:pt x="418788" y="968235"/>
                        <a:pt x="345232" y="997490"/>
                        <a:pt x="290093" y="997490"/>
                      </a:cubicBezTo>
                      <a:close/>
                      <a:moveTo>
                        <a:pt x="883957" y="125295"/>
                      </a:moveTo>
                      <a:lnTo>
                        <a:pt x="883957" y="125295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" name="爱设计-9-33">
                  <a:extLst>
                    <a:ext uri="{FF2B5EF4-FFF2-40B4-BE49-F238E27FC236}">
                      <a16:creationId xmlns:a16="http://schemas.microsoft.com/office/drawing/2014/main" id="{24B9B44E-81CA-FA22-A132-B4DD5D26A708}"/>
                    </a:ext>
                  </a:extLst>
                </p:cNvPr>
                <p:cNvSpPr/>
                <p:nvPr/>
              </p:nvSpPr>
              <p:spPr>
                <a:xfrm>
                  <a:off x="4637895" y="2747987"/>
                  <a:ext cx="800309" cy="1204942"/>
                </a:xfrm>
                <a:custGeom>
                  <a:avLst/>
                  <a:gdLst>
                    <a:gd name="connsiteX0" fmla="*/ 358598 w 800309"/>
                    <a:gd name="connsiteY0" fmla="*/ 701790 h 1204942"/>
                    <a:gd name="connsiteX1" fmla="*/ 435356 w 800309"/>
                    <a:gd name="connsiteY1" fmla="*/ 925936 h 1204942"/>
                    <a:gd name="connsiteX2" fmla="*/ -1943 w 800309"/>
                    <a:gd name="connsiteY2" fmla="*/ 968126 h 1204942"/>
                    <a:gd name="connsiteX3" fmla="*/ 17289 w 800309"/>
                    <a:gd name="connsiteY3" fmla="*/ 1204406 h 1204942"/>
                    <a:gd name="connsiteX4" fmla="*/ 488386 w 800309"/>
                    <a:gd name="connsiteY4" fmla="*/ 1191934 h 1204942"/>
                    <a:gd name="connsiteX5" fmla="*/ 750149 w 800309"/>
                    <a:gd name="connsiteY5" fmla="*/ 1125446 h 1204942"/>
                    <a:gd name="connsiteX6" fmla="*/ 744744 w 800309"/>
                    <a:gd name="connsiteY6" fmla="*/ 716510 h 1204942"/>
                    <a:gd name="connsiteX7" fmla="*/ 438189 w 800309"/>
                    <a:gd name="connsiteY7" fmla="*/ 153781 h 1204942"/>
                    <a:gd name="connsiteX8" fmla="*/ 92493 w 800309"/>
                    <a:gd name="connsiteY8" fmla="*/ -536 h 1204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0309" h="1204942">
                      <a:moveTo>
                        <a:pt x="358598" y="701790"/>
                      </a:moveTo>
                      <a:lnTo>
                        <a:pt x="435356" y="925936"/>
                      </a:lnTo>
                      <a:lnTo>
                        <a:pt x="-1943" y="968126"/>
                      </a:lnTo>
                      <a:cubicBezTo>
                        <a:pt x="5232" y="1036200"/>
                        <a:pt x="12177" y="1143339"/>
                        <a:pt x="17289" y="1204406"/>
                      </a:cubicBezTo>
                      <a:lnTo>
                        <a:pt x="488386" y="1191934"/>
                      </a:lnTo>
                      <a:cubicBezTo>
                        <a:pt x="654483" y="1178630"/>
                        <a:pt x="703663" y="1170747"/>
                        <a:pt x="750149" y="1125446"/>
                      </a:cubicBezTo>
                      <a:cubicBezTo>
                        <a:pt x="833005" y="1044823"/>
                        <a:pt x="794126" y="868641"/>
                        <a:pt x="744744" y="716510"/>
                      </a:cubicBezTo>
                      <a:cubicBezTo>
                        <a:pt x="694625" y="562055"/>
                        <a:pt x="595632" y="291438"/>
                        <a:pt x="438189" y="153781"/>
                      </a:cubicBezTo>
                      <a:cubicBezTo>
                        <a:pt x="387992" y="109882"/>
                        <a:pt x="294989" y="31769"/>
                        <a:pt x="92493" y="-53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0" name="爱设计-9-34">
                  <a:extLst>
                    <a:ext uri="{FF2B5EF4-FFF2-40B4-BE49-F238E27FC236}">
                      <a16:creationId xmlns:a16="http://schemas.microsoft.com/office/drawing/2014/main" id="{0E0DAD48-A04B-3D27-6015-B830564F5A71}"/>
                    </a:ext>
                  </a:extLst>
                </p:cNvPr>
                <p:cNvSpPr/>
                <p:nvPr/>
              </p:nvSpPr>
              <p:spPr>
                <a:xfrm>
                  <a:off x="4633814" y="2468695"/>
                  <a:ext cx="808044" cy="1488007"/>
                </a:xfrm>
                <a:custGeom>
                  <a:avLst/>
                  <a:gdLst>
                    <a:gd name="connsiteX0" fmla="*/ 17952 w 808044"/>
                    <a:gd name="connsiteY0" fmla="*/ 1487471 h 1488007"/>
                    <a:gd name="connsiteX1" fmla="*/ 17660 w 808044"/>
                    <a:gd name="connsiteY1" fmla="*/ 1484007 h 1488007"/>
                    <a:gd name="connsiteX2" fmla="*/ 11916 w 808044"/>
                    <a:gd name="connsiteY2" fmla="*/ 1409558 h 1488007"/>
                    <a:gd name="connsiteX3" fmla="*/ -1558 w 808044"/>
                    <a:gd name="connsiteY3" fmla="*/ 1247881 h 1488007"/>
                    <a:gd name="connsiteX4" fmla="*/ -1943 w 808044"/>
                    <a:gd name="connsiteY4" fmla="*/ 1244201 h 1488007"/>
                    <a:gd name="connsiteX5" fmla="*/ 1754 w 808044"/>
                    <a:gd name="connsiteY5" fmla="*/ 1243846 h 1488007"/>
                    <a:gd name="connsiteX6" fmla="*/ 434433 w 808044"/>
                    <a:gd name="connsiteY6" fmla="*/ 1202103 h 1488007"/>
                    <a:gd name="connsiteX7" fmla="*/ 359198 w 808044"/>
                    <a:gd name="connsiteY7" fmla="*/ 982345 h 1488007"/>
                    <a:gd name="connsiteX8" fmla="*/ 361477 w 808044"/>
                    <a:gd name="connsiteY8" fmla="*/ 977679 h 1488007"/>
                    <a:gd name="connsiteX9" fmla="*/ 366143 w 808044"/>
                    <a:gd name="connsiteY9" fmla="*/ 979974 h 1488007"/>
                    <a:gd name="connsiteX10" fmla="*/ 444395 w 808044"/>
                    <a:gd name="connsiteY10" fmla="*/ 1208524 h 1488007"/>
                    <a:gd name="connsiteX11" fmla="*/ 6126 w 808044"/>
                    <a:gd name="connsiteY11" fmla="*/ 1250806 h 1488007"/>
                    <a:gd name="connsiteX12" fmla="*/ 19214 w 808044"/>
                    <a:gd name="connsiteY12" fmla="*/ 1409096 h 1488007"/>
                    <a:gd name="connsiteX13" fmla="*/ 24680 w 808044"/>
                    <a:gd name="connsiteY13" fmla="*/ 1480018 h 1488007"/>
                    <a:gd name="connsiteX14" fmla="*/ 492206 w 808044"/>
                    <a:gd name="connsiteY14" fmla="*/ 1467700 h 1488007"/>
                    <a:gd name="connsiteX15" fmla="*/ 751674 w 808044"/>
                    <a:gd name="connsiteY15" fmla="*/ 1402259 h 1488007"/>
                    <a:gd name="connsiteX16" fmla="*/ 745330 w 808044"/>
                    <a:gd name="connsiteY16" fmla="*/ 997081 h 1488007"/>
                    <a:gd name="connsiteX17" fmla="*/ 439853 w 808044"/>
                    <a:gd name="connsiteY17" fmla="*/ 435984 h 1488007"/>
                    <a:gd name="connsiteX18" fmla="*/ 95988 w 808044"/>
                    <a:gd name="connsiteY18" fmla="*/ 282544 h 1488007"/>
                    <a:gd name="connsiteX19" fmla="*/ 95003 w 808044"/>
                    <a:gd name="connsiteY19" fmla="*/ 282375 h 1488007"/>
                    <a:gd name="connsiteX20" fmla="*/ 94233 w 808044"/>
                    <a:gd name="connsiteY20" fmla="*/ 281744 h 1488007"/>
                    <a:gd name="connsiteX21" fmla="*/ 30809 w 808044"/>
                    <a:gd name="connsiteY21" fmla="*/ 159900 h 1488007"/>
                    <a:gd name="connsiteX22" fmla="*/ -1527 w 808044"/>
                    <a:gd name="connsiteY22" fmla="*/ 3381 h 1488007"/>
                    <a:gd name="connsiteX23" fmla="*/ 1907 w 808044"/>
                    <a:gd name="connsiteY23" fmla="*/ -528 h 1488007"/>
                    <a:gd name="connsiteX24" fmla="*/ 5818 w 808044"/>
                    <a:gd name="connsiteY24" fmla="*/ 2906 h 1488007"/>
                    <a:gd name="connsiteX25" fmla="*/ 5818 w 808044"/>
                    <a:gd name="connsiteY25" fmla="*/ 3381 h 1488007"/>
                    <a:gd name="connsiteX26" fmla="*/ 98205 w 808044"/>
                    <a:gd name="connsiteY26" fmla="*/ 275446 h 1488007"/>
                    <a:gd name="connsiteX27" fmla="*/ 444734 w 808044"/>
                    <a:gd name="connsiteY27" fmla="*/ 430456 h 1488007"/>
                    <a:gd name="connsiteX28" fmla="*/ 639147 w 808044"/>
                    <a:gd name="connsiteY28" fmla="*/ 706678 h 1488007"/>
                    <a:gd name="connsiteX29" fmla="*/ 752367 w 808044"/>
                    <a:gd name="connsiteY29" fmla="*/ 994817 h 1488007"/>
                    <a:gd name="connsiteX30" fmla="*/ 756848 w 808044"/>
                    <a:gd name="connsiteY30" fmla="*/ 1407479 h 1488007"/>
                    <a:gd name="connsiteX31" fmla="*/ 492744 w 808044"/>
                    <a:gd name="connsiteY31" fmla="*/ 1474999 h 1488007"/>
                    <a:gd name="connsiteX32" fmla="*/ 492544 w 808044"/>
                    <a:gd name="connsiteY32" fmla="*/ 1474999 h 1488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808044" h="1488007">
                      <a:moveTo>
                        <a:pt x="17952" y="1487471"/>
                      </a:moveTo>
                      <a:lnTo>
                        <a:pt x="17660" y="1484007"/>
                      </a:lnTo>
                      <a:cubicBezTo>
                        <a:pt x="15935" y="1463358"/>
                        <a:pt x="13979" y="1437228"/>
                        <a:pt x="11916" y="1409558"/>
                      </a:cubicBezTo>
                      <a:cubicBezTo>
                        <a:pt x="7820" y="1354850"/>
                        <a:pt x="3185" y="1292827"/>
                        <a:pt x="-1558" y="1247881"/>
                      </a:cubicBezTo>
                      <a:lnTo>
                        <a:pt x="-1943" y="1244201"/>
                      </a:lnTo>
                      <a:lnTo>
                        <a:pt x="1754" y="1243846"/>
                      </a:lnTo>
                      <a:lnTo>
                        <a:pt x="434433" y="1202103"/>
                      </a:lnTo>
                      <a:lnTo>
                        <a:pt x="359198" y="982345"/>
                      </a:lnTo>
                      <a:cubicBezTo>
                        <a:pt x="358537" y="980420"/>
                        <a:pt x="359568" y="978342"/>
                        <a:pt x="361477" y="977679"/>
                      </a:cubicBezTo>
                      <a:cubicBezTo>
                        <a:pt x="363402" y="977033"/>
                        <a:pt x="365481" y="978049"/>
                        <a:pt x="366143" y="979974"/>
                      </a:cubicBezTo>
                      <a:lnTo>
                        <a:pt x="444395" y="1208524"/>
                      </a:lnTo>
                      <a:lnTo>
                        <a:pt x="6126" y="1250806"/>
                      </a:lnTo>
                      <a:cubicBezTo>
                        <a:pt x="10746" y="1295583"/>
                        <a:pt x="15242" y="1355804"/>
                        <a:pt x="19214" y="1409096"/>
                      </a:cubicBezTo>
                      <a:cubicBezTo>
                        <a:pt x="21170" y="1435272"/>
                        <a:pt x="23018" y="1459909"/>
                        <a:pt x="24680" y="1480018"/>
                      </a:cubicBezTo>
                      <a:lnTo>
                        <a:pt x="492206" y="1467700"/>
                      </a:lnTo>
                      <a:cubicBezTo>
                        <a:pt x="659256" y="1454335"/>
                        <a:pt x="706559" y="1446143"/>
                        <a:pt x="751674" y="1402259"/>
                      </a:cubicBezTo>
                      <a:cubicBezTo>
                        <a:pt x="836932" y="1319296"/>
                        <a:pt x="788891" y="1131258"/>
                        <a:pt x="745330" y="997081"/>
                      </a:cubicBezTo>
                      <a:cubicBezTo>
                        <a:pt x="655699" y="720875"/>
                        <a:pt x="555783" y="537348"/>
                        <a:pt x="439853" y="435984"/>
                      </a:cubicBezTo>
                      <a:cubicBezTo>
                        <a:pt x="395091" y="396842"/>
                        <a:pt x="301934" y="315403"/>
                        <a:pt x="95988" y="282544"/>
                      </a:cubicBezTo>
                      <a:lnTo>
                        <a:pt x="95003" y="282375"/>
                      </a:lnTo>
                      <a:lnTo>
                        <a:pt x="94233" y="281744"/>
                      </a:lnTo>
                      <a:cubicBezTo>
                        <a:pt x="75077" y="265961"/>
                        <a:pt x="51365" y="220414"/>
                        <a:pt x="30809" y="159900"/>
                      </a:cubicBezTo>
                      <a:cubicBezTo>
                        <a:pt x="10792" y="101081"/>
                        <a:pt x="-1527" y="41106"/>
                        <a:pt x="-1527" y="3381"/>
                      </a:cubicBezTo>
                      <a:cubicBezTo>
                        <a:pt x="-1665" y="1354"/>
                        <a:pt x="-125" y="-397"/>
                        <a:pt x="1907" y="-528"/>
                      </a:cubicBezTo>
                      <a:cubicBezTo>
                        <a:pt x="3940" y="-660"/>
                        <a:pt x="5680" y="878"/>
                        <a:pt x="5818" y="2906"/>
                      </a:cubicBezTo>
                      <a:cubicBezTo>
                        <a:pt x="5834" y="3064"/>
                        <a:pt x="5834" y="3223"/>
                        <a:pt x="5818" y="3381"/>
                      </a:cubicBezTo>
                      <a:cubicBezTo>
                        <a:pt x="5818" y="83450"/>
                        <a:pt x="59957" y="242448"/>
                        <a:pt x="98205" y="275446"/>
                      </a:cubicBezTo>
                      <a:cubicBezTo>
                        <a:pt x="305522" y="308751"/>
                        <a:pt x="399526" y="390930"/>
                        <a:pt x="444734" y="430456"/>
                      </a:cubicBezTo>
                      <a:cubicBezTo>
                        <a:pt x="514024" y="491031"/>
                        <a:pt x="579418" y="583972"/>
                        <a:pt x="639147" y="706678"/>
                      </a:cubicBezTo>
                      <a:cubicBezTo>
                        <a:pt x="678966" y="788517"/>
                        <a:pt x="715997" y="882767"/>
                        <a:pt x="752367" y="994817"/>
                      </a:cubicBezTo>
                      <a:cubicBezTo>
                        <a:pt x="796528" y="1130888"/>
                        <a:pt x="845031" y="1321713"/>
                        <a:pt x="756848" y="1407479"/>
                      </a:cubicBezTo>
                      <a:cubicBezTo>
                        <a:pt x="710007" y="1453042"/>
                        <a:pt x="661967" y="1461372"/>
                        <a:pt x="492744" y="1474999"/>
                      </a:cubicBezTo>
                      <a:lnTo>
                        <a:pt x="492544" y="1474999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" name="爱设计-9-35">
                  <a:extLst>
                    <a:ext uri="{FF2B5EF4-FFF2-40B4-BE49-F238E27FC236}">
                      <a16:creationId xmlns:a16="http://schemas.microsoft.com/office/drawing/2014/main" id="{0DBBB5B3-E3D5-8367-FECC-77A26D9E07CF}"/>
                    </a:ext>
                  </a:extLst>
                </p:cNvPr>
                <p:cNvSpPr/>
                <p:nvPr/>
              </p:nvSpPr>
              <p:spPr>
                <a:xfrm>
                  <a:off x="4415873" y="2744467"/>
                  <a:ext cx="320008" cy="116956"/>
                </a:xfrm>
                <a:custGeom>
                  <a:avLst/>
                  <a:gdLst>
                    <a:gd name="connsiteX0" fmla="*/ 59710 w 320008"/>
                    <a:gd name="connsiteY0" fmla="*/ 116420 h 116956"/>
                    <a:gd name="connsiteX1" fmla="*/ 53089 w 320008"/>
                    <a:gd name="connsiteY1" fmla="*/ 116282 h 116956"/>
                    <a:gd name="connsiteX2" fmla="*/ -1188 w 320008"/>
                    <a:gd name="connsiteY2" fmla="*/ 94386 h 116956"/>
                    <a:gd name="connsiteX3" fmla="*/ -495 w 320008"/>
                    <a:gd name="connsiteY3" fmla="*/ 89243 h 116956"/>
                    <a:gd name="connsiteX4" fmla="*/ 4648 w 320008"/>
                    <a:gd name="connsiteY4" fmla="*/ 89936 h 116956"/>
                    <a:gd name="connsiteX5" fmla="*/ 53398 w 320008"/>
                    <a:gd name="connsiteY5" fmla="*/ 108937 h 116956"/>
                    <a:gd name="connsiteX6" fmla="*/ 311804 w 320008"/>
                    <a:gd name="connsiteY6" fmla="*/ 521 h 116956"/>
                    <a:gd name="connsiteX7" fmla="*/ 317008 w 320008"/>
                    <a:gd name="connsiteY7" fmla="*/ 567 h 116956"/>
                    <a:gd name="connsiteX8" fmla="*/ 317255 w 320008"/>
                    <a:gd name="connsiteY8" fmla="*/ 5448 h 116956"/>
                    <a:gd name="connsiteX9" fmla="*/ 196089 w 320008"/>
                    <a:gd name="connsiteY9" fmla="*/ 83038 h 116956"/>
                    <a:gd name="connsiteX10" fmla="*/ 59710 w 320008"/>
                    <a:gd name="connsiteY10" fmla="*/ 116420 h 116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0008" h="116956">
                      <a:moveTo>
                        <a:pt x="59710" y="116420"/>
                      </a:moveTo>
                      <a:cubicBezTo>
                        <a:pt x="57447" y="116420"/>
                        <a:pt x="55245" y="116420"/>
                        <a:pt x="53089" y="116282"/>
                      </a:cubicBezTo>
                      <a:cubicBezTo>
                        <a:pt x="27329" y="115204"/>
                        <a:pt x="9067" y="107844"/>
                        <a:pt x="-1188" y="94386"/>
                      </a:cubicBezTo>
                      <a:cubicBezTo>
                        <a:pt x="-2420" y="92769"/>
                        <a:pt x="-2112" y="90475"/>
                        <a:pt x="-495" y="89243"/>
                      </a:cubicBezTo>
                      <a:cubicBezTo>
                        <a:pt x="1122" y="88011"/>
                        <a:pt x="3416" y="88319"/>
                        <a:pt x="4648" y="89936"/>
                      </a:cubicBezTo>
                      <a:cubicBezTo>
                        <a:pt x="13517" y="101561"/>
                        <a:pt x="29916" y="107952"/>
                        <a:pt x="53398" y="108937"/>
                      </a:cubicBezTo>
                      <a:cubicBezTo>
                        <a:pt x="128508" y="112017"/>
                        <a:pt x="261345" y="56353"/>
                        <a:pt x="311804" y="521"/>
                      </a:cubicBezTo>
                      <a:cubicBezTo>
                        <a:pt x="313251" y="-911"/>
                        <a:pt x="315577" y="-880"/>
                        <a:pt x="317008" y="567"/>
                      </a:cubicBezTo>
                      <a:cubicBezTo>
                        <a:pt x="318317" y="1891"/>
                        <a:pt x="318425" y="3985"/>
                        <a:pt x="317255" y="5448"/>
                      </a:cubicBezTo>
                      <a:cubicBezTo>
                        <a:pt x="293250" y="32009"/>
                        <a:pt x="247964" y="61004"/>
                        <a:pt x="196089" y="83038"/>
                      </a:cubicBezTo>
                      <a:cubicBezTo>
                        <a:pt x="145738" y="104426"/>
                        <a:pt x="96542" y="116420"/>
                        <a:pt x="59710" y="11642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" name="爱设计-9-36">
                  <a:extLst>
                    <a:ext uri="{FF2B5EF4-FFF2-40B4-BE49-F238E27FC236}">
                      <a16:creationId xmlns:a16="http://schemas.microsoft.com/office/drawing/2014/main" id="{F3CD5EB9-5AD7-2595-6FEE-45C2FB249773}"/>
                    </a:ext>
                  </a:extLst>
                </p:cNvPr>
                <p:cNvSpPr/>
                <p:nvPr/>
              </p:nvSpPr>
              <p:spPr>
                <a:xfrm>
                  <a:off x="3921794" y="2623511"/>
                  <a:ext cx="1727030" cy="1672229"/>
                </a:xfrm>
                <a:custGeom>
                  <a:avLst/>
                  <a:gdLst>
                    <a:gd name="connsiteX0" fmla="*/ 1612684 w 1727030"/>
                    <a:gd name="connsiteY0" fmla="*/ 1671685 h 1672229"/>
                    <a:gd name="connsiteX1" fmla="*/ 1977 w 1727030"/>
                    <a:gd name="connsiteY1" fmla="*/ 1671685 h 1672229"/>
                    <a:gd name="connsiteX2" fmla="*/ -1934 w 1727030"/>
                    <a:gd name="connsiteY2" fmla="*/ 1668251 h 1672229"/>
                    <a:gd name="connsiteX3" fmla="*/ 1500 w 1727030"/>
                    <a:gd name="connsiteY3" fmla="*/ 1664340 h 1672229"/>
                    <a:gd name="connsiteX4" fmla="*/ 1977 w 1727030"/>
                    <a:gd name="connsiteY4" fmla="*/ 1664340 h 1672229"/>
                    <a:gd name="connsiteX5" fmla="*/ 1612684 w 1727030"/>
                    <a:gd name="connsiteY5" fmla="*/ 1664340 h 1672229"/>
                    <a:gd name="connsiteX6" fmla="*/ 1717712 w 1727030"/>
                    <a:gd name="connsiteY6" fmla="*/ 1559326 h 1672229"/>
                    <a:gd name="connsiteX7" fmla="*/ 1717712 w 1727030"/>
                    <a:gd name="connsiteY7" fmla="*/ 111822 h 1672229"/>
                    <a:gd name="connsiteX8" fmla="*/ 1612684 w 1727030"/>
                    <a:gd name="connsiteY8" fmla="*/ 6809 h 1672229"/>
                    <a:gd name="connsiteX9" fmla="*/ 844131 w 1727030"/>
                    <a:gd name="connsiteY9" fmla="*/ 6809 h 1672229"/>
                    <a:gd name="connsiteX10" fmla="*/ 840697 w 1727030"/>
                    <a:gd name="connsiteY10" fmla="*/ 2898 h 1672229"/>
                    <a:gd name="connsiteX11" fmla="*/ 844131 w 1727030"/>
                    <a:gd name="connsiteY11" fmla="*/ -536 h 1672229"/>
                    <a:gd name="connsiteX12" fmla="*/ 1612684 w 1727030"/>
                    <a:gd name="connsiteY12" fmla="*/ -536 h 1672229"/>
                    <a:gd name="connsiteX13" fmla="*/ 1725088 w 1727030"/>
                    <a:gd name="connsiteY13" fmla="*/ 111868 h 1672229"/>
                    <a:gd name="connsiteX14" fmla="*/ 1725088 w 1727030"/>
                    <a:gd name="connsiteY14" fmla="*/ 1559373 h 1672229"/>
                    <a:gd name="connsiteX15" fmla="*/ 1612684 w 1727030"/>
                    <a:gd name="connsiteY15" fmla="*/ 1671685 h 167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727030" h="1672229">
                      <a:moveTo>
                        <a:pt x="1612684" y="1671685"/>
                      </a:moveTo>
                      <a:lnTo>
                        <a:pt x="1977" y="1671685"/>
                      </a:lnTo>
                      <a:cubicBezTo>
                        <a:pt x="-55" y="1671823"/>
                        <a:pt x="-1795" y="1670283"/>
                        <a:pt x="-1934" y="1668251"/>
                      </a:cubicBezTo>
                      <a:cubicBezTo>
                        <a:pt x="-2073" y="1666218"/>
                        <a:pt x="-533" y="1664478"/>
                        <a:pt x="1500" y="1664340"/>
                      </a:cubicBezTo>
                      <a:cubicBezTo>
                        <a:pt x="1654" y="1664324"/>
                        <a:pt x="1823" y="1664324"/>
                        <a:pt x="1977" y="1664340"/>
                      </a:cubicBezTo>
                      <a:lnTo>
                        <a:pt x="1612684" y="1664340"/>
                      </a:lnTo>
                      <a:cubicBezTo>
                        <a:pt x="1670656" y="1664278"/>
                        <a:pt x="1717651" y="1617299"/>
                        <a:pt x="1717712" y="1559326"/>
                      </a:cubicBezTo>
                      <a:lnTo>
                        <a:pt x="1717712" y="111822"/>
                      </a:lnTo>
                      <a:cubicBezTo>
                        <a:pt x="1717635" y="53849"/>
                        <a:pt x="1670656" y="6876"/>
                        <a:pt x="1612684" y="6809"/>
                      </a:cubicBezTo>
                      <a:lnTo>
                        <a:pt x="844131" y="6809"/>
                      </a:lnTo>
                      <a:cubicBezTo>
                        <a:pt x="842098" y="6678"/>
                        <a:pt x="840559" y="4927"/>
                        <a:pt x="840697" y="2898"/>
                      </a:cubicBezTo>
                      <a:cubicBezTo>
                        <a:pt x="840820" y="1053"/>
                        <a:pt x="842283" y="-416"/>
                        <a:pt x="844131" y="-536"/>
                      </a:cubicBezTo>
                      <a:lnTo>
                        <a:pt x="1612684" y="-536"/>
                      </a:lnTo>
                      <a:cubicBezTo>
                        <a:pt x="1674752" y="-493"/>
                        <a:pt x="1725041" y="49800"/>
                        <a:pt x="1725088" y="111868"/>
                      </a:cubicBezTo>
                      <a:lnTo>
                        <a:pt x="1725088" y="1559373"/>
                      </a:lnTo>
                      <a:cubicBezTo>
                        <a:pt x="1725041" y="1621410"/>
                        <a:pt x="1674722" y="1671685"/>
                        <a:pt x="1612684" y="167168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" name="爱设计-9-37">
                  <a:extLst>
                    <a:ext uri="{FF2B5EF4-FFF2-40B4-BE49-F238E27FC236}">
                      <a16:creationId xmlns:a16="http://schemas.microsoft.com/office/drawing/2014/main" id="{DD3BF674-DA41-8AF0-5385-83444BCB4CCD}"/>
                    </a:ext>
                  </a:extLst>
                </p:cNvPr>
                <p:cNvSpPr/>
                <p:nvPr/>
              </p:nvSpPr>
              <p:spPr>
                <a:xfrm>
                  <a:off x="3994934" y="2623503"/>
                  <a:ext cx="198940" cy="7360"/>
                </a:xfrm>
                <a:custGeom>
                  <a:avLst/>
                  <a:gdLst>
                    <a:gd name="connsiteX0" fmla="*/ 193080 w 198940"/>
                    <a:gd name="connsiteY0" fmla="*/ 6817 h 7360"/>
                    <a:gd name="connsiteX1" fmla="*/ 1500 w 198940"/>
                    <a:gd name="connsiteY1" fmla="*/ 6817 h 7360"/>
                    <a:gd name="connsiteX2" fmla="*/ -1934 w 198940"/>
                    <a:gd name="connsiteY2" fmla="*/ 2905 h 7360"/>
                    <a:gd name="connsiteX3" fmla="*/ 1500 w 198940"/>
                    <a:gd name="connsiteY3" fmla="*/ -528 h 7360"/>
                    <a:gd name="connsiteX4" fmla="*/ 193080 w 198940"/>
                    <a:gd name="connsiteY4" fmla="*/ -528 h 7360"/>
                    <a:gd name="connsiteX5" fmla="*/ 196991 w 198940"/>
                    <a:gd name="connsiteY5" fmla="*/ 2905 h 7360"/>
                    <a:gd name="connsiteX6" fmla="*/ 193557 w 198940"/>
                    <a:gd name="connsiteY6" fmla="*/ 6817 h 7360"/>
                    <a:gd name="connsiteX7" fmla="*/ 193080 w 198940"/>
                    <a:gd name="connsiteY7" fmla="*/ 6817 h 7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8940" h="7360">
                      <a:moveTo>
                        <a:pt x="193080" y="6817"/>
                      </a:moveTo>
                      <a:lnTo>
                        <a:pt x="1500" y="6817"/>
                      </a:lnTo>
                      <a:cubicBezTo>
                        <a:pt x="-533" y="6686"/>
                        <a:pt x="-2073" y="4935"/>
                        <a:pt x="-1934" y="2905"/>
                      </a:cubicBezTo>
                      <a:cubicBezTo>
                        <a:pt x="-1811" y="1061"/>
                        <a:pt x="-348" y="-408"/>
                        <a:pt x="1500" y="-528"/>
                      </a:cubicBezTo>
                      <a:lnTo>
                        <a:pt x="193080" y="-528"/>
                      </a:lnTo>
                      <a:cubicBezTo>
                        <a:pt x="195112" y="-659"/>
                        <a:pt x="196852" y="878"/>
                        <a:pt x="196991" y="2905"/>
                      </a:cubicBezTo>
                      <a:cubicBezTo>
                        <a:pt x="197114" y="4935"/>
                        <a:pt x="195589" y="6686"/>
                        <a:pt x="193557" y="6817"/>
                      </a:cubicBezTo>
                      <a:cubicBezTo>
                        <a:pt x="193403" y="6827"/>
                        <a:pt x="193234" y="6827"/>
                        <a:pt x="193080" y="681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" name="爱设计-9-38">
                  <a:extLst>
                    <a:ext uri="{FF2B5EF4-FFF2-40B4-BE49-F238E27FC236}">
                      <a16:creationId xmlns:a16="http://schemas.microsoft.com/office/drawing/2014/main" id="{A8319BEF-74A9-6576-6FC6-4703D9768AF2}"/>
                    </a:ext>
                  </a:extLst>
                </p:cNvPr>
                <p:cNvSpPr/>
                <p:nvPr/>
              </p:nvSpPr>
              <p:spPr>
                <a:xfrm>
                  <a:off x="3443623" y="2732427"/>
                  <a:ext cx="485487" cy="1563304"/>
                </a:xfrm>
                <a:custGeom>
                  <a:avLst/>
                  <a:gdLst>
                    <a:gd name="connsiteX0" fmla="*/ 480148 w 485487"/>
                    <a:gd name="connsiteY0" fmla="*/ 1562769 h 1563304"/>
                    <a:gd name="connsiteX1" fmla="*/ 110462 w 485487"/>
                    <a:gd name="connsiteY1" fmla="*/ 1562769 h 1563304"/>
                    <a:gd name="connsiteX2" fmla="*/ -1943 w 485487"/>
                    <a:gd name="connsiteY2" fmla="*/ 1450365 h 1563304"/>
                    <a:gd name="connsiteX3" fmla="*/ -1943 w 485487"/>
                    <a:gd name="connsiteY3" fmla="*/ 2907 h 1563304"/>
                    <a:gd name="connsiteX4" fmla="*/ 1969 w 485487"/>
                    <a:gd name="connsiteY4" fmla="*/ -527 h 1563304"/>
                    <a:gd name="connsiteX5" fmla="*/ 5402 w 485487"/>
                    <a:gd name="connsiteY5" fmla="*/ 2907 h 1563304"/>
                    <a:gd name="connsiteX6" fmla="*/ 5402 w 485487"/>
                    <a:gd name="connsiteY6" fmla="*/ 1450411 h 1563304"/>
                    <a:gd name="connsiteX7" fmla="*/ 110415 w 485487"/>
                    <a:gd name="connsiteY7" fmla="*/ 1555424 h 1563304"/>
                    <a:gd name="connsiteX8" fmla="*/ 480102 w 485487"/>
                    <a:gd name="connsiteY8" fmla="*/ 1555424 h 1563304"/>
                    <a:gd name="connsiteX9" fmla="*/ 483536 w 485487"/>
                    <a:gd name="connsiteY9" fmla="*/ 1559335 h 1563304"/>
                    <a:gd name="connsiteX10" fmla="*/ 480102 w 485487"/>
                    <a:gd name="connsiteY10" fmla="*/ 1562769 h 1563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85487" h="1563304">
                      <a:moveTo>
                        <a:pt x="480148" y="1562769"/>
                      </a:moveTo>
                      <a:lnTo>
                        <a:pt x="110462" y="1562769"/>
                      </a:lnTo>
                      <a:cubicBezTo>
                        <a:pt x="48393" y="1562723"/>
                        <a:pt x="-1896" y="1512433"/>
                        <a:pt x="-1943" y="1450365"/>
                      </a:cubicBezTo>
                      <a:lnTo>
                        <a:pt x="-1943" y="2907"/>
                      </a:lnTo>
                      <a:cubicBezTo>
                        <a:pt x="-1804" y="874"/>
                        <a:pt x="-64" y="-666"/>
                        <a:pt x="1969" y="-527"/>
                      </a:cubicBezTo>
                      <a:cubicBezTo>
                        <a:pt x="3816" y="-404"/>
                        <a:pt x="5279" y="1059"/>
                        <a:pt x="5402" y="2907"/>
                      </a:cubicBezTo>
                      <a:lnTo>
                        <a:pt x="5402" y="1450411"/>
                      </a:lnTo>
                      <a:cubicBezTo>
                        <a:pt x="5464" y="1508384"/>
                        <a:pt x="52443" y="1555363"/>
                        <a:pt x="110415" y="1555424"/>
                      </a:cubicBezTo>
                      <a:lnTo>
                        <a:pt x="480102" y="1555424"/>
                      </a:lnTo>
                      <a:cubicBezTo>
                        <a:pt x="482135" y="1555563"/>
                        <a:pt x="483674" y="1557303"/>
                        <a:pt x="483536" y="1559335"/>
                      </a:cubicBezTo>
                      <a:cubicBezTo>
                        <a:pt x="483413" y="1561183"/>
                        <a:pt x="481950" y="1562646"/>
                        <a:pt x="480102" y="156276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爱设计-9-39">
                  <a:extLst>
                    <a:ext uri="{FF2B5EF4-FFF2-40B4-BE49-F238E27FC236}">
                      <a16:creationId xmlns:a16="http://schemas.microsoft.com/office/drawing/2014/main" id="{6275196D-6762-2E60-8084-5A7D0A0C278E}"/>
                    </a:ext>
                  </a:extLst>
                </p:cNvPr>
                <p:cNvSpPr/>
                <p:nvPr/>
              </p:nvSpPr>
              <p:spPr>
                <a:xfrm>
                  <a:off x="3595384" y="3987502"/>
                  <a:ext cx="148464" cy="148461"/>
                </a:xfrm>
                <a:custGeom>
                  <a:avLst/>
                  <a:gdLst>
                    <a:gd name="connsiteX0" fmla="*/ 47808 w 148464"/>
                    <a:gd name="connsiteY0" fmla="*/ 19769 h 148461"/>
                    <a:gd name="connsiteX1" fmla="*/ 8836 w 148464"/>
                    <a:gd name="connsiteY1" fmla="*/ 291 h 148461"/>
                    <a:gd name="connsiteX2" fmla="*/ -1127 w 148464"/>
                    <a:gd name="connsiteY2" fmla="*/ 3478 h 148461"/>
                    <a:gd name="connsiteX3" fmla="*/ -1942 w 148464"/>
                    <a:gd name="connsiteY3" fmla="*/ 6896 h 148461"/>
                    <a:gd name="connsiteX4" fmla="*/ -1942 w 148464"/>
                    <a:gd name="connsiteY4" fmla="*/ 140488 h 148461"/>
                    <a:gd name="connsiteX5" fmla="*/ 5402 w 148464"/>
                    <a:gd name="connsiteY5" fmla="*/ 147925 h 148461"/>
                    <a:gd name="connsiteX6" fmla="*/ 8836 w 148464"/>
                    <a:gd name="connsiteY6" fmla="*/ 147109 h 148461"/>
                    <a:gd name="connsiteX7" fmla="*/ 142428 w 148464"/>
                    <a:gd name="connsiteY7" fmla="*/ 80313 h 148461"/>
                    <a:gd name="connsiteX8" fmla="*/ 145738 w 148464"/>
                    <a:gd name="connsiteY8" fmla="*/ 70397 h 148461"/>
                    <a:gd name="connsiteX9" fmla="*/ 142428 w 148464"/>
                    <a:gd name="connsiteY9" fmla="*/ 67087 h 148461"/>
                    <a:gd name="connsiteX10" fmla="*/ 111293 w 148464"/>
                    <a:gd name="connsiteY10" fmla="*/ 51519 h 148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8464" h="148461">
                      <a:moveTo>
                        <a:pt x="47808" y="19769"/>
                      </a:moveTo>
                      <a:lnTo>
                        <a:pt x="8836" y="291"/>
                      </a:lnTo>
                      <a:cubicBezTo>
                        <a:pt x="5202" y="-1588"/>
                        <a:pt x="752" y="-156"/>
                        <a:pt x="-1127" y="3478"/>
                      </a:cubicBezTo>
                      <a:cubicBezTo>
                        <a:pt x="-1665" y="4525"/>
                        <a:pt x="-1942" y="5711"/>
                        <a:pt x="-1942" y="6896"/>
                      </a:cubicBezTo>
                      <a:lnTo>
                        <a:pt x="-1942" y="140488"/>
                      </a:lnTo>
                      <a:cubicBezTo>
                        <a:pt x="-1973" y="144569"/>
                        <a:pt x="1322" y="147910"/>
                        <a:pt x="5402" y="147925"/>
                      </a:cubicBezTo>
                      <a:cubicBezTo>
                        <a:pt x="6588" y="147941"/>
                        <a:pt x="7773" y="147664"/>
                        <a:pt x="8836" y="147109"/>
                      </a:cubicBezTo>
                      <a:lnTo>
                        <a:pt x="142428" y="80313"/>
                      </a:lnTo>
                      <a:cubicBezTo>
                        <a:pt x="146077" y="78496"/>
                        <a:pt x="147570" y="74046"/>
                        <a:pt x="145738" y="70397"/>
                      </a:cubicBezTo>
                      <a:cubicBezTo>
                        <a:pt x="145030" y="68965"/>
                        <a:pt x="143860" y="67795"/>
                        <a:pt x="142428" y="67087"/>
                      </a:cubicBezTo>
                      <a:lnTo>
                        <a:pt x="111293" y="5151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爱设计-9-40">
                  <a:extLst>
                    <a:ext uri="{FF2B5EF4-FFF2-40B4-BE49-F238E27FC236}">
                      <a16:creationId xmlns:a16="http://schemas.microsoft.com/office/drawing/2014/main" id="{F3FE39F9-A931-263D-B252-17BCE999BCFE}"/>
                    </a:ext>
                  </a:extLst>
                </p:cNvPr>
                <p:cNvSpPr/>
                <p:nvPr/>
              </p:nvSpPr>
              <p:spPr>
                <a:xfrm>
                  <a:off x="3591781" y="3983879"/>
                  <a:ext cx="155746" cy="155733"/>
                </a:xfrm>
                <a:custGeom>
                  <a:avLst/>
                  <a:gdLst>
                    <a:gd name="connsiteX0" fmla="*/ 9128 w 155746"/>
                    <a:gd name="connsiteY0" fmla="*/ 155198 h 155733"/>
                    <a:gd name="connsiteX1" fmla="*/ -1943 w 155746"/>
                    <a:gd name="connsiteY1" fmla="*/ 144111 h 155733"/>
                    <a:gd name="connsiteX2" fmla="*/ -1943 w 155746"/>
                    <a:gd name="connsiteY2" fmla="*/ 10520 h 155733"/>
                    <a:gd name="connsiteX3" fmla="*/ 9144 w 155746"/>
                    <a:gd name="connsiteY3" fmla="*/ -536 h 155733"/>
                    <a:gd name="connsiteX4" fmla="*/ 14086 w 155746"/>
                    <a:gd name="connsiteY4" fmla="*/ 634 h 155733"/>
                    <a:gd name="connsiteX5" fmla="*/ 53043 w 155746"/>
                    <a:gd name="connsiteY5" fmla="*/ 20113 h 155733"/>
                    <a:gd name="connsiteX6" fmla="*/ 54398 w 155746"/>
                    <a:gd name="connsiteY6" fmla="*/ 25132 h 155733"/>
                    <a:gd name="connsiteX7" fmla="*/ 49764 w 155746"/>
                    <a:gd name="connsiteY7" fmla="*/ 26688 h 155733"/>
                    <a:gd name="connsiteX8" fmla="*/ 10792 w 155746"/>
                    <a:gd name="connsiteY8" fmla="*/ 7194 h 155733"/>
                    <a:gd name="connsiteX9" fmla="*/ 5787 w 155746"/>
                    <a:gd name="connsiteY9" fmla="*/ 8872 h 155733"/>
                    <a:gd name="connsiteX10" fmla="*/ 5402 w 155746"/>
                    <a:gd name="connsiteY10" fmla="*/ 10520 h 155733"/>
                    <a:gd name="connsiteX11" fmla="*/ 5402 w 155746"/>
                    <a:gd name="connsiteY11" fmla="*/ 144111 h 155733"/>
                    <a:gd name="connsiteX12" fmla="*/ 7173 w 155746"/>
                    <a:gd name="connsiteY12" fmla="*/ 147283 h 155733"/>
                    <a:gd name="connsiteX13" fmla="*/ 10792 w 155746"/>
                    <a:gd name="connsiteY13" fmla="*/ 147453 h 155733"/>
                    <a:gd name="connsiteX14" fmla="*/ 144383 w 155746"/>
                    <a:gd name="connsiteY14" fmla="*/ 80657 h 155733"/>
                    <a:gd name="connsiteX15" fmla="*/ 146046 w 155746"/>
                    <a:gd name="connsiteY15" fmla="*/ 75653 h 155733"/>
                    <a:gd name="connsiteX16" fmla="*/ 144383 w 155746"/>
                    <a:gd name="connsiteY16" fmla="*/ 73990 h 155733"/>
                    <a:gd name="connsiteX17" fmla="*/ 113249 w 155746"/>
                    <a:gd name="connsiteY17" fmla="*/ 58422 h 155733"/>
                    <a:gd name="connsiteX18" fmla="*/ 111309 w 155746"/>
                    <a:gd name="connsiteY18" fmla="*/ 53587 h 155733"/>
                    <a:gd name="connsiteX19" fmla="*/ 116143 w 155746"/>
                    <a:gd name="connsiteY19" fmla="*/ 51647 h 155733"/>
                    <a:gd name="connsiteX20" fmla="*/ 116528 w 155746"/>
                    <a:gd name="connsiteY20" fmla="*/ 51848 h 155733"/>
                    <a:gd name="connsiteX21" fmla="*/ 147663 w 155746"/>
                    <a:gd name="connsiteY21" fmla="*/ 67415 h 155733"/>
                    <a:gd name="connsiteX22" fmla="*/ 152652 w 155746"/>
                    <a:gd name="connsiteY22" fmla="*/ 82227 h 155733"/>
                    <a:gd name="connsiteX23" fmla="*/ 147663 w 155746"/>
                    <a:gd name="connsiteY23" fmla="*/ 87216 h 155733"/>
                    <a:gd name="connsiteX24" fmla="*/ 14086 w 155746"/>
                    <a:gd name="connsiteY24" fmla="*/ 154012 h 155733"/>
                    <a:gd name="connsiteX25" fmla="*/ 9128 w 155746"/>
                    <a:gd name="connsiteY25" fmla="*/ 155198 h 155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55746" h="155733">
                      <a:moveTo>
                        <a:pt x="9128" y="155198"/>
                      </a:moveTo>
                      <a:cubicBezTo>
                        <a:pt x="3016" y="155182"/>
                        <a:pt x="-1943" y="150224"/>
                        <a:pt x="-1943" y="144111"/>
                      </a:cubicBezTo>
                      <a:lnTo>
                        <a:pt x="-1943" y="10520"/>
                      </a:lnTo>
                      <a:cubicBezTo>
                        <a:pt x="-1943" y="4407"/>
                        <a:pt x="3031" y="-551"/>
                        <a:pt x="9144" y="-536"/>
                      </a:cubicBezTo>
                      <a:cubicBezTo>
                        <a:pt x="10853" y="-536"/>
                        <a:pt x="12547" y="-136"/>
                        <a:pt x="14086" y="634"/>
                      </a:cubicBezTo>
                      <a:lnTo>
                        <a:pt x="53043" y="20113"/>
                      </a:lnTo>
                      <a:cubicBezTo>
                        <a:pt x="54799" y="21129"/>
                        <a:pt x="55414" y="23377"/>
                        <a:pt x="54398" y="25132"/>
                      </a:cubicBezTo>
                      <a:cubicBezTo>
                        <a:pt x="53474" y="26749"/>
                        <a:pt x="51472" y="27427"/>
                        <a:pt x="49764" y="26688"/>
                      </a:cubicBezTo>
                      <a:lnTo>
                        <a:pt x="10792" y="7194"/>
                      </a:lnTo>
                      <a:cubicBezTo>
                        <a:pt x="8944" y="6270"/>
                        <a:pt x="6711" y="7024"/>
                        <a:pt x="5787" y="8872"/>
                      </a:cubicBezTo>
                      <a:cubicBezTo>
                        <a:pt x="5541" y="9380"/>
                        <a:pt x="5402" y="9950"/>
                        <a:pt x="5402" y="10520"/>
                      </a:cubicBezTo>
                      <a:lnTo>
                        <a:pt x="5402" y="144111"/>
                      </a:lnTo>
                      <a:cubicBezTo>
                        <a:pt x="5387" y="145405"/>
                        <a:pt x="6064" y="146621"/>
                        <a:pt x="7173" y="147283"/>
                      </a:cubicBezTo>
                      <a:cubicBezTo>
                        <a:pt x="8266" y="147961"/>
                        <a:pt x="9637" y="148038"/>
                        <a:pt x="10792" y="147453"/>
                      </a:cubicBezTo>
                      <a:lnTo>
                        <a:pt x="144383" y="80657"/>
                      </a:lnTo>
                      <a:cubicBezTo>
                        <a:pt x="146231" y="79733"/>
                        <a:pt x="146970" y="77500"/>
                        <a:pt x="146046" y="75653"/>
                      </a:cubicBezTo>
                      <a:cubicBezTo>
                        <a:pt x="145692" y="74929"/>
                        <a:pt x="145107" y="74344"/>
                        <a:pt x="144383" y="73990"/>
                      </a:cubicBezTo>
                      <a:lnTo>
                        <a:pt x="113249" y="58422"/>
                      </a:lnTo>
                      <a:cubicBezTo>
                        <a:pt x="111386" y="57622"/>
                        <a:pt x="110508" y="55466"/>
                        <a:pt x="111309" y="53587"/>
                      </a:cubicBezTo>
                      <a:cubicBezTo>
                        <a:pt x="112109" y="51724"/>
                        <a:pt x="114280" y="50862"/>
                        <a:pt x="116143" y="51647"/>
                      </a:cubicBezTo>
                      <a:cubicBezTo>
                        <a:pt x="116282" y="51709"/>
                        <a:pt x="116405" y="51771"/>
                        <a:pt x="116528" y="51848"/>
                      </a:cubicBezTo>
                      <a:lnTo>
                        <a:pt x="147663" y="67415"/>
                      </a:lnTo>
                      <a:cubicBezTo>
                        <a:pt x="153129" y="70125"/>
                        <a:pt x="155362" y="76761"/>
                        <a:pt x="152652" y="82227"/>
                      </a:cubicBezTo>
                      <a:cubicBezTo>
                        <a:pt x="151574" y="84399"/>
                        <a:pt x="149819" y="86139"/>
                        <a:pt x="147663" y="87216"/>
                      </a:cubicBezTo>
                      <a:lnTo>
                        <a:pt x="14086" y="154012"/>
                      </a:lnTo>
                      <a:cubicBezTo>
                        <a:pt x="12547" y="154782"/>
                        <a:pt x="10853" y="155182"/>
                        <a:pt x="9128" y="15519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爱设计-9-41">
                  <a:extLst>
                    <a:ext uri="{FF2B5EF4-FFF2-40B4-BE49-F238E27FC236}">
                      <a16:creationId xmlns:a16="http://schemas.microsoft.com/office/drawing/2014/main" id="{6F7851D2-97C6-0EDB-7766-71471474BB1E}"/>
                    </a:ext>
                  </a:extLst>
                </p:cNvPr>
                <p:cNvSpPr/>
                <p:nvPr/>
              </p:nvSpPr>
              <p:spPr>
                <a:xfrm>
                  <a:off x="4351541" y="4012196"/>
                  <a:ext cx="99078" cy="99081"/>
                </a:xfrm>
                <a:custGeom>
                  <a:avLst/>
                  <a:gdLst>
                    <a:gd name="connsiteX0" fmla="*/ 47592 w 99078"/>
                    <a:gd name="connsiteY0" fmla="*/ 98534 h 99081"/>
                    <a:gd name="connsiteX1" fmla="*/ -1943 w 99078"/>
                    <a:gd name="connsiteY1" fmla="*/ 48999 h 99081"/>
                    <a:gd name="connsiteX2" fmla="*/ 47592 w 99078"/>
                    <a:gd name="connsiteY2" fmla="*/ -536 h 99081"/>
                    <a:gd name="connsiteX3" fmla="*/ 97127 w 99078"/>
                    <a:gd name="connsiteY3" fmla="*/ 48999 h 99081"/>
                    <a:gd name="connsiteX4" fmla="*/ 93693 w 99078"/>
                    <a:gd name="connsiteY4" fmla="*/ 52910 h 99081"/>
                    <a:gd name="connsiteX5" fmla="*/ 89782 w 99078"/>
                    <a:gd name="connsiteY5" fmla="*/ 49476 h 99081"/>
                    <a:gd name="connsiteX6" fmla="*/ 89782 w 99078"/>
                    <a:gd name="connsiteY6" fmla="*/ 48999 h 99081"/>
                    <a:gd name="connsiteX7" fmla="*/ 47592 w 99078"/>
                    <a:gd name="connsiteY7" fmla="*/ 6809 h 99081"/>
                    <a:gd name="connsiteX8" fmla="*/ 5402 w 99078"/>
                    <a:gd name="connsiteY8" fmla="*/ 48999 h 99081"/>
                    <a:gd name="connsiteX9" fmla="*/ 47592 w 99078"/>
                    <a:gd name="connsiteY9" fmla="*/ 91189 h 99081"/>
                    <a:gd name="connsiteX10" fmla="*/ 51503 w 99078"/>
                    <a:gd name="connsiteY10" fmla="*/ 94623 h 99081"/>
                    <a:gd name="connsiteX11" fmla="*/ 48070 w 99078"/>
                    <a:gd name="connsiteY11" fmla="*/ 98534 h 99081"/>
                    <a:gd name="connsiteX12" fmla="*/ 47592 w 99078"/>
                    <a:gd name="connsiteY12" fmla="*/ 98534 h 99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9078" h="99081">
                      <a:moveTo>
                        <a:pt x="47592" y="98534"/>
                      </a:moveTo>
                      <a:cubicBezTo>
                        <a:pt x="20231" y="98534"/>
                        <a:pt x="-1943" y="76361"/>
                        <a:pt x="-1943" y="48999"/>
                      </a:cubicBezTo>
                      <a:cubicBezTo>
                        <a:pt x="-1943" y="21637"/>
                        <a:pt x="20231" y="-536"/>
                        <a:pt x="47592" y="-536"/>
                      </a:cubicBezTo>
                      <a:cubicBezTo>
                        <a:pt x="74954" y="-536"/>
                        <a:pt x="97127" y="21637"/>
                        <a:pt x="97127" y="48999"/>
                      </a:cubicBezTo>
                      <a:cubicBezTo>
                        <a:pt x="97266" y="51031"/>
                        <a:pt x="95726" y="52771"/>
                        <a:pt x="93693" y="52910"/>
                      </a:cubicBezTo>
                      <a:cubicBezTo>
                        <a:pt x="91661" y="53033"/>
                        <a:pt x="89921" y="51509"/>
                        <a:pt x="89782" y="49476"/>
                      </a:cubicBezTo>
                      <a:cubicBezTo>
                        <a:pt x="89767" y="49322"/>
                        <a:pt x="89767" y="49153"/>
                        <a:pt x="89782" y="48999"/>
                      </a:cubicBezTo>
                      <a:cubicBezTo>
                        <a:pt x="89782" y="25702"/>
                        <a:pt x="70890" y="6809"/>
                        <a:pt x="47592" y="6809"/>
                      </a:cubicBezTo>
                      <a:cubicBezTo>
                        <a:pt x="24295" y="6809"/>
                        <a:pt x="5402" y="25702"/>
                        <a:pt x="5402" y="48999"/>
                      </a:cubicBezTo>
                      <a:cubicBezTo>
                        <a:pt x="5402" y="72296"/>
                        <a:pt x="24295" y="91189"/>
                        <a:pt x="47592" y="91189"/>
                      </a:cubicBezTo>
                      <a:cubicBezTo>
                        <a:pt x="49625" y="91050"/>
                        <a:pt x="51365" y="92590"/>
                        <a:pt x="51503" y="94623"/>
                      </a:cubicBezTo>
                      <a:cubicBezTo>
                        <a:pt x="51627" y="96655"/>
                        <a:pt x="50103" y="98395"/>
                        <a:pt x="48070" y="98534"/>
                      </a:cubicBezTo>
                      <a:cubicBezTo>
                        <a:pt x="47915" y="98549"/>
                        <a:pt x="47746" y="98549"/>
                        <a:pt x="47592" y="9853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爱设计-9-42">
                  <a:extLst>
                    <a:ext uri="{FF2B5EF4-FFF2-40B4-BE49-F238E27FC236}">
                      <a16:creationId xmlns:a16="http://schemas.microsoft.com/office/drawing/2014/main" id="{DC633E54-D449-5EE8-F224-6BC46EFC2991}"/>
                    </a:ext>
                  </a:extLst>
                </p:cNvPr>
                <p:cNvSpPr/>
                <p:nvPr/>
              </p:nvSpPr>
              <p:spPr>
                <a:xfrm>
                  <a:off x="4443489" y="4058057"/>
                  <a:ext cx="1008111" cy="7365"/>
                </a:xfrm>
                <a:custGeom>
                  <a:avLst/>
                  <a:gdLst>
                    <a:gd name="connsiteX0" fmla="*/ 1002251 w 1008111"/>
                    <a:gd name="connsiteY0" fmla="*/ 6817 h 7365"/>
                    <a:gd name="connsiteX1" fmla="*/ 1500 w 1008111"/>
                    <a:gd name="connsiteY1" fmla="*/ 6817 h 7365"/>
                    <a:gd name="connsiteX2" fmla="*/ -1934 w 1008111"/>
                    <a:gd name="connsiteY2" fmla="*/ 2906 h 7365"/>
                    <a:gd name="connsiteX3" fmla="*/ 1500 w 1008111"/>
                    <a:gd name="connsiteY3" fmla="*/ -527 h 7365"/>
                    <a:gd name="connsiteX4" fmla="*/ 1002251 w 1008111"/>
                    <a:gd name="connsiteY4" fmla="*/ -527 h 7365"/>
                    <a:gd name="connsiteX5" fmla="*/ 1006162 w 1008111"/>
                    <a:gd name="connsiteY5" fmla="*/ 2906 h 7365"/>
                    <a:gd name="connsiteX6" fmla="*/ 1002728 w 1008111"/>
                    <a:gd name="connsiteY6" fmla="*/ 6817 h 7365"/>
                    <a:gd name="connsiteX7" fmla="*/ 1002251 w 1008111"/>
                    <a:gd name="connsiteY7" fmla="*/ 6817 h 7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08111" h="7365">
                      <a:moveTo>
                        <a:pt x="1002251" y="6817"/>
                      </a:moveTo>
                      <a:lnTo>
                        <a:pt x="1500" y="6817"/>
                      </a:lnTo>
                      <a:cubicBezTo>
                        <a:pt x="-533" y="6679"/>
                        <a:pt x="-2073" y="4939"/>
                        <a:pt x="-1934" y="2906"/>
                      </a:cubicBezTo>
                      <a:cubicBezTo>
                        <a:pt x="-1810" y="1059"/>
                        <a:pt x="-348" y="-404"/>
                        <a:pt x="1500" y="-527"/>
                      </a:cubicBezTo>
                      <a:lnTo>
                        <a:pt x="1002251" y="-527"/>
                      </a:lnTo>
                      <a:cubicBezTo>
                        <a:pt x="1004284" y="-666"/>
                        <a:pt x="1006024" y="874"/>
                        <a:pt x="1006162" y="2906"/>
                      </a:cubicBezTo>
                      <a:cubicBezTo>
                        <a:pt x="1006285" y="4939"/>
                        <a:pt x="1004761" y="6679"/>
                        <a:pt x="1002728" y="6817"/>
                      </a:cubicBezTo>
                      <a:cubicBezTo>
                        <a:pt x="1002574" y="6833"/>
                        <a:pt x="1002405" y="6833"/>
                        <a:pt x="1002251" y="681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爱设计-9-43">
                  <a:extLst>
                    <a:ext uri="{FF2B5EF4-FFF2-40B4-BE49-F238E27FC236}">
                      <a16:creationId xmlns:a16="http://schemas.microsoft.com/office/drawing/2014/main" id="{A66687A4-711A-6904-404B-012894D111B4}"/>
                    </a:ext>
                  </a:extLst>
                </p:cNvPr>
                <p:cNvSpPr/>
                <p:nvPr/>
              </p:nvSpPr>
              <p:spPr>
                <a:xfrm>
                  <a:off x="3866239" y="4058066"/>
                  <a:ext cx="492501" cy="7344"/>
                </a:xfrm>
                <a:custGeom>
                  <a:avLst/>
                  <a:gdLst>
                    <a:gd name="connsiteX0" fmla="*/ 487040 w 492501"/>
                    <a:gd name="connsiteY0" fmla="*/ 6809 h 7344"/>
                    <a:gd name="connsiteX1" fmla="*/ 1500 w 492501"/>
                    <a:gd name="connsiteY1" fmla="*/ 6809 h 7344"/>
                    <a:gd name="connsiteX2" fmla="*/ -1934 w 492501"/>
                    <a:gd name="connsiteY2" fmla="*/ 2898 h 7344"/>
                    <a:gd name="connsiteX3" fmla="*/ 1500 w 492501"/>
                    <a:gd name="connsiteY3" fmla="*/ -536 h 7344"/>
                    <a:gd name="connsiteX4" fmla="*/ 487117 w 492501"/>
                    <a:gd name="connsiteY4" fmla="*/ -536 h 7344"/>
                    <a:gd name="connsiteX5" fmla="*/ 490551 w 492501"/>
                    <a:gd name="connsiteY5" fmla="*/ 3375 h 7344"/>
                    <a:gd name="connsiteX6" fmla="*/ 487117 w 492501"/>
                    <a:gd name="connsiteY6" fmla="*/ 6809 h 7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2501" h="7344">
                      <a:moveTo>
                        <a:pt x="487040" y="6809"/>
                      </a:moveTo>
                      <a:lnTo>
                        <a:pt x="1500" y="6809"/>
                      </a:lnTo>
                      <a:cubicBezTo>
                        <a:pt x="-533" y="6670"/>
                        <a:pt x="-2073" y="4930"/>
                        <a:pt x="-1934" y="2898"/>
                      </a:cubicBezTo>
                      <a:cubicBezTo>
                        <a:pt x="-1811" y="1050"/>
                        <a:pt x="-348" y="-413"/>
                        <a:pt x="1500" y="-536"/>
                      </a:cubicBezTo>
                      <a:lnTo>
                        <a:pt x="487117" y="-536"/>
                      </a:lnTo>
                      <a:cubicBezTo>
                        <a:pt x="489149" y="-397"/>
                        <a:pt x="490689" y="1343"/>
                        <a:pt x="490551" y="3375"/>
                      </a:cubicBezTo>
                      <a:cubicBezTo>
                        <a:pt x="490427" y="5223"/>
                        <a:pt x="488965" y="6686"/>
                        <a:pt x="487117" y="680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爱设计-9-44">
                  <a:extLst>
                    <a:ext uri="{FF2B5EF4-FFF2-40B4-BE49-F238E27FC236}">
                      <a16:creationId xmlns:a16="http://schemas.microsoft.com/office/drawing/2014/main" id="{4A9FFFA5-3153-A199-DB04-570297D7C036}"/>
                    </a:ext>
                  </a:extLst>
                </p:cNvPr>
                <p:cNvSpPr/>
                <p:nvPr/>
              </p:nvSpPr>
              <p:spPr>
                <a:xfrm>
                  <a:off x="4025332" y="3385223"/>
                  <a:ext cx="442010" cy="453316"/>
                </a:xfrm>
                <a:custGeom>
                  <a:avLst/>
                  <a:gdLst>
                    <a:gd name="connsiteX0" fmla="*/ 436579 w 442010"/>
                    <a:gd name="connsiteY0" fmla="*/ 452703 h 453316"/>
                    <a:gd name="connsiteX1" fmla="*/ 436502 w 442010"/>
                    <a:gd name="connsiteY1" fmla="*/ 452703 h 453316"/>
                    <a:gd name="connsiteX2" fmla="*/ 97596 w 442010"/>
                    <a:gd name="connsiteY2" fmla="*/ 445605 h 453316"/>
                    <a:gd name="connsiteX3" fmla="*/ 68448 w 442010"/>
                    <a:gd name="connsiteY3" fmla="*/ 420814 h 453316"/>
                    <a:gd name="connsiteX4" fmla="*/ -1459 w 442010"/>
                    <a:gd name="connsiteY4" fmla="*/ 35021 h 453316"/>
                    <a:gd name="connsiteX5" fmla="*/ 22901 w 442010"/>
                    <a:gd name="connsiteY5" fmla="*/ -55 h 453316"/>
                    <a:gd name="connsiteX6" fmla="*/ 28783 w 442010"/>
                    <a:gd name="connsiteY6" fmla="*/ -532 h 453316"/>
                    <a:gd name="connsiteX7" fmla="*/ 371169 w 442010"/>
                    <a:gd name="connsiteY7" fmla="*/ 5627 h 453316"/>
                    <a:gd name="connsiteX8" fmla="*/ 383040 w 442010"/>
                    <a:gd name="connsiteY8" fmla="*/ 15728 h 453316"/>
                    <a:gd name="connsiteX9" fmla="*/ 426401 w 442010"/>
                    <a:gd name="connsiteY9" fmla="*/ 252470 h 453316"/>
                    <a:gd name="connsiteX10" fmla="*/ 423445 w 442010"/>
                    <a:gd name="connsiteY10" fmla="*/ 256735 h 453316"/>
                    <a:gd name="connsiteX11" fmla="*/ 419180 w 442010"/>
                    <a:gd name="connsiteY11" fmla="*/ 253794 h 453316"/>
                    <a:gd name="connsiteX12" fmla="*/ 375819 w 442010"/>
                    <a:gd name="connsiteY12" fmla="*/ 17129 h 453316"/>
                    <a:gd name="connsiteX13" fmla="*/ 371030 w 442010"/>
                    <a:gd name="connsiteY13" fmla="*/ 13049 h 453316"/>
                    <a:gd name="connsiteX14" fmla="*/ 28659 w 442010"/>
                    <a:gd name="connsiteY14" fmla="*/ 6890 h 453316"/>
                    <a:gd name="connsiteX15" fmla="*/ 5409 w 442010"/>
                    <a:gd name="connsiteY15" fmla="*/ 29278 h 453316"/>
                    <a:gd name="connsiteX16" fmla="*/ 5778 w 442010"/>
                    <a:gd name="connsiteY16" fmla="*/ 33790 h 453316"/>
                    <a:gd name="connsiteX17" fmla="*/ 75684 w 442010"/>
                    <a:gd name="connsiteY17" fmla="*/ 419582 h 453316"/>
                    <a:gd name="connsiteX18" fmla="*/ 97734 w 442010"/>
                    <a:gd name="connsiteY18" fmla="*/ 438337 h 453316"/>
                    <a:gd name="connsiteX19" fmla="*/ 436656 w 442010"/>
                    <a:gd name="connsiteY19" fmla="*/ 445435 h 453316"/>
                    <a:gd name="connsiteX20" fmla="*/ 440059 w 442010"/>
                    <a:gd name="connsiteY20" fmla="*/ 449377 h 453316"/>
                    <a:gd name="connsiteX21" fmla="*/ 436579 w 442010"/>
                    <a:gd name="connsiteY21" fmla="*/ 452780 h 453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42010" h="453316">
                      <a:moveTo>
                        <a:pt x="436579" y="452703"/>
                      </a:moveTo>
                      <a:lnTo>
                        <a:pt x="436502" y="452703"/>
                      </a:lnTo>
                      <a:lnTo>
                        <a:pt x="97596" y="445605"/>
                      </a:lnTo>
                      <a:cubicBezTo>
                        <a:pt x="83229" y="445312"/>
                        <a:pt x="71034" y="434949"/>
                        <a:pt x="68448" y="420814"/>
                      </a:cubicBezTo>
                      <a:lnTo>
                        <a:pt x="-1459" y="35021"/>
                      </a:lnTo>
                      <a:cubicBezTo>
                        <a:pt x="-4415" y="18607"/>
                        <a:pt x="6487" y="2902"/>
                        <a:pt x="22901" y="-55"/>
                      </a:cubicBezTo>
                      <a:cubicBezTo>
                        <a:pt x="24841" y="-409"/>
                        <a:pt x="26812" y="-563"/>
                        <a:pt x="28783" y="-532"/>
                      </a:cubicBezTo>
                      <a:lnTo>
                        <a:pt x="371169" y="5627"/>
                      </a:lnTo>
                      <a:cubicBezTo>
                        <a:pt x="377020" y="5750"/>
                        <a:pt x="381994" y="9969"/>
                        <a:pt x="383040" y="15728"/>
                      </a:cubicBezTo>
                      <a:lnTo>
                        <a:pt x="426401" y="252470"/>
                      </a:lnTo>
                      <a:cubicBezTo>
                        <a:pt x="426770" y="254471"/>
                        <a:pt x="425446" y="256381"/>
                        <a:pt x="423445" y="256735"/>
                      </a:cubicBezTo>
                      <a:cubicBezTo>
                        <a:pt x="421458" y="257104"/>
                        <a:pt x="419549" y="255796"/>
                        <a:pt x="419180" y="253794"/>
                      </a:cubicBezTo>
                      <a:lnTo>
                        <a:pt x="375819" y="17129"/>
                      </a:lnTo>
                      <a:cubicBezTo>
                        <a:pt x="375388" y="14804"/>
                        <a:pt x="373386" y="13110"/>
                        <a:pt x="371030" y="13049"/>
                      </a:cubicBezTo>
                      <a:lnTo>
                        <a:pt x="28659" y="6890"/>
                      </a:lnTo>
                      <a:cubicBezTo>
                        <a:pt x="16064" y="6659"/>
                        <a:pt x="5655" y="16667"/>
                        <a:pt x="5409" y="29278"/>
                      </a:cubicBezTo>
                      <a:cubicBezTo>
                        <a:pt x="5378" y="30787"/>
                        <a:pt x="5501" y="32296"/>
                        <a:pt x="5778" y="33790"/>
                      </a:cubicBezTo>
                      <a:lnTo>
                        <a:pt x="75684" y="419582"/>
                      </a:lnTo>
                      <a:cubicBezTo>
                        <a:pt x="77655" y="430284"/>
                        <a:pt x="86863" y="438121"/>
                        <a:pt x="97734" y="438337"/>
                      </a:cubicBezTo>
                      <a:lnTo>
                        <a:pt x="436656" y="445435"/>
                      </a:lnTo>
                      <a:cubicBezTo>
                        <a:pt x="438688" y="445589"/>
                        <a:pt x="440197" y="447345"/>
                        <a:pt x="440059" y="449377"/>
                      </a:cubicBezTo>
                      <a:cubicBezTo>
                        <a:pt x="439920" y="451225"/>
                        <a:pt x="438427" y="452688"/>
                        <a:pt x="436579" y="4527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爱设计-9-45">
                  <a:extLst>
                    <a:ext uri="{FF2B5EF4-FFF2-40B4-BE49-F238E27FC236}">
                      <a16:creationId xmlns:a16="http://schemas.microsoft.com/office/drawing/2014/main" id="{E40CE554-5008-3F7A-4B29-9E4B31941226}"/>
                    </a:ext>
                  </a:extLst>
                </p:cNvPr>
                <p:cNvSpPr/>
                <p:nvPr/>
              </p:nvSpPr>
              <p:spPr>
                <a:xfrm>
                  <a:off x="4052323" y="3231735"/>
                  <a:ext cx="756799" cy="160836"/>
                </a:xfrm>
                <a:custGeom>
                  <a:avLst/>
                  <a:gdLst>
                    <a:gd name="connsiteX0" fmla="*/ 1730 w 756799"/>
                    <a:gd name="connsiteY0" fmla="*/ 160301 h 160836"/>
                    <a:gd name="connsiteX1" fmla="*/ -87 w 756799"/>
                    <a:gd name="connsiteY1" fmla="*/ 159808 h 160836"/>
                    <a:gd name="connsiteX2" fmla="*/ -1473 w 756799"/>
                    <a:gd name="connsiteY2" fmla="*/ 154834 h 160836"/>
                    <a:gd name="connsiteX3" fmla="*/ -1458 w 756799"/>
                    <a:gd name="connsiteY3" fmla="*/ 154804 h 160836"/>
                    <a:gd name="connsiteX4" fmla="*/ 51049 w 756799"/>
                    <a:gd name="connsiteY4" fmla="*/ 115632 h 160836"/>
                    <a:gd name="connsiteX5" fmla="*/ 51465 w 756799"/>
                    <a:gd name="connsiteY5" fmla="*/ 115632 h 160836"/>
                    <a:gd name="connsiteX6" fmla="*/ 51896 w 756799"/>
                    <a:gd name="connsiteY6" fmla="*/ 115632 h 160836"/>
                    <a:gd name="connsiteX7" fmla="*/ 382549 w 756799"/>
                    <a:gd name="connsiteY7" fmla="*/ 121637 h 160836"/>
                    <a:gd name="connsiteX8" fmla="*/ 690505 w 756799"/>
                    <a:gd name="connsiteY8" fmla="*/ -176 h 160836"/>
                    <a:gd name="connsiteX9" fmla="*/ 690937 w 756799"/>
                    <a:gd name="connsiteY9" fmla="*/ -176 h 160836"/>
                    <a:gd name="connsiteX10" fmla="*/ 753852 w 756799"/>
                    <a:gd name="connsiteY10" fmla="*/ 18086 h 160836"/>
                    <a:gd name="connsiteX11" fmla="*/ 753698 w 756799"/>
                    <a:gd name="connsiteY11" fmla="*/ 23291 h 160836"/>
                    <a:gd name="connsiteX12" fmla="*/ 749233 w 756799"/>
                    <a:gd name="connsiteY12" fmla="*/ 23737 h 160836"/>
                    <a:gd name="connsiteX13" fmla="*/ 692492 w 756799"/>
                    <a:gd name="connsiteY13" fmla="*/ 7031 h 160836"/>
                    <a:gd name="connsiteX14" fmla="*/ 383996 w 756799"/>
                    <a:gd name="connsiteY14" fmla="*/ 129058 h 160836"/>
                    <a:gd name="connsiteX15" fmla="*/ 383257 w 756799"/>
                    <a:gd name="connsiteY15" fmla="*/ 129058 h 160836"/>
                    <a:gd name="connsiteX16" fmla="*/ 52204 w 756799"/>
                    <a:gd name="connsiteY16" fmla="*/ 122884 h 160836"/>
                    <a:gd name="connsiteX17" fmla="*/ 4917 w 756799"/>
                    <a:gd name="connsiteY17" fmla="*/ 158422 h 160836"/>
                    <a:gd name="connsiteX18" fmla="*/ 1730 w 756799"/>
                    <a:gd name="connsiteY18" fmla="*/ 160301 h 160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56799" h="160836">
                      <a:moveTo>
                        <a:pt x="1730" y="160301"/>
                      </a:moveTo>
                      <a:cubicBezTo>
                        <a:pt x="1083" y="160301"/>
                        <a:pt x="467" y="160131"/>
                        <a:pt x="-87" y="159808"/>
                      </a:cubicBezTo>
                      <a:cubicBezTo>
                        <a:pt x="-1843" y="158822"/>
                        <a:pt x="-2459" y="156590"/>
                        <a:pt x="-1473" y="154834"/>
                      </a:cubicBezTo>
                      <a:cubicBezTo>
                        <a:pt x="-1473" y="154819"/>
                        <a:pt x="-1458" y="154819"/>
                        <a:pt x="-1458" y="154804"/>
                      </a:cubicBezTo>
                      <a:cubicBezTo>
                        <a:pt x="7889" y="138451"/>
                        <a:pt x="36051" y="118865"/>
                        <a:pt x="51049" y="115632"/>
                      </a:cubicBezTo>
                      <a:lnTo>
                        <a:pt x="51465" y="115632"/>
                      </a:lnTo>
                      <a:lnTo>
                        <a:pt x="51896" y="115632"/>
                      </a:lnTo>
                      <a:lnTo>
                        <a:pt x="382549" y="121637"/>
                      </a:lnTo>
                      <a:lnTo>
                        <a:pt x="690505" y="-176"/>
                      </a:lnTo>
                      <a:lnTo>
                        <a:pt x="690937" y="-176"/>
                      </a:lnTo>
                      <a:cubicBezTo>
                        <a:pt x="706119" y="-2408"/>
                        <a:pt x="739348" y="5983"/>
                        <a:pt x="753852" y="18086"/>
                      </a:cubicBezTo>
                      <a:cubicBezTo>
                        <a:pt x="755254" y="19564"/>
                        <a:pt x="755176" y="21890"/>
                        <a:pt x="753698" y="23291"/>
                      </a:cubicBezTo>
                      <a:cubicBezTo>
                        <a:pt x="752482" y="24430"/>
                        <a:pt x="750649" y="24615"/>
                        <a:pt x="749233" y="23737"/>
                      </a:cubicBezTo>
                      <a:cubicBezTo>
                        <a:pt x="736391" y="13082"/>
                        <a:pt x="706119" y="5260"/>
                        <a:pt x="692492" y="7031"/>
                      </a:cubicBezTo>
                      <a:lnTo>
                        <a:pt x="383996" y="129058"/>
                      </a:lnTo>
                      <a:lnTo>
                        <a:pt x="383257" y="129058"/>
                      </a:lnTo>
                      <a:lnTo>
                        <a:pt x="52204" y="122884"/>
                      </a:lnTo>
                      <a:cubicBezTo>
                        <a:pt x="38777" y="125963"/>
                        <a:pt x="13201" y="143948"/>
                        <a:pt x="4917" y="158422"/>
                      </a:cubicBezTo>
                      <a:cubicBezTo>
                        <a:pt x="4270" y="159577"/>
                        <a:pt x="3054" y="160285"/>
                        <a:pt x="1730" y="16030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爱设计-9-46">
                  <a:extLst>
                    <a:ext uri="{FF2B5EF4-FFF2-40B4-BE49-F238E27FC236}">
                      <a16:creationId xmlns:a16="http://schemas.microsoft.com/office/drawing/2014/main" id="{3F38CED1-32A0-9F17-ED44-1C5CB4F2E23E}"/>
                    </a:ext>
                  </a:extLst>
                </p:cNvPr>
                <p:cNvSpPr/>
                <p:nvPr/>
              </p:nvSpPr>
              <p:spPr>
                <a:xfrm>
                  <a:off x="4486232" y="3245984"/>
                  <a:ext cx="437368" cy="493280"/>
                </a:xfrm>
                <a:custGeom>
                  <a:avLst/>
                  <a:gdLst>
                    <a:gd name="connsiteX0" fmla="*/ 64986 w 437368"/>
                    <a:gd name="connsiteY0" fmla="*/ 492719 h 493280"/>
                    <a:gd name="connsiteX1" fmla="*/ 61383 w 437368"/>
                    <a:gd name="connsiteY1" fmla="*/ 489639 h 493280"/>
                    <a:gd name="connsiteX2" fmla="*/ -1748 w 437368"/>
                    <a:gd name="connsiteY2" fmla="*/ 141171 h 493280"/>
                    <a:gd name="connsiteX3" fmla="*/ 5812 w 437368"/>
                    <a:gd name="connsiteY3" fmla="*/ 127544 h 493280"/>
                    <a:gd name="connsiteX4" fmla="*/ 324254 w 437368"/>
                    <a:gd name="connsiteY4" fmla="*/ 1589 h 493280"/>
                    <a:gd name="connsiteX5" fmla="*/ 363411 w 437368"/>
                    <a:gd name="connsiteY5" fmla="*/ 18527 h 493280"/>
                    <a:gd name="connsiteX6" fmla="*/ 365044 w 437368"/>
                    <a:gd name="connsiteY6" fmla="*/ 24270 h 493280"/>
                    <a:gd name="connsiteX7" fmla="*/ 434950 w 437368"/>
                    <a:gd name="connsiteY7" fmla="*/ 410063 h 493280"/>
                    <a:gd name="connsiteX8" fmla="*/ 416472 w 437368"/>
                    <a:gd name="connsiteY8" fmla="*/ 443476 h 493280"/>
                    <a:gd name="connsiteX9" fmla="*/ 406633 w 437368"/>
                    <a:gd name="connsiteY9" fmla="*/ 447911 h 493280"/>
                    <a:gd name="connsiteX10" fmla="*/ 401737 w 437368"/>
                    <a:gd name="connsiteY10" fmla="*/ 446094 h 493280"/>
                    <a:gd name="connsiteX11" fmla="*/ 403553 w 437368"/>
                    <a:gd name="connsiteY11" fmla="*/ 441213 h 493280"/>
                    <a:gd name="connsiteX12" fmla="*/ 413623 w 437368"/>
                    <a:gd name="connsiteY12" fmla="*/ 436593 h 493280"/>
                    <a:gd name="connsiteX13" fmla="*/ 427697 w 437368"/>
                    <a:gd name="connsiteY13" fmla="*/ 411295 h 493280"/>
                    <a:gd name="connsiteX14" fmla="*/ 357791 w 437368"/>
                    <a:gd name="connsiteY14" fmla="*/ 25502 h 493280"/>
                    <a:gd name="connsiteX15" fmla="*/ 331061 w 437368"/>
                    <a:gd name="connsiteY15" fmla="*/ 7348 h 493280"/>
                    <a:gd name="connsiteX16" fmla="*/ 326934 w 437368"/>
                    <a:gd name="connsiteY16" fmla="*/ 8549 h 493280"/>
                    <a:gd name="connsiteX17" fmla="*/ 8507 w 437368"/>
                    <a:gd name="connsiteY17" fmla="*/ 134519 h 493280"/>
                    <a:gd name="connsiteX18" fmla="*/ 5427 w 437368"/>
                    <a:gd name="connsiteY18" fmla="*/ 140000 h 493280"/>
                    <a:gd name="connsiteX19" fmla="*/ 68559 w 437368"/>
                    <a:gd name="connsiteY19" fmla="*/ 488469 h 493280"/>
                    <a:gd name="connsiteX20" fmla="*/ 65602 w 437368"/>
                    <a:gd name="connsiteY20" fmla="*/ 492734 h 493280"/>
                    <a:gd name="connsiteX21" fmla="*/ 64986 w 437368"/>
                    <a:gd name="connsiteY21" fmla="*/ 492719 h 493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37368" h="493280">
                      <a:moveTo>
                        <a:pt x="64986" y="492719"/>
                      </a:moveTo>
                      <a:cubicBezTo>
                        <a:pt x="63200" y="492703"/>
                        <a:pt x="61675" y="491410"/>
                        <a:pt x="61383" y="489639"/>
                      </a:cubicBezTo>
                      <a:lnTo>
                        <a:pt x="-1748" y="141171"/>
                      </a:lnTo>
                      <a:cubicBezTo>
                        <a:pt x="-2780" y="135412"/>
                        <a:pt x="376" y="129715"/>
                        <a:pt x="5812" y="127544"/>
                      </a:cubicBezTo>
                      <a:lnTo>
                        <a:pt x="324254" y="1589"/>
                      </a:lnTo>
                      <a:cubicBezTo>
                        <a:pt x="339745" y="-4539"/>
                        <a:pt x="357268" y="3037"/>
                        <a:pt x="363411" y="18527"/>
                      </a:cubicBezTo>
                      <a:cubicBezTo>
                        <a:pt x="364135" y="20390"/>
                        <a:pt x="364689" y="22315"/>
                        <a:pt x="365044" y="24270"/>
                      </a:cubicBezTo>
                      <a:lnTo>
                        <a:pt x="434950" y="410063"/>
                      </a:lnTo>
                      <a:cubicBezTo>
                        <a:pt x="437475" y="424168"/>
                        <a:pt x="429760" y="438118"/>
                        <a:pt x="416472" y="443476"/>
                      </a:cubicBezTo>
                      <a:lnTo>
                        <a:pt x="406633" y="447911"/>
                      </a:lnTo>
                      <a:cubicBezTo>
                        <a:pt x="404786" y="448758"/>
                        <a:pt x="402599" y="447957"/>
                        <a:pt x="401737" y="446094"/>
                      </a:cubicBezTo>
                      <a:cubicBezTo>
                        <a:pt x="400889" y="444246"/>
                        <a:pt x="401706" y="442060"/>
                        <a:pt x="403553" y="441213"/>
                      </a:cubicBezTo>
                      <a:lnTo>
                        <a:pt x="413623" y="436593"/>
                      </a:lnTo>
                      <a:cubicBezTo>
                        <a:pt x="423725" y="432575"/>
                        <a:pt x="429607" y="421996"/>
                        <a:pt x="427697" y="411295"/>
                      </a:cubicBezTo>
                      <a:lnTo>
                        <a:pt x="357791" y="25502"/>
                      </a:lnTo>
                      <a:cubicBezTo>
                        <a:pt x="355420" y="13107"/>
                        <a:pt x="343456" y="4977"/>
                        <a:pt x="331061" y="7348"/>
                      </a:cubicBezTo>
                      <a:cubicBezTo>
                        <a:pt x="329644" y="7625"/>
                        <a:pt x="328274" y="8026"/>
                        <a:pt x="326934" y="8549"/>
                      </a:cubicBezTo>
                      <a:lnTo>
                        <a:pt x="8507" y="134519"/>
                      </a:lnTo>
                      <a:cubicBezTo>
                        <a:pt x="6305" y="135381"/>
                        <a:pt x="5012" y="137675"/>
                        <a:pt x="5427" y="140000"/>
                      </a:cubicBezTo>
                      <a:lnTo>
                        <a:pt x="68559" y="488469"/>
                      </a:lnTo>
                      <a:cubicBezTo>
                        <a:pt x="68913" y="490455"/>
                        <a:pt x="67588" y="492364"/>
                        <a:pt x="65602" y="492734"/>
                      </a:cubicBezTo>
                      <a:cubicBezTo>
                        <a:pt x="65402" y="492749"/>
                        <a:pt x="65186" y="492749"/>
                        <a:pt x="64986" y="49271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爱设计-9-47">
                  <a:extLst>
                    <a:ext uri="{FF2B5EF4-FFF2-40B4-BE49-F238E27FC236}">
                      <a16:creationId xmlns:a16="http://schemas.microsoft.com/office/drawing/2014/main" id="{223D1381-C480-37FE-4B84-48F7D2A8CC89}"/>
                    </a:ext>
                  </a:extLst>
                </p:cNvPr>
                <p:cNvSpPr/>
                <p:nvPr/>
              </p:nvSpPr>
              <p:spPr>
                <a:xfrm>
                  <a:off x="4399527" y="3376998"/>
                  <a:ext cx="95635" cy="31063"/>
                </a:xfrm>
                <a:custGeom>
                  <a:avLst/>
                  <a:gdLst>
                    <a:gd name="connsiteX0" fmla="*/ 30864 w 95635"/>
                    <a:gd name="connsiteY0" fmla="*/ 30528 h 31063"/>
                    <a:gd name="connsiteX1" fmla="*/ -286 w 95635"/>
                    <a:gd name="connsiteY1" fmla="*/ 22229 h 31063"/>
                    <a:gd name="connsiteX2" fmla="*/ -1333 w 95635"/>
                    <a:gd name="connsiteY2" fmla="*/ 17132 h 31063"/>
                    <a:gd name="connsiteX3" fmla="*/ 3764 w 95635"/>
                    <a:gd name="connsiteY3" fmla="*/ 16069 h 31063"/>
                    <a:gd name="connsiteX4" fmla="*/ 47755 w 95635"/>
                    <a:gd name="connsiteY4" fmla="*/ 21520 h 31063"/>
                    <a:gd name="connsiteX5" fmla="*/ 87050 w 95635"/>
                    <a:gd name="connsiteY5" fmla="*/ 980 h 31063"/>
                    <a:gd name="connsiteX6" fmla="*/ 92178 w 95635"/>
                    <a:gd name="connsiteY6" fmla="*/ 164 h 31063"/>
                    <a:gd name="connsiteX7" fmla="*/ 92994 w 95635"/>
                    <a:gd name="connsiteY7" fmla="*/ 5291 h 31063"/>
                    <a:gd name="connsiteX8" fmla="*/ 49064 w 95635"/>
                    <a:gd name="connsiteY8" fmla="*/ 28742 h 31063"/>
                    <a:gd name="connsiteX9" fmla="*/ 30864 w 95635"/>
                    <a:gd name="connsiteY9" fmla="*/ 30528 h 31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635" h="31063">
                      <a:moveTo>
                        <a:pt x="30864" y="30528"/>
                      </a:moveTo>
                      <a:cubicBezTo>
                        <a:pt x="18546" y="30528"/>
                        <a:pt x="8091" y="27756"/>
                        <a:pt x="-286" y="22229"/>
                      </a:cubicBezTo>
                      <a:cubicBezTo>
                        <a:pt x="-1980" y="21105"/>
                        <a:pt x="-2457" y="18826"/>
                        <a:pt x="-1333" y="17132"/>
                      </a:cubicBezTo>
                      <a:cubicBezTo>
                        <a:pt x="-224" y="15423"/>
                        <a:pt x="2070" y="14945"/>
                        <a:pt x="3764" y="16069"/>
                      </a:cubicBezTo>
                      <a:cubicBezTo>
                        <a:pt x="14342" y="23060"/>
                        <a:pt x="29154" y="24892"/>
                        <a:pt x="47755" y="21520"/>
                      </a:cubicBezTo>
                      <a:cubicBezTo>
                        <a:pt x="66356" y="18148"/>
                        <a:pt x="79582" y="11234"/>
                        <a:pt x="87050" y="980"/>
                      </a:cubicBezTo>
                      <a:cubicBezTo>
                        <a:pt x="88236" y="-668"/>
                        <a:pt x="90531" y="-1022"/>
                        <a:pt x="92178" y="164"/>
                      </a:cubicBezTo>
                      <a:cubicBezTo>
                        <a:pt x="93825" y="1349"/>
                        <a:pt x="94179" y="3643"/>
                        <a:pt x="92994" y="5291"/>
                      </a:cubicBezTo>
                      <a:cubicBezTo>
                        <a:pt x="84372" y="17132"/>
                        <a:pt x="69605" y="25016"/>
                        <a:pt x="49064" y="28742"/>
                      </a:cubicBezTo>
                      <a:cubicBezTo>
                        <a:pt x="43059" y="29881"/>
                        <a:pt x="36977" y="30482"/>
                        <a:pt x="30864" y="3052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爱设计-9-48">
                  <a:extLst>
                    <a:ext uri="{FF2B5EF4-FFF2-40B4-BE49-F238E27FC236}">
                      <a16:creationId xmlns:a16="http://schemas.microsoft.com/office/drawing/2014/main" id="{43E56C6A-F772-0679-CE40-C624705FDAE3}"/>
                    </a:ext>
                  </a:extLst>
                </p:cNvPr>
                <p:cNvSpPr/>
                <p:nvPr/>
              </p:nvSpPr>
              <p:spPr>
                <a:xfrm>
                  <a:off x="4434103" y="3630307"/>
                  <a:ext cx="208958" cy="208154"/>
                </a:xfrm>
                <a:custGeom>
                  <a:avLst/>
                  <a:gdLst>
                    <a:gd name="connsiteX0" fmla="*/ 27807 w 208958"/>
                    <a:gd name="connsiteY0" fmla="*/ 207619 h 208154"/>
                    <a:gd name="connsiteX1" fmla="*/ 27391 w 208958"/>
                    <a:gd name="connsiteY1" fmla="*/ 207619 h 208154"/>
                    <a:gd name="connsiteX2" fmla="*/ 24158 w 208958"/>
                    <a:gd name="connsiteY2" fmla="*/ 203569 h 208154"/>
                    <a:gd name="connsiteX3" fmla="*/ 24158 w 208958"/>
                    <a:gd name="connsiteY3" fmla="*/ 203554 h 208154"/>
                    <a:gd name="connsiteX4" fmla="*/ -109 w 208958"/>
                    <a:gd name="connsiteY4" fmla="*/ 58984 h 208154"/>
                    <a:gd name="connsiteX5" fmla="*/ 20986 w 208958"/>
                    <a:gd name="connsiteY5" fmla="*/ 2012 h 208154"/>
                    <a:gd name="connsiteX6" fmla="*/ 61112 w 208958"/>
                    <a:gd name="connsiteY6" fmla="*/ 17409 h 208154"/>
                    <a:gd name="connsiteX7" fmla="*/ 89799 w 208958"/>
                    <a:gd name="connsiteY7" fmla="*/ 61062 h 208154"/>
                    <a:gd name="connsiteX8" fmla="*/ 203573 w 208958"/>
                    <a:gd name="connsiteY8" fmla="*/ 135265 h 208154"/>
                    <a:gd name="connsiteX9" fmla="*/ 203573 w 208958"/>
                    <a:gd name="connsiteY9" fmla="*/ 135265 h 208154"/>
                    <a:gd name="connsiteX10" fmla="*/ 207007 w 208958"/>
                    <a:gd name="connsiteY10" fmla="*/ 139176 h 208154"/>
                    <a:gd name="connsiteX11" fmla="*/ 203573 w 208958"/>
                    <a:gd name="connsiteY11" fmla="*/ 142609 h 208154"/>
                    <a:gd name="connsiteX12" fmla="*/ 83470 w 208958"/>
                    <a:gd name="connsiteY12" fmla="*/ 64943 h 208154"/>
                    <a:gd name="connsiteX13" fmla="*/ 55062 w 208958"/>
                    <a:gd name="connsiteY13" fmla="*/ 21705 h 208154"/>
                    <a:gd name="connsiteX14" fmla="*/ 23988 w 208958"/>
                    <a:gd name="connsiteY14" fmla="*/ 8664 h 208154"/>
                    <a:gd name="connsiteX15" fmla="*/ 6928 w 208958"/>
                    <a:gd name="connsiteY15" fmla="*/ 57182 h 208154"/>
                    <a:gd name="connsiteX16" fmla="*/ 31364 w 208958"/>
                    <a:gd name="connsiteY16" fmla="*/ 204355 h 208154"/>
                    <a:gd name="connsiteX17" fmla="*/ 27807 w 208958"/>
                    <a:gd name="connsiteY17" fmla="*/ 207619 h 208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08958" h="208154">
                      <a:moveTo>
                        <a:pt x="27807" y="207619"/>
                      </a:moveTo>
                      <a:lnTo>
                        <a:pt x="27391" y="207619"/>
                      </a:lnTo>
                      <a:cubicBezTo>
                        <a:pt x="25374" y="207388"/>
                        <a:pt x="23927" y="205587"/>
                        <a:pt x="24158" y="203569"/>
                      </a:cubicBezTo>
                      <a:cubicBezTo>
                        <a:pt x="24158" y="203569"/>
                        <a:pt x="24158" y="203554"/>
                        <a:pt x="24158" y="203554"/>
                      </a:cubicBezTo>
                      <a:cubicBezTo>
                        <a:pt x="27838" y="171095"/>
                        <a:pt x="7528" y="89610"/>
                        <a:pt x="-109" y="58984"/>
                      </a:cubicBezTo>
                      <a:cubicBezTo>
                        <a:pt x="-6699" y="32530"/>
                        <a:pt x="5434" y="9249"/>
                        <a:pt x="20986" y="2012"/>
                      </a:cubicBezTo>
                      <a:cubicBezTo>
                        <a:pt x="27530" y="-1068"/>
                        <a:pt x="44530" y="-5595"/>
                        <a:pt x="61112" y="17409"/>
                      </a:cubicBezTo>
                      <a:cubicBezTo>
                        <a:pt x="72446" y="33146"/>
                        <a:pt x="81669" y="47974"/>
                        <a:pt x="89799" y="61062"/>
                      </a:cubicBezTo>
                      <a:cubicBezTo>
                        <a:pt x="118901" y="107933"/>
                        <a:pt x="136470" y="136158"/>
                        <a:pt x="203573" y="135265"/>
                      </a:cubicBezTo>
                      <a:lnTo>
                        <a:pt x="203573" y="135265"/>
                      </a:lnTo>
                      <a:cubicBezTo>
                        <a:pt x="205606" y="135403"/>
                        <a:pt x="207146" y="137143"/>
                        <a:pt x="207007" y="139176"/>
                      </a:cubicBezTo>
                      <a:cubicBezTo>
                        <a:pt x="206884" y="141023"/>
                        <a:pt x="205421" y="142486"/>
                        <a:pt x="203573" y="142609"/>
                      </a:cubicBezTo>
                      <a:cubicBezTo>
                        <a:pt x="132343" y="143610"/>
                        <a:pt x="112880" y="112322"/>
                        <a:pt x="83470" y="64943"/>
                      </a:cubicBezTo>
                      <a:cubicBezTo>
                        <a:pt x="75402" y="51947"/>
                        <a:pt x="66256" y="37226"/>
                        <a:pt x="55062" y="21705"/>
                      </a:cubicBezTo>
                      <a:cubicBezTo>
                        <a:pt x="45638" y="8633"/>
                        <a:pt x="34320" y="3875"/>
                        <a:pt x="23988" y="8664"/>
                      </a:cubicBezTo>
                      <a:cubicBezTo>
                        <a:pt x="11424" y="14499"/>
                        <a:pt x="1323" y="34701"/>
                        <a:pt x="6928" y="57182"/>
                      </a:cubicBezTo>
                      <a:cubicBezTo>
                        <a:pt x="20093" y="109981"/>
                        <a:pt x="34767" y="174421"/>
                        <a:pt x="31364" y="204355"/>
                      </a:cubicBezTo>
                      <a:cubicBezTo>
                        <a:pt x="31164" y="206171"/>
                        <a:pt x="29639" y="207573"/>
                        <a:pt x="27807" y="20761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爱设计-9-49">
                  <a:extLst>
                    <a:ext uri="{FF2B5EF4-FFF2-40B4-BE49-F238E27FC236}">
                      <a16:creationId xmlns:a16="http://schemas.microsoft.com/office/drawing/2014/main" id="{F474E02D-90C8-3E58-A49C-BA365A51C283}"/>
                    </a:ext>
                  </a:extLst>
                </p:cNvPr>
                <p:cNvSpPr/>
                <p:nvPr/>
              </p:nvSpPr>
              <p:spPr>
                <a:xfrm>
                  <a:off x="4342543" y="3828602"/>
                  <a:ext cx="315956" cy="101308"/>
                </a:xfrm>
                <a:custGeom>
                  <a:avLst/>
                  <a:gdLst>
                    <a:gd name="connsiteX0" fmla="*/ 208044 w 315956"/>
                    <a:gd name="connsiteY0" fmla="*/ 100772 h 101308"/>
                    <a:gd name="connsiteX1" fmla="*/ 91451 w 315956"/>
                    <a:gd name="connsiteY1" fmla="*/ 76136 h 101308"/>
                    <a:gd name="connsiteX2" fmla="*/ -1444 w 315956"/>
                    <a:gd name="connsiteY2" fmla="*/ 4982 h 101308"/>
                    <a:gd name="connsiteX3" fmla="*/ -120 w 315956"/>
                    <a:gd name="connsiteY3" fmla="*/ -38 h 101308"/>
                    <a:gd name="connsiteX4" fmla="*/ 4900 w 315956"/>
                    <a:gd name="connsiteY4" fmla="*/ 1287 h 101308"/>
                    <a:gd name="connsiteX5" fmla="*/ 209615 w 315956"/>
                    <a:gd name="connsiteY5" fmla="*/ 93366 h 101308"/>
                    <a:gd name="connsiteX6" fmla="*/ 310193 w 315956"/>
                    <a:gd name="connsiteY6" fmla="*/ 91826 h 101308"/>
                    <a:gd name="connsiteX7" fmla="*/ 314012 w 315956"/>
                    <a:gd name="connsiteY7" fmla="*/ 95337 h 101308"/>
                    <a:gd name="connsiteX8" fmla="*/ 310485 w 315956"/>
                    <a:gd name="connsiteY8" fmla="*/ 99155 h 101308"/>
                    <a:gd name="connsiteX9" fmla="*/ 209675 w 315956"/>
                    <a:gd name="connsiteY9" fmla="*/ 100695 h 10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5956" h="101308">
                      <a:moveTo>
                        <a:pt x="208044" y="100772"/>
                      </a:moveTo>
                      <a:cubicBezTo>
                        <a:pt x="172366" y="100772"/>
                        <a:pt x="128929" y="91626"/>
                        <a:pt x="91451" y="76136"/>
                      </a:cubicBezTo>
                      <a:cubicBezTo>
                        <a:pt x="60548" y="63402"/>
                        <a:pt x="19358" y="40721"/>
                        <a:pt x="-1444" y="4982"/>
                      </a:cubicBezTo>
                      <a:cubicBezTo>
                        <a:pt x="-2460" y="3227"/>
                        <a:pt x="-1875" y="979"/>
                        <a:pt x="-120" y="-38"/>
                      </a:cubicBezTo>
                      <a:cubicBezTo>
                        <a:pt x="1635" y="-1054"/>
                        <a:pt x="3883" y="-469"/>
                        <a:pt x="4900" y="1287"/>
                      </a:cubicBezTo>
                      <a:cubicBezTo>
                        <a:pt x="37374" y="57073"/>
                        <a:pt x="136998" y="93997"/>
                        <a:pt x="209615" y="93366"/>
                      </a:cubicBezTo>
                      <a:cubicBezTo>
                        <a:pt x="287666" y="92750"/>
                        <a:pt x="309977" y="91826"/>
                        <a:pt x="310193" y="91826"/>
                      </a:cubicBezTo>
                      <a:cubicBezTo>
                        <a:pt x="312210" y="91749"/>
                        <a:pt x="313919" y="93320"/>
                        <a:pt x="314012" y="95337"/>
                      </a:cubicBezTo>
                      <a:cubicBezTo>
                        <a:pt x="314088" y="97369"/>
                        <a:pt x="312503" y="99078"/>
                        <a:pt x="310485" y="99155"/>
                      </a:cubicBezTo>
                      <a:cubicBezTo>
                        <a:pt x="310270" y="99155"/>
                        <a:pt x="287897" y="100048"/>
                        <a:pt x="209675" y="10069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爱设计-9-50">
                  <a:extLst>
                    <a:ext uri="{FF2B5EF4-FFF2-40B4-BE49-F238E27FC236}">
                      <a16:creationId xmlns:a16="http://schemas.microsoft.com/office/drawing/2014/main" id="{A8308CBA-D362-271A-047E-3F962E148999}"/>
                    </a:ext>
                  </a:extLst>
                </p:cNvPr>
                <p:cNvSpPr/>
                <p:nvPr/>
              </p:nvSpPr>
              <p:spPr>
                <a:xfrm>
                  <a:off x="4261238" y="3267899"/>
                  <a:ext cx="25271" cy="88462"/>
                </a:xfrm>
                <a:custGeom>
                  <a:avLst/>
                  <a:gdLst>
                    <a:gd name="connsiteX0" fmla="*/ 19656 w 25271"/>
                    <a:gd name="connsiteY0" fmla="*/ 87921 h 88462"/>
                    <a:gd name="connsiteX1" fmla="*/ 16068 w 25271"/>
                    <a:gd name="connsiteY1" fmla="*/ 85041 h 88462"/>
                    <a:gd name="connsiteX2" fmla="*/ -1886 w 25271"/>
                    <a:gd name="connsiteY2" fmla="*/ 3756 h 88462"/>
                    <a:gd name="connsiteX3" fmla="*/ 1101 w 25271"/>
                    <a:gd name="connsiteY3" fmla="*/ -478 h 88462"/>
                    <a:gd name="connsiteX4" fmla="*/ 5274 w 25271"/>
                    <a:gd name="connsiteY4" fmla="*/ 2216 h 88462"/>
                    <a:gd name="connsiteX5" fmla="*/ 23243 w 25271"/>
                    <a:gd name="connsiteY5" fmla="*/ 83502 h 88462"/>
                    <a:gd name="connsiteX6" fmla="*/ 20457 w 25271"/>
                    <a:gd name="connsiteY6" fmla="*/ 87874 h 88462"/>
                    <a:gd name="connsiteX7" fmla="*/ 20441 w 25271"/>
                    <a:gd name="connsiteY7" fmla="*/ 87874 h 88462"/>
                    <a:gd name="connsiteX8" fmla="*/ 19656 w 25271"/>
                    <a:gd name="connsiteY8" fmla="*/ 87921 h 88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271" h="88462">
                      <a:moveTo>
                        <a:pt x="19656" y="87921"/>
                      </a:moveTo>
                      <a:cubicBezTo>
                        <a:pt x="17931" y="87921"/>
                        <a:pt x="16438" y="86720"/>
                        <a:pt x="16068" y="85041"/>
                      </a:cubicBezTo>
                      <a:lnTo>
                        <a:pt x="-1886" y="3756"/>
                      </a:lnTo>
                      <a:cubicBezTo>
                        <a:pt x="-2240" y="1770"/>
                        <a:pt x="-900" y="-140"/>
                        <a:pt x="1101" y="-478"/>
                      </a:cubicBezTo>
                      <a:cubicBezTo>
                        <a:pt x="2980" y="-817"/>
                        <a:pt x="4797" y="369"/>
                        <a:pt x="5274" y="2216"/>
                      </a:cubicBezTo>
                      <a:lnTo>
                        <a:pt x="23243" y="83502"/>
                      </a:lnTo>
                      <a:cubicBezTo>
                        <a:pt x="23674" y="85472"/>
                        <a:pt x="22427" y="87428"/>
                        <a:pt x="20457" y="87874"/>
                      </a:cubicBezTo>
                      <a:cubicBezTo>
                        <a:pt x="20457" y="87874"/>
                        <a:pt x="20441" y="87874"/>
                        <a:pt x="20441" y="87874"/>
                      </a:cubicBezTo>
                      <a:cubicBezTo>
                        <a:pt x="20179" y="87921"/>
                        <a:pt x="19917" y="87936"/>
                        <a:pt x="19656" y="8792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爱设计-9-51">
                  <a:extLst>
                    <a:ext uri="{FF2B5EF4-FFF2-40B4-BE49-F238E27FC236}">
                      <a16:creationId xmlns:a16="http://schemas.microsoft.com/office/drawing/2014/main" id="{F49833E0-9DEB-7B8A-02FF-4411A302A371}"/>
                    </a:ext>
                  </a:extLst>
                </p:cNvPr>
                <p:cNvSpPr/>
                <p:nvPr/>
              </p:nvSpPr>
              <p:spPr>
                <a:xfrm>
                  <a:off x="4341789" y="2768465"/>
                  <a:ext cx="467561" cy="190580"/>
                </a:xfrm>
                <a:custGeom>
                  <a:avLst/>
                  <a:gdLst>
                    <a:gd name="connsiteX0" fmla="*/ 109297 w 467561"/>
                    <a:gd name="connsiteY0" fmla="*/ 190044 h 190580"/>
                    <a:gd name="connsiteX1" fmla="*/ 107095 w 467561"/>
                    <a:gd name="connsiteY1" fmla="*/ 189644 h 190580"/>
                    <a:gd name="connsiteX2" fmla="*/ -1629 w 467561"/>
                    <a:gd name="connsiteY2" fmla="*/ 102831 h 190580"/>
                    <a:gd name="connsiteX3" fmla="*/ 249 w 467561"/>
                    <a:gd name="connsiteY3" fmla="*/ 97981 h 190580"/>
                    <a:gd name="connsiteX4" fmla="*/ 5084 w 467561"/>
                    <a:gd name="connsiteY4" fmla="*/ 99859 h 190580"/>
                    <a:gd name="connsiteX5" fmla="*/ 106109 w 467561"/>
                    <a:gd name="connsiteY5" fmla="*/ 181960 h 190580"/>
                    <a:gd name="connsiteX6" fmla="*/ 163343 w 467561"/>
                    <a:gd name="connsiteY6" fmla="*/ 91113 h 190580"/>
                    <a:gd name="connsiteX7" fmla="*/ 165345 w 467561"/>
                    <a:gd name="connsiteY7" fmla="*/ 87911 h 190580"/>
                    <a:gd name="connsiteX8" fmla="*/ 271590 w 467561"/>
                    <a:gd name="connsiteY8" fmla="*/ 158664 h 190580"/>
                    <a:gd name="connsiteX9" fmla="*/ 384071 w 467561"/>
                    <a:gd name="connsiteY9" fmla="*/ 91098 h 190580"/>
                    <a:gd name="connsiteX10" fmla="*/ 458519 w 467561"/>
                    <a:gd name="connsiteY10" fmla="*/ 1790 h 190580"/>
                    <a:gd name="connsiteX11" fmla="*/ 463293 w 467561"/>
                    <a:gd name="connsiteY11" fmla="*/ -273 h 190580"/>
                    <a:gd name="connsiteX12" fmla="*/ 465495 w 467561"/>
                    <a:gd name="connsiteY12" fmla="*/ 4100 h 190580"/>
                    <a:gd name="connsiteX13" fmla="*/ 272391 w 467561"/>
                    <a:gd name="connsiteY13" fmla="*/ 166131 h 190580"/>
                    <a:gd name="connsiteX14" fmla="*/ 270635 w 467561"/>
                    <a:gd name="connsiteY14" fmla="*/ 166778 h 190580"/>
                    <a:gd name="connsiteX15" fmla="*/ 167578 w 467561"/>
                    <a:gd name="connsiteY15" fmla="*/ 98135 h 190580"/>
                    <a:gd name="connsiteX16" fmla="*/ 110606 w 467561"/>
                    <a:gd name="connsiteY16" fmla="*/ 188212 h 190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67561" h="190580">
                      <a:moveTo>
                        <a:pt x="109297" y="190044"/>
                      </a:moveTo>
                      <a:lnTo>
                        <a:pt x="107095" y="189644"/>
                      </a:lnTo>
                      <a:cubicBezTo>
                        <a:pt x="69524" y="182777"/>
                        <a:pt x="18588" y="148439"/>
                        <a:pt x="-1629" y="102831"/>
                      </a:cubicBezTo>
                      <a:cubicBezTo>
                        <a:pt x="-2445" y="100983"/>
                        <a:pt x="-1614" y="98812"/>
                        <a:pt x="249" y="97981"/>
                      </a:cubicBezTo>
                      <a:cubicBezTo>
                        <a:pt x="2097" y="97165"/>
                        <a:pt x="4268" y="98011"/>
                        <a:pt x="5084" y="99859"/>
                      </a:cubicBezTo>
                      <a:cubicBezTo>
                        <a:pt x="25748" y="146468"/>
                        <a:pt x="75683" y="175432"/>
                        <a:pt x="106109" y="181960"/>
                      </a:cubicBezTo>
                      <a:cubicBezTo>
                        <a:pt x="112946" y="171690"/>
                        <a:pt x="143064" y="123618"/>
                        <a:pt x="163343" y="91113"/>
                      </a:cubicBezTo>
                      <a:lnTo>
                        <a:pt x="165345" y="87911"/>
                      </a:lnTo>
                      <a:lnTo>
                        <a:pt x="271590" y="158664"/>
                      </a:lnTo>
                      <a:cubicBezTo>
                        <a:pt x="306035" y="145622"/>
                        <a:pt x="347932" y="120462"/>
                        <a:pt x="384071" y="91098"/>
                      </a:cubicBezTo>
                      <a:cubicBezTo>
                        <a:pt x="423120" y="59363"/>
                        <a:pt x="450281" y="26843"/>
                        <a:pt x="458519" y="1790"/>
                      </a:cubicBezTo>
                      <a:cubicBezTo>
                        <a:pt x="459274" y="-104"/>
                        <a:pt x="461414" y="-1027"/>
                        <a:pt x="463293" y="-273"/>
                      </a:cubicBezTo>
                      <a:cubicBezTo>
                        <a:pt x="465033" y="420"/>
                        <a:pt x="465973" y="2298"/>
                        <a:pt x="465495" y="4100"/>
                      </a:cubicBezTo>
                      <a:cubicBezTo>
                        <a:pt x="446540" y="61334"/>
                        <a:pt x="344360" y="139601"/>
                        <a:pt x="272391" y="166131"/>
                      </a:cubicBezTo>
                      <a:lnTo>
                        <a:pt x="270635" y="166778"/>
                      </a:lnTo>
                      <a:lnTo>
                        <a:pt x="167578" y="98135"/>
                      </a:lnTo>
                      <a:cubicBezTo>
                        <a:pt x="156676" y="115611"/>
                        <a:pt x="114024" y="183885"/>
                        <a:pt x="110606" y="18821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爱设计-9-52">
                  <a:extLst>
                    <a:ext uri="{FF2B5EF4-FFF2-40B4-BE49-F238E27FC236}">
                      <a16:creationId xmlns:a16="http://schemas.microsoft.com/office/drawing/2014/main" id="{C151ED0F-D4CA-04DB-43D5-BE8F7FC06FD0}"/>
                    </a:ext>
                  </a:extLst>
                </p:cNvPr>
                <p:cNvSpPr/>
                <p:nvPr/>
              </p:nvSpPr>
              <p:spPr>
                <a:xfrm>
                  <a:off x="5490703" y="2982604"/>
                  <a:ext cx="214555" cy="333382"/>
                </a:xfrm>
                <a:custGeom>
                  <a:avLst/>
                  <a:gdLst>
                    <a:gd name="connsiteX0" fmla="*/ 211395 w 214555"/>
                    <a:gd name="connsiteY0" fmla="*/ 179542 h 333382"/>
                    <a:gd name="connsiteX1" fmla="*/ 116991 w 214555"/>
                    <a:gd name="connsiteY1" fmla="*/ 98472 h 333382"/>
                    <a:gd name="connsiteX2" fmla="*/ 4217 w 214555"/>
                    <a:gd name="connsiteY2" fmla="*/ 403 h 333382"/>
                    <a:gd name="connsiteX3" fmla="*/ -1002 w 214555"/>
                    <a:gd name="connsiteY3" fmla="*/ 696 h 333382"/>
                    <a:gd name="connsiteX4" fmla="*/ -1942 w 214555"/>
                    <a:gd name="connsiteY4" fmla="*/ 3190 h 333382"/>
                    <a:gd name="connsiteX5" fmla="*/ 830 w 214555"/>
                    <a:gd name="connsiteY5" fmla="*/ 264183 h 333382"/>
                    <a:gd name="connsiteX6" fmla="*/ 4495 w 214555"/>
                    <a:gd name="connsiteY6" fmla="*/ 267879 h 333382"/>
                    <a:gd name="connsiteX7" fmla="*/ 5449 w 214555"/>
                    <a:gd name="connsiteY7" fmla="*/ 267756 h 333382"/>
                    <a:gd name="connsiteX8" fmla="*/ 88598 w 214555"/>
                    <a:gd name="connsiteY8" fmla="*/ 233203 h 333382"/>
                    <a:gd name="connsiteX9" fmla="*/ 92785 w 214555"/>
                    <a:gd name="connsiteY9" fmla="*/ 235097 h 333382"/>
                    <a:gd name="connsiteX10" fmla="*/ 141243 w 214555"/>
                    <a:gd name="connsiteY10" fmla="*/ 330841 h 333382"/>
                    <a:gd name="connsiteX11" fmla="*/ 145785 w 214555"/>
                    <a:gd name="connsiteY11" fmla="*/ 332627 h 333382"/>
                    <a:gd name="connsiteX12" fmla="*/ 184141 w 214555"/>
                    <a:gd name="connsiteY12" fmla="*/ 318769 h 333382"/>
                    <a:gd name="connsiteX13" fmla="*/ 186358 w 214555"/>
                    <a:gd name="connsiteY13" fmla="*/ 314057 h 333382"/>
                    <a:gd name="connsiteX14" fmla="*/ 186174 w 214555"/>
                    <a:gd name="connsiteY14" fmla="*/ 313626 h 333382"/>
                    <a:gd name="connsiteX15" fmla="*/ 139333 w 214555"/>
                    <a:gd name="connsiteY15" fmla="*/ 222271 h 333382"/>
                    <a:gd name="connsiteX16" fmla="*/ 140935 w 214555"/>
                    <a:gd name="connsiteY16" fmla="*/ 217297 h 333382"/>
                    <a:gd name="connsiteX17" fmla="*/ 141704 w 214555"/>
                    <a:gd name="connsiteY17" fmla="*/ 217004 h 333382"/>
                    <a:gd name="connsiteX18" fmla="*/ 209871 w 214555"/>
                    <a:gd name="connsiteY18" fmla="*/ 185855 h 333382"/>
                    <a:gd name="connsiteX19" fmla="*/ 212489 w 214555"/>
                    <a:gd name="connsiteY19" fmla="*/ 181328 h 333382"/>
                    <a:gd name="connsiteX20" fmla="*/ 211395 w 214555"/>
                    <a:gd name="connsiteY20" fmla="*/ 179542 h 33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14555" h="333382">
                      <a:moveTo>
                        <a:pt x="211395" y="179542"/>
                      </a:moveTo>
                      <a:lnTo>
                        <a:pt x="116991" y="98472"/>
                      </a:lnTo>
                      <a:lnTo>
                        <a:pt x="4217" y="403"/>
                      </a:lnTo>
                      <a:cubicBezTo>
                        <a:pt x="2693" y="-952"/>
                        <a:pt x="353" y="-829"/>
                        <a:pt x="-1002" y="696"/>
                      </a:cubicBezTo>
                      <a:cubicBezTo>
                        <a:pt x="-1618" y="1373"/>
                        <a:pt x="-1957" y="2266"/>
                        <a:pt x="-1942" y="3190"/>
                      </a:cubicBezTo>
                      <a:lnTo>
                        <a:pt x="830" y="264183"/>
                      </a:lnTo>
                      <a:cubicBezTo>
                        <a:pt x="830" y="266216"/>
                        <a:pt x="2462" y="267864"/>
                        <a:pt x="4495" y="267879"/>
                      </a:cubicBezTo>
                      <a:cubicBezTo>
                        <a:pt x="4818" y="267879"/>
                        <a:pt x="5141" y="267833"/>
                        <a:pt x="5449" y="267756"/>
                      </a:cubicBezTo>
                      <a:lnTo>
                        <a:pt x="88598" y="233203"/>
                      </a:lnTo>
                      <a:cubicBezTo>
                        <a:pt x="90261" y="232772"/>
                        <a:pt x="92016" y="233557"/>
                        <a:pt x="92785" y="235097"/>
                      </a:cubicBezTo>
                      <a:lnTo>
                        <a:pt x="141243" y="330841"/>
                      </a:lnTo>
                      <a:cubicBezTo>
                        <a:pt x="142089" y="332488"/>
                        <a:pt x="144030" y="333258"/>
                        <a:pt x="145785" y="332627"/>
                      </a:cubicBezTo>
                      <a:lnTo>
                        <a:pt x="184141" y="318769"/>
                      </a:lnTo>
                      <a:cubicBezTo>
                        <a:pt x="186051" y="318076"/>
                        <a:pt x="187051" y="315982"/>
                        <a:pt x="186358" y="314057"/>
                      </a:cubicBezTo>
                      <a:cubicBezTo>
                        <a:pt x="186312" y="313919"/>
                        <a:pt x="186251" y="313765"/>
                        <a:pt x="186174" y="313626"/>
                      </a:cubicBezTo>
                      <a:lnTo>
                        <a:pt x="139333" y="222271"/>
                      </a:lnTo>
                      <a:cubicBezTo>
                        <a:pt x="138394" y="220454"/>
                        <a:pt x="139118" y="218221"/>
                        <a:pt x="140935" y="217297"/>
                      </a:cubicBezTo>
                      <a:cubicBezTo>
                        <a:pt x="141181" y="217174"/>
                        <a:pt x="141443" y="217066"/>
                        <a:pt x="141704" y="217004"/>
                      </a:cubicBezTo>
                      <a:lnTo>
                        <a:pt x="209871" y="185855"/>
                      </a:lnTo>
                      <a:cubicBezTo>
                        <a:pt x="211842" y="185331"/>
                        <a:pt x="213012" y="183299"/>
                        <a:pt x="212489" y="181328"/>
                      </a:cubicBezTo>
                      <a:cubicBezTo>
                        <a:pt x="212304" y="180635"/>
                        <a:pt x="211919" y="180019"/>
                        <a:pt x="211395" y="179542"/>
                      </a:cubicBezTo>
                      <a:close/>
                    </a:path>
                  </a:pathLst>
                </a:custGeom>
                <a:solidFill>
                  <a:srgbClr val="C1C7D6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爱设计-9-53">
                  <a:extLst>
                    <a:ext uri="{FF2B5EF4-FFF2-40B4-BE49-F238E27FC236}">
                      <a16:creationId xmlns:a16="http://schemas.microsoft.com/office/drawing/2014/main" id="{19A82577-AEEA-7549-D941-975D47CFCBE8}"/>
                    </a:ext>
                  </a:extLst>
                </p:cNvPr>
                <p:cNvSpPr/>
                <p:nvPr/>
              </p:nvSpPr>
              <p:spPr>
                <a:xfrm>
                  <a:off x="5485684" y="2982604"/>
                  <a:ext cx="33721" cy="268414"/>
                </a:xfrm>
                <a:custGeom>
                  <a:avLst/>
                  <a:gdLst>
                    <a:gd name="connsiteX0" fmla="*/ 24234 w 33721"/>
                    <a:gd name="connsiteY0" fmla="*/ 21560 h 268414"/>
                    <a:gd name="connsiteX1" fmla="*/ 4217 w 33721"/>
                    <a:gd name="connsiteY1" fmla="*/ 403 h 268414"/>
                    <a:gd name="connsiteX2" fmla="*/ -1003 w 33721"/>
                    <a:gd name="connsiteY2" fmla="*/ 696 h 268414"/>
                    <a:gd name="connsiteX3" fmla="*/ -1943 w 33721"/>
                    <a:gd name="connsiteY3" fmla="*/ 3190 h 268414"/>
                    <a:gd name="connsiteX4" fmla="*/ 814 w 33721"/>
                    <a:gd name="connsiteY4" fmla="*/ 264183 h 268414"/>
                    <a:gd name="connsiteX5" fmla="*/ 4509 w 33721"/>
                    <a:gd name="connsiteY5" fmla="*/ 267879 h 268414"/>
                    <a:gd name="connsiteX6" fmla="*/ 5433 w 33721"/>
                    <a:gd name="connsiteY6" fmla="*/ 267756 h 268414"/>
                    <a:gd name="connsiteX7" fmla="*/ 31779 w 33721"/>
                    <a:gd name="connsiteY7" fmla="*/ 256808 h 268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721" h="268414">
                      <a:moveTo>
                        <a:pt x="24234" y="21560"/>
                      </a:moveTo>
                      <a:lnTo>
                        <a:pt x="4217" y="403"/>
                      </a:lnTo>
                      <a:cubicBezTo>
                        <a:pt x="2692" y="-952"/>
                        <a:pt x="352" y="-829"/>
                        <a:pt x="-1003" y="696"/>
                      </a:cubicBezTo>
                      <a:cubicBezTo>
                        <a:pt x="-1619" y="1373"/>
                        <a:pt x="-1943" y="2266"/>
                        <a:pt x="-1943" y="3190"/>
                      </a:cubicBezTo>
                      <a:lnTo>
                        <a:pt x="814" y="264183"/>
                      </a:lnTo>
                      <a:cubicBezTo>
                        <a:pt x="814" y="266231"/>
                        <a:pt x="2477" y="267879"/>
                        <a:pt x="4509" y="267879"/>
                      </a:cubicBezTo>
                      <a:cubicBezTo>
                        <a:pt x="4832" y="267879"/>
                        <a:pt x="5141" y="267833"/>
                        <a:pt x="5433" y="267756"/>
                      </a:cubicBezTo>
                      <a:lnTo>
                        <a:pt x="31779" y="25680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爱设计-9-54">
                  <a:extLst>
                    <a:ext uri="{FF2B5EF4-FFF2-40B4-BE49-F238E27FC236}">
                      <a16:creationId xmlns:a16="http://schemas.microsoft.com/office/drawing/2014/main" id="{55E232AF-AF11-7714-058B-A20E9378C0B3}"/>
                    </a:ext>
                  </a:extLst>
                </p:cNvPr>
                <p:cNvSpPr/>
                <p:nvPr/>
              </p:nvSpPr>
              <p:spPr>
                <a:xfrm>
                  <a:off x="5584323" y="3216226"/>
                  <a:ext cx="72354" cy="99760"/>
                </a:xfrm>
                <a:custGeom>
                  <a:avLst/>
                  <a:gdLst>
                    <a:gd name="connsiteX0" fmla="*/ 25204 w 72354"/>
                    <a:gd name="connsiteY0" fmla="*/ 1475 h 99760"/>
                    <a:gd name="connsiteX1" fmla="*/ 21016 w 72354"/>
                    <a:gd name="connsiteY1" fmla="*/ -419 h 99760"/>
                    <a:gd name="connsiteX2" fmla="*/ -1943 w 72354"/>
                    <a:gd name="connsiteY2" fmla="*/ 9113 h 99760"/>
                    <a:gd name="connsiteX3" fmla="*/ 42711 w 72354"/>
                    <a:gd name="connsiteY3" fmla="*/ 97219 h 99760"/>
                    <a:gd name="connsiteX4" fmla="*/ 47238 w 72354"/>
                    <a:gd name="connsiteY4" fmla="*/ 99005 h 99760"/>
                    <a:gd name="connsiteX5" fmla="*/ 70412 w 72354"/>
                    <a:gd name="connsiteY5" fmla="*/ 90675 h 99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2354" h="99760">
                      <a:moveTo>
                        <a:pt x="25204" y="1475"/>
                      </a:moveTo>
                      <a:cubicBezTo>
                        <a:pt x="24434" y="-65"/>
                        <a:pt x="22678" y="-850"/>
                        <a:pt x="21016" y="-419"/>
                      </a:cubicBezTo>
                      <a:lnTo>
                        <a:pt x="-1943" y="9113"/>
                      </a:lnTo>
                      <a:lnTo>
                        <a:pt x="42711" y="97219"/>
                      </a:lnTo>
                      <a:cubicBezTo>
                        <a:pt x="43558" y="98867"/>
                        <a:pt x="45498" y="99636"/>
                        <a:pt x="47238" y="99005"/>
                      </a:cubicBezTo>
                      <a:lnTo>
                        <a:pt x="70412" y="906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" name="爱设计-9-55">
                  <a:extLst>
                    <a:ext uri="{FF2B5EF4-FFF2-40B4-BE49-F238E27FC236}">
                      <a16:creationId xmlns:a16="http://schemas.microsoft.com/office/drawing/2014/main" id="{7ECCE9D6-4415-493A-CC43-9089AE70E2A4}"/>
                    </a:ext>
                  </a:extLst>
                </p:cNvPr>
                <p:cNvSpPr/>
                <p:nvPr/>
              </p:nvSpPr>
              <p:spPr>
                <a:xfrm>
                  <a:off x="5487362" y="2979201"/>
                  <a:ext cx="223930" cy="340169"/>
                </a:xfrm>
                <a:custGeom>
                  <a:avLst/>
                  <a:gdLst>
                    <a:gd name="connsiteX0" fmla="*/ 147894 w 223930"/>
                    <a:gd name="connsiteY0" fmla="*/ 339633 h 340169"/>
                    <a:gd name="connsiteX1" fmla="*/ 141597 w 223930"/>
                    <a:gd name="connsiteY1" fmla="*/ 335784 h 340169"/>
                    <a:gd name="connsiteX2" fmla="*/ 93124 w 223930"/>
                    <a:gd name="connsiteY2" fmla="*/ 240025 h 340169"/>
                    <a:gd name="connsiteX3" fmla="*/ 92893 w 223930"/>
                    <a:gd name="connsiteY3" fmla="*/ 239871 h 340169"/>
                    <a:gd name="connsiteX4" fmla="*/ 9868 w 223930"/>
                    <a:gd name="connsiteY4" fmla="*/ 274377 h 340169"/>
                    <a:gd name="connsiteX5" fmla="*/ 9637 w 223930"/>
                    <a:gd name="connsiteY5" fmla="*/ 274377 h 340169"/>
                    <a:gd name="connsiteX6" fmla="*/ 1030 w 223930"/>
                    <a:gd name="connsiteY6" fmla="*/ 269281 h 340169"/>
                    <a:gd name="connsiteX7" fmla="*/ 814 w 223930"/>
                    <a:gd name="connsiteY7" fmla="*/ 267525 h 340169"/>
                    <a:gd name="connsiteX8" fmla="*/ -1942 w 223930"/>
                    <a:gd name="connsiteY8" fmla="*/ 6563 h 340169"/>
                    <a:gd name="connsiteX9" fmla="*/ 5079 w 223930"/>
                    <a:gd name="connsiteY9" fmla="*/ -536 h 340169"/>
                    <a:gd name="connsiteX10" fmla="*/ 9760 w 223930"/>
                    <a:gd name="connsiteY10" fmla="*/ 1189 h 340169"/>
                    <a:gd name="connsiteX11" fmla="*/ 122534 w 223930"/>
                    <a:gd name="connsiteY11" fmla="*/ 99258 h 340169"/>
                    <a:gd name="connsiteX12" fmla="*/ 219541 w 223930"/>
                    <a:gd name="connsiteY12" fmla="*/ 183592 h 340169"/>
                    <a:gd name="connsiteX13" fmla="*/ 220264 w 223930"/>
                    <a:gd name="connsiteY13" fmla="*/ 193554 h 340169"/>
                    <a:gd name="connsiteX14" fmla="*/ 216892 w 223930"/>
                    <a:gd name="connsiteY14" fmla="*/ 195725 h 340169"/>
                    <a:gd name="connsiteX15" fmla="*/ 145862 w 223930"/>
                    <a:gd name="connsiteY15" fmla="*/ 223672 h 340169"/>
                    <a:gd name="connsiteX16" fmla="*/ 145662 w 223930"/>
                    <a:gd name="connsiteY16" fmla="*/ 223842 h 340169"/>
                    <a:gd name="connsiteX17" fmla="*/ 145662 w 223930"/>
                    <a:gd name="connsiteY17" fmla="*/ 224103 h 340169"/>
                    <a:gd name="connsiteX18" fmla="*/ 192502 w 223930"/>
                    <a:gd name="connsiteY18" fmla="*/ 315459 h 340169"/>
                    <a:gd name="connsiteX19" fmla="*/ 189453 w 223930"/>
                    <a:gd name="connsiteY19" fmla="*/ 324975 h 340169"/>
                    <a:gd name="connsiteX20" fmla="*/ 188606 w 223930"/>
                    <a:gd name="connsiteY20" fmla="*/ 325344 h 340169"/>
                    <a:gd name="connsiteX21" fmla="*/ 150250 w 223930"/>
                    <a:gd name="connsiteY21" fmla="*/ 339202 h 340169"/>
                    <a:gd name="connsiteX22" fmla="*/ 147894 w 223930"/>
                    <a:gd name="connsiteY22" fmla="*/ 339633 h 340169"/>
                    <a:gd name="connsiteX23" fmla="*/ 92878 w 223930"/>
                    <a:gd name="connsiteY23" fmla="*/ 233111 h 340169"/>
                    <a:gd name="connsiteX24" fmla="*/ 99160 w 223930"/>
                    <a:gd name="connsiteY24" fmla="*/ 236961 h 340169"/>
                    <a:gd name="connsiteX25" fmla="*/ 147617 w 223930"/>
                    <a:gd name="connsiteY25" fmla="*/ 332720 h 340169"/>
                    <a:gd name="connsiteX26" fmla="*/ 147986 w 223930"/>
                    <a:gd name="connsiteY26" fmla="*/ 332858 h 340169"/>
                    <a:gd name="connsiteX27" fmla="*/ 186343 w 223930"/>
                    <a:gd name="connsiteY27" fmla="*/ 319000 h 340169"/>
                    <a:gd name="connsiteX28" fmla="*/ 186528 w 223930"/>
                    <a:gd name="connsiteY28" fmla="*/ 318815 h 340169"/>
                    <a:gd name="connsiteX29" fmla="*/ 186528 w 223930"/>
                    <a:gd name="connsiteY29" fmla="*/ 318569 h 340169"/>
                    <a:gd name="connsiteX30" fmla="*/ 139687 w 223930"/>
                    <a:gd name="connsiteY30" fmla="*/ 227214 h 340169"/>
                    <a:gd name="connsiteX31" fmla="*/ 139533 w 223930"/>
                    <a:gd name="connsiteY31" fmla="*/ 221055 h 340169"/>
                    <a:gd name="connsiteX32" fmla="*/ 143999 w 223930"/>
                    <a:gd name="connsiteY32" fmla="*/ 217174 h 340169"/>
                    <a:gd name="connsiteX33" fmla="*/ 215029 w 223930"/>
                    <a:gd name="connsiteY33" fmla="*/ 189212 h 340169"/>
                    <a:gd name="connsiteX34" fmla="*/ 215244 w 223930"/>
                    <a:gd name="connsiteY34" fmla="*/ 188981 h 340169"/>
                    <a:gd name="connsiteX35" fmla="*/ 215152 w 223930"/>
                    <a:gd name="connsiteY35" fmla="*/ 188688 h 340169"/>
                    <a:gd name="connsiteX36" fmla="*/ 118146 w 223930"/>
                    <a:gd name="connsiteY36" fmla="*/ 104354 h 340169"/>
                    <a:gd name="connsiteX37" fmla="*/ 5372 w 223930"/>
                    <a:gd name="connsiteY37" fmla="*/ 6286 h 340169"/>
                    <a:gd name="connsiteX38" fmla="*/ 5048 w 223930"/>
                    <a:gd name="connsiteY38" fmla="*/ 6286 h 340169"/>
                    <a:gd name="connsiteX39" fmla="*/ 4863 w 223930"/>
                    <a:gd name="connsiteY39" fmla="*/ 6563 h 340169"/>
                    <a:gd name="connsiteX40" fmla="*/ 7620 w 223930"/>
                    <a:gd name="connsiteY40" fmla="*/ 267525 h 340169"/>
                    <a:gd name="connsiteX41" fmla="*/ 7743 w 223930"/>
                    <a:gd name="connsiteY41" fmla="*/ 267802 h 340169"/>
                    <a:gd name="connsiteX42" fmla="*/ 7897 w 223930"/>
                    <a:gd name="connsiteY42" fmla="*/ 267802 h 340169"/>
                    <a:gd name="connsiteX43" fmla="*/ 90922 w 223930"/>
                    <a:gd name="connsiteY43" fmla="*/ 233296 h 340169"/>
                    <a:gd name="connsiteX44" fmla="*/ 91169 w 223930"/>
                    <a:gd name="connsiteY44" fmla="*/ 233296 h 340169"/>
                    <a:gd name="connsiteX45" fmla="*/ 92878 w 223930"/>
                    <a:gd name="connsiteY45" fmla="*/ 233111 h 340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223930" h="340169">
                      <a:moveTo>
                        <a:pt x="147894" y="339633"/>
                      </a:moveTo>
                      <a:cubicBezTo>
                        <a:pt x="145246" y="339633"/>
                        <a:pt x="142813" y="338140"/>
                        <a:pt x="141597" y="335784"/>
                      </a:cubicBezTo>
                      <a:lnTo>
                        <a:pt x="93124" y="240025"/>
                      </a:lnTo>
                      <a:cubicBezTo>
                        <a:pt x="93078" y="239932"/>
                        <a:pt x="93001" y="239871"/>
                        <a:pt x="92893" y="239871"/>
                      </a:cubicBezTo>
                      <a:lnTo>
                        <a:pt x="9868" y="274377"/>
                      </a:lnTo>
                      <a:lnTo>
                        <a:pt x="9637" y="274377"/>
                      </a:lnTo>
                      <a:cubicBezTo>
                        <a:pt x="5849" y="275347"/>
                        <a:pt x="1999" y="273069"/>
                        <a:pt x="1030" y="269281"/>
                      </a:cubicBezTo>
                      <a:cubicBezTo>
                        <a:pt x="891" y="268711"/>
                        <a:pt x="814" y="268126"/>
                        <a:pt x="814" y="267525"/>
                      </a:cubicBezTo>
                      <a:lnTo>
                        <a:pt x="-1942" y="6563"/>
                      </a:lnTo>
                      <a:cubicBezTo>
                        <a:pt x="-1958" y="2667"/>
                        <a:pt x="1184" y="-520"/>
                        <a:pt x="5079" y="-536"/>
                      </a:cubicBezTo>
                      <a:cubicBezTo>
                        <a:pt x="6804" y="-551"/>
                        <a:pt x="8467" y="65"/>
                        <a:pt x="9760" y="1189"/>
                      </a:cubicBezTo>
                      <a:lnTo>
                        <a:pt x="122534" y="99258"/>
                      </a:lnTo>
                      <a:lnTo>
                        <a:pt x="219541" y="183592"/>
                      </a:lnTo>
                      <a:cubicBezTo>
                        <a:pt x="222497" y="186148"/>
                        <a:pt x="222820" y="190613"/>
                        <a:pt x="220264" y="193554"/>
                      </a:cubicBezTo>
                      <a:cubicBezTo>
                        <a:pt x="219371" y="194586"/>
                        <a:pt x="218201" y="195340"/>
                        <a:pt x="216892" y="195725"/>
                      </a:cubicBezTo>
                      <a:lnTo>
                        <a:pt x="145862" y="223672"/>
                      </a:lnTo>
                      <a:cubicBezTo>
                        <a:pt x="145769" y="223688"/>
                        <a:pt x="145693" y="223749"/>
                        <a:pt x="145662" y="223842"/>
                      </a:cubicBezTo>
                      <a:cubicBezTo>
                        <a:pt x="145615" y="223919"/>
                        <a:pt x="145615" y="224026"/>
                        <a:pt x="145662" y="224103"/>
                      </a:cubicBezTo>
                      <a:lnTo>
                        <a:pt x="192502" y="315459"/>
                      </a:lnTo>
                      <a:cubicBezTo>
                        <a:pt x="194287" y="318923"/>
                        <a:pt x="192918" y="323188"/>
                        <a:pt x="189453" y="324975"/>
                      </a:cubicBezTo>
                      <a:cubicBezTo>
                        <a:pt x="189176" y="325113"/>
                        <a:pt x="188898" y="325236"/>
                        <a:pt x="188606" y="325344"/>
                      </a:cubicBezTo>
                      <a:lnTo>
                        <a:pt x="150250" y="339202"/>
                      </a:lnTo>
                      <a:cubicBezTo>
                        <a:pt x="149495" y="339479"/>
                        <a:pt x="148695" y="339618"/>
                        <a:pt x="147894" y="339633"/>
                      </a:cubicBezTo>
                      <a:close/>
                      <a:moveTo>
                        <a:pt x="92878" y="233111"/>
                      </a:moveTo>
                      <a:cubicBezTo>
                        <a:pt x="95526" y="233111"/>
                        <a:pt x="97959" y="234589"/>
                        <a:pt x="99160" y="236961"/>
                      </a:cubicBezTo>
                      <a:lnTo>
                        <a:pt x="147617" y="332720"/>
                      </a:lnTo>
                      <a:cubicBezTo>
                        <a:pt x="147694" y="332843"/>
                        <a:pt x="147848" y="332905"/>
                        <a:pt x="147986" y="332858"/>
                      </a:cubicBezTo>
                      <a:lnTo>
                        <a:pt x="186343" y="319000"/>
                      </a:lnTo>
                      <a:cubicBezTo>
                        <a:pt x="186435" y="318969"/>
                        <a:pt x="186497" y="318908"/>
                        <a:pt x="186528" y="318815"/>
                      </a:cubicBezTo>
                      <a:cubicBezTo>
                        <a:pt x="186574" y="318738"/>
                        <a:pt x="186574" y="318646"/>
                        <a:pt x="186528" y="318569"/>
                      </a:cubicBezTo>
                      <a:lnTo>
                        <a:pt x="139687" y="227214"/>
                      </a:lnTo>
                      <a:cubicBezTo>
                        <a:pt x="138702" y="225289"/>
                        <a:pt x="138640" y="223026"/>
                        <a:pt x="139533" y="221055"/>
                      </a:cubicBezTo>
                      <a:cubicBezTo>
                        <a:pt x="140380" y="219161"/>
                        <a:pt x="142012" y="217744"/>
                        <a:pt x="143999" y="217174"/>
                      </a:cubicBezTo>
                      <a:lnTo>
                        <a:pt x="215029" y="189212"/>
                      </a:lnTo>
                      <a:cubicBezTo>
                        <a:pt x="215152" y="189197"/>
                        <a:pt x="215229" y="189104"/>
                        <a:pt x="215244" y="188981"/>
                      </a:cubicBezTo>
                      <a:cubicBezTo>
                        <a:pt x="215275" y="188873"/>
                        <a:pt x="215244" y="188750"/>
                        <a:pt x="215152" y="188688"/>
                      </a:cubicBezTo>
                      <a:lnTo>
                        <a:pt x="118146" y="104354"/>
                      </a:lnTo>
                      <a:lnTo>
                        <a:pt x="5372" y="6286"/>
                      </a:lnTo>
                      <a:cubicBezTo>
                        <a:pt x="5279" y="6209"/>
                        <a:pt x="5141" y="6209"/>
                        <a:pt x="5048" y="6286"/>
                      </a:cubicBezTo>
                      <a:cubicBezTo>
                        <a:pt x="4925" y="6316"/>
                        <a:pt x="4848" y="6440"/>
                        <a:pt x="4863" y="6563"/>
                      </a:cubicBezTo>
                      <a:lnTo>
                        <a:pt x="7620" y="267525"/>
                      </a:lnTo>
                      <a:cubicBezTo>
                        <a:pt x="7604" y="267633"/>
                        <a:pt x="7650" y="267741"/>
                        <a:pt x="7743" y="267802"/>
                      </a:cubicBezTo>
                      <a:cubicBezTo>
                        <a:pt x="7789" y="267818"/>
                        <a:pt x="7851" y="267818"/>
                        <a:pt x="7897" y="267802"/>
                      </a:cubicBezTo>
                      <a:lnTo>
                        <a:pt x="90922" y="233296"/>
                      </a:lnTo>
                      <a:lnTo>
                        <a:pt x="91169" y="233296"/>
                      </a:lnTo>
                      <a:cubicBezTo>
                        <a:pt x="91723" y="233157"/>
                        <a:pt x="92308" y="233096"/>
                        <a:pt x="92878" y="23311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爱设计-9-56">
                  <a:extLst>
                    <a:ext uri="{FF2B5EF4-FFF2-40B4-BE49-F238E27FC236}">
                      <a16:creationId xmlns:a16="http://schemas.microsoft.com/office/drawing/2014/main" id="{D72CE5AA-D447-025D-FB46-9A3F40602EEF}"/>
                    </a:ext>
                  </a:extLst>
                </p:cNvPr>
                <p:cNvSpPr/>
                <p:nvPr/>
              </p:nvSpPr>
              <p:spPr>
                <a:xfrm>
                  <a:off x="5432946" y="2922328"/>
                  <a:ext cx="121089" cy="101588"/>
                </a:xfrm>
                <a:custGeom>
                  <a:avLst/>
                  <a:gdLst>
                    <a:gd name="connsiteX0" fmla="*/ 15627 w 121089"/>
                    <a:gd name="connsiteY0" fmla="*/ 101053 h 101588"/>
                    <a:gd name="connsiteX1" fmla="*/ 13071 w 121089"/>
                    <a:gd name="connsiteY1" fmla="*/ 99913 h 101588"/>
                    <a:gd name="connsiteX2" fmla="*/ 18691 w 121089"/>
                    <a:gd name="connsiteY2" fmla="*/ 14471 h 101588"/>
                    <a:gd name="connsiteX3" fmla="*/ 104134 w 121089"/>
                    <a:gd name="connsiteY3" fmla="*/ 20106 h 101588"/>
                    <a:gd name="connsiteX4" fmla="*/ 119147 w 121089"/>
                    <a:gd name="connsiteY4" fmla="*/ 60017 h 101588"/>
                    <a:gd name="connsiteX5" fmla="*/ 115543 w 121089"/>
                    <a:gd name="connsiteY5" fmla="*/ 63174 h 101588"/>
                    <a:gd name="connsiteX6" fmla="*/ 112387 w 121089"/>
                    <a:gd name="connsiteY6" fmla="*/ 60017 h 101588"/>
                    <a:gd name="connsiteX7" fmla="*/ 58649 w 121089"/>
                    <a:gd name="connsiteY7" fmla="*/ 6187 h 101588"/>
                    <a:gd name="connsiteX8" fmla="*/ 4818 w 121089"/>
                    <a:gd name="connsiteY8" fmla="*/ 59910 h 101588"/>
                    <a:gd name="connsiteX9" fmla="*/ 18168 w 121089"/>
                    <a:gd name="connsiteY9" fmla="*/ 95432 h 101588"/>
                    <a:gd name="connsiteX10" fmla="*/ 17875 w 121089"/>
                    <a:gd name="connsiteY10" fmla="*/ 100190 h 101588"/>
                    <a:gd name="connsiteX11" fmla="*/ 15627 w 121089"/>
                    <a:gd name="connsiteY11" fmla="*/ 101037 h 10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089" h="101588">
                      <a:moveTo>
                        <a:pt x="15627" y="101053"/>
                      </a:moveTo>
                      <a:cubicBezTo>
                        <a:pt x="14656" y="101053"/>
                        <a:pt x="13717" y="100637"/>
                        <a:pt x="13071" y="99913"/>
                      </a:cubicBezTo>
                      <a:cubicBezTo>
                        <a:pt x="-8964" y="74769"/>
                        <a:pt x="-6454" y="36520"/>
                        <a:pt x="18691" y="14471"/>
                      </a:cubicBezTo>
                      <a:cubicBezTo>
                        <a:pt x="43836" y="-7564"/>
                        <a:pt x="82099" y="-5039"/>
                        <a:pt x="104134" y="20106"/>
                      </a:cubicBezTo>
                      <a:cubicBezTo>
                        <a:pt x="113819" y="31146"/>
                        <a:pt x="119147" y="45328"/>
                        <a:pt x="119147" y="60017"/>
                      </a:cubicBezTo>
                      <a:cubicBezTo>
                        <a:pt x="119023" y="61880"/>
                        <a:pt x="117406" y="63297"/>
                        <a:pt x="115543" y="63174"/>
                      </a:cubicBezTo>
                      <a:cubicBezTo>
                        <a:pt x="113850" y="63051"/>
                        <a:pt x="112494" y="61711"/>
                        <a:pt x="112387" y="60017"/>
                      </a:cubicBezTo>
                      <a:cubicBezTo>
                        <a:pt x="112418" y="30315"/>
                        <a:pt x="88351" y="6217"/>
                        <a:pt x="58649" y="6187"/>
                      </a:cubicBezTo>
                      <a:cubicBezTo>
                        <a:pt x="28946" y="6156"/>
                        <a:pt x="4849" y="30207"/>
                        <a:pt x="4818" y="59910"/>
                      </a:cubicBezTo>
                      <a:cubicBezTo>
                        <a:pt x="4802" y="72982"/>
                        <a:pt x="9545" y="85608"/>
                        <a:pt x="18168" y="95432"/>
                      </a:cubicBezTo>
                      <a:cubicBezTo>
                        <a:pt x="19399" y="96834"/>
                        <a:pt x="19276" y="98958"/>
                        <a:pt x="17875" y="100190"/>
                      </a:cubicBezTo>
                      <a:cubicBezTo>
                        <a:pt x="17259" y="100745"/>
                        <a:pt x="16459" y="101037"/>
                        <a:pt x="15627" y="1010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爱设计-9-57">
                  <a:extLst>
                    <a:ext uri="{FF2B5EF4-FFF2-40B4-BE49-F238E27FC236}">
                      <a16:creationId xmlns:a16="http://schemas.microsoft.com/office/drawing/2014/main" id="{75184808-3F4A-803B-9488-B4313E25D44B}"/>
                    </a:ext>
                  </a:extLst>
                </p:cNvPr>
                <p:cNvSpPr/>
                <p:nvPr/>
              </p:nvSpPr>
              <p:spPr>
                <a:xfrm>
                  <a:off x="5374886" y="2878059"/>
                  <a:ext cx="67286" cy="186846"/>
                </a:xfrm>
                <a:custGeom>
                  <a:avLst/>
                  <a:gdLst>
                    <a:gd name="connsiteX0" fmla="*/ 32406 w 67286"/>
                    <a:gd name="connsiteY0" fmla="*/ 186311 h 186846"/>
                    <a:gd name="connsiteX1" fmla="*/ 29942 w 67286"/>
                    <a:gd name="connsiteY1" fmla="*/ 185233 h 186846"/>
                    <a:gd name="connsiteX2" fmla="*/ 35793 w 67286"/>
                    <a:gd name="connsiteY2" fmla="*/ 17504 h 186846"/>
                    <a:gd name="connsiteX3" fmla="*/ 60353 w 67286"/>
                    <a:gd name="connsiteY3" fmla="*/ -126 h 186846"/>
                    <a:gd name="connsiteX4" fmla="*/ 64941 w 67286"/>
                    <a:gd name="connsiteY4" fmla="*/ 1244 h 186846"/>
                    <a:gd name="connsiteX5" fmla="*/ 63571 w 67286"/>
                    <a:gd name="connsiteY5" fmla="*/ 5817 h 186846"/>
                    <a:gd name="connsiteX6" fmla="*/ 18301 w 67286"/>
                    <a:gd name="connsiteY6" fmla="*/ 157455 h 186846"/>
                    <a:gd name="connsiteX7" fmla="*/ 34946 w 67286"/>
                    <a:gd name="connsiteY7" fmla="*/ 180614 h 186846"/>
                    <a:gd name="connsiteX8" fmla="*/ 34730 w 67286"/>
                    <a:gd name="connsiteY8" fmla="*/ 185418 h 186846"/>
                    <a:gd name="connsiteX9" fmla="*/ 32467 w 67286"/>
                    <a:gd name="connsiteY9" fmla="*/ 186311 h 186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286" h="186846">
                      <a:moveTo>
                        <a:pt x="32406" y="186311"/>
                      </a:moveTo>
                      <a:cubicBezTo>
                        <a:pt x="31467" y="186311"/>
                        <a:pt x="30573" y="185910"/>
                        <a:pt x="29942" y="185233"/>
                      </a:cubicBezTo>
                      <a:cubicBezTo>
                        <a:pt x="-14758" y="137300"/>
                        <a:pt x="-12140" y="62204"/>
                        <a:pt x="35793" y="17504"/>
                      </a:cubicBezTo>
                      <a:cubicBezTo>
                        <a:pt x="43199" y="10606"/>
                        <a:pt x="51453" y="4678"/>
                        <a:pt x="60353" y="-126"/>
                      </a:cubicBezTo>
                      <a:cubicBezTo>
                        <a:pt x="62000" y="-1019"/>
                        <a:pt x="64048" y="-403"/>
                        <a:pt x="64941" y="1244"/>
                      </a:cubicBezTo>
                      <a:cubicBezTo>
                        <a:pt x="65819" y="2876"/>
                        <a:pt x="65219" y="4924"/>
                        <a:pt x="63571" y="5817"/>
                      </a:cubicBezTo>
                      <a:cubicBezTo>
                        <a:pt x="9201" y="35181"/>
                        <a:pt x="-11062" y="103070"/>
                        <a:pt x="18301" y="157455"/>
                      </a:cubicBezTo>
                      <a:cubicBezTo>
                        <a:pt x="22844" y="165847"/>
                        <a:pt x="28433" y="173638"/>
                        <a:pt x="34946" y="180614"/>
                      </a:cubicBezTo>
                      <a:cubicBezTo>
                        <a:pt x="36209" y="181999"/>
                        <a:pt x="36116" y="184155"/>
                        <a:pt x="34730" y="185418"/>
                      </a:cubicBezTo>
                      <a:cubicBezTo>
                        <a:pt x="34115" y="185987"/>
                        <a:pt x="33299" y="186295"/>
                        <a:pt x="32467" y="18631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爱设计-9-58">
                  <a:extLst>
                    <a:ext uri="{FF2B5EF4-FFF2-40B4-BE49-F238E27FC236}">
                      <a16:creationId xmlns:a16="http://schemas.microsoft.com/office/drawing/2014/main" id="{D1441E0A-E23C-0F9A-EFE6-CE9838D47CC3}"/>
                    </a:ext>
                  </a:extLst>
                </p:cNvPr>
                <p:cNvSpPr/>
                <p:nvPr/>
              </p:nvSpPr>
              <p:spPr>
                <a:xfrm>
                  <a:off x="5534712" y="2873219"/>
                  <a:ext cx="77419" cy="113034"/>
                </a:xfrm>
                <a:custGeom>
                  <a:avLst/>
                  <a:gdLst>
                    <a:gd name="connsiteX0" fmla="*/ 72105 w 77419"/>
                    <a:gd name="connsiteY0" fmla="*/ 112499 h 113034"/>
                    <a:gd name="connsiteX1" fmla="*/ 68717 w 77419"/>
                    <a:gd name="connsiteY1" fmla="*/ 109142 h 113034"/>
                    <a:gd name="connsiteX2" fmla="*/ 68717 w 77419"/>
                    <a:gd name="connsiteY2" fmla="*/ 109126 h 113034"/>
                    <a:gd name="connsiteX3" fmla="*/ 474 w 77419"/>
                    <a:gd name="connsiteY3" fmla="*/ 6069 h 113034"/>
                    <a:gd name="connsiteX4" fmla="*/ -1805 w 77419"/>
                    <a:gd name="connsiteY4" fmla="*/ 1880 h 113034"/>
                    <a:gd name="connsiteX5" fmla="*/ 2383 w 77419"/>
                    <a:gd name="connsiteY5" fmla="*/ -398 h 113034"/>
                    <a:gd name="connsiteX6" fmla="*/ 3107 w 77419"/>
                    <a:gd name="connsiteY6" fmla="*/ -90 h 113034"/>
                    <a:gd name="connsiteX7" fmla="*/ 75477 w 77419"/>
                    <a:gd name="connsiteY7" fmla="*/ 109234 h 113034"/>
                    <a:gd name="connsiteX8" fmla="*/ 72105 w 77419"/>
                    <a:gd name="connsiteY8" fmla="*/ 112499 h 113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419" h="113034">
                      <a:moveTo>
                        <a:pt x="72105" y="112499"/>
                      </a:moveTo>
                      <a:cubicBezTo>
                        <a:pt x="70242" y="112514"/>
                        <a:pt x="68733" y="111005"/>
                        <a:pt x="68717" y="109142"/>
                      </a:cubicBezTo>
                      <a:cubicBezTo>
                        <a:pt x="68717" y="109142"/>
                        <a:pt x="68717" y="109126"/>
                        <a:pt x="68717" y="109126"/>
                      </a:cubicBezTo>
                      <a:cubicBezTo>
                        <a:pt x="68763" y="64180"/>
                        <a:pt x="41878" y="23576"/>
                        <a:pt x="474" y="6069"/>
                      </a:cubicBezTo>
                      <a:cubicBezTo>
                        <a:pt x="-1312" y="5545"/>
                        <a:pt x="-2329" y="3667"/>
                        <a:pt x="-1805" y="1880"/>
                      </a:cubicBezTo>
                      <a:cubicBezTo>
                        <a:pt x="-1281" y="94"/>
                        <a:pt x="597" y="-922"/>
                        <a:pt x="2383" y="-398"/>
                      </a:cubicBezTo>
                      <a:cubicBezTo>
                        <a:pt x="2630" y="-321"/>
                        <a:pt x="2876" y="-214"/>
                        <a:pt x="3107" y="-90"/>
                      </a:cubicBezTo>
                      <a:cubicBezTo>
                        <a:pt x="47022" y="18479"/>
                        <a:pt x="75523" y="61562"/>
                        <a:pt x="75477" y="109234"/>
                      </a:cubicBezTo>
                      <a:cubicBezTo>
                        <a:pt x="75415" y="111051"/>
                        <a:pt x="73921" y="112499"/>
                        <a:pt x="72105" y="11249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爱设计-9-59">
                  <a:extLst>
                    <a:ext uri="{FF2B5EF4-FFF2-40B4-BE49-F238E27FC236}">
                      <a16:creationId xmlns:a16="http://schemas.microsoft.com/office/drawing/2014/main" id="{DB926743-BAF7-78DA-25A5-EFEF7CAC6258}"/>
                    </a:ext>
                  </a:extLst>
                </p:cNvPr>
                <p:cNvSpPr/>
                <p:nvPr/>
              </p:nvSpPr>
              <p:spPr>
                <a:xfrm>
                  <a:off x="4092801" y="1957046"/>
                  <a:ext cx="627333" cy="439023"/>
                </a:xfrm>
                <a:custGeom>
                  <a:avLst/>
                  <a:gdLst>
                    <a:gd name="connsiteX0" fmla="*/ 463052 w 627333"/>
                    <a:gd name="connsiteY0" fmla="*/ 438488 h 439023"/>
                    <a:gd name="connsiteX1" fmla="*/ 462744 w 627333"/>
                    <a:gd name="connsiteY1" fmla="*/ 438488 h 439023"/>
                    <a:gd name="connsiteX2" fmla="*/ 452366 w 627333"/>
                    <a:gd name="connsiteY2" fmla="*/ 430234 h 439023"/>
                    <a:gd name="connsiteX3" fmla="*/ 444020 w 627333"/>
                    <a:gd name="connsiteY3" fmla="*/ 367103 h 439023"/>
                    <a:gd name="connsiteX4" fmla="*/ 435875 w 627333"/>
                    <a:gd name="connsiteY4" fmla="*/ 294549 h 439023"/>
                    <a:gd name="connsiteX5" fmla="*/ 431071 w 627333"/>
                    <a:gd name="connsiteY5" fmla="*/ 289652 h 439023"/>
                    <a:gd name="connsiteX6" fmla="*/ 423834 w 627333"/>
                    <a:gd name="connsiteY6" fmla="*/ 290545 h 439023"/>
                    <a:gd name="connsiteX7" fmla="*/ 335973 w 627333"/>
                    <a:gd name="connsiteY7" fmla="*/ 309485 h 439023"/>
                    <a:gd name="connsiteX8" fmla="*/ 287932 w 627333"/>
                    <a:gd name="connsiteY8" fmla="*/ 272299 h 439023"/>
                    <a:gd name="connsiteX9" fmla="*/ 179624 w 627333"/>
                    <a:gd name="connsiteY9" fmla="*/ 300107 h 439023"/>
                    <a:gd name="connsiteX10" fmla="*/ 150368 w 627333"/>
                    <a:gd name="connsiteY10" fmla="*/ 280090 h 439023"/>
                    <a:gd name="connsiteX11" fmla="*/ 66019 w 627333"/>
                    <a:gd name="connsiteY11" fmla="*/ 328208 h 439023"/>
                    <a:gd name="connsiteX12" fmla="*/ 3919 w 627333"/>
                    <a:gd name="connsiteY12" fmla="*/ 282692 h 439023"/>
                    <a:gd name="connsiteX13" fmla="*/ 14698 w 627333"/>
                    <a:gd name="connsiteY13" fmla="*/ 209737 h 439023"/>
                    <a:gd name="connsiteX14" fmla="*/ 42060 w 627333"/>
                    <a:gd name="connsiteY14" fmla="*/ 182683 h 439023"/>
                    <a:gd name="connsiteX15" fmla="*/ 49312 w 627333"/>
                    <a:gd name="connsiteY15" fmla="*/ 87648 h 439023"/>
                    <a:gd name="connsiteX16" fmla="*/ 188108 w 627333"/>
                    <a:gd name="connsiteY16" fmla="*/ 78409 h 439023"/>
                    <a:gd name="connsiteX17" fmla="*/ 242108 w 627333"/>
                    <a:gd name="connsiteY17" fmla="*/ 3329 h 439023"/>
                    <a:gd name="connsiteX18" fmla="*/ 375977 w 627333"/>
                    <a:gd name="connsiteY18" fmla="*/ 50216 h 439023"/>
                    <a:gd name="connsiteX19" fmla="*/ 453674 w 627333"/>
                    <a:gd name="connsiteY19" fmla="*/ 11721 h 439023"/>
                    <a:gd name="connsiteX20" fmla="*/ 500992 w 627333"/>
                    <a:gd name="connsiteY20" fmla="*/ 48892 h 439023"/>
                    <a:gd name="connsiteX21" fmla="*/ 514265 w 627333"/>
                    <a:gd name="connsiteY21" fmla="*/ 110375 h 439023"/>
                    <a:gd name="connsiteX22" fmla="*/ 587005 w 627333"/>
                    <a:gd name="connsiteY22" fmla="*/ 143588 h 439023"/>
                    <a:gd name="connsiteX23" fmla="*/ 592963 w 627333"/>
                    <a:gd name="connsiteY23" fmla="*/ 228708 h 439023"/>
                    <a:gd name="connsiteX24" fmla="*/ 621373 w 627333"/>
                    <a:gd name="connsiteY24" fmla="*/ 364378 h 439023"/>
                    <a:gd name="connsiteX25" fmla="*/ 589930 w 627333"/>
                    <a:gd name="connsiteY25" fmla="*/ 417346 h 439023"/>
                    <a:gd name="connsiteX26" fmla="*/ 585434 w 627333"/>
                    <a:gd name="connsiteY26" fmla="*/ 415922 h 439023"/>
                    <a:gd name="connsiteX27" fmla="*/ 586851 w 627333"/>
                    <a:gd name="connsiteY27" fmla="*/ 411418 h 439023"/>
                    <a:gd name="connsiteX28" fmla="*/ 614828 w 627333"/>
                    <a:gd name="connsiteY28" fmla="*/ 362915 h 439023"/>
                    <a:gd name="connsiteX29" fmla="*/ 586435 w 627333"/>
                    <a:gd name="connsiteY29" fmla="*/ 231202 h 439023"/>
                    <a:gd name="connsiteX30" fmla="*/ 585234 w 627333"/>
                    <a:gd name="connsiteY30" fmla="*/ 229662 h 439023"/>
                    <a:gd name="connsiteX31" fmla="*/ 586065 w 627333"/>
                    <a:gd name="connsiteY31" fmla="*/ 227845 h 439023"/>
                    <a:gd name="connsiteX32" fmla="*/ 581446 w 627333"/>
                    <a:gd name="connsiteY32" fmla="*/ 147361 h 439023"/>
                    <a:gd name="connsiteX33" fmla="*/ 510416 w 627333"/>
                    <a:gd name="connsiteY33" fmla="*/ 117196 h 439023"/>
                    <a:gd name="connsiteX34" fmla="*/ 506274 w 627333"/>
                    <a:gd name="connsiteY34" fmla="*/ 117335 h 439023"/>
                    <a:gd name="connsiteX35" fmla="*/ 507044 w 627333"/>
                    <a:gd name="connsiteY35" fmla="*/ 113270 h 439023"/>
                    <a:gd name="connsiteX36" fmla="*/ 451704 w 627333"/>
                    <a:gd name="connsiteY36" fmla="*/ 18173 h 439023"/>
                    <a:gd name="connsiteX37" fmla="*/ 379996 w 627333"/>
                    <a:gd name="connsiteY37" fmla="*/ 57422 h 439023"/>
                    <a:gd name="connsiteX38" fmla="*/ 377994 w 627333"/>
                    <a:gd name="connsiteY38" fmla="*/ 62041 h 439023"/>
                    <a:gd name="connsiteX39" fmla="*/ 374515 w 627333"/>
                    <a:gd name="connsiteY39" fmla="*/ 58330 h 439023"/>
                    <a:gd name="connsiteX40" fmla="*/ 244110 w 627333"/>
                    <a:gd name="connsiteY40" fmla="*/ 9673 h 439023"/>
                    <a:gd name="connsiteX41" fmla="*/ 194021 w 627333"/>
                    <a:gd name="connsiteY41" fmla="*/ 83799 h 439023"/>
                    <a:gd name="connsiteX42" fmla="*/ 193420 w 627333"/>
                    <a:gd name="connsiteY42" fmla="*/ 88418 h 439023"/>
                    <a:gd name="connsiteX43" fmla="*/ 189263 w 627333"/>
                    <a:gd name="connsiteY43" fmla="*/ 86370 h 439023"/>
                    <a:gd name="connsiteX44" fmla="*/ 54039 w 627333"/>
                    <a:gd name="connsiteY44" fmla="*/ 92406 h 439023"/>
                    <a:gd name="connsiteX45" fmla="*/ 49235 w 627333"/>
                    <a:gd name="connsiteY45" fmla="*/ 182329 h 439023"/>
                    <a:gd name="connsiteX46" fmla="*/ 50621 w 627333"/>
                    <a:gd name="connsiteY46" fmla="*/ 184978 h 439023"/>
                    <a:gd name="connsiteX47" fmla="*/ 48111 w 627333"/>
                    <a:gd name="connsiteY47" fmla="*/ 186625 h 439023"/>
                    <a:gd name="connsiteX48" fmla="*/ 10048 w 627333"/>
                    <a:gd name="connsiteY48" fmla="*/ 280044 h 439023"/>
                    <a:gd name="connsiteX49" fmla="*/ 66635 w 627333"/>
                    <a:gd name="connsiteY49" fmla="*/ 321618 h 439023"/>
                    <a:gd name="connsiteX50" fmla="*/ 147951 w 627333"/>
                    <a:gd name="connsiteY50" fmla="*/ 271960 h 439023"/>
                    <a:gd name="connsiteX51" fmla="*/ 151230 w 627333"/>
                    <a:gd name="connsiteY51" fmla="*/ 267048 h 439023"/>
                    <a:gd name="connsiteX52" fmla="*/ 153725 w 627333"/>
                    <a:gd name="connsiteY52" fmla="*/ 272391 h 439023"/>
                    <a:gd name="connsiteX53" fmla="*/ 181318 w 627333"/>
                    <a:gd name="connsiteY53" fmla="*/ 293763 h 439023"/>
                    <a:gd name="connsiteX54" fmla="*/ 287086 w 627333"/>
                    <a:gd name="connsiteY54" fmla="*/ 264877 h 439023"/>
                    <a:gd name="connsiteX55" fmla="*/ 290165 w 627333"/>
                    <a:gd name="connsiteY55" fmla="*/ 262752 h 439023"/>
                    <a:gd name="connsiteX56" fmla="*/ 291951 w 627333"/>
                    <a:gd name="connsiteY56" fmla="*/ 266001 h 439023"/>
                    <a:gd name="connsiteX57" fmla="*/ 337575 w 627333"/>
                    <a:gd name="connsiteY57" fmla="*/ 303110 h 439023"/>
                    <a:gd name="connsiteX58" fmla="*/ 420184 w 627333"/>
                    <a:gd name="connsiteY58" fmla="*/ 285079 h 439023"/>
                    <a:gd name="connsiteX59" fmla="*/ 433303 w 627333"/>
                    <a:gd name="connsiteY59" fmla="*/ 283447 h 439023"/>
                    <a:gd name="connsiteX60" fmla="*/ 442219 w 627333"/>
                    <a:gd name="connsiteY60" fmla="*/ 292593 h 439023"/>
                    <a:gd name="connsiteX61" fmla="*/ 450687 w 627333"/>
                    <a:gd name="connsiteY61" fmla="*/ 366857 h 439023"/>
                    <a:gd name="connsiteX62" fmla="*/ 458110 w 627333"/>
                    <a:gd name="connsiteY62" fmla="*/ 426908 h 439023"/>
                    <a:gd name="connsiteX63" fmla="*/ 462991 w 627333"/>
                    <a:gd name="connsiteY63" fmla="*/ 431897 h 439023"/>
                    <a:gd name="connsiteX64" fmla="*/ 462991 w 627333"/>
                    <a:gd name="connsiteY64" fmla="*/ 431897 h 439023"/>
                    <a:gd name="connsiteX65" fmla="*/ 475216 w 627333"/>
                    <a:gd name="connsiteY65" fmla="*/ 418332 h 439023"/>
                    <a:gd name="connsiteX66" fmla="*/ 495388 w 627333"/>
                    <a:gd name="connsiteY66" fmla="*/ 394173 h 439023"/>
                    <a:gd name="connsiteX67" fmla="*/ 500084 w 627333"/>
                    <a:gd name="connsiteY67" fmla="*/ 394550 h 439023"/>
                    <a:gd name="connsiteX68" fmla="*/ 499699 w 627333"/>
                    <a:gd name="connsiteY68" fmla="*/ 399239 h 439023"/>
                    <a:gd name="connsiteX69" fmla="*/ 480698 w 627333"/>
                    <a:gd name="connsiteY69" fmla="*/ 422120 h 439023"/>
                    <a:gd name="connsiteX70" fmla="*/ 463052 w 627333"/>
                    <a:gd name="connsiteY70" fmla="*/ 438488 h 439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627333" h="439023">
                      <a:moveTo>
                        <a:pt x="463052" y="438488"/>
                      </a:moveTo>
                      <a:lnTo>
                        <a:pt x="462744" y="438488"/>
                      </a:lnTo>
                      <a:cubicBezTo>
                        <a:pt x="457709" y="438303"/>
                        <a:pt x="454413" y="433684"/>
                        <a:pt x="452366" y="430234"/>
                      </a:cubicBezTo>
                      <a:cubicBezTo>
                        <a:pt x="446623" y="420503"/>
                        <a:pt x="445421" y="395743"/>
                        <a:pt x="444020" y="367103"/>
                      </a:cubicBezTo>
                      <a:cubicBezTo>
                        <a:pt x="442758" y="341019"/>
                        <a:pt x="441310" y="311456"/>
                        <a:pt x="435875" y="294549"/>
                      </a:cubicBezTo>
                      <a:cubicBezTo>
                        <a:pt x="435135" y="292254"/>
                        <a:pt x="433350" y="290442"/>
                        <a:pt x="431071" y="289652"/>
                      </a:cubicBezTo>
                      <a:cubicBezTo>
                        <a:pt x="428653" y="288788"/>
                        <a:pt x="425974" y="289119"/>
                        <a:pt x="423834" y="290545"/>
                      </a:cubicBezTo>
                      <a:cubicBezTo>
                        <a:pt x="402153" y="304850"/>
                        <a:pt x="367678" y="317322"/>
                        <a:pt x="335973" y="309485"/>
                      </a:cubicBezTo>
                      <a:cubicBezTo>
                        <a:pt x="315802" y="304496"/>
                        <a:pt x="299665" y="291993"/>
                        <a:pt x="287932" y="272299"/>
                      </a:cubicBezTo>
                      <a:cubicBezTo>
                        <a:pt x="250639" y="297444"/>
                        <a:pt x="209403" y="308083"/>
                        <a:pt x="179624" y="300107"/>
                      </a:cubicBezTo>
                      <a:cubicBezTo>
                        <a:pt x="166598" y="296627"/>
                        <a:pt x="156619" y="289729"/>
                        <a:pt x="150368" y="280090"/>
                      </a:cubicBezTo>
                      <a:cubicBezTo>
                        <a:pt x="126332" y="313827"/>
                        <a:pt x="96476" y="330903"/>
                        <a:pt x="66019" y="328208"/>
                      </a:cubicBezTo>
                      <a:cubicBezTo>
                        <a:pt x="39473" y="325899"/>
                        <a:pt x="15098" y="308037"/>
                        <a:pt x="3919" y="282692"/>
                      </a:cubicBezTo>
                      <a:cubicBezTo>
                        <a:pt x="-6628" y="258779"/>
                        <a:pt x="-2887" y="233558"/>
                        <a:pt x="14698" y="209737"/>
                      </a:cubicBezTo>
                      <a:cubicBezTo>
                        <a:pt x="22458" y="199435"/>
                        <a:pt x="31666" y="190321"/>
                        <a:pt x="42060" y="182683"/>
                      </a:cubicBezTo>
                      <a:cubicBezTo>
                        <a:pt x="23783" y="145605"/>
                        <a:pt x="26369" y="111099"/>
                        <a:pt x="49312" y="87648"/>
                      </a:cubicBezTo>
                      <a:cubicBezTo>
                        <a:pt x="79199" y="57129"/>
                        <a:pt x="134539" y="53573"/>
                        <a:pt x="188108" y="78409"/>
                      </a:cubicBezTo>
                      <a:cubicBezTo>
                        <a:pt x="196053" y="28274"/>
                        <a:pt x="221675" y="9889"/>
                        <a:pt x="242108" y="3329"/>
                      </a:cubicBezTo>
                      <a:cubicBezTo>
                        <a:pt x="286008" y="-10790"/>
                        <a:pt x="341733" y="15802"/>
                        <a:pt x="375977" y="50216"/>
                      </a:cubicBezTo>
                      <a:cubicBezTo>
                        <a:pt x="395163" y="10412"/>
                        <a:pt x="428330" y="4022"/>
                        <a:pt x="453674" y="11721"/>
                      </a:cubicBezTo>
                      <a:cubicBezTo>
                        <a:pt x="472383" y="17403"/>
                        <a:pt x="489629" y="30953"/>
                        <a:pt x="500992" y="48892"/>
                      </a:cubicBezTo>
                      <a:cubicBezTo>
                        <a:pt x="512602" y="67152"/>
                        <a:pt x="517299" y="88954"/>
                        <a:pt x="514265" y="110375"/>
                      </a:cubicBezTo>
                      <a:cubicBezTo>
                        <a:pt x="555839" y="110098"/>
                        <a:pt x="576765" y="128160"/>
                        <a:pt x="587005" y="143588"/>
                      </a:cubicBezTo>
                      <a:cubicBezTo>
                        <a:pt x="604836" y="170411"/>
                        <a:pt x="602648" y="206026"/>
                        <a:pt x="592963" y="228708"/>
                      </a:cubicBezTo>
                      <a:cubicBezTo>
                        <a:pt x="621542" y="267726"/>
                        <a:pt x="631889" y="317174"/>
                        <a:pt x="621373" y="364378"/>
                      </a:cubicBezTo>
                      <a:cubicBezTo>
                        <a:pt x="615444" y="390477"/>
                        <a:pt x="603696" y="410279"/>
                        <a:pt x="589930" y="417346"/>
                      </a:cubicBezTo>
                      <a:cubicBezTo>
                        <a:pt x="588298" y="418196"/>
                        <a:pt x="586281" y="417559"/>
                        <a:pt x="585434" y="415922"/>
                      </a:cubicBezTo>
                      <a:cubicBezTo>
                        <a:pt x="584572" y="414285"/>
                        <a:pt x="585218" y="412268"/>
                        <a:pt x="586851" y="411418"/>
                      </a:cubicBezTo>
                      <a:cubicBezTo>
                        <a:pt x="598707" y="405259"/>
                        <a:pt x="609424" y="386782"/>
                        <a:pt x="614828" y="362915"/>
                      </a:cubicBezTo>
                      <a:cubicBezTo>
                        <a:pt x="625068" y="316971"/>
                        <a:pt x="614690" y="268847"/>
                        <a:pt x="586435" y="231202"/>
                      </a:cubicBezTo>
                      <a:lnTo>
                        <a:pt x="585234" y="229662"/>
                      </a:lnTo>
                      <a:lnTo>
                        <a:pt x="586065" y="227845"/>
                      </a:lnTo>
                      <a:cubicBezTo>
                        <a:pt x="595674" y="206920"/>
                        <a:pt x="598383" y="172798"/>
                        <a:pt x="581446" y="147361"/>
                      </a:cubicBezTo>
                      <a:cubicBezTo>
                        <a:pt x="567588" y="126558"/>
                        <a:pt x="543028" y="116134"/>
                        <a:pt x="510416" y="117196"/>
                      </a:cubicBezTo>
                      <a:lnTo>
                        <a:pt x="506274" y="117335"/>
                      </a:lnTo>
                      <a:lnTo>
                        <a:pt x="507044" y="113270"/>
                      </a:lnTo>
                      <a:cubicBezTo>
                        <a:pt x="515574" y="67492"/>
                        <a:pt x="484963" y="28274"/>
                        <a:pt x="451704" y="18173"/>
                      </a:cubicBezTo>
                      <a:cubicBezTo>
                        <a:pt x="421308" y="8934"/>
                        <a:pt x="394501" y="23624"/>
                        <a:pt x="379996" y="57422"/>
                      </a:cubicBezTo>
                      <a:lnTo>
                        <a:pt x="377994" y="62041"/>
                      </a:lnTo>
                      <a:lnTo>
                        <a:pt x="374515" y="58330"/>
                      </a:lnTo>
                      <a:cubicBezTo>
                        <a:pt x="342087" y="23747"/>
                        <a:pt x="286885" y="-4077"/>
                        <a:pt x="244110" y="9673"/>
                      </a:cubicBezTo>
                      <a:cubicBezTo>
                        <a:pt x="216579" y="18512"/>
                        <a:pt x="199256" y="44149"/>
                        <a:pt x="194021" y="83799"/>
                      </a:cubicBezTo>
                      <a:lnTo>
                        <a:pt x="193420" y="88418"/>
                      </a:lnTo>
                      <a:lnTo>
                        <a:pt x="189263" y="86370"/>
                      </a:lnTo>
                      <a:cubicBezTo>
                        <a:pt x="137003" y="60733"/>
                        <a:pt x="82664" y="63150"/>
                        <a:pt x="54039" y="92406"/>
                      </a:cubicBezTo>
                      <a:cubicBezTo>
                        <a:pt x="32698" y="114194"/>
                        <a:pt x="30942" y="146976"/>
                        <a:pt x="49235" y="182329"/>
                      </a:cubicBezTo>
                      <a:lnTo>
                        <a:pt x="50621" y="184978"/>
                      </a:lnTo>
                      <a:lnTo>
                        <a:pt x="48111" y="186625"/>
                      </a:lnTo>
                      <a:cubicBezTo>
                        <a:pt x="47495" y="187041"/>
                        <a:pt x="-13080" y="227645"/>
                        <a:pt x="10048" y="280044"/>
                      </a:cubicBezTo>
                      <a:cubicBezTo>
                        <a:pt x="20256" y="303141"/>
                        <a:pt x="42460" y="319509"/>
                        <a:pt x="66635" y="321618"/>
                      </a:cubicBezTo>
                      <a:cubicBezTo>
                        <a:pt x="95890" y="324174"/>
                        <a:pt x="124823" y="306544"/>
                        <a:pt x="147951" y="271960"/>
                      </a:cubicBezTo>
                      <a:lnTo>
                        <a:pt x="151230" y="267048"/>
                      </a:lnTo>
                      <a:lnTo>
                        <a:pt x="153725" y="272391"/>
                      </a:lnTo>
                      <a:cubicBezTo>
                        <a:pt x="158606" y="282846"/>
                        <a:pt x="168153" y="290237"/>
                        <a:pt x="181318" y="293763"/>
                      </a:cubicBezTo>
                      <a:cubicBezTo>
                        <a:pt x="210066" y="301462"/>
                        <a:pt x="250608" y="290391"/>
                        <a:pt x="287086" y="264877"/>
                      </a:cubicBezTo>
                      <a:lnTo>
                        <a:pt x="290165" y="262752"/>
                      </a:lnTo>
                      <a:lnTo>
                        <a:pt x="291951" y="266001"/>
                      </a:lnTo>
                      <a:cubicBezTo>
                        <a:pt x="302868" y="285833"/>
                        <a:pt x="318220" y="298337"/>
                        <a:pt x="337575" y="303110"/>
                      </a:cubicBezTo>
                      <a:cubicBezTo>
                        <a:pt x="367247" y="310439"/>
                        <a:pt x="400614" y="297967"/>
                        <a:pt x="420184" y="285079"/>
                      </a:cubicBezTo>
                      <a:cubicBezTo>
                        <a:pt x="424049" y="282497"/>
                        <a:pt x="428915" y="281892"/>
                        <a:pt x="433303" y="283447"/>
                      </a:cubicBezTo>
                      <a:cubicBezTo>
                        <a:pt x="437553" y="284923"/>
                        <a:pt x="440849" y="288313"/>
                        <a:pt x="442219" y="292593"/>
                      </a:cubicBezTo>
                      <a:cubicBezTo>
                        <a:pt x="447931" y="310331"/>
                        <a:pt x="449332" y="339064"/>
                        <a:pt x="450687" y="366857"/>
                      </a:cubicBezTo>
                      <a:cubicBezTo>
                        <a:pt x="451920" y="392310"/>
                        <a:pt x="453213" y="418624"/>
                        <a:pt x="458110" y="426908"/>
                      </a:cubicBezTo>
                      <a:cubicBezTo>
                        <a:pt x="460727" y="431343"/>
                        <a:pt x="462390" y="431882"/>
                        <a:pt x="462991" y="431897"/>
                      </a:cubicBezTo>
                      <a:lnTo>
                        <a:pt x="462991" y="431897"/>
                      </a:lnTo>
                      <a:cubicBezTo>
                        <a:pt x="465854" y="431897"/>
                        <a:pt x="470828" y="424691"/>
                        <a:pt x="475216" y="418332"/>
                      </a:cubicBezTo>
                      <a:cubicBezTo>
                        <a:pt x="480421" y="410802"/>
                        <a:pt x="486888" y="401394"/>
                        <a:pt x="495388" y="394173"/>
                      </a:cubicBezTo>
                      <a:cubicBezTo>
                        <a:pt x="496788" y="392982"/>
                        <a:pt x="498883" y="393150"/>
                        <a:pt x="500084" y="394550"/>
                      </a:cubicBezTo>
                      <a:cubicBezTo>
                        <a:pt x="501269" y="395948"/>
                        <a:pt x="501100" y="398048"/>
                        <a:pt x="499699" y="399239"/>
                      </a:cubicBezTo>
                      <a:cubicBezTo>
                        <a:pt x="491861" y="405937"/>
                        <a:pt x="485933" y="414529"/>
                        <a:pt x="480698" y="422120"/>
                      </a:cubicBezTo>
                      <a:cubicBezTo>
                        <a:pt x="474169" y="431574"/>
                        <a:pt x="469380" y="438488"/>
                        <a:pt x="463052" y="4384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图形 213">
                <a:extLst>
                  <a:ext uri="{FF2B5EF4-FFF2-40B4-BE49-F238E27FC236}">
                    <a16:creationId xmlns:a16="http://schemas.microsoft.com/office/drawing/2014/main" id="{E5AD158A-DABC-47CA-CBA6-0F1EA72B695E}"/>
                  </a:ext>
                </a:extLst>
              </p:cNvPr>
              <p:cNvGrpSpPr/>
              <p:nvPr/>
            </p:nvGrpSpPr>
            <p:grpSpPr>
              <a:xfrm>
                <a:off x="1101150" y="2034899"/>
                <a:ext cx="2239484" cy="1787072"/>
                <a:chOff x="1101150" y="2034899"/>
                <a:chExt cx="2239484" cy="1787072"/>
              </a:xfrm>
            </p:grpSpPr>
            <p:sp>
              <p:nvSpPr>
                <p:cNvPr id="163" name="爱设计-9-60">
                  <a:extLst>
                    <a:ext uri="{FF2B5EF4-FFF2-40B4-BE49-F238E27FC236}">
                      <a16:creationId xmlns:a16="http://schemas.microsoft.com/office/drawing/2014/main" id="{D14B9340-2B28-3A5B-C3E2-C9A918304542}"/>
                    </a:ext>
                  </a:extLst>
                </p:cNvPr>
                <p:cNvSpPr/>
                <p:nvPr/>
              </p:nvSpPr>
              <p:spPr>
                <a:xfrm rot="-5307000">
                  <a:off x="1693743" y="3455315"/>
                  <a:ext cx="153731" cy="153731"/>
                </a:xfrm>
                <a:custGeom>
                  <a:avLst/>
                  <a:gdLst>
                    <a:gd name="connsiteX0" fmla="*/ 151789 w 153731"/>
                    <a:gd name="connsiteY0" fmla="*/ 76330 h 153731"/>
                    <a:gd name="connsiteX1" fmla="*/ 74923 w 153731"/>
                    <a:gd name="connsiteY1" fmla="*/ 153196 h 153731"/>
                    <a:gd name="connsiteX2" fmla="*/ -1943 w 153731"/>
                    <a:gd name="connsiteY2" fmla="*/ 76330 h 153731"/>
                    <a:gd name="connsiteX3" fmla="*/ 74923 w 153731"/>
                    <a:gd name="connsiteY3" fmla="*/ -536 h 153731"/>
                    <a:gd name="connsiteX4" fmla="*/ 151789 w 153731"/>
                    <a:gd name="connsiteY4" fmla="*/ 76330 h 153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731" h="153731">
                      <a:moveTo>
                        <a:pt x="151789" y="76330"/>
                      </a:moveTo>
                      <a:cubicBezTo>
                        <a:pt x="151789" y="118782"/>
                        <a:pt x="117375" y="153196"/>
                        <a:pt x="74923" y="153196"/>
                      </a:cubicBezTo>
                      <a:cubicBezTo>
                        <a:pt x="32471" y="153196"/>
                        <a:pt x="-1943" y="118782"/>
                        <a:pt x="-1943" y="76330"/>
                      </a:cubicBezTo>
                      <a:cubicBezTo>
                        <a:pt x="-1943" y="33878"/>
                        <a:pt x="32471" y="-536"/>
                        <a:pt x="74923" y="-536"/>
                      </a:cubicBezTo>
                      <a:cubicBezTo>
                        <a:pt x="117375" y="-536"/>
                        <a:pt x="151789" y="33878"/>
                        <a:pt x="151789" y="7633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爱设计-9-61">
                  <a:extLst>
                    <a:ext uri="{FF2B5EF4-FFF2-40B4-BE49-F238E27FC236}">
                      <a16:creationId xmlns:a16="http://schemas.microsoft.com/office/drawing/2014/main" id="{E2A89085-BD50-239A-EE31-0010E7CEF0B4}"/>
                    </a:ext>
                  </a:extLst>
                </p:cNvPr>
                <p:cNvSpPr/>
                <p:nvPr/>
              </p:nvSpPr>
              <p:spPr>
                <a:xfrm rot="-3435886">
                  <a:off x="1833580" y="3259773"/>
                  <a:ext cx="105819" cy="105819"/>
                </a:xfrm>
                <a:custGeom>
                  <a:avLst/>
                  <a:gdLst>
                    <a:gd name="connsiteX0" fmla="*/ 103875 w 105819"/>
                    <a:gd name="connsiteY0" fmla="*/ 52379 h 105819"/>
                    <a:gd name="connsiteX1" fmla="*/ 50965 w 105819"/>
                    <a:gd name="connsiteY1" fmla="*/ 105289 h 105819"/>
                    <a:gd name="connsiteX2" fmla="*/ -1944 w 105819"/>
                    <a:gd name="connsiteY2" fmla="*/ 52379 h 105819"/>
                    <a:gd name="connsiteX3" fmla="*/ 50965 w 105819"/>
                    <a:gd name="connsiteY3" fmla="*/ -531 h 105819"/>
                    <a:gd name="connsiteX4" fmla="*/ 103875 w 105819"/>
                    <a:gd name="connsiteY4" fmla="*/ 52379 h 105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819" h="105819">
                      <a:moveTo>
                        <a:pt x="103875" y="52379"/>
                      </a:moveTo>
                      <a:cubicBezTo>
                        <a:pt x="103875" y="81600"/>
                        <a:pt x="80187" y="105289"/>
                        <a:pt x="50965" y="105289"/>
                      </a:cubicBezTo>
                      <a:cubicBezTo>
                        <a:pt x="21744" y="105289"/>
                        <a:pt x="-1944" y="81600"/>
                        <a:pt x="-1944" y="52379"/>
                      </a:cubicBezTo>
                      <a:cubicBezTo>
                        <a:pt x="-1944" y="23158"/>
                        <a:pt x="21744" y="-531"/>
                        <a:pt x="50965" y="-531"/>
                      </a:cubicBezTo>
                      <a:cubicBezTo>
                        <a:pt x="80187" y="-531"/>
                        <a:pt x="103875" y="23158"/>
                        <a:pt x="103875" y="523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爱设计-9-62">
                  <a:extLst>
                    <a:ext uri="{FF2B5EF4-FFF2-40B4-BE49-F238E27FC236}">
                      <a16:creationId xmlns:a16="http://schemas.microsoft.com/office/drawing/2014/main" id="{EF68EFD8-52D7-7C2D-17E4-6611DE52BFE0}"/>
                    </a:ext>
                  </a:extLst>
                </p:cNvPr>
                <p:cNvSpPr/>
                <p:nvPr/>
              </p:nvSpPr>
              <p:spPr>
                <a:xfrm rot="-843002">
                  <a:off x="1389769" y="3376006"/>
                  <a:ext cx="129218" cy="129218"/>
                </a:xfrm>
                <a:custGeom>
                  <a:avLst/>
                  <a:gdLst>
                    <a:gd name="connsiteX0" fmla="*/ 127276 w 129218"/>
                    <a:gd name="connsiteY0" fmla="*/ 64073 h 129218"/>
                    <a:gd name="connsiteX1" fmla="*/ 62667 w 129218"/>
                    <a:gd name="connsiteY1" fmla="*/ 128683 h 129218"/>
                    <a:gd name="connsiteX2" fmla="*/ -1943 w 129218"/>
                    <a:gd name="connsiteY2" fmla="*/ 64073 h 129218"/>
                    <a:gd name="connsiteX3" fmla="*/ 62667 w 129218"/>
                    <a:gd name="connsiteY3" fmla="*/ -536 h 129218"/>
                    <a:gd name="connsiteX4" fmla="*/ 127276 w 129218"/>
                    <a:gd name="connsiteY4" fmla="*/ 64073 h 129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218" h="129218">
                      <a:moveTo>
                        <a:pt x="127276" y="64073"/>
                      </a:moveTo>
                      <a:cubicBezTo>
                        <a:pt x="127276" y="99756"/>
                        <a:pt x="98349" y="128683"/>
                        <a:pt x="62667" y="128683"/>
                      </a:cubicBezTo>
                      <a:cubicBezTo>
                        <a:pt x="26984" y="128683"/>
                        <a:pt x="-1943" y="99756"/>
                        <a:pt x="-1943" y="64073"/>
                      </a:cubicBezTo>
                      <a:cubicBezTo>
                        <a:pt x="-1943" y="28391"/>
                        <a:pt x="26984" y="-536"/>
                        <a:pt x="62667" y="-536"/>
                      </a:cubicBezTo>
                      <a:cubicBezTo>
                        <a:pt x="98349" y="-536"/>
                        <a:pt x="127276" y="28391"/>
                        <a:pt x="127276" y="640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爱设计-9-63">
                  <a:extLst>
                    <a:ext uri="{FF2B5EF4-FFF2-40B4-BE49-F238E27FC236}">
                      <a16:creationId xmlns:a16="http://schemas.microsoft.com/office/drawing/2014/main" id="{A26BC2C0-4FC3-7B74-75EE-F7AFA20A1852}"/>
                    </a:ext>
                  </a:extLst>
                </p:cNvPr>
                <p:cNvSpPr/>
                <p:nvPr/>
              </p:nvSpPr>
              <p:spPr>
                <a:xfrm>
                  <a:off x="1688992" y="3451944"/>
                  <a:ext cx="160633" cy="160616"/>
                </a:xfrm>
                <a:custGeom>
                  <a:avLst/>
                  <a:gdLst>
                    <a:gd name="connsiteX0" fmla="*/ 80022 w 160633"/>
                    <a:gd name="connsiteY0" fmla="*/ 160081 h 160616"/>
                    <a:gd name="connsiteX1" fmla="*/ 76727 w 160633"/>
                    <a:gd name="connsiteY1" fmla="*/ 160081 h 160616"/>
                    <a:gd name="connsiteX2" fmla="*/ -1925 w 160633"/>
                    <a:gd name="connsiteY2" fmla="*/ 78133 h 160616"/>
                    <a:gd name="connsiteX3" fmla="*/ 80022 w 160633"/>
                    <a:gd name="connsiteY3" fmla="*/ -519 h 160616"/>
                    <a:gd name="connsiteX4" fmla="*/ 158674 w 160633"/>
                    <a:gd name="connsiteY4" fmla="*/ 81428 h 160616"/>
                    <a:gd name="connsiteX5" fmla="*/ 80022 w 160633"/>
                    <a:gd name="connsiteY5" fmla="*/ 160081 h 160616"/>
                    <a:gd name="connsiteX6" fmla="*/ 79914 w 160633"/>
                    <a:gd name="connsiteY6" fmla="*/ 6349 h 160616"/>
                    <a:gd name="connsiteX7" fmla="*/ 6497 w 160633"/>
                    <a:gd name="connsiteY7" fmla="*/ 76902 h 160616"/>
                    <a:gd name="connsiteX8" fmla="*/ 6497 w 160633"/>
                    <a:gd name="connsiteY8" fmla="*/ 76902 h 160616"/>
                    <a:gd name="connsiteX9" fmla="*/ 76989 w 160633"/>
                    <a:gd name="connsiteY9" fmla="*/ 153398 h 160616"/>
                    <a:gd name="connsiteX10" fmla="*/ 153485 w 160633"/>
                    <a:gd name="connsiteY10" fmla="*/ 82907 h 160616"/>
                    <a:gd name="connsiteX11" fmla="*/ 82994 w 160633"/>
                    <a:gd name="connsiteY11" fmla="*/ 6410 h 160616"/>
                    <a:gd name="connsiteX12" fmla="*/ 82978 w 160633"/>
                    <a:gd name="connsiteY12" fmla="*/ 6410 h 160616"/>
                    <a:gd name="connsiteX13" fmla="*/ 79883 w 160633"/>
                    <a:gd name="connsiteY13" fmla="*/ 6349 h 160616"/>
                    <a:gd name="connsiteX14" fmla="*/ 3187 w 160633"/>
                    <a:gd name="connsiteY14" fmla="*/ 76763 h 160616"/>
                    <a:gd name="connsiteX15" fmla="*/ 3187 w 160633"/>
                    <a:gd name="connsiteY15" fmla="*/ 76763 h 160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60633" h="160616">
                      <a:moveTo>
                        <a:pt x="80022" y="160081"/>
                      </a:moveTo>
                      <a:cubicBezTo>
                        <a:pt x="78929" y="160081"/>
                        <a:pt x="77836" y="160081"/>
                        <a:pt x="76727" y="160081"/>
                      </a:cubicBezTo>
                      <a:cubicBezTo>
                        <a:pt x="32381" y="159172"/>
                        <a:pt x="-2834" y="122479"/>
                        <a:pt x="-1925" y="78133"/>
                      </a:cubicBezTo>
                      <a:cubicBezTo>
                        <a:pt x="-1017" y="33788"/>
                        <a:pt x="35676" y="-1427"/>
                        <a:pt x="80022" y="-519"/>
                      </a:cubicBezTo>
                      <a:cubicBezTo>
                        <a:pt x="124368" y="390"/>
                        <a:pt x="159582" y="37083"/>
                        <a:pt x="158674" y="81428"/>
                      </a:cubicBezTo>
                      <a:cubicBezTo>
                        <a:pt x="157796" y="124496"/>
                        <a:pt x="123090" y="159203"/>
                        <a:pt x="80022" y="160081"/>
                      </a:cubicBezTo>
                      <a:close/>
                      <a:moveTo>
                        <a:pt x="79914" y="6349"/>
                      </a:moveTo>
                      <a:cubicBezTo>
                        <a:pt x="40480" y="6379"/>
                        <a:pt x="8083" y="37499"/>
                        <a:pt x="6497" y="76902"/>
                      </a:cubicBezTo>
                      <a:lnTo>
                        <a:pt x="6497" y="76902"/>
                      </a:lnTo>
                      <a:cubicBezTo>
                        <a:pt x="4834" y="117490"/>
                        <a:pt x="36400" y="151735"/>
                        <a:pt x="76989" y="153398"/>
                      </a:cubicBezTo>
                      <a:cubicBezTo>
                        <a:pt x="117577" y="155061"/>
                        <a:pt x="151822" y="123495"/>
                        <a:pt x="153485" y="82907"/>
                      </a:cubicBezTo>
                      <a:cubicBezTo>
                        <a:pt x="155148" y="42318"/>
                        <a:pt x="123582" y="8073"/>
                        <a:pt x="82994" y="6410"/>
                      </a:cubicBezTo>
                      <a:cubicBezTo>
                        <a:pt x="82994" y="6410"/>
                        <a:pt x="82978" y="6410"/>
                        <a:pt x="82978" y="6410"/>
                      </a:cubicBezTo>
                      <a:cubicBezTo>
                        <a:pt x="81916" y="6364"/>
                        <a:pt x="80900" y="6349"/>
                        <a:pt x="79883" y="6349"/>
                      </a:cubicBezTo>
                      <a:close/>
                      <a:moveTo>
                        <a:pt x="3187" y="76763"/>
                      </a:moveTo>
                      <a:lnTo>
                        <a:pt x="3187" y="76763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爱设计-9-64">
                  <a:extLst>
                    <a:ext uri="{FF2B5EF4-FFF2-40B4-BE49-F238E27FC236}">
                      <a16:creationId xmlns:a16="http://schemas.microsoft.com/office/drawing/2014/main" id="{0A1D267C-C761-3BF2-4E7E-F95890F784EC}"/>
                    </a:ext>
                  </a:extLst>
                </p:cNvPr>
                <p:cNvSpPr/>
                <p:nvPr/>
              </p:nvSpPr>
              <p:spPr>
                <a:xfrm>
                  <a:off x="1832766" y="3248154"/>
                  <a:ext cx="112648" cy="112651"/>
                </a:xfrm>
                <a:custGeom>
                  <a:avLst/>
                  <a:gdLst>
                    <a:gd name="connsiteX0" fmla="*/ 54426 w 112648"/>
                    <a:gd name="connsiteY0" fmla="*/ 112023 h 112651"/>
                    <a:gd name="connsiteX1" fmla="*/ 52085 w 112648"/>
                    <a:gd name="connsiteY1" fmla="*/ 112023 h 112651"/>
                    <a:gd name="connsiteX2" fmla="*/ -1900 w 112648"/>
                    <a:gd name="connsiteY2" fmla="*/ 53511 h 112651"/>
                    <a:gd name="connsiteX3" fmla="*/ -1900 w 112648"/>
                    <a:gd name="connsiteY3" fmla="*/ 53511 h 112651"/>
                    <a:gd name="connsiteX4" fmla="*/ 56658 w 112648"/>
                    <a:gd name="connsiteY4" fmla="*/ -489 h 112651"/>
                    <a:gd name="connsiteX5" fmla="*/ 110659 w 112648"/>
                    <a:gd name="connsiteY5" fmla="*/ 58069 h 112651"/>
                    <a:gd name="connsiteX6" fmla="*/ 54426 w 112648"/>
                    <a:gd name="connsiteY6" fmla="*/ 112116 h 112651"/>
                    <a:gd name="connsiteX7" fmla="*/ 4752 w 112648"/>
                    <a:gd name="connsiteY7" fmla="*/ 53696 h 112651"/>
                    <a:gd name="connsiteX8" fmla="*/ 52362 w 112648"/>
                    <a:gd name="connsiteY8" fmla="*/ 105325 h 112651"/>
                    <a:gd name="connsiteX9" fmla="*/ 103991 w 112648"/>
                    <a:gd name="connsiteY9" fmla="*/ 57715 h 112651"/>
                    <a:gd name="connsiteX10" fmla="*/ 56397 w 112648"/>
                    <a:gd name="connsiteY10" fmla="*/ 6086 h 112651"/>
                    <a:gd name="connsiteX11" fmla="*/ 4783 w 112648"/>
                    <a:gd name="connsiteY11" fmla="*/ 52911 h 112651"/>
                    <a:gd name="connsiteX12" fmla="*/ 4752 w 112648"/>
                    <a:gd name="connsiteY12" fmla="*/ 53696 h 112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2648" h="112651">
                      <a:moveTo>
                        <a:pt x="54426" y="112023"/>
                      </a:moveTo>
                      <a:lnTo>
                        <a:pt x="52085" y="112023"/>
                      </a:lnTo>
                      <a:cubicBezTo>
                        <a:pt x="21043" y="110730"/>
                        <a:pt x="-3101" y="84554"/>
                        <a:pt x="-1900" y="53511"/>
                      </a:cubicBezTo>
                      <a:lnTo>
                        <a:pt x="-1900" y="53511"/>
                      </a:lnTo>
                      <a:cubicBezTo>
                        <a:pt x="-637" y="22423"/>
                        <a:pt x="25570" y="-1751"/>
                        <a:pt x="56658" y="-489"/>
                      </a:cubicBezTo>
                      <a:cubicBezTo>
                        <a:pt x="87747" y="774"/>
                        <a:pt x="111921" y="26981"/>
                        <a:pt x="110659" y="58069"/>
                      </a:cubicBezTo>
                      <a:cubicBezTo>
                        <a:pt x="109442" y="88249"/>
                        <a:pt x="84637" y="112085"/>
                        <a:pt x="54426" y="112116"/>
                      </a:cubicBezTo>
                      <a:close/>
                      <a:moveTo>
                        <a:pt x="4752" y="53696"/>
                      </a:moveTo>
                      <a:cubicBezTo>
                        <a:pt x="3644" y="81104"/>
                        <a:pt x="24955" y="104217"/>
                        <a:pt x="52362" y="105325"/>
                      </a:cubicBezTo>
                      <a:cubicBezTo>
                        <a:pt x="79771" y="106434"/>
                        <a:pt x="102883" y="85108"/>
                        <a:pt x="103991" y="57715"/>
                      </a:cubicBezTo>
                      <a:cubicBezTo>
                        <a:pt x="105100" y="30307"/>
                        <a:pt x="83790" y="7210"/>
                        <a:pt x="56397" y="6086"/>
                      </a:cubicBezTo>
                      <a:cubicBezTo>
                        <a:pt x="29219" y="4762"/>
                        <a:pt x="6108" y="25718"/>
                        <a:pt x="4783" y="52911"/>
                      </a:cubicBezTo>
                      <a:cubicBezTo>
                        <a:pt x="4768" y="53173"/>
                        <a:pt x="4768" y="53435"/>
                        <a:pt x="4752" y="5369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爱设计-9-65">
                  <a:extLst>
                    <a:ext uri="{FF2B5EF4-FFF2-40B4-BE49-F238E27FC236}">
                      <a16:creationId xmlns:a16="http://schemas.microsoft.com/office/drawing/2014/main" id="{453ABA68-D3C1-AFC8-26C9-6B5B8BD64A8D}"/>
                    </a:ext>
                  </a:extLst>
                </p:cNvPr>
                <p:cNvSpPr/>
                <p:nvPr/>
              </p:nvSpPr>
              <p:spPr>
                <a:xfrm>
                  <a:off x="1384518" y="3371415"/>
                  <a:ext cx="137085" cy="137055"/>
                </a:xfrm>
                <a:custGeom>
                  <a:avLst/>
                  <a:gdLst>
                    <a:gd name="connsiteX0" fmla="*/ 68009 w 137085"/>
                    <a:gd name="connsiteY0" fmla="*/ 136520 h 137055"/>
                    <a:gd name="connsiteX1" fmla="*/ 65191 w 137085"/>
                    <a:gd name="connsiteY1" fmla="*/ 136520 h 137055"/>
                    <a:gd name="connsiteX2" fmla="*/ -1928 w 137085"/>
                    <a:gd name="connsiteY2" fmla="*/ 66583 h 137055"/>
                    <a:gd name="connsiteX3" fmla="*/ 68009 w 137085"/>
                    <a:gd name="connsiteY3" fmla="*/ -521 h 137055"/>
                    <a:gd name="connsiteX4" fmla="*/ 135128 w 137085"/>
                    <a:gd name="connsiteY4" fmla="*/ 69401 h 137055"/>
                    <a:gd name="connsiteX5" fmla="*/ 68009 w 137085"/>
                    <a:gd name="connsiteY5" fmla="*/ 136520 h 137055"/>
                    <a:gd name="connsiteX6" fmla="*/ 67886 w 137085"/>
                    <a:gd name="connsiteY6" fmla="*/ 7286 h 137055"/>
                    <a:gd name="connsiteX7" fmla="*/ 8142 w 137085"/>
                    <a:gd name="connsiteY7" fmla="*/ 69570 h 137055"/>
                    <a:gd name="connsiteX8" fmla="*/ 70426 w 137085"/>
                    <a:gd name="connsiteY8" fmla="*/ 129298 h 137055"/>
                    <a:gd name="connsiteX9" fmla="*/ 130170 w 137085"/>
                    <a:gd name="connsiteY9" fmla="*/ 67029 h 137055"/>
                    <a:gd name="connsiteX10" fmla="*/ 70426 w 137085"/>
                    <a:gd name="connsiteY10" fmla="*/ 7286 h 137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7085" h="137055">
                      <a:moveTo>
                        <a:pt x="68009" y="136520"/>
                      </a:moveTo>
                      <a:lnTo>
                        <a:pt x="65191" y="136520"/>
                      </a:lnTo>
                      <a:cubicBezTo>
                        <a:pt x="27343" y="135735"/>
                        <a:pt x="-2698" y="104431"/>
                        <a:pt x="-1928" y="66583"/>
                      </a:cubicBezTo>
                      <a:cubicBezTo>
                        <a:pt x="-1143" y="28750"/>
                        <a:pt x="30161" y="-1306"/>
                        <a:pt x="68009" y="-521"/>
                      </a:cubicBezTo>
                      <a:cubicBezTo>
                        <a:pt x="105857" y="249"/>
                        <a:pt x="135898" y="31568"/>
                        <a:pt x="135128" y="69401"/>
                      </a:cubicBezTo>
                      <a:cubicBezTo>
                        <a:pt x="134358" y="106155"/>
                        <a:pt x="104764" y="135765"/>
                        <a:pt x="68009" y="136520"/>
                      </a:cubicBezTo>
                      <a:close/>
                      <a:moveTo>
                        <a:pt x="67886" y="7286"/>
                      </a:moveTo>
                      <a:cubicBezTo>
                        <a:pt x="34195" y="7994"/>
                        <a:pt x="7449" y="35864"/>
                        <a:pt x="8142" y="69570"/>
                      </a:cubicBezTo>
                      <a:cubicBezTo>
                        <a:pt x="8850" y="103261"/>
                        <a:pt x="36736" y="130007"/>
                        <a:pt x="70426" y="129298"/>
                      </a:cubicBezTo>
                      <a:cubicBezTo>
                        <a:pt x="104117" y="128605"/>
                        <a:pt x="130863" y="100720"/>
                        <a:pt x="130170" y="67029"/>
                      </a:cubicBezTo>
                      <a:cubicBezTo>
                        <a:pt x="129477" y="34324"/>
                        <a:pt x="103131" y="7963"/>
                        <a:pt x="70426" y="728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爱设计-9-66">
                  <a:extLst>
                    <a:ext uri="{FF2B5EF4-FFF2-40B4-BE49-F238E27FC236}">
                      <a16:creationId xmlns:a16="http://schemas.microsoft.com/office/drawing/2014/main" id="{088FE38E-9F7F-BF08-201E-6FC520D23334}"/>
                    </a:ext>
                  </a:extLst>
                </p:cNvPr>
                <p:cNvSpPr/>
                <p:nvPr/>
              </p:nvSpPr>
              <p:spPr>
                <a:xfrm>
                  <a:off x="1807025" y="3349652"/>
                  <a:ext cx="64161" cy="120078"/>
                </a:xfrm>
                <a:custGeom>
                  <a:avLst/>
                  <a:gdLst>
                    <a:gd name="connsiteX0" fmla="*/ 1407 w 64161"/>
                    <a:gd name="connsiteY0" fmla="*/ 119542 h 120078"/>
                    <a:gd name="connsiteX1" fmla="*/ -132 w 64161"/>
                    <a:gd name="connsiteY1" fmla="*/ 119173 h 120078"/>
                    <a:gd name="connsiteX2" fmla="*/ -1580 w 64161"/>
                    <a:gd name="connsiteY2" fmla="*/ 114707 h 120078"/>
                    <a:gd name="connsiteX3" fmla="*/ 55900 w 64161"/>
                    <a:gd name="connsiteY3" fmla="*/ 1272 h 120078"/>
                    <a:gd name="connsiteX4" fmla="*/ 60412 w 64161"/>
                    <a:gd name="connsiteY4" fmla="*/ -160 h 120078"/>
                    <a:gd name="connsiteX5" fmla="*/ 61844 w 64161"/>
                    <a:gd name="connsiteY5" fmla="*/ 4351 h 120078"/>
                    <a:gd name="connsiteX6" fmla="*/ 4348 w 64161"/>
                    <a:gd name="connsiteY6" fmla="*/ 117802 h 120078"/>
                    <a:gd name="connsiteX7" fmla="*/ 1407 w 64161"/>
                    <a:gd name="connsiteY7" fmla="*/ 119542 h 120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61" h="120078">
                      <a:moveTo>
                        <a:pt x="1407" y="119542"/>
                      </a:moveTo>
                      <a:cubicBezTo>
                        <a:pt x="868" y="119542"/>
                        <a:pt x="345" y="119419"/>
                        <a:pt x="-132" y="119173"/>
                      </a:cubicBezTo>
                      <a:cubicBezTo>
                        <a:pt x="-1765" y="118341"/>
                        <a:pt x="-2411" y="116340"/>
                        <a:pt x="-1580" y="114707"/>
                      </a:cubicBezTo>
                      <a:cubicBezTo>
                        <a:pt x="18884" y="74673"/>
                        <a:pt x="55531" y="1995"/>
                        <a:pt x="55900" y="1272"/>
                      </a:cubicBezTo>
                      <a:cubicBezTo>
                        <a:pt x="56747" y="-376"/>
                        <a:pt x="58764" y="-1007"/>
                        <a:pt x="60412" y="-160"/>
                      </a:cubicBezTo>
                      <a:cubicBezTo>
                        <a:pt x="62059" y="686"/>
                        <a:pt x="62690" y="2704"/>
                        <a:pt x="61844" y="4351"/>
                      </a:cubicBezTo>
                      <a:cubicBezTo>
                        <a:pt x="61474" y="5075"/>
                        <a:pt x="24889" y="77691"/>
                        <a:pt x="4348" y="117802"/>
                      </a:cubicBezTo>
                      <a:cubicBezTo>
                        <a:pt x="3763" y="118880"/>
                        <a:pt x="2639" y="119542"/>
                        <a:pt x="1407" y="11954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爱设计-9-67">
                  <a:extLst>
                    <a:ext uri="{FF2B5EF4-FFF2-40B4-BE49-F238E27FC236}">
                      <a16:creationId xmlns:a16="http://schemas.microsoft.com/office/drawing/2014/main" id="{2F98B073-853A-223E-ECCD-C65360F95888}"/>
                    </a:ext>
                  </a:extLst>
                </p:cNvPr>
                <p:cNvSpPr/>
                <p:nvPr/>
              </p:nvSpPr>
              <p:spPr>
                <a:xfrm>
                  <a:off x="1511438" y="3459991"/>
                  <a:ext cx="186577" cy="58380"/>
                </a:xfrm>
                <a:custGeom>
                  <a:avLst/>
                  <a:gdLst>
                    <a:gd name="connsiteX0" fmla="*/ 181279 w 186577"/>
                    <a:gd name="connsiteY0" fmla="*/ 57845 h 58380"/>
                    <a:gd name="connsiteX1" fmla="*/ 180371 w 186577"/>
                    <a:gd name="connsiteY1" fmla="*/ 57706 h 58380"/>
                    <a:gd name="connsiteX2" fmla="*/ 585 w 186577"/>
                    <a:gd name="connsiteY2" fmla="*/ 6016 h 58380"/>
                    <a:gd name="connsiteX3" fmla="*/ -1848 w 186577"/>
                    <a:gd name="connsiteY3" fmla="*/ 1981 h 58380"/>
                    <a:gd name="connsiteX4" fmla="*/ 2186 w 186577"/>
                    <a:gd name="connsiteY4" fmla="*/ -436 h 58380"/>
                    <a:gd name="connsiteX5" fmla="*/ 2418 w 186577"/>
                    <a:gd name="connsiteY5" fmla="*/ -375 h 58380"/>
                    <a:gd name="connsiteX6" fmla="*/ 182203 w 186577"/>
                    <a:gd name="connsiteY6" fmla="*/ 51316 h 58380"/>
                    <a:gd name="connsiteX7" fmla="*/ 184512 w 186577"/>
                    <a:gd name="connsiteY7" fmla="*/ 55412 h 58380"/>
                    <a:gd name="connsiteX8" fmla="*/ 181279 w 186577"/>
                    <a:gd name="connsiteY8" fmla="*/ 57845 h 58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6577" h="58380">
                      <a:moveTo>
                        <a:pt x="181279" y="57845"/>
                      </a:moveTo>
                      <a:cubicBezTo>
                        <a:pt x="180971" y="57845"/>
                        <a:pt x="180663" y="57799"/>
                        <a:pt x="180371" y="57706"/>
                      </a:cubicBezTo>
                      <a:lnTo>
                        <a:pt x="585" y="6016"/>
                      </a:lnTo>
                      <a:cubicBezTo>
                        <a:pt x="-1201" y="5569"/>
                        <a:pt x="-2279" y="3768"/>
                        <a:pt x="-1848" y="1981"/>
                      </a:cubicBezTo>
                      <a:cubicBezTo>
                        <a:pt x="-1401" y="211"/>
                        <a:pt x="400" y="-883"/>
                        <a:pt x="2186" y="-436"/>
                      </a:cubicBezTo>
                      <a:cubicBezTo>
                        <a:pt x="2263" y="-421"/>
                        <a:pt x="2341" y="-405"/>
                        <a:pt x="2418" y="-375"/>
                      </a:cubicBezTo>
                      <a:lnTo>
                        <a:pt x="182203" y="51316"/>
                      </a:lnTo>
                      <a:cubicBezTo>
                        <a:pt x="183973" y="51809"/>
                        <a:pt x="185005" y="53641"/>
                        <a:pt x="184512" y="55412"/>
                      </a:cubicBezTo>
                      <a:cubicBezTo>
                        <a:pt x="184112" y="56859"/>
                        <a:pt x="182788" y="57860"/>
                        <a:pt x="181279" y="5784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爱设计-9-68">
                  <a:extLst>
                    <a:ext uri="{FF2B5EF4-FFF2-40B4-BE49-F238E27FC236}">
                      <a16:creationId xmlns:a16="http://schemas.microsoft.com/office/drawing/2014/main" id="{571BEA0B-E858-9F1D-6872-EC545E36640C}"/>
                    </a:ext>
                  </a:extLst>
                </p:cNvPr>
                <p:cNvSpPr/>
                <p:nvPr/>
              </p:nvSpPr>
              <p:spPr>
                <a:xfrm>
                  <a:off x="1607569" y="3584776"/>
                  <a:ext cx="112811" cy="107991"/>
                </a:xfrm>
                <a:custGeom>
                  <a:avLst/>
                  <a:gdLst>
                    <a:gd name="connsiteX0" fmla="*/ 1384 w 112811"/>
                    <a:gd name="connsiteY0" fmla="*/ 107455 h 107991"/>
                    <a:gd name="connsiteX1" fmla="*/ -1943 w 112811"/>
                    <a:gd name="connsiteY1" fmla="*/ 104129 h 107991"/>
                    <a:gd name="connsiteX2" fmla="*/ -911 w 112811"/>
                    <a:gd name="connsiteY2" fmla="*/ 101728 h 107991"/>
                    <a:gd name="connsiteX3" fmla="*/ 105227 w 112811"/>
                    <a:gd name="connsiteY3" fmla="*/ 394 h 107991"/>
                    <a:gd name="connsiteX4" fmla="*/ 109938 w 112811"/>
                    <a:gd name="connsiteY4" fmla="*/ 487 h 107991"/>
                    <a:gd name="connsiteX5" fmla="*/ 109846 w 112811"/>
                    <a:gd name="connsiteY5" fmla="*/ 5198 h 107991"/>
                    <a:gd name="connsiteX6" fmla="*/ 3709 w 112811"/>
                    <a:gd name="connsiteY6" fmla="*/ 106547 h 107991"/>
                    <a:gd name="connsiteX7" fmla="*/ 1384 w 112811"/>
                    <a:gd name="connsiteY7" fmla="*/ 107455 h 107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811" h="107991">
                      <a:moveTo>
                        <a:pt x="1384" y="107455"/>
                      </a:moveTo>
                      <a:cubicBezTo>
                        <a:pt x="-449" y="107455"/>
                        <a:pt x="-1943" y="105962"/>
                        <a:pt x="-1943" y="104129"/>
                      </a:cubicBezTo>
                      <a:cubicBezTo>
                        <a:pt x="-1927" y="103221"/>
                        <a:pt x="-1558" y="102359"/>
                        <a:pt x="-911" y="101728"/>
                      </a:cubicBezTo>
                      <a:lnTo>
                        <a:pt x="105227" y="394"/>
                      </a:lnTo>
                      <a:cubicBezTo>
                        <a:pt x="106551" y="-884"/>
                        <a:pt x="108660" y="-837"/>
                        <a:pt x="109938" y="487"/>
                      </a:cubicBezTo>
                      <a:cubicBezTo>
                        <a:pt x="111216" y="1811"/>
                        <a:pt x="111170" y="3920"/>
                        <a:pt x="109846" y="5198"/>
                      </a:cubicBezTo>
                      <a:lnTo>
                        <a:pt x="3709" y="106547"/>
                      </a:lnTo>
                      <a:cubicBezTo>
                        <a:pt x="3077" y="107148"/>
                        <a:pt x="2246" y="107471"/>
                        <a:pt x="1384" y="10745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爱设计-9-69">
                  <a:extLst>
                    <a:ext uri="{FF2B5EF4-FFF2-40B4-BE49-F238E27FC236}">
                      <a16:creationId xmlns:a16="http://schemas.microsoft.com/office/drawing/2014/main" id="{47514384-E2BB-3B70-B404-C68131626C24}"/>
                    </a:ext>
                  </a:extLst>
                </p:cNvPr>
                <p:cNvSpPr/>
                <p:nvPr/>
              </p:nvSpPr>
              <p:spPr>
                <a:xfrm rot="-2700000">
                  <a:off x="1477091" y="3632511"/>
                  <a:ext cx="186129" cy="186129"/>
                </a:xfrm>
                <a:custGeom>
                  <a:avLst/>
                  <a:gdLst>
                    <a:gd name="connsiteX0" fmla="*/ 184187 w 186129"/>
                    <a:gd name="connsiteY0" fmla="*/ 92529 h 186129"/>
                    <a:gd name="connsiteX1" fmla="*/ 91122 w 186129"/>
                    <a:gd name="connsiteY1" fmla="*/ 185593 h 186129"/>
                    <a:gd name="connsiteX2" fmla="*/ -1942 w 186129"/>
                    <a:gd name="connsiteY2" fmla="*/ 92529 h 186129"/>
                    <a:gd name="connsiteX3" fmla="*/ 91122 w 186129"/>
                    <a:gd name="connsiteY3" fmla="*/ -536 h 186129"/>
                    <a:gd name="connsiteX4" fmla="*/ 184187 w 186129"/>
                    <a:gd name="connsiteY4" fmla="*/ 92529 h 186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29" h="186129">
                      <a:moveTo>
                        <a:pt x="184187" y="92529"/>
                      </a:moveTo>
                      <a:cubicBezTo>
                        <a:pt x="184187" y="143927"/>
                        <a:pt x="142520" y="185593"/>
                        <a:pt x="91122" y="185593"/>
                      </a:cubicBezTo>
                      <a:cubicBezTo>
                        <a:pt x="39724" y="185593"/>
                        <a:pt x="-1942" y="143927"/>
                        <a:pt x="-1942" y="92529"/>
                      </a:cubicBezTo>
                      <a:cubicBezTo>
                        <a:pt x="-1942" y="41130"/>
                        <a:pt x="39724" y="-536"/>
                        <a:pt x="91122" y="-536"/>
                      </a:cubicBezTo>
                      <a:cubicBezTo>
                        <a:pt x="142520" y="-536"/>
                        <a:pt x="184187" y="41131"/>
                        <a:pt x="184187" y="9252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爱设计-9-70">
                  <a:extLst>
                    <a:ext uri="{FF2B5EF4-FFF2-40B4-BE49-F238E27FC236}">
                      <a16:creationId xmlns:a16="http://schemas.microsoft.com/office/drawing/2014/main" id="{52DBABEA-742E-57FC-15F1-6F5F91D05BF5}"/>
                    </a:ext>
                  </a:extLst>
                </p:cNvPr>
                <p:cNvSpPr/>
                <p:nvPr/>
              </p:nvSpPr>
              <p:spPr>
                <a:xfrm>
                  <a:off x="1474807" y="3630666"/>
                  <a:ext cx="191306" cy="191305"/>
                </a:xfrm>
                <a:custGeom>
                  <a:avLst/>
                  <a:gdLst>
                    <a:gd name="connsiteX0" fmla="*/ 93526 w 191306"/>
                    <a:gd name="connsiteY0" fmla="*/ 190769 h 191305"/>
                    <a:gd name="connsiteX1" fmla="*/ 89507 w 191306"/>
                    <a:gd name="connsiteY1" fmla="*/ 190676 h 191305"/>
                    <a:gd name="connsiteX2" fmla="*/ -1848 w 191306"/>
                    <a:gd name="connsiteY2" fmla="*/ 90914 h 191305"/>
                    <a:gd name="connsiteX3" fmla="*/ 97915 w 191306"/>
                    <a:gd name="connsiteY3" fmla="*/ -442 h 191305"/>
                    <a:gd name="connsiteX4" fmla="*/ 189270 w 191306"/>
                    <a:gd name="connsiteY4" fmla="*/ 99321 h 191305"/>
                    <a:gd name="connsiteX5" fmla="*/ 93526 w 191306"/>
                    <a:gd name="connsiteY5" fmla="*/ 190769 h 191305"/>
                    <a:gd name="connsiteX6" fmla="*/ 93388 w 191306"/>
                    <a:gd name="connsiteY6" fmla="*/ 4624 h 191305"/>
                    <a:gd name="connsiteX7" fmla="*/ 3757 w 191306"/>
                    <a:gd name="connsiteY7" fmla="*/ 90729 h 191305"/>
                    <a:gd name="connsiteX8" fmla="*/ 3757 w 191306"/>
                    <a:gd name="connsiteY8" fmla="*/ 90729 h 191305"/>
                    <a:gd name="connsiteX9" fmla="*/ 89784 w 191306"/>
                    <a:gd name="connsiteY9" fmla="*/ 184025 h 191305"/>
                    <a:gd name="connsiteX10" fmla="*/ 183080 w 191306"/>
                    <a:gd name="connsiteY10" fmla="*/ 97997 h 191305"/>
                    <a:gd name="connsiteX11" fmla="*/ 97068 w 191306"/>
                    <a:gd name="connsiteY11" fmla="*/ 4701 h 191305"/>
                    <a:gd name="connsiteX12" fmla="*/ 93388 w 191306"/>
                    <a:gd name="connsiteY12" fmla="*/ 4624 h 191305"/>
                    <a:gd name="connsiteX13" fmla="*/ 431 w 191306"/>
                    <a:gd name="connsiteY13" fmla="*/ 90590 h 191305"/>
                    <a:gd name="connsiteX14" fmla="*/ 431 w 191306"/>
                    <a:gd name="connsiteY14" fmla="*/ 90590 h 191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1306" h="191305">
                      <a:moveTo>
                        <a:pt x="93526" y="190769"/>
                      </a:moveTo>
                      <a:cubicBezTo>
                        <a:pt x="92187" y="190769"/>
                        <a:pt x="90847" y="190738"/>
                        <a:pt x="89507" y="190676"/>
                      </a:cubicBezTo>
                      <a:cubicBezTo>
                        <a:pt x="36739" y="188351"/>
                        <a:pt x="-4173" y="143682"/>
                        <a:pt x="-1848" y="90914"/>
                      </a:cubicBezTo>
                      <a:cubicBezTo>
                        <a:pt x="477" y="38130"/>
                        <a:pt x="45146" y="-2767"/>
                        <a:pt x="97915" y="-442"/>
                      </a:cubicBezTo>
                      <a:cubicBezTo>
                        <a:pt x="150698" y="1884"/>
                        <a:pt x="191595" y="46553"/>
                        <a:pt x="189270" y="99321"/>
                      </a:cubicBezTo>
                      <a:cubicBezTo>
                        <a:pt x="187022" y="150534"/>
                        <a:pt x="144785" y="190877"/>
                        <a:pt x="93526" y="190769"/>
                      </a:cubicBezTo>
                      <a:close/>
                      <a:moveTo>
                        <a:pt x="93388" y="4624"/>
                      </a:moveTo>
                      <a:cubicBezTo>
                        <a:pt x="45285" y="4701"/>
                        <a:pt x="5774" y="42657"/>
                        <a:pt x="3757" y="90729"/>
                      </a:cubicBezTo>
                      <a:lnTo>
                        <a:pt x="3757" y="90729"/>
                      </a:lnTo>
                      <a:cubicBezTo>
                        <a:pt x="1755" y="140248"/>
                        <a:pt x="40265" y="182023"/>
                        <a:pt x="89784" y="184025"/>
                      </a:cubicBezTo>
                      <a:cubicBezTo>
                        <a:pt x="139304" y="186042"/>
                        <a:pt x="181078" y="147516"/>
                        <a:pt x="183080" y="97997"/>
                      </a:cubicBezTo>
                      <a:cubicBezTo>
                        <a:pt x="185097" y="48493"/>
                        <a:pt x="146587" y="6718"/>
                        <a:pt x="97068" y="4701"/>
                      </a:cubicBezTo>
                      <a:cubicBezTo>
                        <a:pt x="95836" y="4655"/>
                        <a:pt x="94604" y="4624"/>
                        <a:pt x="93388" y="4624"/>
                      </a:cubicBezTo>
                      <a:close/>
                      <a:moveTo>
                        <a:pt x="431" y="90590"/>
                      </a:moveTo>
                      <a:lnTo>
                        <a:pt x="431" y="9059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爱设计-9-71">
                  <a:extLst>
                    <a:ext uri="{FF2B5EF4-FFF2-40B4-BE49-F238E27FC236}">
                      <a16:creationId xmlns:a16="http://schemas.microsoft.com/office/drawing/2014/main" id="{199F240E-62FC-BEB1-7E15-1030DAB39B9A}"/>
                    </a:ext>
                  </a:extLst>
                </p:cNvPr>
                <p:cNvSpPr/>
                <p:nvPr/>
              </p:nvSpPr>
              <p:spPr>
                <a:xfrm>
                  <a:off x="1719980" y="2038557"/>
                  <a:ext cx="370316" cy="316129"/>
                </a:xfrm>
                <a:custGeom>
                  <a:avLst/>
                  <a:gdLst>
                    <a:gd name="connsiteX0" fmla="*/ 134091 w 370316"/>
                    <a:gd name="connsiteY0" fmla="*/ 154188 h 316129"/>
                    <a:gd name="connsiteX1" fmla="*/ 157281 w 370316"/>
                    <a:gd name="connsiteY1" fmla="*/ 314125 h 316129"/>
                    <a:gd name="connsiteX2" fmla="*/ 159159 w 370316"/>
                    <a:gd name="connsiteY2" fmla="*/ 315580 h 316129"/>
                    <a:gd name="connsiteX3" fmla="*/ 160360 w 370316"/>
                    <a:gd name="connsiteY3" fmla="*/ 314818 h 316129"/>
                    <a:gd name="connsiteX4" fmla="*/ 368077 w 370316"/>
                    <a:gd name="connsiteY4" fmla="*/ 2118 h 316129"/>
                    <a:gd name="connsiteX5" fmla="*/ 367646 w 370316"/>
                    <a:gd name="connsiteY5" fmla="*/ -237 h 316129"/>
                    <a:gd name="connsiteX6" fmla="*/ 366414 w 370316"/>
                    <a:gd name="connsiteY6" fmla="*/ -514 h 316129"/>
                    <a:gd name="connsiteX7" fmla="*/ -624 w 370316"/>
                    <a:gd name="connsiteY7" fmla="*/ 62617 h 316129"/>
                    <a:gd name="connsiteX8" fmla="*/ -1903 w 370316"/>
                    <a:gd name="connsiteY8" fmla="*/ 64612 h 316129"/>
                    <a:gd name="connsiteX9" fmla="*/ -1133 w 370316"/>
                    <a:gd name="connsiteY9" fmla="*/ 65696 h 316129"/>
                    <a:gd name="connsiteX10" fmla="*/ 133260 w 370316"/>
                    <a:gd name="connsiteY10" fmla="*/ 152894 h 316129"/>
                    <a:gd name="connsiteX11" fmla="*/ 134091 w 370316"/>
                    <a:gd name="connsiteY11" fmla="*/ 154188 h 316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0316" h="316129">
                      <a:moveTo>
                        <a:pt x="134091" y="154188"/>
                      </a:moveTo>
                      <a:lnTo>
                        <a:pt x="157281" y="314125"/>
                      </a:lnTo>
                      <a:cubicBezTo>
                        <a:pt x="157403" y="315044"/>
                        <a:pt x="158235" y="315695"/>
                        <a:pt x="159159" y="315580"/>
                      </a:cubicBezTo>
                      <a:cubicBezTo>
                        <a:pt x="159652" y="315517"/>
                        <a:pt x="160098" y="315238"/>
                        <a:pt x="160360" y="314818"/>
                      </a:cubicBezTo>
                      <a:lnTo>
                        <a:pt x="368077" y="2118"/>
                      </a:lnTo>
                      <a:cubicBezTo>
                        <a:pt x="368600" y="1349"/>
                        <a:pt x="368415" y="294"/>
                        <a:pt x="367646" y="-237"/>
                      </a:cubicBezTo>
                      <a:cubicBezTo>
                        <a:pt x="367276" y="-484"/>
                        <a:pt x="366845" y="-584"/>
                        <a:pt x="366414" y="-514"/>
                      </a:cubicBezTo>
                      <a:lnTo>
                        <a:pt x="-624" y="62617"/>
                      </a:lnTo>
                      <a:cubicBezTo>
                        <a:pt x="-1533" y="62812"/>
                        <a:pt x="-2103" y="63707"/>
                        <a:pt x="-1903" y="64612"/>
                      </a:cubicBezTo>
                      <a:cubicBezTo>
                        <a:pt x="-1810" y="65065"/>
                        <a:pt x="-1533" y="65457"/>
                        <a:pt x="-1133" y="65696"/>
                      </a:cubicBezTo>
                      <a:lnTo>
                        <a:pt x="133260" y="152894"/>
                      </a:lnTo>
                      <a:cubicBezTo>
                        <a:pt x="133737" y="153159"/>
                        <a:pt x="134045" y="153644"/>
                        <a:pt x="134091" y="1541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爱设计-9-72">
                  <a:extLst>
                    <a:ext uri="{FF2B5EF4-FFF2-40B4-BE49-F238E27FC236}">
                      <a16:creationId xmlns:a16="http://schemas.microsoft.com/office/drawing/2014/main" id="{7FE1645C-424B-FEBA-6A3C-9AAD3E949C8C}"/>
                    </a:ext>
                  </a:extLst>
                </p:cNvPr>
                <p:cNvSpPr/>
                <p:nvPr/>
              </p:nvSpPr>
              <p:spPr>
                <a:xfrm>
                  <a:off x="1720744" y="2045338"/>
                  <a:ext cx="367084" cy="87598"/>
                </a:xfrm>
                <a:custGeom>
                  <a:avLst/>
                  <a:gdLst>
                    <a:gd name="connsiteX0" fmla="*/ 46024 w 367084"/>
                    <a:gd name="connsiteY0" fmla="*/ 87598 h 87598"/>
                    <a:gd name="connsiteX1" fmla="*/ 367084 w 367084"/>
                    <a:gd name="connsiteY1" fmla="*/ 0 h 87598"/>
                    <a:gd name="connsiteX2" fmla="*/ 0 w 367084"/>
                    <a:gd name="connsiteY2" fmla="*/ 59559 h 87598"/>
                    <a:gd name="connsiteX3" fmla="*/ 46024 w 367084"/>
                    <a:gd name="connsiteY3" fmla="*/ 87598 h 8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7084" h="87598">
                      <a:moveTo>
                        <a:pt x="46024" y="87598"/>
                      </a:moveTo>
                      <a:lnTo>
                        <a:pt x="367084" y="0"/>
                      </a:lnTo>
                      <a:lnTo>
                        <a:pt x="0" y="59559"/>
                      </a:lnTo>
                      <a:lnTo>
                        <a:pt x="46024" y="875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爱设计-9-73">
                  <a:extLst>
                    <a:ext uri="{FF2B5EF4-FFF2-40B4-BE49-F238E27FC236}">
                      <a16:creationId xmlns:a16="http://schemas.microsoft.com/office/drawing/2014/main" id="{B7C35DEE-5B11-41E0-932D-30DBC7F4F8EE}"/>
                    </a:ext>
                  </a:extLst>
                </p:cNvPr>
                <p:cNvSpPr/>
                <p:nvPr/>
              </p:nvSpPr>
              <p:spPr>
                <a:xfrm>
                  <a:off x="1716130" y="2034899"/>
                  <a:ext cx="377768" cy="323399"/>
                </a:xfrm>
                <a:custGeom>
                  <a:avLst/>
                  <a:gdLst>
                    <a:gd name="connsiteX0" fmla="*/ 162793 w 377768"/>
                    <a:gd name="connsiteY0" fmla="*/ 322864 h 323399"/>
                    <a:gd name="connsiteX1" fmla="*/ 161623 w 377768"/>
                    <a:gd name="connsiteY1" fmla="*/ 322725 h 323399"/>
                    <a:gd name="connsiteX2" fmla="*/ 157511 w 377768"/>
                    <a:gd name="connsiteY2" fmla="*/ 318399 h 323399"/>
                    <a:gd name="connsiteX3" fmla="*/ 134415 w 377768"/>
                    <a:gd name="connsiteY3" fmla="*/ 159324 h 323399"/>
                    <a:gd name="connsiteX4" fmla="*/ 746 w 377768"/>
                    <a:gd name="connsiteY4" fmla="*/ 72603 h 323399"/>
                    <a:gd name="connsiteX5" fmla="*/ -1225 w 377768"/>
                    <a:gd name="connsiteY5" fmla="*/ 65286 h 323399"/>
                    <a:gd name="connsiteX6" fmla="*/ 2548 w 377768"/>
                    <a:gd name="connsiteY6" fmla="*/ 62671 h 323399"/>
                    <a:gd name="connsiteX7" fmla="*/ 369570 w 377768"/>
                    <a:gd name="connsiteY7" fmla="*/ -460 h 323399"/>
                    <a:gd name="connsiteX8" fmla="*/ 375745 w 377768"/>
                    <a:gd name="connsiteY8" fmla="*/ 3928 h 323399"/>
                    <a:gd name="connsiteX9" fmla="*/ 374852 w 377768"/>
                    <a:gd name="connsiteY9" fmla="*/ 7901 h 323399"/>
                    <a:gd name="connsiteX10" fmla="*/ 321699 w 377768"/>
                    <a:gd name="connsiteY10" fmla="*/ 87970 h 323399"/>
                    <a:gd name="connsiteX11" fmla="*/ 316602 w 377768"/>
                    <a:gd name="connsiteY11" fmla="*/ 89025 h 323399"/>
                    <a:gd name="connsiteX12" fmla="*/ 315540 w 377768"/>
                    <a:gd name="connsiteY12" fmla="*/ 83920 h 323399"/>
                    <a:gd name="connsiteX13" fmla="*/ 366214 w 377768"/>
                    <a:gd name="connsiteY13" fmla="*/ 7624 h 323399"/>
                    <a:gd name="connsiteX14" fmla="*/ 8738 w 377768"/>
                    <a:gd name="connsiteY14" fmla="*/ 69138 h 323399"/>
                    <a:gd name="connsiteX15" fmla="*/ 138896 w 377768"/>
                    <a:gd name="connsiteY15" fmla="*/ 153580 h 323399"/>
                    <a:gd name="connsiteX16" fmla="*/ 141498 w 377768"/>
                    <a:gd name="connsiteY16" fmla="*/ 157306 h 323399"/>
                    <a:gd name="connsiteX17" fmla="*/ 163932 w 377768"/>
                    <a:gd name="connsiteY17" fmla="*/ 312147 h 323399"/>
                    <a:gd name="connsiteX18" fmla="*/ 255411 w 377768"/>
                    <a:gd name="connsiteY18" fmla="*/ 174429 h 323399"/>
                    <a:gd name="connsiteX19" fmla="*/ 260523 w 377768"/>
                    <a:gd name="connsiteY19" fmla="*/ 173382 h 323399"/>
                    <a:gd name="connsiteX20" fmla="*/ 261570 w 377768"/>
                    <a:gd name="connsiteY20" fmla="*/ 178494 h 323399"/>
                    <a:gd name="connsiteX21" fmla="*/ 167197 w 377768"/>
                    <a:gd name="connsiteY21" fmla="*/ 320570 h 323399"/>
                    <a:gd name="connsiteX22" fmla="*/ 162793 w 377768"/>
                    <a:gd name="connsiteY22" fmla="*/ 322864 h 323399"/>
                    <a:gd name="connsiteX23" fmla="*/ 3825 w 377768"/>
                    <a:gd name="connsiteY23" fmla="*/ 69924 h 323399"/>
                    <a:gd name="connsiteX24" fmla="*/ 3825 w 377768"/>
                    <a:gd name="connsiteY24" fmla="*/ 69924 h 323399"/>
                    <a:gd name="connsiteX25" fmla="*/ 368754 w 377768"/>
                    <a:gd name="connsiteY25" fmla="*/ 3713 h 323399"/>
                    <a:gd name="connsiteX26" fmla="*/ 368754 w 377768"/>
                    <a:gd name="connsiteY26" fmla="*/ 3713 h 323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77768" h="323399">
                      <a:moveTo>
                        <a:pt x="162793" y="322864"/>
                      </a:moveTo>
                      <a:cubicBezTo>
                        <a:pt x="162393" y="322864"/>
                        <a:pt x="162008" y="322816"/>
                        <a:pt x="161623" y="322725"/>
                      </a:cubicBezTo>
                      <a:cubicBezTo>
                        <a:pt x="159498" y="322254"/>
                        <a:pt x="157881" y="320543"/>
                        <a:pt x="157511" y="318399"/>
                      </a:cubicBezTo>
                      <a:lnTo>
                        <a:pt x="134415" y="159324"/>
                      </a:lnTo>
                      <a:lnTo>
                        <a:pt x="746" y="72603"/>
                      </a:lnTo>
                      <a:cubicBezTo>
                        <a:pt x="-1825" y="71126"/>
                        <a:pt x="-2703" y="67851"/>
                        <a:pt x="-1225" y="65286"/>
                      </a:cubicBezTo>
                      <a:cubicBezTo>
                        <a:pt x="-424" y="63892"/>
                        <a:pt x="962" y="62933"/>
                        <a:pt x="2548" y="62671"/>
                      </a:cubicBezTo>
                      <a:lnTo>
                        <a:pt x="369570" y="-460"/>
                      </a:lnTo>
                      <a:cubicBezTo>
                        <a:pt x="372481" y="-954"/>
                        <a:pt x="375252" y="1011"/>
                        <a:pt x="375745" y="3928"/>
                      </a:cubicBezTo>
                      <a:cubicBezTo>
                        <a:pt x="375991" y="5319"/>
                        <a:pt x="375668" y="6746"/>
                        <a:pt x="374852" y="7901"/>
                      </a:cubicBezTo>
                      <a:lnTo>
                        <a:pt x="321699" y="87970"/>
                      </a:lnTo>
                      <a:cubicBezTo>
                        <a:pt x="320575" y="89671"/>
                        <a:pt x="318296" y="90143"/>
                        <a:pt x="316602" y="89025"/>
                      </a:cubicBezTo>
                      <a:cubicBezTo>
                        <a:pt x="314893" y="87907"/>
                        <a:pt x="314415" y="85622"/>
                        <a:pt x="315540" y="83920"/>
                      </a:cubicBezTo>
                      <a:lnTo>
                        <a:pt x="366214" y="7624"/>
                      </a:lnTo>
                      <a:lnTo>
                        <a:pt x="8738" y="69138"/>
                      </a:lnTo>
                      <a:lnTo>
                        <a:pt x="138896" y="153580"/>
                      </a:lnTo>
                      <a:cubicBezTo>
                        <a:pt x="140266" y="154384"/>
                        <a:pt x="141221" y="155745"/>
                        <a:pt x="141498" y="157306"/>
                      </a:cubicBezTo>
                      <a:lnTo>
                        <a:pt x="163932" y="312147"/>
                      </a:lnTo>
                      <a:lnTo>
                        <a:pt x="255411" y="174429"/>
                      </a:lnTo>
                      <a:cubicBezTo>
                        <a:pt x="256535" y="172727"/>
                        <a:pt x="258829" y="172259"/>
                        <a:pt x="260523" y="173382"/>
                      </a:cubicBezTo>
                      <a:cubicBezTo>
                        <a:pt x="262217" y="174504"/>
                        <a:pt x="262694" y="176792"/>
                        <a:pt x="261570" y="178494"/>
                      </a:cubicBezTo>
                      <a:lnTo>
                        <a:pt x="167197" y="320570"/>
                      </a:lnTo>
                      <a:cubicBezTo>
                        <a:pt x="166180" y="322003"/>
                        <a:pt x="164548" y="322859"/>
                        <a:pt x="162793" y="322864"/>
                      </a:cubicBezTo>
                      <a:close/>
                      <a:moveTo>
                        <a:pt x="3825" y="69924"/>
                      </a:moveTo>
                      <a:lnTo>
                        <a:pt x="3825" y="69924"/>
                      </a:lnTo>
                      <a:close/>
                      <a:moveTo>
                        <a:pt x="368754" y="3713"/>
                      </a:moveTo>
                      <a:lnTo>
                        <a:pt x="368754" y="3713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爱设计-9-74">
                  <a:extLst>
                    <a:ext uri="{FF2B5EF4-FFF2-40B4-BE49-F238E27FC236}">
                      <a16:creationId xmlns:a16="http://schemas.microsoft.com/office/drawing/2014/main" id="{51EB2B32-FF42-F2DF-CAAE-2C38ECA36764}"/>
                    </a:ext>
                  </a:extLst>
                </p:cNvPr>
                <p:cNvSpPr/>
                <p:nvPr/>
              </p:nvSpPr>
              <p:spPr>
                <a:xfrm>
                  <a:off x="1852210" y="2102935"/>
                  <a:ext cx="142326" cy="93209"/>
                </a:xfrm>
                <a:custGeom>
                  <a:avLst/>
                  <a:gdLst>
                    <a:gd name="connsiteX0" fmla="*/ 1737 w 142326"/>
                    <a:gd name="connsiteY0" fmla="*/ 92674 h 93209"/>
                    <a:gd name="connsiteX1" fmla="*/ -1943 w 142326"/>
                    <a:gd name="connsiteY1" fmla="*/ 88989 h 93209"/>
                    <a:gd name="connsiteX2" fmla="*/ -249 w 142326"/>
                    <a:gd name="connsiteY2" fmla="*/ 85899 h 93209"/>
                    <a:gd name="connsiteX3" fmla="*/ 135083 w 142326"/>
                    <a:gd name="connsiteY3" fmla="*/ -160 h 93209"/>
                    <a:gd name="connsiteX4" fmla="*/ 140010 w 142326"/>
                    <a:gd name="connsiteY4" fmla="*/ 1526 h 93209"/>
                    <a:gd name="connsiteX5" fmla="*/ 139025 w 142326"/>
                    <a:gd name="connsiteY5" fmla="*/ 5999 h 93209"/>
                    <a:gd name="connsiteX6" fmla="*/ 3693 w 142326"/>
                    <a:gd name="connsiteY6" fmla="*/ 92073 h 93209"/>
                    <a:gd name="connsiteX7" fmla="*/ 1737 w 142326"/>
                    <a:gd name="connsiteY7" fmla="*/ 92674 h 93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2326" h="93209">
                      <a:moveTo>
                        <a:pt x="1737" y="92674"/>
                      </a:moveTo>
                      <a:cubicBezTo>
                        <a:pt x="-295" y="92671"/>
                        <a:pt x="-1943" y="91022"/>
                        <a:pt x="-1943" y="88989"/>
                      </a:cubicBezTo>
                      <a:cubicBezTo>
                        <a:pt x="-1943" y="87739"/>
                        <a:pt x="-1296" y="86575"/>
                        <a:pt x="-249" y="85899"/>
                      </a:cubicBezTo>
                      <a:lnTo>
                        <a:pt x="135083" y="-160"/>
                      </a:lnTo>
                      <a:cubicBezTo>
                        <a:pt x="136915" y="-1054"/>
                        <a:pt x="139117" y="-298"/>
                        <a:pt x="140010" y="1526"/>
                      </a:cubicBezTo>
                      <a:cubicBezTo>
                        <a:pt x="140765" y="3064"/>
                        <a:pt x="140349" y="4918"/>
                        <a:pt x="139025" y="5999"/>
                      </a:cubicBezTo>
                      <a:lnTo>
                        <a:pt x="3693" y="92073"/>
                      </a:lnTo>
                      <a:cubicBezTo>
                        <a:pt x="3108" y="92461"/>
                        <a:pt x="2431" y="92671"/>
                        <a:pt x="1737" y="9267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爱设计-9-75">
                  <a:extLst>
                    <a:ext uri="{FF2B5EF4-FFF2-40B4-BE49-F238E27FC236}">
                      <a16:creationId xmlns:a16="http://schemas.microsoft.com/office/drawing/2014/main" id="{5C830591-3DAF-DB31-2166-C41EA967FA99}"/>
                    </a:ext>
                  </a:extLst>
                </p:cNvPr>
                <p:cNvSpPr/>
                <p:nvPr/>
              </p:nvSpPr>
              <p:spPr>
                <a:xfrm>
                  <a:off x="1101150" y="2245970"/>
                  <a:ext cx="860631" cy="1265903"/>
                </a:xfrm>
                <a:custGeom>
                  <a:avLst/>
                  <a:gdLst>
                    <a:gd name="connsiteX0" fmla="*/ 65546 w 860631"/>
                    <a:gd name="connsiteY0" fmla="*/ 1265368 h 1265903"/>
                    <a:gd name="connsiteX1" fmla="*/ 63560 w 860631"/>
                    <a:gd name="connsiteY1" fmla="*/ 1264136 h 1265903"/>
                    <a:gd name="connsiteX2" fmla="*/ 62590 w 860631"/>
                    <a:gd name="connsiteY2" fmla="*/ 1262134 h 1265903"/>
                    <a:gd name="connsiteX3" fmla="*/ 63622 w 860631"/>
                    <a:gd name="connsiteY3" fmla="*/ 1259193 h 1265903"/>
                    <a:gd name="connsiteX4" fmla="*/ 66563 w 860631"/>
                    <a:gd name="connsiteY4" fmla="*/ 1260225 h 1265903"/>
                    <a:gd name="connsiteX5" fmla="*/ 67517 w 860631"/>
                    <a:gd name="connsiteY5" fmla="*/ 1262211 h 1265903"/>
                    <a:gd name="connsiteX6" fmla="*/ 66501 w 860631"/>
                    <a:gd name="connsiteY6" fmla="*/ 1265152 h 1265903"/>
                    <a:gd name="connsiteX7" fmla="*/ 65546 w 860631"/>
                    <a:gd name="connsiteY7" fmla="*/ 1265368 h 1265903"/>
                    <a:gd name="connsiteX8" fmla="*/ 49687 w 860631"/>
                    <a:gd name="connsiteY8" fmla="*/ 1229814 h 1265903"/>
                    <a:gd name="connsiteX9" fmla="*/ 47654 w 860631"/>
                    <a:gd name="connsiteY9" fmla="*/ 1228444 h 1265903"/>
                    <a:gd name="connsiteX10" fmla="*/ 34720 w 860631"/>
                    <a:gd name="connsiteY10" fmla="*/ 1193937 h 1265903"/>
                    <a:gd name="connsiteX11" fmla="*/ 36090 w 860631"/>
                    <a:gd name="connsiteY11" fmla="*/ 1191135 h 1265903"/>
                    <a:gd name="connsiteX12" fmla="*/ 38893 w 860631"/>
                    <a:gd name="connsiteY12" fmla="*/ 1192505 h 1265903"/>
                    <a:gd name="connsiteX13" fmla="*/ 51735 w 860631"/>
                    <a:gd name="connsiteY13" fmla="*/ 1226781 h 1265903"/>
                    <a:gd name="connsiteX14" fmla="*/ 50518 w 860631"/>
                    <a:gd name="connsiteY14" fmla="*/ 1229645 h 1265903"/>
                    <a:gd name="connsiteX15" fmla="*/ 49687 w 860631"/>
                    <a:gd name="connsiteY15" fmla="*/ 1229814 h 1265903"/>
                    <a:gd name="connsiteX16" fmla="*/ 25881 w 860631"/>
                    <a:gd name="connsiteY16" fmla="*/ 1160354 h 1265903"/>
                    <a:gd name="connsiteX17" fmla="*/ 23757 w 860631"/>
                    <a:gd name="connsiteY17" fmla="*/ 1158815 h 1265903"/>
                    <a:gd name="connsiteX18" fmla="*/ 14764 w 860631"/>
                    <a:gd name="connsiteY18" fmla="*/ 1123092 h 1265903"/>
                    <a:gd name="connsiteX19" fmla="*/ 16427 w 860631"/>
                    <a:gd name="connsiteY19" fmla="*/ 1120459 h 1265903"/>
                    <a:gd name="connsiteX20" fmla="*/ 19060 w 860631"/>
                    <a:gd name="connsiteY20" fmla="*/ 1122122 h 1265903"/>
                    <a:gd name="connsiteX21" fmla="*/ 28006 w 860631"/>
                    <a:gd name="connsiteY21" fmla="*/ 1157629 h 1265903"/>
                    <a:gd name="connsiteX22" fmla="*/ 26467 w 860631"/>
                    <a:gd name="connsiteY22" fmla="*/ 1160339 h 1265903"/>
                    <a:gd name="connsiteX23" fmla="*/ 26467 w 860631"/>
                    <a:gd name="connsiteY23" fmla="*/ 1160339 h 1265903"/>
                    <a:gd name="connsiteX24" fmla="*/ 25881 w 860631"/>
                    <a:gd name="connsiteY24" fmla="*/ 1160354 h 1265903"/>
                    <a:gd name="connsiteX25" fmla="*/ 9868 w 860631"/>
                    <a:gd name="connsiteY25" fmla="*/ 1088708 h 1265903"/>
                    <a:gd name="connsiteX26" fmla="*/ 7697 w 860631"/>
                    <a:gd name="connsiteY26" fmla="*/ 1086861 h 1265903"/>
                    <a:gd name="connsiteX27" fmla="*/ 2554 w 860631"/>
                    <a:gd name="connsiteY27" fmla="*/ 1050383 h 1265903"/>
                    <a:gd name="connsiteX28" fmla="*/ 4432 w 860631"/>
                    <a:gd name="connsiteY28" fmla="*/ 1047889 h 1265903"/>
                    <a:gd name="connsiteX29" fmla="*/ 6911 w 860631"/>
                    <a:gd name="connsiteY29" fmla="*/ 1049767 h 1265903"/>
                    <a:gd name="connsiteX30" fmla="*/ 6927 w 860631"/>
                    <a:gd name="connsiteY30" fmla="*/ 1049875 h 1265903"/>
                    <a:gd name="connsiteX31" fmla="*/ 12039 w 860631"/>
                    <a:gd name="connsiteY31" fmla="*/ 1086137 h 1265903"/>
                    <a:gd name="connsiteX32" fmla="*/ 10237 w 860631"/>
                    <a:gd name="connsiteY32" fmla="*/ 1088678 h 1265903"/>
                    <a:gd name="connsiteX33" fmla="*/ 10237 w 860631"/>
                    <a:gd name="connsiteY33" fmla="*/ 1088678 h 1265903"/>
                    <a:gd name="connsiteX34" fmla="*/ 1538 w 860631"/>
                    <a:gd name="connsiteY34" fmla="*/ 1015753 h 1265903"/>
                    <a:gd name="connsiteX35" fmla="*/ -664 w 860631"/>
                    <a:gd name="connsiteY35" fmla="*/ 1013675 h 1265903"/>
                    <a:gd name="connsiteX36" fmla="*/ -1942 w 860631"/>
                    <a:gd name="connsiteY36" fmla="*/ 976858 h 1265903"/>
                    <a:gd name="connsiteX37" fmla="*/ 213 w 860631"/>
                    <a:gd name="connsiteY37" fmla="*/ 974641 h 1265903"/>
                    <a:gd name="connsiteX38" fmla="*/ 229 w 860631"/>
                    <a:gd name="connsiteY38" fmla="*/ 974641 h 1265903"/>
                    <a:gd name="connsiteX39" fmla="*/ 229 w 860631"/>
                    <a:gd name="connsiteY39" fmla="*/ 974641 h 1265903"/>
                    <a:gd name="connsiteX40" fmla="*/ 2431 w 860631"/>
                    <a:gd name="connsiteY40" fmla="*/ 976828 h 1265903"/>
                    <a:gd name="connsiteX41" fmla="*/ 3709 w 860631"/>
                    <a:gd name="connsiteY41" fmla="*/ 1013413 h 1265903"/>
                    <a:gd name="connsiteX42" fmla="*/ 1645 w 860631"/>
                    <a:gd name="connsiteY42" fmla="*/ 1015738 h 1265903"/>
                    <a:gd name="connsiteX43" fmla="*/ 922 w 860631"/>
                    <a:gd name="connsiteY43" fmla="*/ 942321 h 1265903"/>
                    <a:gd name="connsiteX44" fmla="*/ 814 w 860631"/>
                    <a:gd name="connsiteY44" fmla="*/ 942321 h 1265903"/>
                    <a:gd name="connsiteX45" fmla="*/ -1280 w 860631"/>
                    <a:gd name="connsiteY45" fmla="*/ 940042 h 1265903"/>
                    <a:gd name="connsiteX46" fmla="*/ -1280 w 860631"/>
                    <a:gd name="connsiteY46" fmla="*/ 940027 h 1265903"/>
                    <a:gd name="connsiteX47" fmla="*/ 1353 w 860631"/>
                    <a:gd name="connsiteY47" fmla="*/ 903272 h 1265903"/>
                    <a:gd name="connsiteX48" fmla="*/ 3755 w 860631"/>
                    <a:gd name="connsiteY48" fmla="*/ 901286 h 1265903"/>
                    <a:gd name="connsiteX49" fmla="*/ 5741 w 860631"/>
                    <a:gd name="connsiteY49" fmla="*/ 903703 h 1265903"/>
                    <a:gd name="connsiteX50" fmla="*/ 3124 w 860631"/>
                    <a:gd name="connsiteY50" fmla="*/ 940212 h 1265903"/>
                    <a:gd name="connsiteX51" fmla="*/ 922 w 860631"/>
                    <a:gd name="connsiteY51" fmla="*/ 942352 h 1265903"/>
                    <a:gd name="connsiteX52" fmla="*/ 8174 w 860631"/>
                    <a:gd name="connsiteY52" fmla="*/ 869258 h 1265903"/>
                    <a:gd name="connsiteX53" fmla="*/ 7835 w 860631"/>
                    <a:gd name="connsiteY53" fmla="*/ 869258 h 1265903"/>
                    <a:gd name="connsiteX54" fmla="*/ 5988 w 860631"/>
                    <a:gd name="connsiteY54" fmla="*/ 866749 h 1265903"/>
                    <a:gd name="connsiteX55" fmla="*/ 5988 w 860631"/>
                    <a:gd name="connsiteY55" fmla="*/ 866749 h 1265903"/>
                    <a:gd name="connsiteX56" fmla="*/ 12655 w 860631"/>
                    <a:gd name="connsiteY56" fmla="*/ 830502 h 1265903"/>
                    <a:gd name="connsiteX57" fmla="*/ 15273 w 860631"/>
                    <a:gd name="connsiteY57" fmla="*/ 828808 h 1265903"/>
                    <a:gd name="connsiteX58" fmla="*/ 16966 w 860631"/>
                    <a:gd name="connsiteY58" fmla="*/ 831426 h 1265903"/>
                    <a:gd name="connsiteX59" fmla="*/ 10345 w 860631"/>
                    <a:gd name="connsiteY59" fmla="*/ 867426 h 1265903"/>
                    <a:gd name="connsiteX60" fmla="*/ 8174 w 860631"/>
                    <a:gd name="connsiteY60" fmla="*/ 869258 h 1265903"/>
                    <a:gd name="connsiteX61" fmla="*/ 626567 w 860631"/>
                    <a:gd name="connsiteY61" fmla="*/ 806574 h 1265903"/>
                    <a:gd name="connsiteX62" fmla="*/ 626567 w 860631"/>
                    <a:gd name="connsiteY62" fmla="*/ 806574 h 1265903"/>
                    <a:gd name="connsiteX63" fmla="*/ 589781 w 860631"/>
                    <a:gd name="connsiteY63" fmla="*/ 801262 h 1265903"/>
                    <a:gd name="connsiteX64" fmla="*/ 588241 w 860631"/>
                    <a:gd name="connsiteY64" fmla="*/ 798551 h 1265903"/>
                    <a:gd name="connsiteX65" fmla="*/ 590936 w 860631"/>
                    <a:gd name="connsiteY65" fmla="*/ 797012 h 1265903"/>
                    <a:gd name="connsiteX66" fmla="*/ 626690 w 860631"/>
                    <a:gd name="connsiteY66" fmla="*/ 802170 h 1265903"/>
                    <a:gd name="connsiteX67" fmla="*/ 628892 w 860631"/>
                    <a:gd name="connsiteY67" fmla="*/ 804372 h 1265903"/>
                    <a:gd name="connsiteX68" fmla="*/ 626690 w 860631"/>
                    <a:gd name="connsiteY68" fmla="*/ 806574 h 1265903"/>
                    <a:gd name="connsiteX69" fmla="*/ 663106 w 860631"/>
                    <a:gd name="connsiteY69" fmla="*/ 803694 h 1265903"/>
                    <a:gd name="connsiteX70" fmla="*/ 660935 w 860631"/>
                    <a:gd name="connsiteY70" fmla="*/ 801893 h 1265903"/>
                    <a:gd name="connsiteX71" fmla="*/ 662705 w 860631"/>
                    <a:gd name="connsiteY71" fmla="*/ 799321 h 1265903"/>
                    <a:gd name="connsiteX72" fmla="*/ 697689 w 860631"/>
                    <a:gd name="connsiteY72" fmla="*/ 789667 h 1265903"/>
                    <a:gd name="connsiteX73" fmla="*/ 700522 w 860631"/>
                    <a:gd name="connsiteY73" fmla="*/ 790960 h 1265903"/>
                    <a:gd name="connsiteX74" fmla="*/ 699229 w 860631"/>
                    <a:gd name="connsiteY74" fmla="*/ 793794 h 1265903"/>
                    <a:gd name="connsiteX75" fmla="*/ 663490 w 860631"/>
                    <a:gd name="connsiteY75" fmla="*/ 803664 h 1265903"/>
                    <a:gd name="connsiteX76" fmla="*/ 663106 w 860631"/>
                    <a:gd name="connsiteY76" fmla="*/ 803771 h 1265903"/>
                    <a:gd name="connsiteX77" fmla="*/ 23495 w 860631"/>
                    <a:gd name="connsiteY77" fmla="*/ 797535 h 1265903"/>
                    <a:gd name="connsiteX78" fmla="*/ 22910 w 860631"/>
                    <a:gd name="connsiteY78" fmla="*/ 797458 h 1265903"/>
                    <a:gd name="connsiteX79" fmla="*/ 21370 w 860631"/>
                    <a:gd name="connsiteY79" fmla="*/ 794748 h 1265903"/>
                    <a:gd name="connsiteX80" fmla="*/ 21370 w 860631"/>
                    <a:gd name="connsiteY80" fmla="*/ 794748 h 1265903"/>
                    <a:gd name="connsiteX81" fmla="*/ 32148 w 860631"/>
                    <a:gd name="connsiteY81" fmla="*/ 759518 h 1265903"/>
                    <a:gd name="connsiteX82" fmla="*/ 34935 w 860631"/>
                    <a:gd name="connsiteY82" fmla="*/ 758132 h 1265903"/>
                    <a:gd name="connsiteX83" fmla="*/ 36321 w 860631"/>
                    <a:gd name="connsiteY83" fmla="*/ 760935 h 1265903"/>
                    <a:gd name="connsiteX84" fmla="*/ 25543 w 860631"/>
                    <a:gd name="connsiteY84" fmla="*/ 795919 h 1265903"/>
                    <a:gd name="connsiteX85" fmla="*/ 23495 w 860631"/>
                    <a:gd name="connsiteY85" fmla="*/ 797458 h 1265903"/>
                    <a:gd name="connsiteX86" fmla="*/ 556445 w 860631"/>
                    <a:gd name="connsiteY86" fmla="*/ 787434 h 1265903"/>
                    <a:gd name="connsiteX87" fmla="*/ 555352 w 860631"/>
                    <a:gd name="connsiteY87" fmla="*/ 787142 h 1265903"/>
                    <a:gd name="connsiteX88" fmla="*/ 544681 w 860631"/>
                    <a:gd name="connsiteY88" fmla="*/ 780397 h 1265903"/>
                    <a:gd name="connsiteX89" fmla="*/ 525095 w 860631"/>
                    <a:gd name="connsiteY89" fmla="*/ 765800 h 1265903"/>
                    <a:gd name="connsiteX90" fmla="*/ 524741 w 860631"/>
                    <a:gd name="connsiteY90" fmla="*/ 762690 h 1265903"/>
                    <a:gd name="connsiteX91" fmla="*/ 527851 w 860631"/>
                    <a:gd name="connsiteY91" fmla="*/ 762351 h 1265903"/>
                    <a:gd name="connsiteX92" fmla="*/ 547191 w 860631"/>
                    <a:gd name="connsiteY92" fmla="*/ 776779 h 1265903"/>
                    <a:gd name="connsiteX93" fmla="*/ 557538 w 860631"/>
                    <a:gd name="connsiteY93" fmla="*/ 783323 h 1265903"/>
                    <a:gd name="connsiteX94" fmla="*/ 558354 w 860631"/>
                    <a:gd name="connsiteY94" fmla="*/ 786326 h 1265903"/>
                    <a:gd name="connsiteX95" fmla="*/ 556445 w 860631"/>
                    <a:gd name="connsiteY95" fmla="*/ 787434 h 1265903"/>
                    <a:gd name="connsiteX96" fmla="*/ 731734 w 860631"/>
                    <a:gd name="connsiteY96" fmla="*/ 778519 h 1265903"/>
                    <a:gd name="connsiteX97" fmla="*/ 729532 w 860631"/>
                    <a:gd name="connsiteY97" fmla="*/ 776317 h 1265903"/>
                    <a:gd name="connsiteX98" fmla="*/ 730641 w 860631"/>
                    <a:gd name="connsiteY98" fmla="*/ 774408 h 1265903"/>
                    <a:gd name="connsiteX99" fmla="*/ 760943 w 860631"/>
                    <a:gd name="connsiteY99" fmla="*/ 754298 h 1265903"/>
                    <a:gd name="connsiteX100" fmla="*/ 764038 w 860631"/>
                    <a:gd name="connsiteY100" fmla="*/ 754698 h 1265903"/>
                    <a:gd name="connsiteX101" fmla="*/ 763638 w 860631"/>
                    <a:gd name="connsiteY101" fmla="*/ 757793 h 1265903"/>
                    <a:gd name="connsiteX102" fmla="*/ 732842 w 860631"/>
                    <a:gd name="connsiteY102" fmla="*/ 778242 h 1265903"/>
                    <a:gd name="connsiteX103" fmla="*/ 731734 w 860631"/>
                    <a:gd name="connsiteY103" fmla="*/ 778442 h 1265903"/>
                    <a:gd name="connsiteX104" fmla="*/ 499226 w 860631"/>
                    <a:gd name="connsiteY104" fmla="*/ 741703 h 1265903"/>
                    <a:gd name="connsiteX105" fmla="*/ 497687 w 860631"/>
                    <a:gd name="connsiteY105" fmla="*/ 741041 h 1265903"/>
                    <a:gd name="connsiteX106" fmla="*/ 473404 w 860631"/>
                    <a:gd name="connsiteY106" fmla="*/ 713186 h 1265903"/>
                    <a:gd name="connsiteX107" fmla="*/ 473805 w 860631"/>
                    <a:gd name="connsiteY107" fmla="*/ 710091 h 1265903"/>
                    <a:gd name="connsiteX108" fmla="*/ 476900 w 860631"/>
                    <a:gd name="connsiteY108" fmla="*/ 710507 h 1265903"/>
                    <a:gd name="connsiteX109" fmla="*/ 500828 w 860631"/>
                    <a:gd name="connsiteY109" fmla="*/ 737946 h 1265903"/>
                    <a:gd name="connsiteX110" fmla="*/ 500828 w 860631"/>
                    <a:gd name="connsiteY110" fmla="*/ 741056 h 1265903"/>
                    <a:gd name="connsiteX111" fmla="*/ 499288 w 860631"/>
                    <a:gd name="connsiteY111" fmla="*/ 741703 h 1265903"/>
                    <a:gd name="connsiteX112" fmla="*/ 789676 w 860631"/>
                    <a:gd name="connsiteY112" fmla="*/ 733819 h 1265903"/>
                    <a:gd name="connsiteX113" fmla="*/ 787489 w 860631"/>
                    <a:gd name="connsiteY113" fmla="*/ 731633 h 1265903"/>
                    <a:gd name="connsiteX114" fmla="*/ 788136 w 860631"/>
                    <a:gd name="connsiteY114" fmla="*/ 730077 h 1265903"/>
                    <a:gd name="connsiteX115" fmla="*/ 811572 w 860631"/>
                    <a:gd name="connsiteY115" fmla="*/ 702253 h 1265903"/>
                    <a:gd name="connsiteX116" fmla="*/ 814620 w 860631"/>
                    <a:gd name="connsiteY116" fmla="*/ 701607 h 1265903"/>
                    <a:gd name="connsiteX117" fmla="*/ 815267 w 860631"/>
                    <a:gd name="connsiteY117" fmla="*/ 704655 h 1265903"/>
                    <a:gd name="connsiteX118" fmla="*/ 815128 w 860631"/>
                    <a:gd name="connsiteY118" fmla="*/ 704840 h 1265903"/>
                    <a:gd name="connsiteX119" fmla="*/ 791293 w 860631"/>
                    <a:gd name="connsiteY119" fmla="*/ 733157 h 1265903"/>
                    <a:gd name="connsiteX120" fmla="*/ 789676 w 860631"/>
                    <a:gd name="connsiteY120" fmla="*/ 733742 h 1265903"/>
                    <a:gd name="connsiteX121" fmla="*/ 47084 w 860631"/>
                    <a:gd name="connsiteY121" fmla="*/ 728014 h 1265903"/>
                    <a:gd name="connsiteX122" fmla="*/ 46253 w 860631"/>
                    <a:gd name="connsiteY122" fmla="*/ 727860 h 1265903"/>
                    <a:gd name="connsiteX123" fmla="*/ 45052 w 860631"/>
                    <a:gd name="connsiteY123" fmla="*/ 724981 h 1265903"/>
                    <a:gd name="connsiteX124" fmla="*/ 60049 w 860631"/>
                    <a:gd name="connsiteY124" fmla="*/ 691306 h 1265903"/>
                    <a:gd name="connsiteX125" fmla="*/ 63006 w 860631"/>
                    <a:gd name="connsiteY125" fmla="*/ 690274 h 1265903"/>
                    <a:gd name="connsiteX126" fmla="*/ 64022 w 860631"/>
                    <a:gd name="connsiteY126" fmla="*/ 693230 h 1265903"/>
                    <a:gd name="connsiteX127" fmla="*/ 49132 w 860631"/>
                    <a:gd name="connsiteY127" fmla="*/ 726644 h 1265903"/>
                    <a:gd name="connsiteX128" fmla="*/ 47084 w 860631"/>
                    <a:gd name="connsiteY128" fmla="*/ 727937 h 1265903"/>
                    <a:gd name="connsiteX129" fmla="*/ 454665 w 860631"/>
                    <a:gd name="connsiteY129" fmla="*/ 683576 h 1265903"/>
                    <a:gd name="connsiteX130" fmla="*/ 452771 w 860631"/>
                    <a:gd name="connsiteY130" fmla="*/ 682483 h 1265903"/>
                    <a:gd name="connsiteX131" fmla="*/ 436219 w 860631"/>
                    <a:gd name="connsiteY131" fmla="*/ 649423 h 1265903"/>
                    <a:gd name="connsiteX132" fmla="*/ 437389 w 860631"/>
                    <a:gd name="connsiteY132" fmla="*/ 646529 h 1265903"/>
                    <a:gd name="connsiteX133" fmla="*/ 440283 w 860631"/>
                    <a:gd name="connsiteY133" fmla="*/ 647684 h 1265903"/>
                    <a:gd name="connsiteX134" fmla="*/ 440283 w 860631"/>
                    <a:gd name="connsiteY134" fmla="*/ 647699 h 1265903"/>
                    <a:gd name="connsiteX135" fmla="*/ 456575 w 860631"/>
                    <a:gd name="connsiteY135" fmla="*/ 680265 h 1265903"/>
                    <a:gd name="connsiteX136" fmla="*/ 455851 w 860631"/>
                    <a:gd name="connsiteY136" fmla="*/ 683299 h 1265903"/>
                    <a:gd name="connsiteX137" fmla="*/ 455774 w 860631"/>
                    <a:gd name="connsiteY137" fmla="*/ 683345 h 1265903"/>
                    <a:gd name="connsiteX138" fmla="*/ 454665 w 860631"/>
                    <a:gd name="connsiteY138" fmla="*/ 683499 h 1265903"/>
                    <a:gd name="connsiteX139" fmla="*/ 832620 w 860631"/>
                    <a:gd name="connsiteY139" fmla="*/ 674430 h 1265903"/>
                    <a:gd name="connsiteX140" fmla="*/ 830419 w 860631"/>
                    <a:gd name="connsiteY140" fmla="*/ 672228 h 1265903"/>
                    <a:gd name="connsiteX141" fmla="*/ 830665 w 860631"/>
                    <a:gd name="connsiteY141" fmla="*/ 671227 h 1265903"/>
                    <a:gd name="connsiteX142" fmla="*/ 844523 w 860631"/>
                    <a:gd name="connsiteY142" fmla="*/ 637690 h 1265903"/>
                    <a:gd name="connsiteX143" fmla="*/ 847295 w 860631"/>
                    <a:gd name="connsiteY143" fmla="*/ 636258 h 1265903"/>
                    <a:gd name="connsiteX144" fmla="*/ 848727 w 860631"/>
                    <a:gd name="connsiteY144" fmla="*/ 639030 h 1265903"/>
                    <a:gd name="connsiteX145" fmla="*/ 834530 w 860631"/>
                    <a:gd name="connsiteY145" fmla="*/ 673244 h 1265903"/>
                    <a:gd name="connsiteX146" fmla="*/ 832620 w 860631"/>
                    <a:gd name="connsiteY146" fmla="*/ 674430 h 1265903"/>
                    <a:gd name="connsiteX147" fmla="*/ 79112 w 860631"/>
                    <a:gd name="connsiteY147" fmla="*/ 661865 h 1265903"/>
                    <a:gd name="connsiteX148" fmla="*/ 78049 w 860631"/>
                    <a:gd name="connsiteY148" fmla="*/ 661572 h 1265903"/>
                    <a:gd name="connsiteX149" fmla="*/ 77141 w 860631"/>
                    <a:gd name="connsiteY149" fmla="*/ 658585 h 1265903"/>
                    <a:gd name="connsiteX150" fmla="*/ 77203 w 860631"/>
                    <a:gd name="connsiteY150" fmla="*/ 658493 h 1265903"/>
                    <a:gd name="connsiteX151" fmla="*/ 96050 w 860631"/>
                    <a:gd name="connsiteY151" fmla="*/ 626850 h 1265903"/>
                    <a:gd name="connsiteX152" fmla="*/ 99083 w 860631"/>
                    <a:gd name="connsiteY152" fmla="*/ 626173 h 1265903"/>
                    <a:gd name="connsiteX153" fmla="*/ 99776 w 860631"/>
                    <a:gd name="connsiteY153" fmla="*/ 629206 h 1265903"/>
                    <a:gd name="connsiteX154" fmla="*/ 81037 w 860631"/>
                    <a:gd name="connsiteY154" fmla="*/ 660649 h 1265903"/>
                    <a:gd name="connsiteX155" fmla="*/ 79050 w 860631"/>
                    <a:gd name="connsiteY155" fmla="*/ 661865 h 1265903"/>
                    <a:gd name="connsiteX156" fmla="*/ 426087 w 860631"/>
                    <a:gd name="connsiteY156" fmla="*/ 616087 h 1265903"/>
                    <a:gd name="connsiteX157" fmla="*/ 423962 w 860631"/>
                    <a:gd name="connsiteY157" fmla="*/ 614547 h 1265903"/>
                    <a:gd name="connsiteX158" fmla="*/ 415786 w 860631"/>
                    <a:gd name="connsiteY158" fmla="*/ 578501 h 1265903"/>
                    <a:gd name="connsiteX159" fmla="*/ 417525 w 860631"/>
                    <a:gd name="connsiteY159" fmla="*/ 575914 h 1265903"/>
                    <a:gd name="connsiteX160" fmla="*/ 420113 w 860631"/>
                    <a:gd name="connsiteY160" fmla="*/ 577654 h 1265903"/>
                    <a:gd name="connsiteX161" fmla="*/ 420128 w 860631"/>
                    <a:gd name="connsiteY161" fmla="*/ 577777 h 1265903"/>
                    <a:gd name="connsiteX162" fmla="*/ 428196 w 860631"/>
                    <a:gd name="connsiteY162" fmla="*/ 613316 h 1265903"/>
                    <a:gd name="connsiteX163" fmla="*/ 426672 w 860631"/>
                    <a:gd name="connsiteY163" fmla="*/ 616056 h 1265903"/>
                    <a:gd name="connsiteX164" fmla="*/ 426657 w 860631"/>
                    <a:gd name="connsiteY164" fmla="*/ 616056 h 1265903"/>
                    <a:gd name="connsiteX165" fmla="*/ 426025 w 860631"/>
                    <a:gd name="connsiteY165" fmla="*/ 616087 h 1265903"/>
                    <a:gd name="connsiteX166" fmla="*/ 854747 w 860631"/>
                    <a:gd name="connsiteY166" fmla="*/ 604801 h 1265903"/>
                    <a:gd name="connsiteX167" fmla="*/ 854454 w 860631"/>
                    <a:gd name="connsiteY167" fmla="*/ 604801 h 1265903"/>
                    <a:gd name="connsiteX168" fmla="*/ 852561 w 860631"/>
                    <a:gd name="connsiteY168" fmla="*/ 602337 h 1265903"/>
                    <a:gd name="connsiteX169" fmla="*/ 852561 w 860631"/>
                    <a:gd name="connsiteY169" fmla="*/ 602322 h 1265903"/>
                    <a:gd name="connsiteX170" fmla="*/ 854285 w 860631"/>
                    <a:gd name="connsiteY170" fmla="*/ 576345 h 1265903"/>
                    <a:gd name="connsiteX171" fmla="*/ 854023 w 860631"/>
                    <a:gd name="connsiteY171" fmla="*/ 566106 h 1265903"/>
                    <a:gd name="connsiteX172" fmla="*/ 855948 w 860631"/>
                    <a:gd name="connsiteY172" fmla="*/ 563658 h 1265903"/>
                    <a:gd name="connsiteX173" fmla="*/ 858396 w 860631"/>
                    <a:gd name="connsiteY173" fmla="*/ 565582 h 1265903"/>
                    <a:gd name="connsiteX174" fmla="*/ 858412 w 860631"/>
                    <a:gd name="connsiteY174" fmla="*/ 565875 h 1265903"/>
                    <a:gd name="connsiteX175" fmla="*/ 858689 w 860631"/>
                    <a:gd name="connsiteY175" fmla="*/ 576345 h 1265903"/>
                    <a:gd name="connsiteX176" fmla="*/ 856918 w 860631"/>
                    <a:gd name="connsiteY176" fmla="*/ 602907 h 1265903"/>
                    <a:gd name="connsiteX177" fmla="*/ 854686 w 860631"/>
                    <a:gd name="connsiteY177" fmla="*/ 604801 h 1265903"/>
                    <a:gd name="connsiteX178" fmla="*/ 118315 w 860631"/>
                    <a:gd name="connsiteY178" fmla="*/ 599781 h 1265903"/>
                    <a:gd name="connsiteX179" fmla="*/ 117052 w 860631"/>
                    <a:gd name="connsiteY179" fmla="*/ 599365 h 1265903"/>
                    <a:gd name="connsiteX180" fmla="*/ 116498 w 860631"/>
                    <a:gd name="connsiteY180" fmla="*/ 596301 h 1265903"/>
                    <a:gd name="connsiteX181" fmla="*/ 116513 w 860631"/>
                    <a:gd name="connsiteY181" fmla="*/ 596286 h 1265903"/>
                    <a:gd name="connsiteX182" fmla="*/ 138548 w 860631"/>
                    <a:gd name="connsiteY182" fmla="*/ 566752 h 1265903"/>
                    <a:gd name="connsiteX183" fmla="*/ 141642 w 860631"/>
                    <a:gd name="connsiteY183" fmla="*/ 566383 h 1265903"/>
                    <a:gd name="connsiteX184" fmla="*/ 142012 w 860631"/>
                    <a:gd name="connsiteY184" fmla="*/ 569478 h 1265903"/>
                    <a:gd name="connsiteX185" fmla="*/ 120116 w 860631"/>
                    <a:gd name="connsiteY185" fmla="*/ 598826 h 1265903"/>
                    <a:gd name="connsiteX186" fmla="*/ 118253 w 860631"/>
                    <a:gd name="connsiteY186" fmla="*/ 599781 h 1265903"/>
                    <a:gd name="connsiteX187" fmla="*/ 413691 w 860631"/>
                    <a:gd name="connsiteY187" fmla="*/ 543825 h 1265903"/>
                    <a:gd name="connsiteX188" fmla="*/ 411505 w 860631"/>
                    <a:gd name="connsiteY188" fmla="*/ 541777 h 1265903"/>
                    <a:gd name="connsiteX189" fmla="*/ 410658 w 860631"/>
                    <a:gd name="connsiteY189" fmla="*/ 515709 h 1265903"/>
                    <a:gd name="connsiteX190" fmla="*/ 410797 w 860631"/>
                    <a:gd name="connsiteY190" fmla="*/ 504838 h 1265903"/>
                    <a:gd name="connsiteX191" fmla="*/ 412999 w 860631"/>
                    <a:gd name="connsiteY191" fmla="*/ 502697 h 1265903"/>
                    <a:gd name="connsiteX192" fmla="*/ 413060 w 860631"/>
                    <a:gd name="connsiteY192" fmla="*/ 502697 h 1265903"/>
                    <a:gd name="connsiteX193" fmla="*/ 415200 w 860631"/>
                    <a:gd name="connsiteY193" fmla="*/ 504961 h 1265903"/>
                    <a:gd name="connsiteX194" fmla="*/ 415200 w 860631"/>
                    <a:gd name="connsiteY194" fmla="*/ 504961 h 1265903"/>
                    <a:gd name="connsiteX195" fmla="*/ 415062 w 860631"/>
                    <a:gd name="connsiteY195" fmla="*/ 515739 h 1265903"/>
                    <a:gd name="connsiteX196" fmla="*/ 415894 w 860631"/>
                    <a:gd name="connsiteY196" fmla="*/ 541516 h 1265903"/>
                    <a:gd name="connsiteX197" fmla="*/ 413876 w 860631"/>
                    <a:gd name="connsiteY197" fmla="*/ 543856 h 1265903"/>
                    <a:gd name="connsiteX198" fmla="*/ 413846 w 860631"/>
                    <a:gd name="connsiteY198" fmla="*/ 543856 h 1265903"/>
                    <a:gd name="connsiteX199" fmla="*/ 163661 w 860631"/>
                    <a:gd name="connsiteY199" fmla="*/ 542008 h 1265903"/>
                    <a:gd name="connsiteX200" fmla="*/ 162214 w 860631"/>
                    <a:gd name="connsiteY200" fmla="*/ 541469 h 1265903"/>
                    <a:gd name="connsiteX201" fmla="*/ 161998 w 860631"/>
                    <a:gd name="connsiteY201" fmla="*/ 538390 h 1265903"/>
                    <a:gd name="connsiteX202" fmla="*/ 186943 w 860631"/>
                    <a:gd name="connsiteY202" fmla="*/ 511274 h 1265903"/>
                    <a:gd name="connsiteX203" fmla="*/ 190069 w 860631"/>
                    <a:gd name="connsiteY203" fmla="*/ 511228 h 1265903"/>
                    <a:gd name="connsiteX204" fmla="*/ 190115 w 860631"/>
                    <a:gd name="connsiteY204" fmla="*/ 514354 h 1265903"/>
                    <a:gd name="connsiteX205" fmla="*/ 165324 w 860631"/>
                    <a:gd name="connsiteY205" fmla="*/ 541300 h 1265903"/>
                    <a:gd name="connsiteX206" fmla="*/ 163661 w 860631"/>
                    <a:gd name="connsiteY206" fmla="*/ 542008 h 1265903"/>
                    <a:gd name="connsiteX207" fmla="*/ 850852 w 860631"/>
                    <a:gd name="connsiteY207" fmla="*/ 531830 h 1265903"/>
                    <a:gd name="connsiteX208" fmla="*/ 848711 w 860631"/>
                    <a:gd name="connsiteY208" fmla="*/ 530136 h 1265903"/>
                    <a:gd name="connsiteX209" fmla="*/ 837240 w 860631"/>
                    <a:gd name="connsiteY209" fmla="*/ 495815 h 1265903"/>
                    <a:gd name="connsiteX210" fmla="*/ 838395 w 860631"/>
                    <a:gd name="connsiteY210" fmla="*/ 492904 h 1265903"/>
                    <a:gd name="connsiteX211" fmla="*/ 841289 w 860631"/>
                    <a:gd name="connsiteY211" fmla="*/ 494059 h 1265903"/>
                    <a:gd name="connsiteX212" fmla="*/ 853069 w 860631"/>
                    <a:gd name="connsiteY212" fmla="*/ 529197 h 1265903"/>
                    <a:gd name="connsiteX213" fmla="*/ 851437 w 860631"/>
                    <a:gd name="connsiteY213" fmla="*/ 531861 h 1265903"/>
                    <a:gd name="connsiteX214" fmla="*/ 850852 w 860631"/>
                    <a:gd name="connsiteY214" fmla="*/ 531892 h 1265903"/>
                    <a:gd name="connsiteX215" fmla="*/ 214767 w 860631"/>
                    <a:gd name="connsiteY215" fmla="*/ 489286 h 1265903"/>
                    <a:gd name="connsiteX216" fmla="*/ 213227 w 860631"/>
                    <a:gd name="connsiteY216" fmla="*/ 488578 h 1265903"/>
                    <a:gd name="connsiteX217" fmla="*/ 213350 w 860631"/>
                    <a:gd name="connsiteY217" fmla="*/ 485498 h 1265903"/>
                    <a:gd name="connsiteX218" fmla="*/ 240974 w 860631"/>
                    <a:gd name="connsiteY218" fmla="*/ 461123 h 1265903"/>
                    <a:gd name="connsiteX219" fmla="*/ 244084 w 860631"/>
                    <a:gd name="connsiteY219" fmla="*/ 461401 h 1265903"/>
                    <a:gd name="connsiteX220" fmla="*/ 243807 w 860631"/>
                    <a:gd name="connsiteY220" fmla="*/ 464511 h 1265903"/>
                    <a:gd name="connsiteX221" fmla="*/ 216353 w 860631"/>
                    <a:gd name="connsiteY221" fmla="*/ 488716 h 1265903"/>
                    <a:gd name="connsiteX222" fmla="*/ 214767 w 860631"/>
                    <a:gd name="connsiteY222" fmla="*/ 489348 h 1265903"/>
                    <a:gd name="connsiteX223" fmla="*/ 415432 w 860631"/>
                    <a:gd name="connsiteY223" fmla="*/ 470408 h 1265903"/>
                    <a:gd name="connsiteX224" fmla="*/ 415185 w 860631"/>
                    <a:gd name="connsiteY224" fmla="*/ 470408 h 1265903"/>
                    <a:gd name="connsiteX225" fmla="*/ 413245 w 860631"/>
                    <a:gd name="connsiteY225" fmla="*/ 467975 h 1265903"/>
                    <a:gd name="connsiteX226" fmla="*/ 418604 w 860631"/>
                    <a:gd name="connsiteY226" fmla="*/ 431498 h 1265903"/>
                    <a:gd name="connsiteX227" fmla="*/ 421175 w 860631"/>
                    <a:gd name="connsiteY227" fmla="*/ 429727 h 1265903"/>
                    <a:gd name="connsiteX228" fmla="*/ 422946 w 860631"/>
                    <a:gd name="connsiteY228" fmla="*/ 432283 h 1265903"/>
                    <a:gd name="connsiteX229" fmla="*/ 417618 w 860631"/>
                    <a:gd name="connsiteY229" fmla="*/ 468453 h 1265903"/>
                    <a:gd name="connsiteX230" fmla="*/ 415432 w 860631"/>
                    <a:gd name="connsiteY230" fmla="*/ 470470 h 1265903"/>
                    <a:gd name="connsiteX231" fmla="*/ 822088 w 860631"/>
                    <a:gd name="connsiteY231" fmla="*/ 464603 h 1265903"/>
                    <a:gd name="connsiteX232" fmla="*/ 820225 w 860631"/>
                    <a:gd name="connsiteY232" fmla="*/ 463556 h 1265903"/>
                    <a:gd name="connsiteX233" fmla="*/ 819424 w 860631"/>
                    <a:gd name="connsiteY233" fmla="*/ 462294 h 1265903"/>
                    <a:gd name="connsiteX234" fmla="*/ 799130 w 860631"/>
                    <a:gd name="connsiteY234" fmla="*/ 433854 h 1265903"/>
                    <a:gd name="connsiteX235" fmla="*/ 799407 w 860631"/>
                    <a:gd name="connsiteY235" fmla="*/ 430759 h 1265903"/>
                    <a:gd name="connsiteX236" fmla="*/ 802518 w 860631"/>
                    <a:gd name="connsiteY236" fmla="*/ 431036 h 1265903"/>
                    <a:gd name="connsiteX237" fmla="*/ 802564 w 860631"/>
                    <a:gd name="connsiteY237" fmla="*/ 431097 h 1265903"/>
                    <a:gd name="connsiteX238" fmla="*/ 823151 w 860631"/>
                    <a:gd name="connsiteY238" fmla="*/ 459938 h 1265903"/>
                    <a:gd name="connsiteX239" fmla="*/ 823967 w 860631"/>
                    <a:gd name="connsiteY239" fmla="*/ 461216 h 1265903"/>
                    <a:gd name="connsiteX240" fmla="*/ 823258 w 860631"/>
                    <a:gd name="connsiteY240" fmla="*/ 464295 h 1265903"/>
                    <a:gd name="connsiteX241" fmla="*/ 823258 w 860631"/>
                    <a:gd name="connsiteY241" fmla="*/ 464295 h 1265903"/>
                    <a:gd name="connsiteX242" fmla="*/ 822088 w 860631"/>
                    <a:gd name="connsiteY242" fmla="*/ 464665 h 1265903"/>
                    <a:gd name="connsiteX243" fmla="*/ 271123 w 860631"/>
                    <a:gd name="connsiteY243" fmla="*/ 442199 h 1265903"/>
                    <a:gd name="connsiteX244" fmla="*/ 268905 w 860631"/>
                    <a:gd name="connsiteY244" fmla="*/ 440013 h 1265903"/>
                    <a:gd name="connsiteX245" fmla="*/ 269799 w 860631"/>
                    <a:gd name="connsiteY245" fmla="*/ 438227 h 1265903"/>
                    <a:gd name="connsiteX246" fmla="*/ 299902 w 860631"/>
                    <a:gd name="connsiteY246" fmla="*/ 416978 h 1265903"/>
                    <a:gd name="connsiteX247" fmla="*/ 302919 w 860631"/>
                    <a:gd name="connsiteY247" fmla="*/ 417740 h 1265903"/>
                    <a:gd name="connsiteX248" fmla="*/ 302335 w 860631"/>
                    <a:gd name="connsiteY248" fmla="*/ 420642 h 1265903"/>
                    <a:gd name="connsiteX249" fmla="*/ 272432 w 860631"/>
                    <a:gd name="connsiteY249" fmla="*/ 441753 h 1265903"/>
                    <a:gd name="connsiteX250" fmla="*/ 271123 w 860631"/>
                    <a:gd name="connsiteY250" fmla="*/ 442261 h 1265903"/>
                    <a:gd name="connsiteX251" fmla="*/ 776172 w 860631"/>
                    <a:gd name="connsiteY251" fmla="*/ 407539 h 1265903"/>
                    <a:gd name="connsiteX252" fmla="*/ 774632 w 860631"/>
                    <a:gd name="connsiteY252" fmla="*/ 406908 h 1265903"/>
                    <a:gd name="connsiteX253" fmla="*/ 746916 w 860631"/>
                    <a:gd name="connsiteY253" fmla="*/ 383410 h 1265903"/>
                    <a:gd name="connsiteX254" fmla="*/ 746454 w 860631"/>
                    <a:gd name="connsiteY254" fmla="*/ 380323 h 1265903"/>
                    <a:gd name="connsiteX255" fmla="*/ 749534 w 860631"/>
                    <a:gd name="connsiteY255" fmla="*/ 379854 h 1265903"/>
                    <a:gd name="connsiteX256" fmla="*/ 777758 w 860631"/>
                    <a:gd name="connsiteY256" fmla="*/ 403751 h 1265903"/>
                    <a:gd name="connsiteX257" fmla="*/ 777758 w 860631"/>
                    <a:gd name="connsiteY257" fmla="*/ 406831 h 1265903"/>
                    <a:gd name="connsiteX258" fmla="*/ 776157 w 860631"/>
                    <a:gd name="connsiteY258" fmla="*/ 407600 h 1265903"/>
                    <a:gd name="connsiteX259" fmla="*/ 332283 w 860631"/>
                    <a:gd name="connsiteY259" fmla="*/ 401564 h 1265903"/>
                    <a:gd name="connsiteX260" fmla="*/ 330389 w 860631"/>
                    <a:gd name="connsiteY260" fmla="*/ 400471 h 1265903"/>
                    <a:gd name="connsiteX261" fmla="*/ 331098 w 860631"/>
                    <a:gd name="connsiteY261" fmla="*/ 397438 h 1265903"/>
                    <a:gd name="connsiteX262" fmla="*/ 331175 w 860631"/>
                    <a:gd name="connsiteY262" fmla="*/ 397392 h 1265903"/>
                    <a:gd name="connsiteX263" fmla="*/ 363510 w 860631"/>
                    <a:gd name="connsiteY263" fmla="*/ 379746 h 1265903"/>
                    <a:gd name="connsiteX264" fmla="*/ 366482 w 860631"/>
                    <a:gd name="connsiteY264" fmla="*/ 380724 h 1265903"/>
                    <a:gd name="connsiteX265" fmla="*/ 365496 w 860631"/>
                    <a:gd name="connsiteY265" fmla="*/ 383688 h 1265903"/>
                    <a:gd name="connsiteX266" fmla="*/ 333361 w 860631"/>
                    <a:gd name="connsiteY266" fmla="*/ 401195 h 1265903"/>
                    <a:gd name="connsiteX267" fmla="*/ 332268 w 860631"/>
                    <a:gd name="connsiteY267" fmla="*/ 401626 h 1265903"/>
                    <a:gd name="connsiteX268" fmla="*/ 428689 w 860631"/>
                    <a:gd name="connsiteY268" fmla="*/ 398208 h 1265903"/>
                    <a:gd name="connsiteX269" fmla="*/ 428135 w 860631"/>
                    <a:gd name="connsiteY269" fmla="*/ 398208 h 1265903"/>
                    <a:gd name="connsiteX270" fmla="*/ 426595 w 860631"/>
                    <a:gd name="connsiteY270" fmla="*/ 395529 h 1265903"/>
                    <a:gd name="connsiteX271" fmla="*/ 436804 w 860631"/>
                    <a:gd name="connsiteY271" fmla="*/ 360113 h 1265903"/>
                    <a:gd name="connsiteX272" fmla="*/ 439483 w 860631"/>
                    <a:gd name="connsiteY272" fmla="*/ 358538 h 1265903"/>
                    <a:gd name="connsiteX273" fmla="*/ 441069 w 860631"/>
                    <a:gd name="connsiteY273" fmla="*/ 361224 h 1265903"/>
                    <a:gd name="connsiteX274" fmla="*/ 440992 w 860631"/>
                    <a:gd name="connsiteY274" fmla="*/ 361453 h 1265903"/>
                    <a:gd name="connsiteX275" fmla="*/ 430860 w 860631"/>
                    <a:gd name="connsiteY275" fmla="*/ 396622 h 1265903"/>
                    <a:gd name="connsiteX276" fmla="*/ 428673 w 860631"/>
                    <a:gd name="connsiteY276" fmla="*/ 398269 h 1265903"/>
                    <a:gd name="connsiteX277" fmla="*/ 397801 w 860631"/>
                    <a:gd name="connsiteY277" fmla="*/ 368444 h 1265903"/>
                    <a:gd name="connsiteX278" fmla="*/ 395784 w 860631"/>
                    <a:gd name="connsiteY278" fmla="*/ 367104 h 1265903"/>
                    <a:gd name="connsiteX279" fmla="*/ 396939 w 860631"/>
                    <a:gd name="connsiteY279" fmla="*/ 364211 h 1265903"/>
                    <a:gd name="connsiteX280" fmla="*/ 396939 w 860631"/>
                    <a:gd name="connsiteY280" fmla="*/ 364209 h 1265903"/>
                    <a:gd name="connsiteX281" fmla="*/ 431307 w 860631"/>
                    <a:gd name="connsiteY281" fmla="*/ 350859 h 1265903"/>
                    <a:gd name="connsiteX282" fmla="*/ 434140 w 860631"/>
                    <a:gd name="connsiteY282" fmla="*/ 352139 h 1265903"/>
                    <a:gd name="connsiteX283" fmla="*/ 432862 w 860631"/>
                    <a:gd name="connsiteY283" fmla="*/ 354978 h 1265903"/>
                    <a:gd name="connsiteX284" fmla="*/ 432754 w 860631"/>
                    <a:gd name="connsiteY284" fmla="*/ 355017 h 1265903"/>
                    <a:gd name="connsiteX285" fmla="*/ 398678 w 860631"/>
                    <a:gd name="connsiteY285" fmla="*/ 368259 h 1265903"/>
                    <a:gd name="connsiteX286" fmla="*/ 397786 w 860631"/>
                    <a:gd name="connsiteY286" fmla="*/ 368505 h 1265903"/>
                    <a:gd name="connsiteX287" fmla="*/ 717137 w 860631"/>
                    <a:gd name="connsiteY287" fmla="*/ 364225 h 1265903"/>
                    <a:gd name="connsiteX288" fmla="*/ 716090 w 860631"/>
                    <a:gd name="connsiteY288" fmla="*/ 363948 h 1265903"/>
                    <a:gd name="connsiteX289" fmla="*/ 683000 w 860631"/>
                    <a:gd name="connsiteY289" fmla="*/ 348796 h 1265903"/>
                    <a:gd name="connsiteX290" fmla="*/ 681706 w 860631"/>
                    <a:gd name="connsiteY290" fmla="*/ 345963 h 1265903"/>
                    <a:gd name="connsiteX291" fmla="*/ 684540 w 860631"/>
                    <a:gd name="connsiteY291" fmla="*/ 344670 h 1265903"/>
                    <a:gd name="connsiteX292" fmla="*/ 718168 w 860631"/>
                    <a:gd name="connsiteY292" fmla="*/ 360067 h 1265903"/>
                    <a:gd name="connsiteX293" fmla="*/ 719061 w 860631"/>
                    <a:gd name="connsiteY293" fmla="*/ 363048 h 1265903"/>
                    <a:gd name="connsiteX294" fmla="*/ 717121 w 860631"/>
                    <a:gd name="connsiteY294" fmla="*/ 364209 h 1265903"/>
                    <a:gd name="connsiteX295" fmla="*/ 467061 w 860631"/>
                    <a:gd name="connsiteY295" fmla="*/ 344377 h 1265903"/>
                    <a:gd name="connsiteX296" fmla="*/ 464797 w 860631"/>
                    <a:gd name="connsiteY296" fmla="*/ 342232 h 1265903"/>
                    <a:gd name="connsiteX297" fmla="*/ 466491 w 860631"/>
                    <a:gd name="connsiteY297" fmla="*/ 340035 h 1265903"/>
                    <a:gd name="connsiteX298" fmla="*/ 502476 w 860631"/>
                    <a:gd name="connsiteY298" fmla="*/ 331920 h 1265903"/>
                    <a:gd name="connsiteX299" fmla="*/ 505124 w 860631"/>
                    <a:gd name="connsiteY299" fmla="*/ 333554 h 1265903"/>
                    <a:gd name="connsiteX300" fmla="*/ 503492 w 860631"/>
                    <a:gd name="connsiteY300" fmla="*/ 336205 h 1265903"/>
                    <a:gd name="connsiteX301" fmla="*/ 503261 w 860631"/>
                    <a:gd name="connsiteY301" fmla="*/ 336247 h 1265903"/>
                    <a:gd name="connsiteX302" fmla="*/ 467630 w 860631"/>
                    <a:gd name="connsiteY302" fmla="*/ 344300 h 1265903"/>
                    <a:gd name="connsiteX303" fmla="*/ 467107 w 860631"/>
                    <a:gd name="connsiteY303" fmla="*/ 344377 h 1265903"/>
                    <a:gd name="connsiteX304" fmla="*/ 648755 w 860631"/>
                    <a:gd name="connsiteY304" fmla="*/ 338218 h 1265903"/>
                    <a:gd name="connsiteX305" fmla="*/ 648231 w 860631"/>
                    <a:gd name="connsiteY305" fmla="*/ 338218 h 1265903"/>
                    <a:gd name="connsiteX306" fmla="*/ 612339 w 860631"/>
                    <a:gd name="connsiteY306" fmla="*/ 331920 h 1265903"/>
                    <a:gd name="connsiteX307" fmla="*/ 610460 w 860631"/>
                    <a:gd name="connsiteY307" fmla="*/ 329432 h 1265903"/>
                    <a:gd name="connsiteX308" fmla="*/ 612847 w 860631"/>
                    <a:gd name="connsiteY308" fmla="*/ 327547 h 1265903"/>
                    <a:gd name="connsiteX309" fmla="*/ 649263 w 860631"/>
                    <a:gd name="connsiteY309" fmla="*/ 333937 h 1265903"/>
                    <a:gd name="connsiteX310" fmla="*/ 650880 w 860631"/>
                    <a:gd name="connsiteY310" fmla="*/ 336595 h 1265903"/>
                    <a:gd name="connsiteX311" fmla="*/ 648755 w 860631"/>
                    <a:gd name="connsiteY311" fmla="*/ 338279 h 1265903"/>
                    <a:gd name="connsiteX312" fmla="*/ 539276 w 860631"/>
                    <a:gd name="connsiteY312" fmla="*/ 331289 h 1265903"/>
                    <a:gd name="connsiteX313" fmla="*/ 537136 w 860631"/>
                    <a:gd name="connsiteY313" fmla="*/ 329033 h 1265903"/>
                    <a:gd name="connsiteX314" fmla="*/ 539076 w 860631"/>
                    <a:gd name="connsiteY314" fmla="*/ 326900 h 1265903"/>
                    <a:gd name="connsiteX315" fmla="*/ 573721 w 860631"/>
                    <a:gd name="connsiteY315" fmla="*/ 325361 h 1265903"/>
                    <a:gd name="connsiteX316" fmla="*/ 575969 w 860631"/>
                    <a:gd name="connsiteY316" fmla="*/ 325361 h 1265903"/>
                    <a:gd name="connsiteX317" fmla="*/ 578171 w 860631"/>
                    <a:gd name="connsiteY317" fmla="*/ 327562 h 1265903"/>
                    <a:gd name="connsiteX318" fmla="*/ 575969 w 860631"/>
                    <a:gd name="connsiteY318" fmla="*/ 329764 h 1265903"/>
                    <a:gd name="connsiteX319" fmla="*/ 573737 w 860631"/>
                    <a:gd name="connsiteY319" fmla="*/ 329764 h 1265903"/>
                    <a:gd name="connsiteX320" fmla="*/ 539507 w 860631"/>
                    <a:gd name="connsiteY320" fmla="*/ 331304 h 1265903"/>
                    <a:gd name="connsiteX321" fmla="*/ 451047 w 860631"/>
                    <a:gd name="connsiteY321" fmla="*/ 328379 h 1265903"/>
                    <a:gd name="connsiteX322" fmla="*/ 450261 w 860631"/>
                    <a:gd name="connsiteY322" fmla="*/ 328240 h 1265903"/>
                    <a:gd name="connsiteX323" fmla="*/ 448999 w 860631"/>
                    <a:gd name="connsiteY323" fmla="*/ 325394 h 1265903"/>
                    <a:gd name="connsiteX324" fmla="*/ 448999 w 860631"/>
                    <a:gd name="connsiteY324" fmla="*/ 325391 h 1265903"/>
                    <a:gd name="connsiteX325" fmla="*/ 463119 w 860631"/>
                    <a:gd name="connsiteY325" fmla="*/ 291347 h 1265903"/>
                    <a:gd name="connsiteX326" fmla="*/ 466029 w 860631"/>
                    <a:gd name="connsiteY326" fmla="*/ 290238 h 1265903"/>
                    <a:gd name="connsiteX327" fmla="*/ 467137 w 860631"/>
                    <a:gd name="connsiteY327" fmla="*/ 293148 h 1265903"/>
                    <a:gd name="connsiteX328" fmla="*/ 453110 w 860631"/>
                    <a:gd name="connsiteY328" fmla="*/ 327024 h 1265903"/>
                    <a:gd name="connsiteX329" fmla="*/ 451047 w 860631"/>
                    <a:gd name="connsiteY329" fmla="*/ 328348 h 1265903"/>
                    <a:gd name="connsiteX330" fmla="*/ 480903 w 860631"/>
                    <a:gd name="connsiteY330" fmla="*/ 261290 h 1265903"/>
                    <a:gd name="connsiteX331" fmla="*/ 479902 w 860631"/>
                    <a:gd name="connsiteY331" fmla="*/ 261044 h 1265903"/>
                    <a:gd name="connsiteX332" fmla="*/ 478932 w 860631"/>
                    <a:gd name="connsiteY332" fmla="*/ 258087 h 1265903"/>
                    <a:gd name="connsiteX333" fmla="*/ 496347 w 860631"/>
                    <a:gd name="connsiteY333" fmla="*/ 225613 h 1265903"/>
                    <a:gd name="connsiteX334" fmla="*/ 499350 w 860631"/>
                    <a:gd name="connsiteY334" fmla="*/ 224782 h 1265903"/>
                    <a:gd name="connsiteX335" fmla="*/ 500181 w 860631"/>
                    <a:gd name="connsiteY335" fmla="*/ 227784 h 1265903"/>
                    <a:gd name="connsiteX336" fmla="*/ 482874 w 860631"/>
                    <a:gd name="connsiteY336" fmla="*/ 260120 h 1265903"/>
                    <a:gd name="connsiteX337" fmla="*/ 480903 w 860631"/>
                    <a:gd name="connsiteY337" fmla="*/ 261259 h 1265903"/>
                    <a:gd name="connsiteX338" fmla="*/ 517088 w 860631"/>
                    <a:gd name="connsiteY338" fmla="*/ 197358 h 1265903"/>
                    <a:gd name="connsiteX339" fmla="*/ 515918 w 860631"/>
                    <a:gd name="connsiteY339" fmla="*/ 197020 h 1265903"/>
                    <a:gd name="connsiteX340" fmla="*/ 515194 w 860631"/>
                    <a:gd name="connsiteY340" fmla="*/ 193969 h 1265903"/>
                    <a:gd name="connsiteX341" fmla="*/ 515210 w 860631"/>
                    <a:gd name="connsiteY341" fmla="*/ 193940 h 1265903"/>
                    <a:gd name="connsiteX342" fmla="*/ 535488 w 860631"/>
                    <a:gd name="connsiteY342" fmla="*/ 163144 h 1265903"/>
                    <a:gd name="connsiteX343" fmla="*/ 538506 w 860631"/>
                    <a:gd name="connsiteY343" fmla="*/ 162388 h 1265903"/>
                    <a:gd name="connsiteX344" fmla="*/ 539261 w 860631"/>
                    <a:gd name="connsiteY344" fmla="*/ 165409 h 1265903"/>
                    <a:gd name="connsiteX345" fmla="*/ 539107 w 860631"/>
                    <a:gd name="connsiteY345" fmla="*/ 165639 h 1265903"/>
                    <a:gd name="connsiteX346" fmla="*/ 518951 w 860631"/>
                    <a:gd name="connsiteY346" fmla="*/ 196250 h 1265903"/>
                    <a:gd name="connsiteX347" fmla="*/ 517088 w 860631"/>
                    <a:gd name="connsiteY347" fmla="*/ 197328 h 1265903"/>
                    <a:gd name="connsiteX348" fmla="*/ 558831 w 860631"/>
                    <a:gd name="connsiteY348" fmla="*/ 136906 h 1265903"/>
                    <a:gd name="connsiteX349" fmla="*/ 556614 w 860631"/>
                    <a:gd name="connsiteY349" fmla="*/ 134748 h 1265903"/>
                    <a:gd name="connsiteX350" fmla="*/ 557076 w 860631"/>
                    <a:gd name="connsiteY350" fmla="*/ 133380 h 1265903"/>
                    <a:gd name="connsiteX351" fmla="*/ 579926 w 860631"/>
                    <a:gd name="connsiteY351" fmla="*/ 104494 h 1265903"/>
                    <a:gd name="connsiteX352" fmla="*/ 583037 w 860631"/>
                    <a:gd name="connsiteY352" fmla="*/ 104201 h 1265903"/>
                    <a:gd name="connsiteX353" fmla="*/ 583330 w 860631"/>
                    <a:gd name="connsiteY353" fmla="*/ 107312 h 1265903"/>
                    <a:gd name="connsiteX354" fmla="*/ 560587 w 860631"/>
                    <a:gd name="connsiteY354" fmla="*/ 136044 h 1265903"/>
                    <a:gd name="connsiteX355" fmla="*/ 558831 w 860631"/>
                    <a:gd name="connsiteY355" fmla="*/ 136876 h 1265903"/>
                    <a:gd name="connsiteX356" fmla="*/ 605656 w 860631"/>
                    <a:gd name="connsiteY356" fmla="*/ 80335 h 1265903"/>
                    <a:gd name="connsiteX357" fmla="*/ 604117 w 860631"/>
                    <a:gd name="connsiteY357" fmla="*/ 79765 h 1265903"/>
                    <a:gd name="connsiteX358" fmla="*/ 603963 w 860631"/>
                    <a:gd name="connsiteY358" fmla="*/ 76686 h 1265903"/>
                    <a:gd name="connsiteX359" fmla="*/ 629261 w 860631"/>
                    <a:gd name="connsiteY359" fmla="*/ 49909 h 1265903"/>
                    <a:gd name="connsiteX360" fmla="*/ 632341 w 860631"/>
                    <a:gd name="connsiteY360" fmla="*/ 49447 h 1265903"/>
                    <a:gd name="connsiteX361" fmla="*/ 632803 w 860631"/>
                    <a:gd name="connsiteY361" fmla="*/ 52526 h 1265903"/>
                    <a:gd name="connsiteX362" fmla="*/ 632341 w 860631"/>
                    <a:gd name="connsiteY362" fmla="*/ 52988 h 1265903"/>
                    <a:gd name="connsiteX363" fmla="*/ 607181 w 860631"/>
                    <a:gd name="connsiteY363" fmla="*/ 79596 h 1265903"/>
                    <a:gd name="connsiteX364" fmla="*/ 605656 w 860631"/>
                    <a:gd name="connsiteY364" fmla="*/ 80304 h 1265903"/>
                    <a:gd name="connsiteX365" fmla="*/ 657301 w 860631"/>
                    <a:gd name="connsiteY365" fmla="*/ 28121 h 1265903"/>
                    <a:gd name="connsiteX366" fmla="*/ 655052 w 860631"/>
                    <a:gd name="connsiteY366" fmla="*/ 25965 h 1265903"/>
                    <a:gd name="connsiteX367" fmla="*/ 655761 w 860631"/>
                    <a:gd name="connsiteY367" fmla="*/ 24302 h 1265903"/>
                    <a:gd name="connsiteX368" fmla="*/ 683477 w 860631"/>
                    <a:gd name="connsiteY368" fmla="*/ -27 h 1265903"/>
                    <a:gd name="connsiteX369" fmla="*/ 686572 w 860631"/>
                    <a:gd name="connsiteY369" fmla="*/ 258 h 1265903"/>
                    <a:gd name="connsiteX370" fmla="*/ 686295 w 860631"/>
                    <a:gd name="connsiteY370" fmla="*/ 3361 h 1265903"/>
                    <a:gd name="connsiteX371" fmla="*/ 658794 w 860631"/>
                    <a:gd name="connsiteY371" fmla="*/ 27536 h 1265903"/>
                    <a:gd name="connsiteX372" fmla="*/ 657301 w 860631"/>
                    <a:gd name="connsiteY372" fmla="*/ 28090 h 1265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</a:cxnLst>
                  <a:rect l="l" t="t" r="r" b="b"/>
                  <a:pathLst>
                    <a:path w="860631" h="1265903">
                      <a:moveTo>
                        <a:pt x="65546" y="1265368"/>
                      </a:moveTo>
                      <a:cubicBezTo>
                        <a:pt x="64700" y="1265368"/>
                        <a:pt x="63930" y="1264890"/>
                        <a:pt x="63560" y="1264136"/>
                      </a:cubicBezTo>
                      <a:lnTo>
                        <a:pt x="62590" y="1262134"/>
                      </a:lnTo>
                      <a:cubicBezTo>
                        <a:pt x="62066" y="1261041"/>
                        <a:pt x="62528" y="1259717"/>
                        <a:pt x="63622" y="1259193"/>
                      </a:cubicBezTo>
                      <a:cubicBezTo>
                        <a:pt x="64715" y="1258670"/>
                        <a:pt x="66039" y="1259132"/>
                        <a:pt x="66563" y="1260225"/>
                      </a:cubicBezTo>
                      <a:lnTo>
                        <a:pt x="67517" y="1262211"/>
                      </a:lnTo>
                      <a:cubicBezTo>
                        <a:pt x="68041" y="1263304"/>
                        <a:pt x="67594" y="1264613"/>
                        <a:pt x="66501" y="1265152"/>
                      </a:cubicBezTo>
                      <a:cubicBezTo>
                        <a:pt x="66209" y="1265291"/>
                        <a:pt x="65870" y="1265368"/>
                        <a:pt x="65546" y="1265368"/>
                      </a:cubicBezTo>
                      <a:close/>
                      <a:moveTo>
                        <a:pt x="49687" y="1229814"/>
                      </a:moveTo>
                      <a:cubicBezTo>
                        <a:pt x="48793" y="1229814"/>
                        <a:pt x="47993" y="1229275"/>
                        <a:pt x="47654" y="1228444"/>
                      </a:cubicBezTo>
                      <a:cubicBezTo>
                        <a:pt x="43035" y="1217188"/>
                        <a:pt x="38708" y="1205578"/>
                        <a:pt x="34720" y="1193937"/>
                      </a:cubicBezTo>
                      <a:cubicBezTo>
                        <a:pt x="34320" y="1192782"/>
                        <a:pt x="34935" y="1191535"/>
                        <a:pt x="36090" y="1191135"/>
                      </a:cubicBezTo>
                      <a:cubicBezTo>
                        <a:pt x="37245" y="1190734"/>
                        <a:pt x="38492" y="1191350"/>
                        <a:pt x="38893" y="1192505"/>
                      </a:cubicBezTo>
                      <a:cubicBezTo>
                        <a:pt x="42850" y="1204069"/>
                        <a:pt x="47161" y="1215602"/>
                        <a:pt x="51735" y="1226781"/>
                      </a:cubicBezTo>
                      <a:cubicBezTo>
                        <a:pt x="52181" y="1227905"/>
                        <a:pt x="51642" y="1229183"/>
                        <a:pt x="50518" y="1229645"/>
                      </a:cubicBezTo>
                      <a:cubicBezTo>
                        <a:pt x="50256" y="1229753"/>
                        <a:pt x="49979" y="1229814"/>
                        <a:pt x="49687" y="1229814"/>
                      </a:cubicBezTo>
                      <a:close/>
                      <a:moveTo>
                        <a:pt x="25881" y="1160354"/>
                      </a:moveTo>
                      <a:cubicBezTo>
                        <a:pt x="24911" y="1160354"/>
                        <a:pt x="24049" y="1159739"/>
                        <a:pt x="23757" y="1158815"/>
                      </a:cubicBezTo>
                      <a:cubicBezTo>
                        <a:pt x="20462" y="1147081"/>
                        <a:pt x="17443" y="1135071"/>
                        <a:pt x="14764" y="1123092"/>
                      </a:cubicBezTo>
                      <a:cubicBezTo>
                        <a:pt x="14503" y="1121906"/>
                        <a:pt x="15242" y="1120720"/>
                        <a:pt x="16427" y="1120459"/>
                      </a:cubicBezTo>
                      <a:cubicBezTo>
                        <a:pt x="17613" y="1120197"/>
                        <a:pt x="18799" y="1120936"/>
                        <a:pt x="19060" y="1122122"/>
                      </a:cubicBezTo>
                      <a:cubicBezTo>
                        <a:pt x="21724" y="1134024"/>
                        <a:pt x="24727" y="1145973"/>
                        <a:pt x="28006" y="1157629"/>
                      </a:cubicBezTo>
                      <a:cubicBezTo>
                        <a:pt x="28330" y="1158799"/>
                        <a:pt x="27637" y="1160016"/>
                        <a:pt x="26467" y="1160339"/>
                      </a:cubicBezTo>
                      <a:cubicBezTo>
                        <a:pt x="26467" y="1160339"/>
                        <a:pt x="26467" y="1160339"/>
                        <a:pt x="26467" y="1160339"/>
                      </a:cubicBezTo>
                      <a:cubicBezTo>
                        <a:pt x="26266" y="1160370"/>
                        <a:pt x="26082" y="1160385"/>
                        <a:pt x="25881" y="1160354"/>
                      </a:cubicBezTo>
                      <a:close/>
                      <a:moveTo>
                        <a:pt x="9868" y="1088708"/>
                      </a:moveTo>
                      <a:cubicBezTo>
                        <a:pt x="8790" y="1088708"/>
                        <a:pt x="7881" y="1087923"/>
                        <a:pt x="7697" y="1086861"/>
                      </a:cubicBezTo>
                      <a:cubicBezTo>
                        <a:pt x="5664" y="1074820"/>
                        <a:pt x="3940" y="1062548"/>
                        <a:pt x="2554" y="1050383"/>
                      </a:cubicBezTo>
                      <a:cubicBezTo>
                        <a:pt x="2385" y="1049182"/>
                        <a:pt x="3216" y="1048058"/>
                        <a:pt x="4432" y="1047889"/>
                      </a:cubicBezTo>
                      <a:cubicBezTo>
                        <a:pt x="5633" y="1047719"/>
                        <a:pt x="6742" y="1048566"/>
                        <a:pt x="6911" y="1049767"/>
                      </a:cubicBezTo>
                      <a:cubicBezTo>
                        <a:pt x="6927" y="1049798"/>
                        <a:pt x="6927" y="1049844"/>
                        <a:pt x="6927" y="1049875"/>
                      </a:cubicBezTo>
                      <a:cubicBezTo>
                        <a:pt x="8313" y="1061978"/>
                        <a:pt x="10006" y="1074173"/>
                        <a:pt x="12039" y="1086137"/>
                      </a:cubicBezTo>
                      <a:cubicBezTo>
                        <a:pt x="12239" y="1087338"/>
                        <a:pt x="11438" y="1088477"/>
                        <a:pt x="10237" y="1088678"/>
                      </a:cubicBezTo>
                      <a:cubicBezTo>
                        <a:pt x="10237" y="1088678"/>
                        <a:pt x="10237" y="1088678"/>
                        <a:pt x="10237" y="1088678"/>
                      </a:cubicBezTo>
                      <a:close/>
                      <a:moveTo>
                        <a:pt x="1538" y="1015753"/>
                      </a:moveTo>
                      <a:cubicBezTo>
                        <a:pt x="367" y="1015753"/>
                        <a:pt x="-587" y="1014845"/>
                        <a:pt x="-664" y="1013675"/>
                      </a:cubicBezTo>
                      <a:cubicBezTo>
                        <a:pt x="-1419" y="1001464"/>
                        <a:pt x="-1850" y="989038"/>
                        <a:pt x="-1942" y="976858"/>
                      </a:cubicBezTo>
                      <a:cubicBezTo>
                        <a:pt x="-1958" y="975657"/>
                        <a:pt x="-988" y="974657"/>
                        <a:pt x="213" y="974641"/>
                      </a:cubicBezTo>
                      <a:cubicBezTo>
                        <a:pt x="213" y="974641"/>
                        <a:pt x="229" y="974641"/>
                        <a:pt x="229" y="974641"/>
                      </a:cubicBezTo>
                      <a:lnTo>
                        <a:pt x="229" y="974641"/>
                      </a:lnTo>
                      <a:cubicBezTo>
                        <a:pt x="1445" y="974641"/>
                        <a:pt x="2415" y="975611"/>
                        <a:pt x="2431" y="976828"/>
                      </a:cubicBezTo>
                      <a:cubicBezTo>
                        <a:pt x="2523" y="988961"/>
                        <a:pt x="2954" y="1001264"/>
                        <a:pt x="3709" y="1013413"/>
                      </a:cubicBezTo>
                      <a:cubicBezTo>
                        <a:pt x="3786" y="1014629"/>
                        <a:pt x="2862" y="1015661"/>
                        <a:pt x="1645" y="1015738"/>
                      </a:cubicBezTo>
                      <a:close/>
                      <a:moveTo>
                        <a:pt x="922" y="942321"/>
                      </a:moveTo>
                      <a:lnTo>
                        <a:pt x="814" y="942321"/>
                      </a:lnTo>
                      <a:cubicBezTo>
                        <a:pt x="-387" y="942275"/>
                        <a:pt x="-1326" y="941259"/>
                        <a:pt x="-1280" y="940042"/>
                      </a:cubicBezTo>
                      <a:cubicBezTo>
                        <a:pt x="-1280" y="940042"/>
                        <a:pt x="-1280" y="940027"/>
                        <a:pt x="-1280" y="940027"/>
                      </a:cubicBezTo>
                      <a:cubicBezTo>
                        <a:pt x="-741" y="927709"/>
                        <a:pt x="152" y="915390"/>
                        <a:pt x="1353" y="903272"/>
                      </a:cubicBezTo>
                      <a:cubicBezTo>
                        <a:pt x="1476" y="902056"/>
                        <a:pt x="2554" y="901178"/>
                        <a:pt x="3755" y="901286"/>
                      </a:cubicBezTo>
                      <a:cubicBezTo>
                        <a:pt x="4971" y="901409"/>
                        <a:pt x="5864" y="902487"/>
                        <a:pt x="5741" y="903703"/>
                      </a:cubicBezTo>
                      <a:cubicBezTo>
                        <a:pt x="4540" y="915760"/>
                        <a:pt x="3662" y="928047"/>
                        <a:pt x="3124" y="940212"/>
                      </a:cubicBezTo>
                      <a:cubicBezTo>
                        <a:pt x="3077" y="941397"/>
                        <a:pt x="2107" y="942352"/>
                        <a:pt x="922" y="942352"/>
                      </a:cubicBezTo>
                      <a:close/>
                      <a:moveTo>
                        <a:pt x="8174" y="869258"/>
                      </a:moveTo>
                      <a:lnTo>
                        <a:pt x="7835" y="869258"/>
                      </a:lnTo>
                      <a:cubicBezTo>
                        <a:pt x="6634" y="869074"/>
                        <a:pt x="5803" y="867950"/>
                        <a:pt x="5988" y="866749"/>
                      </a:cubicBezTo>
                      <a:cubicBezTo>
                        <a:pt x="5988" y="866749"/>
                        <a:pt x="5988" y="866749"/>
                        <a:pt x="5988" y="866749"/>
                      </a:cubicBezTo>
                      <a:cubicBezTo>
                        <a:pt x="7866" y="854615"/>
                        <a:pt x="10114" y="842420"/>
                        <a:pt x="12655" y="830502"/>
                      </a:cubicBezTo>
                      <a:cubicBezTo>
                        <a:pt x="12917" y="829316"/>
                        <a:pt x="14087" y="828546"/>
                        <a:pt x="15273" y="828808"/>
                      </a:cubicBezTo>
                      <a:cubicBezTo>
                        <a:pt x="16458" y="829070"/>
                        <a:pt x="17228" y="830240"/>
                        <a:pt x="16966" y="831426"/>
                      </a:cubicBezTo>
                      <a:cubicBezTo>
                        <a:pt x="14441" y="843267"/>
                        <a:pt x="12208" y="855370"/>
                        <a:pt x="10345" y="867426"/>
                      </a:cubicBezTo>
                      <a:cubicBezTo>
                        <a:pt x="10160" y="868489"/>
                        <a:pt x="9252" y="869258"/>
                        <a:pt x="8174" y="869258"/>
                      </a:cubicBezTo>
                      <a:close/>
                      <a:moveTo>
                        <a:pt x="626567" y="806574"/>
                      </a:moveTo>
                      <a:lnTo>
                        <a:pt x="626567" y="806574"/>
                      </a:lnTo>
                      <a:cubicBezTo>
                        <a:pt x="614141" y="806266"/>
                        <a:pt x="601792" y="804480"/>
                        <a:pt x="589781" y="801262"/>
                      </a:cubicBezTo>
                      <a:cubicBezTo>
                        <a:pt x="588611" y="800938"/>
                        <a:pt x="587918" y="799737"/>
                        <a:pt x="588241" y="798551"/>
                      </a:cubicBezTo>
                      <a:cubicBezTo>
                        <a:pt x="588549" y="797381"/>
                        <a:pt x="589766" y="796688"/>
                        <a:pt x="590936" y="797012"/>
                      </a:cubicBezTo>
                      <a:cubicBezTo>
                        <a:pt x="602608" y="800137"/>
                        <a:pt x="614602" y="801877"/>
                        <a:pt x="626690" y="802170"/>
                      </a:cubicBezTo>
                      <a:cubicBezTo>
                        <a:pt x="627906" y="802170"/>
                        <a:pt x="628892" y="803155"/>
                        <a:pt x="628892" y="804372"/>
                      </a:cubicBezTo>
                      <a:cubicBezTo>
                        <a:pt x="628892" y="805588"/>
                        <a:pt x="627906" y="806574"/>
                        <a:pt x="626690" y="806574"/>
                      </a:cubicBezTo>
                      <a:close/>
                      <a:moveTo>
                        <a:pt x="663106" y="803694"/>
                      </a:moveTo>
                      <a:cubicBezTo>
                        <a:pt x="662043" y="803694"/>
                        <a:pt x="661135" y="802940"/>
                        <a:pt x="660935" y="801893"/>
                      </a:cubicBezTo>
                      <a:cubicBezTo>
                        <a:pt x="660719" y="800692"/>
                        <a:pt x="661504" y="799552"/>
                        <a:pt x="662705" y="799321"/>
                      </a:cubicBezTo>
                      <a:cubicBezTo>
                        <a:pt x="674623" y="797135"/>
                        <a:pt x="686341" y="793917"/>
                        <a:pt x="697689" y="789667"/>
                      </a:cubicBezTo>
                      <a:cubicBezTo>
                        <a:pt x="698829" y="789236"/>
                        <a:pt x="700091" y="789821"/>
                        <a:pt x="700522" y="790960"/>
                      </a:cubicBezTo>
                      <a:cubicBezTo>
                        <a:pt x="700954" y="792100"/>
                        <a:pt x="700369" y="793362"/>
                        <a:pt x="699229" y="793794"/>
                      </a:cubicBezTo>
                      <a:cubicBezTo>
                        <a:pt x="687635" y="798136"/>
                        <a:pt x="675670" y="801431"/>
                        <a:pt x="663490" y="803664"/>
                      </a:cubicBezTo>
                      <a:cubicBezTo>
                        <a:pt x="663368" y="803710"/>
                        <a:pt x="663244" y="803756"/>
                        <a:pt x="663106" y="803771"/>
                      </a:cubicBezTo>
                      <a:close/>
                      <a:moveTo>
                        <a:pt x="23495" y="797535"/>
                      </a:moveTo>
                      <a:cubicBezTo>
                        <a:pt x="23295" y="797535"/>
                        <a:pt x="23095" y="797505"/>
                        <a:pt x="22910" y="797458"/>
                      </a:cubicBezTo>
                      <a:cubicBezTo>
                        <a:pt x="21740" y="797135"/>
                        <a:pt x="21047" y="795919"/>
                        <a:pt x="21370" y="794748"/>
                      </a:cubicBezTo>
                      <a:cubicBezTo>
                        <a:pt x="21370" y="794748"/>
                        <a:pt x="21370" y="794748"/>
                        <a:pt x="21370" y="794748"/>
                      </a:cubicBezTo>
                      <a:cubicBezTo>
                        <a:pt x="24619" y="782907"/>
                        <a:pt x="28237" y="771051"/>
                        <a:pt x="32148" y="759518"/>
                      </a:cubicBezTo>
                      <a:cubicBezTo>
                        <a:pt x="32533" y="758363"/>
                        <a:pt x="33796" y="757747"/>
                        <a:pt x="34935" y="758132"/>
                      </a:cubicBezTo>
                      <a:cubicBezTo>
                        <a:pt x="36090" y="758533"/>
                        <a:pt x="36706" y="759780"/>
                        <a:pt x="36321" y="760935"/>
                      </a:cubicBezTo>
                      <a:cubicBezTo>
                        <a:pt x="32426" y="772375"/>
                        <a:pt x="28823" y="784155"/>
                        <a:pt x="25543" y="795919"/>
                      </a:cubicBezTo>
                      <a:cubicBezTo>
                        <a:pt x="25250" y="796812"/>
                        <a:pt x="24434" y="797427"/>
                        <a:pt x="23495" y="797458"/>
                      </a:cubicBezTo>
                      <a:close/>
                      <a:moveTo>
                        <a:pt x="556445" y="787434"/>
                      </a:moveTo>
                      <a:cubicBezTo>
                        <a:pt x="556060" y="787434"/>
                        <a:pt x="555690" y="787326"/>
                        <a:pt x="555352" y="787142"/>
                      </a:cubicBezTo>
                      <a:cubicBezTo>
                        <a:pt x="551718" y="785063"/>
                        <a:pt x="548130" y="782800"/>
                        <a:pt x="544681" y="780397"/>
                      </a:cubicBezTo>
                      <a:cubicBezTo>
                        <a:pt x="537937" y="775778"/>
                        <a:pt x="531347" y="770820"/>
                        <a:pt x="525095" y="765800"/>
                      </a:cubicBezTo>
                      <a:cubicBezTo>
                        <a:pt x="524140" y="765046"/>
                        <a:pt x="523986" y="763645"/>
                        <a:pt x="524741" y="762690"/>
                      </a:cubicBezTo>
                      <a:cubicBezTo>
                        <a:pt x="525511" y="761751"/>
                        <a:pt x="526896" y="761597"/>
                        <a:pt x="527851" y="762351"/>
                      </a:cubicBezTo>
                      <a:cubicBezTo>
                        <a:pt x="534010" y="767325"/>
                        <a:pt x="540539" y="772175"/>
                        <a:pt x="547191" y="776779"/>
                      </a:cubicBezTo>
                      <a:cubicBezTo>
                        <a:pt x="550532" y="779104"/>
                        <a:pt x="554028" y="781306"/>
                        <a:pt x="557538" y="783323"/>
                      </a:cubicBezTo>
                      <a:cubicBezTo>
                        <a:pt x="558585" y="783924"/>
                        <a:pt x="558955" y="785279"/>
                        <a:pt x="558354" y="786326"/>
                      </a:cubicBezTo>
                      <a:cubicBezTo>
                        <a:pt x="557954" y="787019"/>
                        <a:pt x="557230" y="787434"/>
                        <a:pt x="556445" y="787434"/>
                      </a:cubicBezTo>
                      <a:close/>
                      <a:moveTo>
                        <a:pt x="731734" y="778519"/>
                      </a:moveTo>
                      <a:cubicBezTo>
                        <a:pt x="730517" y="778519"/>
                        <a:pt x="729532" y="777533"/>
                        <a:pt x="729532" y="776317"/>
                      </a:cubicBezTo>
                      <a:cubicBezTo>
                        <a:pt x="729532" y="775532"/>
                        <a:pt x="729963" y="774793"/>
                        <a:pt x="730641" y="774408"/>
                      </a:cubicBezTo>
                      <a:cubicBezTo>
                        <a:pt x="741203" y="768433"/>
                        <a:pt x="751335" y="761720"/>
                        <a:pt x="760943" y="754298"/>
                      </a:cubicBezTo>
                      <a:cubicBezTo>
                        <a:pt x="761914" y="753559"/>
                        <a:pt x="763299" y="753728"/>
                        <a:pt x="764038" y="754698"/>
                      </a:cubicBezTo>
                      <a:cubicBezTo>
                        <a:pt x="764778" y="755669"/>
                        <a:pt x="764608" y="757054"/>
                        <a:pt x="763638" y="757793"/>
                      </a:cubicBezTo>
                      <a:cubicBezTo>
                        <a:pt x="753876" y="765338"/>
                        <a:pt x="743575" y="772175"/>
                        <a:pt x="732842" y="778242"/>
                      </a:cubicBezTo>
                      <a:cubicBezTo>
                        <a:pt x="732488" y="778396"/>
                        <a:pt x="732119" y="778473"/>
                        <a:pt x="731734" y="778442"/>
                      </a:cubicBezTo>
                      <a:close/>
                      <a:moveTo>
                        <a:pt x="499226" y="741703"/>
                      </a:moveTo>
                      <a:cubicBezTo>
                        <a:pt x="498642" y="741703"/>
                        <a:pt x="498087" y="741456"/>
                        <a:pt x="497687" y="741041"/>
                      </a:cubicBezTo>
                      <a:cubicBezTo>
                        <a:pt x="489018" y="732264"/>
                        <a:pt x="480919" y="722964"/>
                        <a:pt x="473404" y="713186"/>
                      </a:cubicBezTo>
                      <a:cubicBezTo>
                        <a:pt x="472665" y="712216"/>
                        <a:pt x="472850" y="710845"/>
                        <a:pt x="473805" y="710091"/>
                      </a:cubicBezTo>
                      <a:cubicBezTo>
                        <a:pt x="474775" y="709352"/>
                        <a:pt x="476161" y="709537"/>
                        <a:pt x="476900" y="710507"/>
                      </a:cubicBezTo>
                      <a:cubicBezTo>
                        <a:pt x="484306" y="720146"/>
                        <a:pt x="492297" y="729307"/>
                        <a:pt x="500828" y="737946"/>
                      </a:cubicBezTo>
                      <a:cubicBezTo>
                        <a:pt x="501690" y="738808"/>
                        <a:pt x="501690" y="740194"/>
                        <a:pt x="500828" y="741056"/>
                      </a:cubicBezTo>
                      <a:cubicBezTo>
                        <a:pt x="500412" y="741472"/>
                        <a:pt x="499858" y="741703"/>
                        <a:pt x="499288" y="741703"/>
                      </a:cubicBezTo>
                      <a:close/>
                      <a:moveTo>
                        <a:pt x="789676" y="733819"/>
                      </a:moveTo>
                      <a:cubicBezTo>
                        <a:pt x="788475" y="733819"/>
                        <a:pt x="787489" y="732849"/>
                        <a:pt x="787489" y="731633"/>
                      </a:cubicBezTo>
                      <a:cubicBezTo>
                        <a:pt x="787489" y="731047"/>
                        <a:pt x="787721" y="730493"/>
                        <a:pt x="788136" y="730077"/>
                      </a:cubicBezTo>
                      <a:cubicBezTo>
                        <a:pt x="796605" y="721378"/>
                        <a:pt x="804442" y="712077"/>
                        <a:pt x="811572" y="702253"/>
                      </a:cubicBezTo>
                      <a:cubicBezTo>
                        <a:pt x="812234" y="701237"/>
                        <a:pt x="813604" y="700945"/>
                        <a:pt x="814620" y="701607"/>
                      </a:cubicBezTo>
                      <a:cubicBezTo>
                        <a:pt x="815637" y="702284"/>
                        <a:pt x="815929" y="703639"/>
                        <a:pt x="815267" y="704655"/>
                      </a:cubicBezTo>
                      <a:cubicBezTo>
                        <a:pt x="815221" y="704717"/>
                        <a:pt x="815175" y="704779"/>
                        <a:pt x="815128" y="704840"/>
                      </a:cubicBezTo>
                      <a:cubicBezTo>
                        <a:pt x="807876" y="714833"/>
                        <a:pt x="799900" y="724303"/>
                        <a:pt x="791293" y="733157"/>
                      </a:cubicBezTo>
                      <a:cubicBezTo>
                        <a:pt x="790861" y="733557"/>
                        <a:pt x="790276" y="733773"/>
                        <a:pt x="789676" y="733742"/>
                      </a:cubicBezTo>
                      <a:close/>
                      <a:moveTo>
                        <a:pt x="47084" y="728014"/>
                      </a:moveTo>
                      <a:cubicBezTo>
                        <a:pt x="46807" y="728014"/>
                        <a:pt x="46515" y="727968"/>
                        <a:pt x="46253" y="727860"/>
                      </a:cubicBezTo>
                      <a:cubicBezTo>
                        <a:pt x="45129" y="727398"/>
                        <a:pt x="44590" y="726105"/>
                        <a:pt x="45052" y="724981"/>
                      </a:cubicBezTo>
                      <a:cubicBezTo>
                        <a:pt x="49671" y="713602"/>
                        <a:pt x="54752" y="702269"/>
                        <a:pt x="60049" y="691306"/>
                      </a:cubicBezTo>
                      <a:cubicBezTo>
                        <a:pt x="60588" y="690212"/>
                        <a:pt x="61897" y="689750"/>
                        <a:pt x="63006" y="690274"/>
                      </a:cubicBezTo>
                      <a:cubicBezTo>
                        <a:pt x="64099" y="690813"/>
                        <a:pt x="64561" y="692137"/>
                        <a:pt x="64022" y="693230"/>
                      </a:cubicBezTo>
                      <a:cubicBezTo>
                        <a:pt x="58756" y="704117"/>
                        <a:pt x="53752" y="715357"/>
                        <a:pt x="49132" y="726644"/>
                      </a:cubicBezTo>
                      <a:cubicBezTo>
                        <a:pt x="48763" y="727444"/>
                        <a:pt x="47962" y="727952"/>
                        <a:pt x="47084" y="727937"/>
                      </a:cubicBezTo>
                      <a:close/>
                      <a:moveTo>
                        <a:pt x="454665" y="683576"/>
                      </a:moveTo>
                      <a:cubicBezTo>
                        <a:pt x="453880" y="683576"/>
                        <a:pt x="453156" y="683160"/>
                        <a:pt x="452771" y="682483"/>
                      </a:cubicBezTo>
                      <a:cubicBezTo>
                        <a:pt x="446566" y="671827"/>
                        <a:pt x="441038" y="660772"/>
                        <a:pt x="436219" y="649423"/>
                      </a:cubicBezTo>
                      <a:cubicBezTo>
                        <a:pt x="435757" y="648299"/>
                        <a:pt x="436280" y="647021"/>
                        <a:pt x="437389" y="646529"/>
                      </a:cubicBezTo>
                      <a:cubicBezTo>
                        <a:pt x="438513" y="646051"/>
                        <a:pt x="439806" y="646575"/>
                        <a:pt x="440283" y="647684"/>
                      </a:cubicBezTo>
                      <a:cubicBezTo>
                        <a:pt x="440283" y="647699"/>
                        <a:pt x="440283" y="647699"/>
                        <a:pt x="440283" y="647699"/>
                      </a:cubicBezTo>
                      <a:cubicBezTo>
                        <a:pt x="445026" y="658893"/>
                        <a:pt x="450462" y="669764"/>
                        <a:pt x="456575" y="680265"/>
                      </a:cubicBezTo>
                      <a:cubicBezTo>
                        <a:pt x="457206" y="681297"/>
                        <a:pt x="456898" y="682652"/>
                        <a:pt x="455851" y="683299"/>
                      </a:cubicBezTo>
                      <a:cubicBezTo>
                        <a:pt x="455835" y="683314"/>
                        <a:pt x="455805" y="683330"/>
                        <a:pt x="455774" y="683345"/>
                      </a:cubicBezTo>
                      <a:cubicBezTo>
                        <a:pt x="455420" y="683499"/>
                        <a:pt x="455035" y="683545"/>
                        <a:pt x="454665" y="683499"/>
                      </a:cubicBezTo>
                      <a:close/>
                      <a:moveTo>
                        <a:pt x="832620" y="674430"/>
                      </a:moveTo>
                      <a:cubicBezTo>
                        <a:pt x="831404" y="674430"/>
                        <a:pt x="830419" y="673444"/>
                        <a:pt x="830419" y="672228"/>
                      </a:cubicBezTo>
                      <a:cubicBezTo>
                        <a:pt x="830419" y="671873"/>
                        <a:pt x="830511" y="671535"/>
                        <a:pt x="830665" y="671227"/>
                      </a:cubicBezTo>
                      <a:cubicBezTo>
                        <a:pt x="836193" y="660448"/>
                        <a:pt x="840828" y="649223"/>
                        <a:pt x="844523" y="637690"/>
                      </a:cubicBezTo>
                      <a:cubicBezTo>
                        <a:pt x="844892" y="636535"/>
                        <a:pt x="846140" y="635889"/>
                        <a:pt x="847295" y="636258"/>
                      </a:cubicBezTo>
                      <a:cubicBezTo>
                        <a:pt x="848449" y="636628"/>
                        <a:pt x="849096" y="637875"/>
                        <a:pt x="848727" y="639030"/>
                      </a:cubicBezTo>
                      <a:cubicBezTo>
                        <a:pt x="844939" y="650809"/>
                        <a:pt x="840196" y="662250"/>
                        <a:pt x="834530" y="673244"/>
                      </a:cubicBezTo>
                      <a:cubicBezTo>
                        <a:pt x="834160" y="673968"/>
                        <a:pt x="833421" y="674414"/>
                        <a:pt x="832620" y="674430"/>
                      </a:cubicBezTo>
                      <a:close/>
                      <a:moveTo>
                        <a:pt x="79112" y="661865"/>
                      </a:moveTo>
                      <a:cubicBezTo>
                        <a:pt x="78742" y="661865"/>
                        <a:pt x="78373" y="661757"/>
                        <a:pt x="78049" y="661572"/>
                      </a:cubicBezTo>
                      <a:cubicBezTo>
                        <a:pt x="76972" y="661003"/>
                        <a:pt x="76571" y="659663"/>
                        <a:pt x="77141" y="658585"/>
                      </a:cubicBezTo>
                      <a:cubicBezTo>
                        <a:pt x="77172" y="658554"/>
                        <a:pt x="77187" y="658524"/>
                        <a:pt x="77203" y="658493"/>
                      </a:cubicBezTo>
                      <a:cubicBezTo>
                        <a:pt x="83162" y="647853"/>
                        <a:pt x="89521" y="637197"/>
                        <a:pt x="96050" y="626850"/>
                      </a:cubicBezTo>
                      <a:cubicBezTo>
                        <a:pt x="96696" y="625819"/>
                        <a:pt x="98067" y="625511"/>
                        <a:pt x="99083" y="626173"/>
                      </a:cubicBezTo>
                      <a:cubicBezTo>
                        <a:pt x="100115" y="626819"/>
                        <a:pt x="100422" y="628174"/>
                        <a:pt x="99776" y="629206"/>
                      </a:cubicBezTo>
                      <a:cubicBezTo>
                        <a:pt x="93278" y="639492"/>
                        <a:pt x="86980" y="650070"/>
                        <a:pt x="81037" y="660649"/>
                      </a:cubicBezTo>
                      <a:cubicBezTo>
                        <a:pt x="80667" y="661403"/>
                        <a:pt x="79897" y="661865"/>
                        <a:pt x="79050" y="661865"/>
                      </a:cubicBezTo>
                      <a:close/>
                      <a:moveTo>
                        <a:pt x="426087" y="616087"/>
                      </a:moveTo>
                      <a:cubicBezTo>
                        <a:pt x="425117" y="616103"/>
                        <a:pt x="424254" y="615471"/>
                        <a:pt x="423962" y="614547"/>
                      </a:cubicBezTo>
                      <a:cubicBezTo>
                        <a:pt x="420574" y="602691"/>
                        <a:pt x="417834" y="590665"/>
                        <a:pt x="415786" y="578501"/>
                      </a:cubicBezTo>
                      <a:cubicBezTo>
                        <a:pt x="415554" y="577300"/>
                        <a:pt x="416324" y="576145"/>
                        <a:pt x="417525" y="575914"/>
                      </a:cubicBezTo>
                      <a:cubicBezTo>
                        <a:pt x="418711" y="575683"/>
                        <a:pt x="419881" y="576469"/>
                        <a:pt x="420113" y="577654"/>
                      </a:cubicBezTo>
                      <a:cubicBezTo>
                        <a:pt x="420113" y="577700"/>
                        <a:pt x="420128" y="577731"/>
                        <a:pt x="420128" y="577777"/>
                      </a:cubicBezTo>
                      <a:cubicBezTo>
                        <a:pt x="422145" y="589757"/>
                        <a:pt x="424839" y="601629"/>
                        <a:pt x="428196" y="613316"/>
                      </a:cubicBezTo>
                      <a:cubicBezTo>
                        <a:pt x="428535" y="614486"/>
                        <a:pt x="427842" y="615718"/>
                        <a:pt x="426672" y="616056"/>
                      </a:cubicBezTo>
                      <a:cubicBezTo>
                        <a:pt x="426657" y="616056"/>
                        <a:pt x="426657" y="616056"/>
                        <a:pt x="426657" y="616056"/>
                      </a:cubicBezTo>
                      <a:cubicBezTo>
                        <a:pt x="426441" y="616087"/>
                        <a:pt x="426241" y="616103"/>
                        <a:pt x="426025" y="616087"/>
                      </a:cubicBezTo>
                      <a:close/>
                      <a:moveTo>
                        <a:pt x="854747" y="604801"/>
                      </a:moveTo>
                      <a:lnTo>
                        <a:pt x="854454" y="604801"/>
                      </a:lnTo>
                      <a:cubicBezTo>
                        <a:pt x="853253" y="604647"/>
                        <a:pt x="852407" y="603538"/>
                        <a:pt x="852561" y="602337"/>
                      </a:cubicBezTo>
                      <a:cubicBezTo>
                        <a:pt x="852561" y="602322"/>
                        <a:pt x="852561" y="602322"/>
                        <a:pt x="852561" y="602322"/>
                      </a:cubicBezTo>
                      <a:cubicBezTo>
                        <a:pt x="853700" y="593714"/>
                        <a:pt x="854285" y="585030"/>
                        <a:pt x="854285" y="576345"/>
                      </a:cubicBezTo>
                      <a:cubicBezTo>
                        <a:pt x="854285" y="572942"/>
                        <a:pt x="854193" y="569493"/>
                        <a:pt x="854023" y="566106"/>
                      </a:cubicBezTo>
                      <a:cubicBezTo>
                        <a:pt x="853885" y="564905"/>
                        <a:pt x="854747" y="563796"/>
                        <a:pt x="855948" y="563658"/>
                      </a:cubicBezTo>
                      <a:cubicBezTo>
                        <a:pt x="857165" y="563519"/>
                        <a:pt x="858258" y="564381"/>
                        <a:pt x="858396" y="565582"/>
                      </a:cubicBezTo>
                      <a:cubicBezTo>
                        <a:pt x="858412" y="565690"/>
                        <a:pt x="858412" y="565782"/>
                        <a:pt x="858412" y="565875"/>
                      </a:cubicBezTo>
                      <a:cubicBezTo>
                        <a:pt x="858597" y="569339"/>
                        <a:pt x="858689" y="572865"/>
                        <a:pt x="858689" y="576345"/>
                      </a:cubicBezTo>
                      <a:cubicBezTo>
                        <a:pt x="858689" y="585230"/>
                        <a:pt x="858104" y="594099"/>
                        <a:pt x="856918" y="602907"/>
                      </a:cubicBezTo>
                      <a:cubicBezTo>
                        <a:pt x="856764" y="604015"/>
                        <a:pt x="855810" y="604831"/>
                        <a:pt x="854686" y="604801"/>
                      </a:cubicBezTo>
                      <a:close/>
                      <a:moveTo>
                        <a:pt x="118315" y="599781"/>
                      </a:moveTo>
                      <a:cubicBezTo>
                        <a:pt x="117868" y="599781"/>
                        <a:pt x="117422" y="599627"/>
                        <a:pt x="117052" y="599365"/>
                      </a:cubicBezTo>
                      <a:cubicBezTo>
                        <a:pt x="116051" y="598672"/>
                        <a:pt x="115805" y="597302"/>
                        <a:pt x="116498" y="596301"/>
                      </a:cubicBezTo>
                      <a:cubicBezTo>
                        <a:pt x="116513" y="596301"/>
                        <a:pt x="116513" y="596286"/>
                        <a:pt x="116513" y="596286"/>
                      </a:cubicBezTo>
                      <a:cubicBezTo>
                        <a:pt x="123565" y="586308"/>
                        <a:pt x="130987" y="576361"/>
                        <a:pt x="138548" y="566752"/>
                      </a:cubicBezTo>
                      <a:cubicBezTo>
                        <a:pt x="139302" y="565798"/>
                        <a:pt x="140688" y="565628"/>
                        <a:pt x="141642" y="566383"/>
                      </a:cubicBezTo>
                      <a:cubicBezTo>
                        <a:pt x="142597" y="567137"/>
                        <a:pt x="142767" y="568523"/>
                        <a:pt x="142012" y="569478"/>
                      </a:cubicBezTo>
                      <a:cubicBezTo>
                        <a:pt x="134498" y="579040"/>
                        <a:pt x="127122" y="588910"/>
                        <a:pt x="120116" y="598826"/>
                      </a:cubicBezTo>
                      <a:cubicBezTo>
                        <a:pt x="119685" y="599427"/>
                        <a:pt x="118992" y="599796"/>
                        <a:pt x="118253" y="599781"/>
                      </a:cubicBezTo>
                      <a:close/>
                      <a:moveTo>
                        <a:pt x="413691" y="543825"/>
                      </a:moveTo>
                      <a:cubicBezTo>
                        <a:pt x="412537" y="543825"/>
                        <a:pt x="411582" y="542932"/>
                        <a:pt x="411505" y="541777"/>
                      </a:cubicBezTo>
                      <a:cubicBezTo>
                        <a:pt x="410935" y="533247"/>
                        <a:pt x="410658" y="524485"/>
                        <a:pt x="410658" y="515709"/>
                      </a:cubicBezTo>
                      <a:cubicBezTo>
                        <a:pt x="410658" y="512121"/>
                        <a:pt x="410658" y="508472"/>
                        <a:pt x="410797" y="504838"/>
                      </a:cubicBezTo>
                      <a:cubicBezTo>
                        <a:pt x="410812" y="503637"/>
                        <a:pt x="411797" y="502682"/>
                        <a:pt x="412999" y="502697"/>
                      </a:cubicBezTo>
                      <a:cubicBezTo>
                        <a:pt x="413014" y="502697"/>
                        <a:pt x="413045" y="502697"/>
                        <a:pt x="413060" y="502697"/>
                      </a:cubicBezTo>
                      <a:cubicBezTo>
                        <a:pt x="414277" y="502728"/>
                        <a:pt x="415231" y="503745"/>
                        <a:pt x="415200" y="504961"/>
                      </a:cubicBezTo>
                      <a:cubicBezTo>
                        <a:pt x="415200" y="504961"/>
                        <a:pt x="415200" y="504961"/>
                        <a:pt x="415200" y="504961"/>
                      </a:cubicBezTo>
                      <a:cubicBezTo>
                        <a:pt x="415108" y="508549"/>
                        <a:pt x="415062" y="512167"/>
                        <a:pt x="415062" y="515739"/>
                      </a:cubicBezTo>
                      <a:cubicBezTo>
                        <a:pt x="415062" y="524408"/>
                        <a:pt x="415339" y="533077"/>
                        <a:pt x="415894" y="541516"/>
                      </a:cubicBezTo>
                      <a:cubicBezTo>
                        <a:pt x="415986" y="542716"/>
                        <a:pt x="415077" y="543764"/>
                        <a:pt x="413876" y="543856"/>
                      </a:cubicBezTo>
                      <a:cubicBezTo>
                        <a:pt x="413861" y="543856"/>
                        <a:pt x="413861" y="543856"/>
                        <a:pt x="413846" y="543856"/>
                      </a:cubicBezTo>
                      <a:close/>
                      <a:moveTo>
                        <a:pt x="163661" y="542008"/>
                      </a:moveTo>
                      <a:cubicBezTo>
                        <a:pt x="163138" y="542008"/>
                        <a:pt x="162615" y="541808"/>
                        <a:pt x="162214" y="541469"/>
                      </a:cubicBezTo>
                      <a:cubicBezTo>
                        <a:pt x="161321" y="540669"/>
                        <a:pt x="161213" y="539298"/>
                        <a:pt x="161998" y="538390"/>
                      </a:cubicBezTo>
                      <a:cubicBezTo>
                        <a:pt x="170051" y="529151"/>
                        <a:pt x="178443" y="520051"/>
                        <a:pt x="186943" y="511274"/>
                      </a:cubicBezTo>
                      <a:cubicBezTo>
                        <a:pt x="187790" y="510396"/>
                        <a:pt x="189191" y="510381"/>
                        <a:pt x="190069" y="511228"/>
                      </a:cubicBezTo>
                      <a:cubicBezTo>
                        <a:pt x="190946" y="512075"/>
                        <a:pt x="190962" y="513476"/>
                        <a:pt x="190115" y="514354"/>
                      </a:cubicBezTo>
                      <a:cubicBezTo>
                        <a:pt x="181661" y="523084"/>
                        <a:pt x="173316" y="532138"/>
                        <a:pt x="165324" y="541300"/>
                      </a:cubicBezTo>
                      <a:cubicBezTo>
                        <a:pt x="164893" y="541762"/>
                        <a:pt x="164293" y="542024"/>
                        <a:pt x="163661" y="542008"/>
                      </a:cubicBezTo>
                      <a:close/>
                      <a:moveTo>
                        <a:pt x="850852" y="531830"/>
                      </a:moveTo>
                      <a:cubicBezTo>
                        <a:pt x="849835" y="531830"/>
                        <a:pt x="848958" y="531122"/>
                        <a:pt x="848711" y="530136"/>
                      </a:cubicBezTo>
                      <a:cubicBezTo>
                        <a:pt x="845878" y="518388"/>
                        <a:pt x="842044" y="506901"/>
                        <a:pt x="837240" y="495815"/>
                      </a:cubicBezTo>
                      <a:cubicBezTo>
                        <a:pt x="836762" y="494691"/>
                        <a:pt x="837271" y="493397"/>
                        <a:pt x="838395" y="492904"/>
                      </a:cubicBezTo>
                      <a:cubicBezTo>
                        <a:pt x="839503" y="492427"/>
                        <a:pt x="840812" y="492935"/>
                        <a:pt x="841289" y="494059"/>
                      </a:cubicBezTo>
                      <a:cubicBezTo>
                        <a:pt x="846201" y="505423"/>
                        <a:pt x="850143" y="517171"/>
                        <a:pt x="853069" y="529197"/>
                      </a:cubicBezTo>
                      <a:cubicBezTo>
                        <a:pt x="853346" y="530383"/>
                        <a:pt x="852622" y="531568"/>
                        <a:pt x="851437" y="531861"/>
                      </a:cubicBezTo>
                      <a:cubicBezTo>
                        <a:pt x="851237" y="531892"/>
                        <a:pt x="851052" y="531907"/>
                        <a:pt x="850852" y="531892"/>
                      </a:cubicBezTo>
                      <a:close/>
                      <a:moveTo>
                        <a:pt x="214767" y="489286"/>
                      </a:moveTo>
                      <a:cubicBezTo>
                        <a:pt x="214182" y="489255"/>
                        <a:pt x="213627" y="489009"/>
                        <a:pt x="213227" y="488578"/>
                      </a:cubicBezTo>
                      <a:cubicBezTo>
                        <a:pt x="212426" y="487685"/>
                        <a:pt x="212473" y="486314"/>
                        <a:pt x="213350" y="485498"/>
                      </a:cubicBezTo>
                      <a:cubicBezTo>
                        <a:pt x="222327" y="477152"/>
                        <a:pt x="231627" y="468945"/>
                        <a:pt x="240974" y="461123"/>
                      </a:cubicBezTo>
                      <a:cubicBezTo>
                        <a:pt x="241913" y="460338"/>
                        <a:pt x="243299" y="460461"/>
                        <a:pt x="244084" y="461401"/>
                      </a:cubicBezTo>
                      <a:cubicBezTo>
                        <a:pt x="244870" y="462340"/>
                        <a:pt x="244746" y="463726"/>
                        <a:pt x="243807" y="464511"/>
                      </a:cubicBezTo>
                      <a:cubicBezTo>
                        <a:pt x="234569" y="472210"/>
                        <a:pt x="225330" y="480432"/>
                        <a:pt x="216353" y="488716"/>
                      </a:cubicBezTo>
                      <a:cubicBezTo>
                        <a:pt x="215937" y="489132"/>
                        <a:pt x="215352" y="489363"/>
                        <a:pt x="214767" y="489348"/>
                      </a:cubicBezTo>
                      <a:close/>
                      <a:moveTo>
                        <a:pt x="415432" y="470408"/>
                      </a:moveTo>
                      <a:lnTo>
                        <a:pt x="415185" y="470408"/>
                      </a:lnTo>
                      <a:cubicBezTo>
                        <a:pt x="413984" y="470270"/>
                        <a:pt x="413106" y="469176"/>
                        <a:pt x="413245" y="467975"/>
                      </a:cubicBezTo>
                      <a:cubicBezTo>
                        <a:pt x="414538" y="456027"/>
                        <a:pt x="416324" y="443739"/>
                        <a:pt x="418604" y="431498"/>
                      </a:cubicBezTo>
                      <a:cubicBezTo>
                        <a:pt x="418834" y="430297"/>
                        <a:pt x="419974" y="429512"/>
                        <a:pt x="421175" y="429727"/>
                      </a:cubicBezTo>
                      <a:cubicBezTo>
                        <a:pt x="422376" y="429943"/>
                        <a:pt x="423161" y="431082"/>
                        <a:pt x="422946" y="432283"/>
                      </a:cubicBezTo>
                      <a:cubicBezTo>
                        <a:pt x="420697" y="444432"/>
                        <a:pt x="418911" y="456612"/>
                        <a:pt x="417618" y="468453"/>
                      </a:cubicBezTo>
                      <a:cubicBezTo>
                        <a:pt x="417525" y="469592"/>
                        <a:pt x="416571" y="470470"/>
                        <a:pt x="415432" y="470470"/>
                      </a:cubicBezTo>
                      <a:close/>
                      <a:moveTo>
                        <a:pt x="822088" y="464603"/>
                      </a:moveTo>
                      <a:cubicBezTo>
                        <a:pt x="821334" y="464603"/>
                        <a:pt x="820625" y="464203"/>
                        <a:pt x="820225" y="463556"/>
                      </a:cubicBezTo>
                      <a:lnTo>
                        <a:pt x="819424" y="462294"/>
                      </a:lnTo>
                      <a:cubicBezTo>
                        <a:pt x="813188" y="452454"/>
                        <a:pt x="806413" y="442954"/>
                        <a:pt x="799130" y="433854"/>
                      </a:cubicBezTo>
                      <a:cubicBezTo>
                        <a:pt x="798345" y="432915"/>
                        <a:pt x="798484" y="431529"/>
                        <a:pt x="799407" y="430759"/>
                      </a:cubicBezTo>
                      <a:cubicBezTo>
                        <a:pt x="800347" y="429973"/>
                        <a:pt x="801732" y="430097"/>
                        <a:pt x="802518" y="431036"/>
                      </a:cubicBezTo>
                      <a:cubicBezTo>
                        <a:pt x="802533" y="431051"/>
                        <a:pt x="802548" y="431082"/>
                        <a:pt x="802564" y="431097"/>
                      </a:cubicBezTo>
                      <a:cubicBezTo>
                        <a:pt x="809955" y="440321"/>
                        <a:pt x="816822" y="449960"/>
                        <a:pt x="823151" y="459938"/>
                      </a:cubicBezTo>
                      <a:lnTo>
                        <a:pt x="823967" y="461216"/>
                      </a:lnTo>
                      <a:cubicBezTo>
                        <a:pt x="824629" y="462263"/>
                        <a:pt x="824306" y="463633"/>
                        <a:pt x="823258" y="464295"/>
                      </a:cubicBezTo>
                      <a:cubicBezTo>
                        <a:pt x="823258" y="464295"/>
                        <a:pt x="823258" y="464295"/>
                        <a:pt x="823258" y="464295"/>
                      </a:cubicBezTo>
                      <a:cubicBezTo>
                        <a:pt x="822904" y="464526"/>
                        <a:pt x="822504" y="464649"/>
                        <a:pt x="822088" y="464665"/>
                      </a:cubicBezTo>
                      <a:close/>
                      <a:moveTo>
                        <a:pt x="271123" y="442199"/>
                      </a:moveTo>
                      <a:cubicBezTo>
                        <a:pt x="269907" y="442215"/>
                        <a:pt x="268921" y="441229"/>
                        <a:pt x="268905" y="440013"/>
                      </a:cubicBezTo>
                      <a:cubicBezTo>
                        <a:pt x="268905" y="439305"/>
                        <a:pt x="269229" y="438642"/>
                        <a:pt x="269799" y="438227"/>
                      </a:cubicBezTo>
                      <a:cubicBezTo>
                        <a:pt x="279653" y="430867"/>
                        <a:pt x="289816" y="423707"/>
                        <a:pt x="299902" y="416978"/>
                      </a:cubicBezTo>
                      <a:cubicBezTo>
                        <a:pt x="300948" y="416354"/>
                        <a:pt x="302304" y="416696"/>
                        <a:pt x="302919" y="417740"/>
                      </a:cubicBezTo>
                      <a:cubicBezTo>
                        <a:pt x="303505" y="418715"/>
                        <a:pt x="303243" y="419971"/>
                        <a:pt x="302335" y="420642"/>
                      </a:cubicBezTo>
                      <a:cubicBezTo>
                        <a:pt x="292280" y="427340"/>
                        <a:pt x="282225" y="434500"/>
                        <a:pt x="272432" y="441753"/>
                      </a:cubicBezTo>
                      <a:cubicBezTo>
                        <a:pt x="272062" y="442061"/>
                        <a:pt x="271600" y="442246"/>
                        <a:pt x="271123" y="442261"/>
                      </a:cubicBezTo>
                      <a:close/>
                      <a:moveTo>
                        <a:pt x="776172" y="407539"/>
                      </a:moveTo>
                      <a:cubicBezTo>
                        <a:pt x="775602" y="407536"/>
                        <a:pt x="775048" y="407309"/>
                        <a:pt x="774632" y="406908"/>
                      </a:cubicBezTo>
                      <a:cubicBezTo>
                        <a:pt x="765932" y="398463"/>
                        <a:pt x="756678" y="390614"/>
                        <a:pt x="746916" y="383410"/>
                      </a:cubicBezTo>
                      <a:cubicBezTo>
                        <a:pt x="745931" y="382688"/>
                        <a:pt x="745731" y="381306"/>
                        <a:pt x="746454" y="380323"/>
                      </a:cubicBezTo>
                      <a:cubicBezTo>
                        <a:pt x="747162" y="379341"/>
                        <a:pt x="748548" y="379131"/>
                        <a:pt x="749534" y="379854"/>
                      </a:cubicBezTo>
                      <a:cubicBezTo>
                        <a:pt x="759465" y="387183"/>
                        <a:pt x="768889" y="395167"/>
                        <a:pt x="777758" y="403751"/>
                      </a:cubicBezTo>
                      <a:cubicBezTo>
                        <a:pt x="778605" y="404604"/>
                        <a:pt x="778605" y="405978"/>
                        <a:pt x="777758" y="406831"/>
                      </a:cubicBezTo>
                      <a:cubicBezTo>
                        <a:pt x="777358" y="407299"/>
                        <a:pt x="776772" y="407579"/>
                        <a:pt x="776157" y="407600"/>
                      </a:cubicBezTo>
                      <a:close/>
                      <a:moveTo>
                        <a:pt x="332283" y="401564"/>
                      </a:moveTo>
                      <a:cubicBezTo>
                        <a:pt x="331498" y="401568"/>
                        <a:pt x="330774" y="401150"/>
                        <a:pt x="330389" y="400471"/>
                      </a:cubicBezTo>
                      <a:cubicBezTo>
                        <a:pt x="329742" y="399438"/>
                        <a:pt x="330066" y="398082"/>
                        <a:pt x="331098" y="397438"/>
                      </a:cubicBezTo>
                      <a:cubicBezTo>
                        <a:pt x="331128" y="397422"/>
                        <a:pt x="331144" y="397407"/>
                        <a:pt x="331175" y="397392"/>
                      </a:cubicBezTo>
                      <a:cubicBezTo>
                        <a:pt x="341830" y="391233"/>
                        <a:pt x="352732" y="385227"/>
                        <a:pt x="363510" y="379746"/>
                      </a:cubicBezTo>
                      <a:cubicBezTo>
                        <a:pt x="364603" y="379198"/>
                        <a:pt x="365927" y="379635"/>
                        <a:pt x="366482" y="380724"/>
                      </a:cubicBezTo>
                      <a:cubicBezTo>
                        <a:pt x="367021" y="381812"/>
                        <a:pt x="366590" y="383139"/>
                        <a:pt x="365496" y="383688"/>
                      </a:cubicBezTo>
                      <a:cubicBezTo>
                        <a:pt x="354718" y="389123"/>
                        <a:pt x="343939" y="395020"/>
                        <a:pt x="333361" y="401195"/>
                      </a:cubicBezTo>
                      <a:cubicBezTo>
                        <a:pt x="333053" y="401443"/>
                        <a:pt x="332668" y="401592"/>
                        <a:pt x="332268" y="401626"/>
                      </a:cubicBezTo>
                      <a:close/>
                      <a:moveTo>
                        <a:pt x="428689" y="398208"/>
                      </a:moveTo>
                      <a:cubicBezTo>
                        <a:pt x="428504" y="398231"/>
                        <a:pt x="428319" y="398231"/>
                        <a:pt x="428135" y="398208"/>
                      </a:cubicBezTo>
                      <a:cubicBezTo>
                        <a:pt x="426980" y="397886"/>
                        <a:pt x="426287" y="396693"/>
                        <a:pt x="426595" y="395529"/>
                      </a:cubicBezTo>
                      <a:cubicBezTo>
                        <a:pt x="429567" y="383842"/>
                        <a:pt x="433000" y="371924"/>
                        <a:pt x="436804" y="360113"/>
                      </a:cubicBezTo>
                      <a:cubicBezTo>
                        <a:pt x="437111" y="358937"/>
                        <a:pt x="438313" y="358232"/>
                        <a:pt x="439483" y="358538"/>
                      </a:cubicBezTo>
                      <a:cubicBezTo>
                        <a:pt x="440668" y="358845"/>
                        <a:pt x="441377" y="360047"/>
                        <a:pt x="441069" y="361224"/>
                      </a:cubicBezTo>
                      <a:cubicBezTo>
                        <a:pt x="441038" y="361302"/>
                        <a:pt x="441023" y="361378"/>
                        <a:pt x="440992" y="361453"/>
                      </a:cubicBezTo>
                      <a:cubicBezTo>
                        <a:pt x="437235" y="373186"/>
                        <a:pt x="433816" y="385012"/>
                        <a:pt x="430860" y="396622"/>
                      </a:cubicBezTo>
                      <a:cubicBezTo>
                        <a:pt x="430614" y="397616"/>
                        <a:pt x="429705" y="398300"/>
                        <a:pt x="428673" y="398269"/>
                      </a:cubicBezTo>
                      <a:close/>
                      <a:moveTo>
                        <a:pt x="397801" y="368444"/>
                      </a:moveTo>
                      <a:cubicBezTo>
                        <a:pt x="396923" y="368444"/>
                        <a:pt x="396123" y="367916"/>
                        <a:pt x="395784" y="367104"/>
                      </a:cubicBezTo>
                      <a:cubicBezTo>
                        <a:pt x="395306" y="365988"/>
                        <a:pt x="395815" y="364691"/>
                        <a:pt x="396939" y="364211"/>
                      </a:cubicBezTo>
                      <a:cubicBezTo>
                        <a:pt x="396939" y="364211"/>
                        <a:pt x="396939" y="364209"/>
                        <a:pt x="396939" y="364209"/>
                      </a:cubicBezTo>
                      <a:cubicBezTo>
                        <a:pt x="408318" y="359344"/>
                        <a:pt x="419881" y="354847"/>
                        <a:pt x="431307" y="350859"/>
                      </a:cubicBezTo>
                      <a:cubicBezTo>
                        <a:pt x="432446" y="350428"/>
                        <a:pt x="433709" y="351001"/>
                        <a:pt x="434140" y="352139"/>
                      </a:cubicBezTo>
                      <a:cubicBezTo>
                        <a:pt x="434571" y="353275"/>
                        <a:pt x="434001" y="354547"/>
                        <a:pt x="432862" y="354978"/>
                      </a:cubicBezTo>
                      <a:cubicBezTo>
                        <a:pt x="432831" y="354992"/>
                        <a:pt x="432785" y="355005"/>
                        <a:pt x="432754" y="355017"/>
                      </a:cubicBezTo>
                      <a:cubicBezTo>
                        <a:pt x="421437" y="358974"/>
                        <a:pt x="409965" y="363424"/>
                        <a:pt x="398678" y="368259"/>
                      </a:cubicBezTo>
                      <a:cubicBezTo>
                        <a:pt x="398401" y="368402"/>
                        <a:pt x="398094" y="368485"/>
                        <a:pt x="397786" y="368505"/>
                      </a:cubicBezTo>
                      <a:close/>
                      <a:moveTo>
                        <a:pt x="717137" y="364225"/>
                      </a:moveTo>
                      <a:cubicBezTo>
                        <a:pt x="716767" y="364225"/>
                        <a:pt x="716413" y="364129"/>
                        <a:pt x="716090" y="363948"/>
                      </a:cubicBezTo>
                      <a:cubicBezTo>
                        <a:pt x="705419" y="358160"/>
                        <a:pt x="694363" y="353097"/>
                        <a:pt x="683000" y="348796"/>
                      </a:cubicBezTo>
                      <a:cubicBezTo>
                        <a:pt x="681860" y="348371"/>
                        <a:pt x="681275" y="347102"/>
                        <a:pt x="681706" y="345963"/>
                      </a:cubicBezTo>
                      <a:cubicBezTo>
                        <a:pt x="682137" y="344823"/>
                        <a:pt x="683400" y="344245"/>
                        <a:pt x="684540" y="344670"/>
                      </a:cubicBezTo>
                      <a:cubicBezTo>
                        <a:pt x="696088" y="349044"/>
                        <a:pt x="707313" y="354188"/>
                        <a:pt x="718168" y="360067"/>
                      </a:cubicBezTo>
                      <a:cubicBezTo>
                        <a:pt x="719246" y="360642"/>
                        <a:pt x="719646" y="361977"/>
                        <a:pt x="719061" y="363048"/>
                      </a:cubicBezTo>
                      <a:cubicBezTo>
                        <a:pt x="718676" y="363764"/>
                        <a:pt x="717937" y="364211"/>
                        <a:pt x="717121" y="364209"/>
                      </a:cubicBezTo>
                      <a:close/>
                      <a:moveTo>
                        <a:pt x="467061" y="344377"/>
                      </a:moveTo>
                      <a:cubicBezTo>
                        <a:pt x="465844" y="344408"/>
                        <a:pt x="464828" y="343447"/>
                        <a:pt x="464797" y="342232"/>
                      </a:cubicBezTo>
                      <a:cubicBezTo>
                        <a:pt x="464782" y="341193"/>
                        <a:pt x="465475" y="340278"/>
                        <a:pt x="466491" y="340035"/>
                      </a:cubicBezTo>
                      <a:cubicBezTo>
                        <a:pt x="478486" y="336817"/>
                        <a:pt x="490604" y="334091"/>
                        <a:pt x="502476" y="331920"/>
                      </a:cubicBezTo>
                      <a:cubicBezTo>
                        <a:pt x="503661" y="331640"/>
                        <a:pt x="504847" y="332371"/>
                        <a:pt x="505124" y="333554"/>
                      </a:cubicBezTo>
                      <a:cubicBezTo>
                        <a:pt x="505401" y="334738"/>
                        <a:pt x="504677" y="335923"/>
                        <a:pt x="503492" y="336205"/>
                      </a:cubicBezTo>
                      <a:cubicBezTo>
                        <a:pt x="503415" y="336222"/>
                        <a:pt x="503338" y="336238"/>
                        <a:pt x="503261" y="336247"/>
                      </a:cubicBezTo>
                      <a:cubicBezTo>
                        <a:pt x="491512" y="338403"/>
                        <a:pt x="479517" y="341113"/>
                        <a:pt x="467630" y="344300"/>
                      </a:cubicBezTo>
                      <a:cubicBezTo>
                        <a:pt x="467461" y="344343"/>
                        <a:pt x="467276" y="344369"/>
                        <a:pt x="467107" y="344377"/>
                      </a:cubicBezTo>
                      <a:close/>
                      <a:moveTo>
                        <a:pt x="648755" y="338218"/>
                      </a:moveTo>
                      <a:cubicBezTo>
                        <a:pt x="648585" y="338241"/>
                        <a:pt x="648401" y="338241"/>
                        <a:pt x="648231" y="338218"/>
                      </a:cubicBezTo>
                      <a:cubicBezTo>
                        <a:pt x="636406" y="335412"/>
                        <a:pt x="624411" y="333309"/>
                        <a:pt x="612339" y="331920"/>
                      </a:cubicBezTo>
                      <a:cubicBezTo>
                        <a:pt x="611138" y="331749"/>
                        <a:pt x="610291" y="330636"/>
                        <a:pt x="610460" y="329432"/>
                      </a:cubicBezTo>
                      <a:cubicBezTo>
                        <a:pt x="610630" y="328269"/>
                        <a:pt x="611677" y="327441"/>
                        <a:pt x="612847" y="327547"/>
                      </a:cubicBezTo>
                      <a:cubicBezTo>
                        <a:pt x="625104" y="328953"/>
                        <a:pt x="637268" y="331087"/>
                        <a:pt x="649263" y="333937"/>
                      </a:cubicBezTo>
                      <a:cubicBezTo>
                        <a:pt x="650449" y="334224"/>
                        <a:pt x="651172" y="335412"/>
                        <a:pt x="650880" y="336595"/>
                      </a:cubicBezTo>
                      <a:cubicBezTo>
                        <a:pt x="650649" y="337580"/>
                        <a:pt x="649771" y="338275"/>
                        <a:pt x="648755" y="338279"/>
                      </a:cubicBezTo>
                      <a:close/>
                      <a:moveTo>
                        <a:pt x="539276" y="331289"/>
                      </a:moveTo>
                      <a:cubicBezTo>
                        <a:pt x="538060" y="331259"/>
                        <a:pt x="537105" y="330249"/>
                        <a:pt x="537136" y="329033"/>
                      </a:cubicBezTo>
                      <a:cubicBezTo>
                        <a:pt x="537152" y="327937"/>
                        <a:pt x="537983" y="327027"/>
                        <a:pt x="539076" y="326900"/>
                      </a:cubicBezTo>
                      <a:cubicBezTo>
                        <a:pt x="550732" y="325822"/>
                        <a:pt x="562388" y="325361"/>
                        <a:pt x="573721" y="325361"/>
                      </a:cubicBezTo>
                      <a:lnTo>
                        <a:pt x="575969" y="325361"/>
                      </a:lnTo>
                      <a:cubicBezTo>
                        <a:pt x="577186" y="325361"/>
                        <a:pt x="578171" y="326346"/>
                        <a:pt x="578171" y="327562"/>
                      </a:cubicBezTo>
                      <a:cubicBezTo>
                        <a:pt x="578171" y="328779"/>
                        <a:pt x="577186" y="329764"/>
                        <a:pt x="575969" y="329764"/>
                      </a:cubicBezTo>
                      <a:lnTo>
                        <a:pt x="573737" y="329764"/>
                      </a:lnTo>
                      <a:cubicBezTo>
                        <a:pt x="562543" y="329764"/>
                        <a:pt x="551025" y="330303"/>
                        <a:pt x="539507" y="331304"/>
                      </a:cubicBezTo>
                      <a:close/>
                      <a:moveTo>
                        <a:pt x="451047" y="328379"/>
                      </a:moveTo>
                      <a:cubicBezTo>
                        <a:pt x="450785" y="328377"/>
                        <a:pt x="450508" y="328331"/>
                        <a:pt x="450261" y="328240"/>
                      </a:cubicBezTo>
                      <a:cubicBezTo>
                        <a:pt x="449122" y="327803"/>
                        <a:pt x="448568" y="326529"/>
                        <a:pt x="448999" y="325394"/>
                      </a:cubicBezTo>
                      <a:cubicBezTo>
                        <a:pt x="448999" y="325393"/>
                        <a:pt x="448999" y="325393"/>
                        <a:pt x="448999" y="325391"/>
                      </a:cubicBezTo>
                      <a:cubicBezTo>
                        <a:pt x="453325" y="314089"/>
                        <a:pt x="458083" y="302649"/>
                        <a:pt x="463119" y="291347"/>
                      </a:cubicBezTo>
                      <a:cubicBezTo>
                        <a:pt x="463611" y="290237"/>
                        <a:pt x="464920" y="289741"/>
                        <a:pt x="466029" y="290238"/>
                      </a:cubicBezTo>
                      <a:cubicBezTo>
                        <a:pt x="467137" y="290735"/>
                        <a:pt x="467630" y="292038"/>
                        <a:pt x="467137" y="293148"/>
                      </a:cubicBezTo>
                      <a:cubicBezTo>
                        <a:pt x="462133" y="304373"/>
                        <a:pt x="457421" y="315752"/>
                        <a:pt x="453110" y="327024"/>
                      </a:cubicBezTo>
                      <a:cubicBezTo>
                        <a:pt x="452756" y="327843"/>
                        <a:pt x="451940" y="328366"/>
                        <a:pt x="451047" y="328348"/>
                      </a:cubicBezTo>
                      <a:close/>
                      <a:moveTo>
                        <a:pt x="480903" y="261290"/>
                      </a:moveTo>
                      <a:cubicBezTo>
                        <a:pt x="480549" y="261290"/>
                        <a:pt x="480210" y="261206"/>
                        <a:pt x="479902" y="261044"/>
                      </a:cubicBezTo>
                      <a:cubicBezTo>
                        <a:pt x="478824" y="260494"/>
                        <a:pt x="478378" y="259171"/>
                        <a:pt x="478932" y="258087"/>
                      </a:cubicBezTo>
                      <a:cubicBezTo>
                        <a:pt x="484414" y="247309"/>
                        <a:pt x="490265" y="236330"/>
                        <a:pt x="496347" y="225613"/>
                      </a:cubicBezTo>
                      <a:cubicBezTo>
                        <a:pt x="496948" y="224554"/>
                        <a:pt x="498287" y="224183"/>
                        <a:pt x="499350" y="224782"/>
                      </a:cubicBezTo>
                      <a:cubicBezTo>
                        <a:pt x="500412" y="225381"/>
                        <a:pt x="500782" y="226725"/>
                        <a:pt x="500181" y="227784"/>
                      </a:cubicBezTo>
                      <a:cubicBezTo>
                        <a:pt x="494145" y="238440"/>
                        <a:pt x="488325" y="249341"/>
                        <a:pt x="482874" y="260120"/>
                      </a:cubicBezTo>
                      <a:cubicBezTo>
                        <a:pt x="482474" y="260831"/>
                        <a:pt x="481719" y="261269"/>
                        <a:pt x="480903" y="261259"/>
                      </a:cubicBezTo>
                      <a:close/>
                      <a:moveTo>
                        <a:pt x="517088" y="197358"/>
                      </a:moveTo>
                      <a:cubicBezTo>
                        <a:pt x="516672" y="197360"/>
                        <a:pt x="516272" y="197243"/>
                        <a:pt x="515918" y="197020"/>
                      </a:cubicBezTo>
                      <a:cubicBezTo>
                        <a:pt x="514871" y="196378"/>
                        <a:pt x="514547" y="195012"/>
                        <a:pt x="515194" y="193969"/>
                      </a:cubicBezTo>
                      <a:cubicBezTo>
                        <a:pt x="515194" y="193960"/>
                        <a:pt x="515210" y="193949"/>
                        <a:pt x="515210" y="193940"/>
                      </a:cubicBezTo>
                      <a:cubicBezTo>
                        <a:pt x="521692" y="183639"/>
                        <a:pt x="528513" y="173292"/>
                        <a:pt x="535488" y="163144"/>
                      </a:cubicBezTo>
                      <a:cubicBezTo>
                        <a:pt x="536120" y="162102"/>
                        <a:pt x="537459" y="161763"/>
                        <a:pt x="538506" y="162388"/>
                      </a:cubicBezTo>
                      <a:cubicBezTo>
                        <a:pt x="539553" y="163013"/>
                        <a:pt x="539892" y="164367"/>
                        <a:pt x="539261" y="165409"/>
                      </a:cubicBezTo>
                      <a:cubicBezTo>
                        <a:pt x="539215" y="165490"/>
                        <a:pt x="539168" y="165566"/>
                        <a:pt x="539107" y="165639"/>
                      </a:cubicBezTo>
                      <a:cubicBezTo>
                        <a:pt x="532163" y="175694"/>
                        <a:pt x="525387" y="185979"/>
                        <a:pt x="518951" y="196250"/>
                      </a:cubicBezTo>
                      <a:cubicBezTo>
                        <a:pt x="518551" y="196907"/>
                        <a:pt x="517858" y="197314"/>
                        <a:pt x="517088" y="197328"/>
                      </a:cubicBezTo>
                      <a:close/>
                      <a:moveTo>
                        <a:pt x="558831" y="136906"/>
                      </a:moveTo>
                      <a:cubicBezTo>
                        <a:pt x="557630" y="136922"/>
                        <a:pt x="556630" y="135955"/>
                        <a:pt x="556614" y="134748"/>
                      </a:cubicBezTo>
                      <a:cubicBezTo>
                        <a:pt x="556614" y="134253"/>
                        <a:pt x="556768" y="133772"/>
                        <a:pt x="557076" y="133380"/>
                      </a:cubicBezTo>
                      <a:cubicBezTo>
                        <a:pt x="564452" y="123618"/>
                        <a:pt x="572151" y="113902"/>
                        <a:pt x="579926" y="104494"/>
                      </a:cubicBezTo>
                      <a:cubicBezTo>
                        <a:pt x="580712" y="103555"/>
                        <a:pt x="582098" y="103424"/>
                        <a:pt x="583037" y="104201"/>
                      </a:cubicBezTo>
                      <a:cubicBezTo>
                        <a:pt x="583976" y="104979"/>
                        <a:pt x="584115" y="106373"/>
                        <a:pt x="583330" y="107312"/>
                      </a:cubicBezTo>
                      <a:cubicBezTo>
                        <a:pt x="575631" y="116674"/>
                        <a:pt x="567932" y="126328"/>
                        <a:pt x="560587" y="136044"/>
                      </a:cubicBezTo>
                      <a:cubicBezTo>
                        <a:pt x="560171" y="136580"/>
                        <a:pt x="559509" y="136888"/>
                        <a:pt x="558831" y="136876"/>
                      </a:cubicBezTo>
                      <a:close/>
                      <a:moveTo>
                        <a:pt x="605656" y="80335"/>
                      </a:moveTo>
                      <a:cubicBezTo>
                        <a:pt x="605087" y="80346"/>
                        <a:pt x="604532" y="80142"/>
                        <a:pt x="604117" y="79765"/>
                      </a:cubicBezTo>
                      <a:cubicBezTo>
                        <a:pt x="603239" y="78952"/>
                        <a:pt x="603162" y="77583"/>
                        <a:pt x="603963" y="76686"/>
                      </a:cubicBezTo>
                      <a:cubicBezTo>
                        <a:pt x="612185" y="67585"/>
                        <a:pt x="620700" y="58578"/>
                        <a:pt x="629261" y="49909"/>
                      </a:cubicBezTo>
                      <a:cubicBezTo>
                        <a:pt x="629985" y="48931"/>
                        <a:pt x="631355" y="48725"/>
                        <a:pt x="632341" y="49447"/>
                      </a:cubicBezTo>
                      <a:cubicBezTo>
                        <a:pt x="633311" y="50170"/>
                        <a:pt x="633526" y="51549"/>
                        <a:pt x="632803" y="52526"/>
                      </a:cubicBezTo>
                      <a:cubicBezTo>
                        <a:pt x="632679" y="52702"/>
                        <a:pt x="632510" y="52859"/>
                        <a:pt x="632341" y="52988"/>
                      </a:cubicBezTo>
                      <a:cubicBezTo>
                        <a:pt x="623826" y="61596"/>
                        <a:pt x="615403" y="70557"/>
                        <a:pt x="607181" y="79596"/>
                      </a:cubicBezTo>
                      <a:cubicBezTo>
                        <a:pt x="606796" y="80028"/>
                        <a:pt x="606241" y="80284"/>
                        <a:pt x="605656" y="80304"/>
                      </a:cubicBezTo>
                      <a:close/>
                      <a:moveTo>
                        <a:pt x="657301" y="28121"/>
                      </a:moveTo>
                      <a:cubicBezTo>
                        <a:pt x="656084" y="28145"/>
                        <a:pt x="655083" y="27180"/>
                        <a:pt x="655052" y="25965"/>
                      </a:cubicBezTo>
                      <a:cubicBezTo>
                        <a:pt x="655037" y="25335"/>
                        <a:pt x="655299" y="24730"/>
                        <a:pt x="655761" y="24302"/>
                      </a:cubicBezTo>
                      <a:cubicBezTo>
                        <a:pt x="664815" y="15941"/>
                        <a:pt x="674131" y="7749"/>
                        <a:pt x="683477" y="-27"/>
                      </a:cubicBezTo>
                      <a:cubicBezTo>
                        <a:pt x="684416" y="-804"/>
                        <a:pt x="685802" y="-678"/>
                        <a:pt x="686572" y="258"/>
                      </a:cubicBezTo>
                      <a:cubicBezTo>
                        <a:pt x="687357" y="1193"/>
                        <a:pt x="687234" y="2583"/>
                        <a:pt x="686295" y="3361"/>
                      </a:cubicBezTo>
                      <a:cubicBezTo>
                        <a:pt x="677056" y="11060"/>
                        <a:pt x="667817" y="19221"/>
                        <a:pt x="658794" y="27536"/>
                      </a:cubicBezTo>
                      <a:cubicBezTo>
                        <a:pt x="658379" y="27896"/>
                        <a:pt x="657855" y="28093"/>
                        <a:pt x="657301" y="2809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爱设计-9-76">
                  <a:extLst>
                    <a:ext uri="{FF2B5EF4-FFF2-40B4-BE49-F238E27FC236}">
                      <a16:creationId xmlns:a16="http://schemas.microsoft.com/office/drawing/2014/main" id="{B1549C10-F090-6F6C-F4B4-1EB6B4F6A7B4}"/>
                    </a:ext>
                  </a:extLst>
                </p:cNvPr>
                <p:cNvSpPr/>
                <p:nvPr/>
              </p:nvSpPr>
              <p:spPr>
                <a:xfrm>
                  <a:off x="2801656" y="2132859"/>
                  <a:ext cx="134746" cy="131928"/>
                </a:xfrm>
                <a:custGeom>
                  <a:avLst/>
                  <a:gdLst>
                    <a:gd name="connsiteX0" fmla="*/ 134069 w 134746"/>
                    <a:gd name="connsiteY0" fmla="*/ 0 h 131928"/>
                    <a:gd name="connsiteX1" fmla="*/ 134746 w 134746"/>
                    <a:gd name="connsiteY1" fmla="*/ 0 h 131928"/>
                    <a:gd name="connsiteX2" fmla="*/ 134746 w 134746"/>
                    <a:gd name="connsiteY2" fmla="*/ 131929 h 131928"/>
                    <a:gd name="connsiteX3" fmla="*/ 134069 w 134746"/>
                    <a:gd name="connsiteY3" fmla="*/ 131929 h 131928"/>
                    <a:gd name="connsiteX4" fmla="*/ 678 w 134746"/>
                    <a:gd name="connsiteY4" fmla="*/ 131929 h 131928"/>
                    <a:gd name="connsiteX5" fmla="*/ 0 w 134746"/>
                    <a:gd name="connsiteY5" fmla="*/ 131929 h 131928"/>
                    <a:gd name="connsiteX6" fmla="*/ 0 w 134746"/>
                    <a:gd name="connsiteY6" fmla="*/ 0 h 131928"/>
                    <a:gd name="connsiteX7" fmla="*/ 678 w 134746"/>
                    <a:gd name="connsiteY7" fmla="*/ 0 h 131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746" h="131928">
                      <a:moveTo>
                        <a:pt x="134069" y="0"/>
                      </a:moveTo>
                      <a:cubicBezTo>
                        <a:pt x="134443" y="0"/>
                        <a:pt x="134746" y="0"/>
                        <a:pt x="134746" y="0"/>
                      </a:cubicBezTo>
                      <a:lnTo>
                        <a:pt x="134746" y="131929"/>
                      </a:lnTo>
                      <a:cubicBezTo>
                        <a:pt x="134746" y="131929"/>
                        <a:pt x="134443" y="131929"/>
                        <a:pt x="134069" y="131929"/>
                      </a:cubicBezTo>
                      <a:lnTo>
                        <a:pt x="678" y="131929"/>
                      </a:lnTo>
                      <a:cubicBezTo>
                        <a:pt x="303" y="131929"/>
                        <a:pt x="0" y="131929"/>
                        <a:pt x="0" y="131929"/>
                      </a:cubicBezTo>
                      <a:lnTo>
                        <a:pt x="0" y="0"/>
                      </a:lnTo>
                      <a:cubicBezTo>
                        <a:pt x="0" y="0"/>
                        <a:pt x="304" y="0"/>
                        <a:pt x="6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84" name="爱设计-9-77">
                  <a:extLst>
                    <a:ext uri="{FF2B5EF4-FFF2-40B4-BE49-F238E27FC236}">
                      <a16:creationId xmlns:a16="http://schemas.microsoft.com/office/drawing/2014/main" id="{9679B7E6-ACF2-A80F-6202-DB875A998E1A}"/>
                    </a:ext>
                  </a:extLst>
                </p:cNvPr>
                <p:cNvSpPr/>
                <p:nvPr/>
              </p:nvSpPr>
              <p:spPr>
                <a:xfrm>
                  <a:off x="2801656" y="2384136"/>
                  <a:ext cx="134746" cy="131928"/>
                </a:xfrm>
                <a:custGeom>
                  <a:avLst/>
                  <a:gdLst>
                    <a:gd name="connsiteX0" fmla="*/ 134069 w 134746"/>
                    <a:gd name="connsiteY0" fmla="*/ 0 h 131928"/>
                    <a:gd name="connsiteX1" fmla="*/ 134746 w 134746"/>
                    <a:gd name="connsiteY1" fmla="*/ 0 h 131928"/>
                    <a:gd name="connsiteX2" fmla="*/ 134746 w 134746"/>
                    <a:gd name="connsiteY2" fmla="*/ 131929 h 131928"/>
                    <a:gd name="connsiteX3" fmla="*/ 134069 w 134746"/>
                    <a:gd name="connsiteY3" fmla="*/ 131929 h 131928"/>
                    <a:gd name="connsiteX4" fmla="*/ 678 w 134746"/>
                    <a:gd name="connsiteY4" fmla="*/ 131929 h 131928"/>
                    <a:gd name="connsiteX5" fmla="*/ 0 w 134746"/>
                    <a:gd name="connsiteY5" fmla="*/ 131929 h 131928"/>
                    <a:gd name="connsiteX6" fmla="*/ 0 w 134746"/>
                    <a:gd name="connsiteY6" fmla="*/ 0 h 131928"/>
                    <a:gd name="connsiteX7" fmla="*/ 678 w 134746"/>
                    <a:gd name="connsiteY7" fmla="*/ 0 h 131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746" h="131928">
                      <a:moveTo>
                        <a:pt x="134069" y="0"/>
                      </a:moveTo>
                      <a:cubicBezTo>
                        <a:pt x="134443" y="0"/>
                        <a:pt x="134746" y="0"/>
                        <a:pt x="134746" y="0"/>
                      </a:cubicBezTo>
                      <a:lnTo>
                        <a:pt x="134746" y="131929"/>
                      </a:lnTo>
                      <a:cubicBezTo>
                        <a:pt x="134746" y="131929"/>
                        <a:pt x="134443" y="131929"/>
                        <a:pt x="134069" y="131929"/>
                      </a:cubicBezTo>
                      <a:lnTo>
                        <a:pt x="678" y="131929"/>
                      </a:lnTo>
                      <a:cubicBezTo>
                        <a:pt x="303" y="131929"/>
                        <a:pt x="0" y="131929"/>
                        <a:pt x="0" y="131929"/>
                      </a:cubicBezTo>
                      <a:lnTo>
                        <a:pt x="0" y="0"/>
                      </a:lnTo>
                      <a:cubicBezTo>
                        <a:pt x="0" y="0"/>
                        <a:pt x="304" y="0"/>
                        <a:pt x="6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爱设计-9-78">
                  <a:extLst>
                    <a:ext uri="{FF2B5EF4-FFF2-40B4-BE49-F238E27FC236}">
                      <a16:creationId xmlns:a16="http://schemas.microsoft.com/office/drawing/2014/main" id="{27C5CA49-E64E-1F6C-3D1D-EA168A93CFB5}"/>
                    </a:ext>
                  </a:extLst>
                </p:cNvPr>
                <p:cNvSpPr/>
                <p:nvPr/>
              </p:nvSpPr>
              <p:spPr>
                <a:xfrm>
                  <a:off x="2798284" y="2129472"/>
                  <a:ext cx="141506" cy="138688"/>
                </a:xfrm>
                <a:custGeom>
                  <a:avLst/>
                  <a:gdLst>
                    <a:gd name="connsiteX0" fmla="*/ 135499 w 141506"/>
                    <a:gd name="connsiteY0" fmla="*/ 138152 h 138688"/>
                    <a:gd name="connsiteX1" fmla="*/ 2123 w 141506"/>
                    <a:gd name="connsiteY1" fmla="*/ 138152 h 138688"/>
                    <a:gd name="connsiteX2" fmla="*/ -1943 w 141506"/>
                    <a:gd name="connsiteY2" fmla="*/ 134103 h 138688"/>
                    <a:gd name="connsiteX3" fmla="*/ -1943 w 141506"/>
                    <a:gd name="connsiteY3" fmla="*/ 3529 h 138688"/>
                    <a:gd name="connsiteX4" fmla="*/ 2123 w 141506"/>
                    <a:gd name="connsiteY4" fmla="*/ -536 h 138688"/>
                    <a:gd name="connsiteX5" fmla="*/ 135499 w 141506"/>
                    <a:gd name="connsiteY5" fmla="*/ -536 h 138688"/>
                    <a:gd name="connsiteX6" fmla="*/ 139564 w 141506"/>
                    <a:gd name="connsiteY6" fmla="*/ 3529 h 138688"/>
                    <a:gd name="connsiteX7" fmla="*/ 139564 w 141506"/>
                    <a:gd name="connsiteY7" fmla="*/ 134103 h 138688"/>
                    <a:gd name="connsiteX8" fmla="*/ 135499 w 141506"/>
                    <a:gd name="connsiteY8" fmla="*/ 138152 h 138688"/>
                    <a:gd name="connsiteX9" fmla="*/ 4817 w 141506"/>
                    <a:gd name="connsiteY9" fmla="*/ 131393 h 138688"/>
                    <a:gd name="connsiteX10" fmla="*/ 132804 w 141506"/>
                    <a:gd name="connsiteY10" fmla="*/ 131393 h 138688"/>
                    <a:gd name="connsiteX11" fmla="*/ 132804 w 141506"/>
                    <a:gd name="connsiteY11" fmla="*/ 6224 h 138688"/>
                    <a:gd name="connsiteX12" fmla="*/ 4817 w 141506"/>
                    <a:gd name="connsiteY12" fmla="*/ 6224 h 138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1506" h="138688">
                      <a:moveTo>
                        <a:pt x="135499" y="138152"/>
                      </a:moveTo>
                      <a:lnTo>
                        <a:pt x="2123" y="138152"/>
                      </a:lnTo>
                      <a:cubicBezTo>
                        <a:pt x="-110" y="138152"/>
                        <a:pt x="-1927" y="136342"/>
                        <a:pt x="-1943" y="134103"/>
                      </a:cubicBezTo>
                      <a:lnTo>
                        <a:pt x="-1943" y="3529"/>
                      </a:lnTo>
                      <a:cubicBezTo>
                        <a:pt x="-1943" y="1284"/>
                        <a:pt x="-125" y="-536"/>
                        <a:pt x="2123" y="-536"/>
                      </a:cubicBezTo>
                      <a:lnTo>
                        <a:pt x="135499" y="-536"/>
                      </a:lnTo>
                      <a:cubicBezTo>
                        <a:pt x="137747" y="-536"/>
                        <a:pt x="139564" y="1284"/>
                        <a:pt x="139564" y="3529"/>
                      </a:cubicBezTo>
                      <a:lnTo>
                        <a:pt x="139564" y="134103"/>
                      </a:lnTo>
                      <a:cubicBezTo>
                        <a:pt x="139548" y="136342"/>
                        <a:pt x="137731" y="138152"/>
                        <a:pt x="135499" y="138152"/>
                      </a:cubicBezTo>
                      <a:close/>
                      <a:moveTo>
                        <a:pt x="4817" y="131393"/>
                      </a:moveTo>
                      <a:lnTo>
                        <a:pt x="132804" y="131393"/>
                      </a:lnTo>
                      <a:lnTo>
                        <a:pt x="132804" y="6224"/>
                      </a:lnTo>
                      <a:lnTo>
                        <a:pt x="4817" y="6224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爱设计-9-79">
                  <a:extLst>
                    <a:ext uri="{FF2B5EF4-FFF2-40B4-BE49-F238E27FC236}">
                      <a16:creationId xmlns:a16="http://schemas.microsoft.com/office/drawing/2014/main" id="{543921BD-EC88-DCBC-445E-4544C9C75B11}"/>
                    </a:ext>
                  </a:extLst>
                </p:cNvPr>
                <p:cNvSpPr/>
                <p:nvPr/>
              </p:nvSpPr>
              <p:spPr>
                <a:xfrm>
                  <a:off x="2825633" y="2096922"/>
                  <a:ext cx="134048" cy="128801"/>
                </a:xfrm>
                <a:custGeom>
                  <a:avLst/>
                  <a:gdLst>
                    <a:gd name="connsiteX0" fmla="*/ 41985 w 134048"/>
                    <a:gd name="connsiteY0" fmla="*/ 128266 h 128801"/>
                    <a:gd name="connsiteX1" fmla="*/ -836 w 134048"/>
                    <a:gd name="connsiteY1" fmla="*/ 89371 h 128801"/>
                    <a:gd name="connsiteX2" fmla="*/ -1067 w 134048"/>
                    <a:gd name="connsiteY2" fmla="*/ 84598 h 128801"/>
                    <a:gd name="connsiteX3" fmla="*/ 3707 w 134048"/>
                    <a:gd name="connsiteY3" fmla="*/ 84367 h 128801"/>
                    <a:gd name="connsiteX4" fmla="*/ 40939 w 134048"/>
                    <a:gd name="connsiteY4" fmla="*/ 118242 h 128801"/>
                    <a:gd name="connsiteX5" fmla="*/ 126104 w 134048"/>
                    <a:gd name="connsiteY5" fmla="*/ 695 h 128801"/>
                    <a:gd name="connsiteX6" fmla="*/ 130877 w 134048"/>
                    <a:gd name="connsiteY6" fmla="*/ 239 h 128801"/>
                    <a:gd name="connsiteX7" fmla="*/ 131585 w 134048"/>
                    <a:gd name="connsiteY7" fmla="*/ 4652 h 128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048" h="128801">
                      <a:moveTo>
                        <a:pt x="41985" y="128266"/>
                      </a:moveTo>
                      <a:lnTo>
                        <a:pt x="-836" y="89371"/>
                      </a:lnTo>
                      <a:cubicBezTo>
                        <a:pt x="-2222" y="88116"/>
                        <a:pt x="-2314" y="85979"/>
                        <a:pt x="-1067" y="84598"/>
                      </a:cubicBezTo>
                      <a:cubicBezTo>
                        <a:pt x="180" y="83216"/>
                        <a:pt x="2321" y="83112"/>
                        <a:pt x="3707" y="84367"/>
                      </a:cubicBezTo>
                      <a:lnTo>
                        <a:pt x="40939" y="118242"/>
                      </a:lnTo>
                      <a:lnTo>
                        <a:pt x="126104" y="695"/>
                      </a:lnTo>
                      <a:cubicBezTo>
                        <a:pt x="127289" y="-748"/>
                        <a:pt x="129430" y="-951"/>
                        <a:pt x="130877" y="239"/>
                      </a:cubicBezTo>
                      <a:cubicBezTo>
                        <a:pt x="132186" y="1323"/>
                        <a:pt x="132494" y="3211"/>
                        <a:pt x="131585" y="4652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爱设计-9-80">
                  <a:extLst>
                    <a:ext uri="{FF2B5EF4-FFF2-40B4-BE49-F238E27FC236}">
                      <a16:creationId xmlns:a16="http://schemas.microsoft.com/office/drawing/2014/main" id="{BC25F564-286C-669A-B1F2-304E3206F724}"/>
                    </a:ext>
                  </a:extLst>
                </p:cNvPr>
                <p:cNvSpPr/>
                <p:nvPr/>
              </p:nvSpPr>
              <p:spPr>
                <a:xfrm>
                  <a:off x="2798284" y="2380749"/>
                  <a:ext cx="141506" cy="138703"/>
                </a:xfrm>
                <a:custGeom>
                  <a:avLst/>
                  <a:gdLst>
                    <a:gd name="connsiteX0" fmla="*/ 135499 w 141506"/>
                    <a:gd name="connsiteY0" fmla="*/ 138168 h 138703"/>
                    <a:gd name="connsiteX1" fmla="*/ 2123 w 141506"/>
                    <a:gd name="connsiteY1" fmla="*/ 138168 h 138703"/>
                    <a:gd name="connsiteX2" fmla="*/ -1943 w 141506"/>
                    <a:gd name="connsiteY2" fmla="*/ 134103 h 138703"/>
                    <a:gd name="connsiteX3" fmla="*/ -1943 w 141506"/>
                    <a:gd name="connsiteY3" fmla="*/ 3529 h 138703"/>
                    <a:gd name="connsiteX4" fmla="*/ 2123 w 141506"/>
                    <a:gd name="connsiteY4" fmla="*/ -536 h 138703"/>
                    <a:gd name="connsiteX5" fmla="*/ 135499 w 141506"/>
                    <a:gd name="connsiteY5" fmla="*/ -536 h 138703"/>
                    <a:gd name="connsiteX6" fmla="*/ 139564 w 141506"/>
                    <a:gd name="connsiteY6" fmla="*/ 3529 h 138703"/>
                    <a:gd name="connsiteX7" fmla="*/ 139564 w 141506"/>
                    <a:gd name="connsiteY7" fmla="*/ 134103 h 138703"/>
                    <a:gd name="connsiteX8" fmla="*/ 135499 w 141506"/>
                    <a:gd name="connsiteY8" fmla="*/ 138168 h 138703"/>
                    <a:gd name="connsiteX9" fmla="*/ 4817 w 141506"/>
                    <a:gd name="connsiteY9" fmla="*/ 131408 h 138703"/>
                    <a:gd name="connsiteX10" fmla="*/ 132804 w 141506"/>
                    <a:gd name="connsiteY10" fmla="*/ 131408 h 138703"/>
                    <a:gd name="connsiteX11" fmla="*/ 132804 w 141506"/>
                    <a:gd name="connsiteY11" fmla="*/ 6239 h 138703"/>
                    <a:gd name="connsiteX12" fmla="*/ 4817 w 141506"/>
                    <a:gd name="connsiteY12" fmla="*/ 6239 h 138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1506" h="138703">
                      <a:moveTo>
                        <a:pt x="135499" y="138168"/>
                      </a:moveTo>
                      <a:lnTo>
                        <a:pt x="2123" y="138168"/>
                      </a:lnTo>
                      <a:cubicBezTo>
                        <a:pt x="-125" y="138168"/>
                        <a:pt x="-1943" y="136348"/>
                        <a:pt x="-1943" y="134103"/>
                      </a:cubicBezTo>
                      <a:lnTo>
                        <a:pt x="-1943" y="3529"/>
                      </a:lnTo>
                      <a:cubicBezTo>
                        <a:pt x="-1943" y="1284"/>
                        <a:pt x="-125" y="-536"/>
                        <a:pt x="2123" y="-536"/>
                      </a:cubicBezTo>
                      <a:lnTo>
                        <a:pt x="135499" y="-536"/>
                      </a:lnTo>
                      <a:cubicBezTo>
                        <a:pt x="137747" y="-528"/>
                        <a:pt x="139548" y="1287"/>
                        <a:pt x="139564" y="3529"/>
                      </a:cubicBezTo>
                      <a:lnTo>
                        <a:pt x="139564" y="134103"/>
                      </a:lnTo>
                      <a:cubicBezTo>
                        <a:pt x="139564" y="136348"/>
                        <a:pt x="137747" y="138168"/>
                        <a:pt x="135499" y="138168"/>
                      </a:cubicBezTo>
                      <a:close/>
                      <a:moveTo>
                        <a:pt x="4817" y="131408"/>
                      </a:moveTo>
                      <a:lnTo>
                        <a:pt x="132804" y="131408"/>
                      </a:lnTo>
                      <a:lnTo>
                        <a:pt x="132804" y="6239"/>
                      </a:lnTo>
                      <a:lnTo>
                        <a:pt x="4817" y="6239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爱设计-9-81">
                  <a:extLst>
                    <a:ext uri="{FF2B5EF4-FFF2-40B4-BE49-F238E27FC236}">
                      <a16:creationId xmlns:a16="http://schemas.microsoft.com/office/drawing/2014/main" id="{903BE122-0452-4171-F85E-32B206B694E4}"/>
                    </a:ext>
                  </a:extLst>
                </p:cNvPr>
                <p:cNvSpPr/>
                <p:nvPr/>
              </p:nvSpPr>
              <p:spPr>
                <a:xfrm>
                  <a:off x="2825633" y="2347905"/>
                  <a:ext cx="134255" cy="129111"/>
                </a:xfrm>
                <a:custGeom>
                  <a:avLst/>
                  <a:gdLst>
                    <a:gd name="connsiteX0" fmla="*/ 41985 w 134255"/>
                    <a:gd name="connsiteY0" fmla="*/ 128576 h 129111"/>
                    <a:gd name="connsiteX1" fmla="*/ -836 w 134255"/>
                    <a:gd name="connsiteY1" fmla="*/ 89665 h 129111"/>
                    <a:gd name="connsiteX2" fmla="*/ -1067 w 134255"/>
                    <a:gd name="connsiteY2" fmla="*/ 84892 h 129111"/>
                    <a:gd name="connsiteX3" fmla="*/ 3707 w 134255"/>
                    <a:gd name="connsiteY3" fmla="*/ 84661 h 129111"/>
                    <a:gd name="connsiteX4" fmla="*/ 40939 w 134255"/>
                    <a:gd name="connsiteY4" fmla="*/ 118536 h 129111"/>
                    <a:gd name="connsiteX5" fmla="*/ 126104 w 134255"/>
                    <a:gd name="connsiteY5" fmla="*/ 974 h 129111"/>
                    <a:gd name="connsiteX6" fmla="*/ 130800 w 134255"/>
                    <a:gd name="connsiteY6" fmla="*/ 33 h 129111"/>
                    <a:gd name="connsiteX7" fmla="*/ 131740 w 134255"/>
                    <a:gd name="connsiteY7" fmla="*/ 4731 h 129111"/>
                    <a:gd name="connsiteX8" fmla="*/ 131585 w 134255"/>
                    <a:gd name="connsiteY8" fmla="*/ 4946 h 129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4255" h="129111">
                      <a:moveTo>
                        <a:pt x="41985" y="128576"/>
                      </a:moveTo>
                      <a:lnTo>
                        <a:pt x="-836" y="89665"/>
                      </a:lnTo>
                      <a:cubicBezTo>
                        <a:pt x="-2222" y="88410"/>
                        <a:pt x="-2314" y="86273"/>
                        <a:pt x="-1067" y="84892"/>
                      </a:cubicBezTo>
                      <a:cubicBezTo>
                        <a:pt x="180" y="83511"/>
                        <a:pt x="2321" y="83406"/>
                        <a:pt x="3707" y="84661"/>
                      </a:cubicBezTo>
                      <a:lnTo>
                        <a:pt x="40939" y="118536"/>
                      </a:lnTo>
                      <a:lnTo>
                        <a:pt x="126104" y="974"/>
                      </a:lnTo>
                      <a:cubicBezTo>
                        <a:pt x="127136" y="-583"/>
                        <a:pt x="129245" y="-1005"/>
                        <a:pt x="130800" y="33"/>
                      </a:cubicBezTo>
                      <a:cubicBezTo>
                        <a:pt x="132355" y="1071"/>
                        <a:pt x="132786" y="3174"/>
                        <a:pt x="131740" y="4731"/>
                      </a:cubicBezTo>
                      <a:cubicBezTo>
                        <a:pt x="131693" y="4805"/>
                        <a:pt x="131647" y="4877"/>
                        <a:pt x="131585" y="4946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爱设计-9-82">
                  <a:extLst>
                    <a:ext uri="{FF2B5EF4-FFF2-40B4-BE49-F238E27FC236}">
                      <a16:creationId xmlns:a16="http://schemas.microsoft.com/office/drawing/2014/main" id="{F6B5326E-6247-E14B-F7C1-5D43EBE02938}"/>
                    </a:ext>
                  </a:extLst>
                </p:cNvPr>
                <p:cNvSpPr/>
                <p:nvPr/>
              </p:nvSpPr>
              <p:spPr>
                <a:xfrm>
                  <a:off x="2798330" y="2632057"/>
                  <a:ext cx="141398" cy="138626"/>
                </a:xfrm>
                <a:custGeom>
                  <a:avLst/>
                  <a:gdLst>
                    <a:gd name="connsiteX0" fmla="*/ 135452 w 141398"/>
                    <a:gd name="connsiteY0" fmla="*/ 138091 h 138626"/>
                    <a:gd name="connsiteX1" fmla="*/ 2076 w 141398"/>
                    <a:gd name="connsiteY1" fmla="*/ 138091 h 138626"/>
                    <a:gd name="connsiteX2" fmla="*/ -1943 w 141398"/>
                    <a:gd name="connsiteY2" fmla="*/ 134087 h 138626"/>
                    <a:gd name="connsiteX3" fmla="*/ -1943 w 141398"/>
                    <a:gd name="connsiteY3" fmla="*/ 3483 h 138626"/>
                    <a:gd name="connsiteX4" fmla="*/ 2076 w 141398"/>
                    <a:gd name="connsiteY4" fmla="*/ -536 h 138626"/>
                    <a:gd name="connsiteX5" fmla="*/ 135452 w 141398"/>
                    <a:gd name="connsiteY5" fmla="*/ -536 h 138626"/>
                    <a:gd name="connsiteX6" fmla="*/ 139456 w 141398"/>
                    <a:gd name="connsiteY6" fmla="*/ 3483 h 138626"/>
                    <a:gd name="connsiteX7" fmla="*/ 139456 w 141398"/>
                    <a:gd name="connsiteY7" fmla="*/ 134057 h 138626"/>
                    <a:gd name="connsiteX8" fmla="*/ 135452 w 141398"/>
                    <a:gd name="connsiteY8" fmla="*/ 138091 h 138626"/>
                    <a:gd name="connsiteX9" fmla="*/ 135452 w 141398"/>
                    <a:gd name="connsiteY9" fmla="*/ 138091 h 138626"/>
                    <a:gd name="connsiteX10" fmla="*/ 4709 w 141398"/>
                    <a:gd name="connsiteY10" fmla="*/ 131439 h 138626"/>
                    <a:gd name="connsiteX11" fmla="*/ 132804 w 141398"/>
                    <a:gd name="connsiteY11" fmla="*/ 131439 h 138626"/>
                    <a:gd name="connsiteX12" fmla="*/ 132804 w 141398"/>
                    <a:gd name="connsiteY12" fmla="*/ 6147 h 138626"/>
                    <a:gd name="connsiteX13" fmla="*/ 4709 w 141398"/>
                    <a:gd name="connsiteY13" fmla="*/ 6147 h 138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41398" h="138626">
                      <a:moveTo>
                        <a:pt x="135452" y="138091"/>
                      </a:moveTo>
                      <a:lnTo>
                        <a:pt x="2076" y="138091"/>
                      </a:lnTo>
                      <a:cubicBezTo>
                        <a:pt x="-141" y="138091"/>
                        <a:pt x="-1927" y="136305"/>
                        <a:pt x="-1943" y="134087"/>
                      </a:cubicBezTo>
                      <a:lnTo>
                        <a:pt x="-1943" y="3483"/>
                      </a:lnTo>
                      <a:cubicBezTo>
                        <a:pt x="-1943" y="1264"/>
                        <a:pt x="-141" y="-536"/>
                        <a:pt x="2076" y="-536"/>
                      </a:cubicBezTo>
                      <a:lnTo>
                        <a:pt x="135452" y="-536"/>
                      </a:lnTo>
                      <a:cubicBezTo>
                        <a:pt x="137670" y="-527"/>
                        <a:pt x="139456" y="1269"/>
                        <a:pt x="139456" y="3483"/>
                      </a:cubicBezTo>
                      <a:lnTo>
                        <a:pt x="139456" y="134057"/>
                      </a:lnTo>
                      <a:cubicBezTo>
                        <a:pt x="139471" y="136274"/>
                        <a:pt x="137670" y="138075"/>
                        <a:pt x="135452" y="138091"/>
                      </a:cubicBezTo>
                      <a:cubicBezTo>
                        <a:pt x="135452" y="138091"/>
                        <a:pt x="135452" y="138091"/>
                        <a:pt x="135452" y="138091"/>
                      </a:cubicBezTo>
                      <a:close/>
                      <a:moveTo>
                        <a:pt x="4709" y="131439"/>
                      </a:moveTo>
                      <a:lnTo>
                        <a:pt x="132804" y="131439"/>
                      </a:lnTo>
                      <a:lnTo>
                        <a:pt x="132804" y="6147"/>
                      </a:lnTo>
                      <a:lnTo>
                        <a:pt x="4709" y="6147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爱设计-9-83">
                  <a:extLst>
                    <a:ext uri="{FF2B5EF4-FFF2-40B4-BE49-F238E27FC236}">
                      <a16:creationId xmlns:a16="http://schemas.microsoft.com/office/drawing/2014/main" id="{83706B75-B65C-6EE9-DD09-0A46AAF1F355}"/>
                    </a:ext>
                  </a:extLst>
                </p:cNvPr>
                <p:cNvSpPr/>
                <p:nvPr/>
              </p:nvSpPr>
              <p:spPr>
                <a:xfrm>
                  <a:off x="3040246" y="2164409"/>
                  <a:ext cx="300165" cy="6651"/>
                </a:xfrm>
                <a:custGeom>
                  <a:avLst/>
                  <a:gdLst>
                    <a:gd name="connsiteX0" fmla="*/ 294897 w 300165"/>
                    <a:gd name="connsiteY0" fmla="*/ 6116 h 6651"/>
                    <a:gd name="connsiteX1" fmla="*/ 1383 w 300165"/>
                    <a:gd name="connsiteY1" fmla="*/ 6116 h 6651"/>
                    <a:gd name="connsiteX2" fmla="*/ -1943 w 300165"/>
                    <a:gd name="connsiteY2" fmla="*/ 2790 h 6651"/>
                    <a:gd name="connsiteX3" fmla="*/ 1383 w 300165"/>
                    <a:gd name="connsiteY3" fmla="*/ -536 h 6651"/>
                    <a:gd name="connsiteX4" fmla="*/ 294897 w 300165"/>
                    <a:gd name="connsiteY4" fmla="*/ -536 h 6651"/>
                    <a:gd name="connsiteX5" fmla="*/ 298223 w 300165"/>
                    <a:gd name="connsiteY5" fmla="*/ 2790 h 6651"/>
                    <a:gd name="connsiteX6" fmla="*/ 294897 w 300165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0165" h="6651">
                      <a:moveTo>
                        <a:pt x="294897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7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294897" y="-536"/>
                      </a:lnTo>
                      <a:cubicBezTo>
                        <a:pt x="296729" y="-536"/>
                        <a:pt x="298223" y="953"/>
                        <a:pt x="298223" y="2790"/>
                      </a:cubicBezTo>
                      <a:cubicBezTo>
                        <a:pt x="298223" y="4627"/>
                        <a:pt x="296729" y="6116"/>
                        <a:pt x="294897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爱设计-9-84">
                  <a:extLst>
                    <a:ext uri="{FF2B5EF4-FFF2-40B4-BE49-F238E27FC236}">
                      <a16:creationId xmlns:a16="http://schemas.microsoft.com/office/drawing/2014/main" id="{9EFA5F05-7128-B0D5-212D-DB315F9BDCFF}"/>
                    </a:ext>
                  </a:extLst>
                </p:cNvPr>
                <p:cNvSpPr/>
                <p:nvPr/>
              </p:nvSpPr>
              <p:spPr>
                <a:xfrm>
                  <a:off x="3040246" y="2219226"/>
                  <a:ext cx="224900" cy="6651"/>
                </a:xfrm>
                <a:custGeom>
                  <a:avLst/>
                  <a:gdLst>
                    <a:gd name="connsiteX0" fmla="*/ 219632 w 224900"/>
                    <a:gd name="connsiteY0" fmla="*/ 6116 h 6651"/>
                    <a:gd name="connsiteX1" fmla="*/ 1383 w 224900"/>
                    <a:gd name="connsiteY1" fmla="*/ 6116 h 6651"/>
                    <a:gd name="connsiteX2" fmla="*/ -1943 w 224900"/>
                    <a:gd name="connsiteY2" fmla="*/ 2790 h 6651"/>
                    <a:gd name="connsiteX3" fmla="*/ 1383 w 224900"/>
                    <a:gd name="connsiteY3" fmla="*/ -536 h 6651"/>
                    <a:gd name="connsiteX4" fmla="*/ 219632 w 224900"/>
                    <a:gd name="connsiteY4" fmla="*/ -536 h 6651"/>
                    <a:gd name="connsiteX5" fmla="*/ 222958 w 224900"/>
                    <a:gd name="connsiteY5" fmla="*/ 2790 h 6651"/>
                    <a:gd name="connsiteX6" fmla="*/ 219632 w 224900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4900" h="6651">
                      <a:moveTo>
                        <a:pt x="219632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7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219632" y="-536"/>
                      </a:lnTo>
                      <a:cubicBezTo>
                        <a:pt x="221464" y="-536"/>
                        <a:pt x="222958" y="953"/>
                        <a:pt x="222958" y="2790"/>
                      </a:cubicBezTo>
                      <a:cubicBezTo>
                        <a:pt x="222958" y="4627"/>
                        <a:pt x="221464" y="6116"/>
                        <a:pt x="219632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爱设计-9-85">
                  <a:extLst>
                    <a:ext uri="{FF2B5EF4-FFF2-40B4-BE49-F238E27FC236}">
                      <a16:creationId xmlns:a16="http://schemas.microsoft.com/office/drawing/2014/main" id="{1E9BB04E-F153-0DAD-EFC1-B384DEDCA2D1}"/>
                    </a:ext>
                  </a:extLst>
                </p:cNvPr>
                <p:cNvSpPr/>
                <p:nvPr/>
              </p:nvSpPr>
              <p:spPr>
                <a:xfrm>
                  <a:off x="3187673" y="2408334"/>
                  <a:ext cx="152961" cy="6652"/>
                </a:xfrm>
                <a:custGeom>
                  <a:avLst/>
                  <a:gdLst>
                    <a:gd name="connsiteX0" fmla="*/ 147470 w 152961"/>
                    <a:gd name="connsiteY0" fmla="*/ 6109 h 6652"/>
                    <a:gd name="connsiteX1" fmla="*/ 1606 w 152961"/>
                    <a:gd name="connsiteY1" fmla="*/ 6109 h 6652"/>
                    <a:gd name="connsiteX2" fmla="*/ -1935 w 152961"/>
                    <a:gd name="connsiteY2" fmla="*/ 3017 h 6652"/>
                    <a:gd name="connsiteX3" fmla="*/ 1160 w 152961"/>
                    <a:gd name="connsiteY3" fmla="*/ -528 h 6652"/>
                    <a:gd name="connsiteX4" fmla="*/ 1606 w 152961"/>
                    <a:gd name="connsiteY4" fmla="*/ -528 h 6652"/>
                    <a:gd name="connsiteX5" fmla="*/ 147470 w 152961"/>
                    <a:gd name="connsiteY5" fmla="*/ -528 h 6652"/>
                    <a:gd name="connsiteX6" fmla="*/ 151012 w 152961"/>
                    <a:gd name="connsiteY6" fmla="*/ 2564 h 6652"/>
                    <a:gd name="connsiteX7" fmla="*/ 147917 w 152961"/>
                    <a:gd name="connsiteY7" fmla="*/ 6109 h 6652"/>
                    <a:gd name="connsiteX8" fmla="*/ 147470 w 152961"/>
                    <a:gd name="connsiteY8" fmla="*/ 6109 h 6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2961" h="6652">
                      <a:moveTo>
                        <a:pt x="147470" y="6109"/>
                      </a:moveTo>
                      <a:lnTo>
                        <a:pt x="1606" y="6109"/>
                      </a:lnTo>
                      <a:cubicBezTo>
                        <a:pt x="-226" y="6233"/>
                        <a:pt x="-1812" y="4849"/>
                        <a:pt x="-1935" y="3017"/>
                      </a:cubicBezTo>
                      <a:cubicBezTo>
                        <a:pt x="-2058" y="1184"/>
                        <a:pt x="-673" y="-403"/>
                        <a:pt x="1160" y="-528"/>
                      </a:cubicBezTo>
                      <a:cubicBezTo>
                        <a:pt x="1298" y="-539"/>
                        <a:pt x="1453" y="-539"/>
                        <a:pt x="1606" y="-528"/>
                      </a:cubicBezTo>
                      <a:lnTo>
                        <a:pt x="147470" y="-528"/>
                      </a:lnTo>
                      <a:cubicBezTo>
                        <a:pt x="149303" y="-653"/>
                        <a:pt x="150889" y="732"/>
                        <a:pt x="151012" y="2564"/>
                      </a:cubicBezTo>
                      <a:cubicBezTo>
                        <a:pt x="151135" y="4396"/>
                        <a:pt x="149749" y="5984"/>
                        <a:pt x="147917" y="6109"/>
                      </a:cubicBezTo>
                      <a:cubicBezTo>
                        <a:pt x="147778" y="6119"/>
                        <a:pt x="147624" y="6119"/>
                        <a:pt x="147470" y="610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爱设计-9-86">
                  <a:extLst>
                    <a:ext uri="{FF2B5EF4-FFF2-40B4-BE49-F238E27FC236}">
                      <a16:creationId xmlns:a16="http://schemas.microsoft.com/office/drawing/2014/main" id="{BDD9A2F1-F57A-8505-9D41-84CE1E3FB339}"/>
                    </a:ext>
                  </a:extLst>
                </p:cNvPr>
                <p:cNvSpPr/>
                <p:nvPr/>
              </p:nvSpPr>
              <p:spPr>
                <a:xfrm>
                  <a:off x="3040023" y="2408334"/>
                  <a:ext cx="106044" cy="6652"/>
                </a:xfrm>
                <a:custGeom>
                  <a:avLst/>
                  <a:gdLst>
                    <a:gd name="connsiteX0" fmla="*/ 100553 w 106044"/>
                    <a:gd name="connsiteY0" fmla="*/ 6109 h 6652"/>
                    <a:gd name="connsiteX1" fmla="*/ 1607 w 106044"/>
                    <a:gd name="connsiteY1" fmla="*/ 6109 h 6652"/>
                    <a:gd name="connsiteX2" fmla="*/ -1935 w 106044"/>
                    <a:gd name="connsiteY2" fmla="*/ 3017 h 6652"/>
                    <a:gd name="connsiteX3" fmla="*/ 1160 w 106044"/>
                    <a:gd name="connsiteY3" fmla="*/ -528 h 6652"/>
                    <a:gd name="connsiteX4" fmla="*/ 1607 w 106044"/>
                    <a:gd name="connsiteY4" fmla="*/ -528 h 6652"/>
                    <a:gd name="connsiteX5" fmla="*/ 100553 w 106044"/>
                    <a:gd name="connsiteY5" fmla="*/ -528 h 6652"/>
                    <a:gd name="connsiteX6" fmla="*/ 104095 w 106044"/>
                    <a:gd name="connsiteY6" fmla="*/ 2564 h 6652"/>
                    <a:gd name="connsiteX7" fmla="*/ 101000 w 106044"/>
                    <a:gd name="connsiteY7" fmla="*/ 6109 h 6652"/>
                    <a:gd name="connsiteX8" fmla="*/ 100553 w 106044"/>
                    <a:gd name="connsiteY8" fmla="*/ 6109 h 6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044" h="6652">
                      <a:moveTo>
                        <a:pt x="100553" y="6109"/>
                      </a:moveTo>
                      <a:lnTo>
                        <a:pt x="1607" y="6109"/>
                      </a:lnTo>
                      <a:cubicBezTo>
                        <a:pt x="-226" y="6233"/>
                        <a:pt x="-1812" y="4849"/>
                        <a:pt x="-1935" y="3017"/>
                      </a:cubicBezTo>
                      <a:cubicBezTo>
                        <a:pt x="-2058" y="1184"/>
                        <a:pt x="-672" y="-403"/>
                        <a:pt x="1160" y="-528"/>
                      </a:cubicBezTo>
                      <a:cubicBezTo>
                        <a:pt x="1299" y="-539"/>
                        <a:pt x="1453" y="-539"/>
                        <a:pt x="1607" y="-528"/>
                      </a:cubicBezTo>
                      <a:lnTo>
                        <a:pt x="100553" y="-528"/>
                      </a:lnTo>
                      <a:cubicBezTo>
                        <a:pt x="102385" y="-653"/>
                        <a:pt x="103971" y="732"/>
                        <a:pt x="104095" y="2564"/>
                      </a:cubicBezTo>
                      <a:cubicBezTo>
                        <a:pt x="104218" y="4396"/>
                        <a:pt x="102832" y="5984"/>
                        <a:pt x="101000" y="6109"/>
                      </a:cubicBezTo>
                      <a:cubicBezTo>
                        <a:pt x="100861" y="6119"/>
                        <a:pt x="100707" y="6119"/>
                        <a:pt x="100553" y="610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爱设计-9-87">
                  <a:extLst>
                    <a:ext uri="{FF2B5EF4-FFF2-40B4-BE49-F238E27FC236}">
                      <a16:creationId xmlns:a16="http://schemas.microsoft.com/office/drawing/2014/main" id="{29FFD361-3808-30C3-B8E8-D7E22EC1AB34}"/>
                    </a:ext>
                  </a:extLst>
                </p:cNvPr>
                <p:cNvSpPr/>
                <p:nvPr/>
              </p:nvSpPr>
              <p:spPr>
                <a:xfrm>
                  <a:off x="3040261" y="2463204"/>
                  <a:ext cx="260715" cy="6651"/>
                </a:xfrm>
                <a:custGeom>
                  <a:avLst/>
                  <a:gdLst>
                    <a:gd name="connsiteX0" fmla="*/ 255448 w 260715"/>
                    <a:gd name="connsiteY0" fmla="*/ 6116 h 6651"/>
                    <a:gd name="connsiteX1" fmla="*/ 1383 w 260715"/>
                    <a:gd name="connsiteY1" fmla="*/ 6116 h 6651"/>
                    <a:gd name="connsiteX2" fmla="*/ -1943 w 260715"/>
                    <a:gd name="connsiteY2" fmla="*/ 2790 h 6651"/>
                    <a:gd name="connsiteX3" fmla="*/ 1383 w 260715"/>
                    <a:gd name="connsiteY3" fmla="*/ -536 h 6651"/>
                    <a:gd name="connsiteX4" fmla="*/ 255448 w 260715"/>
                    <a:gd name="connsiteY4" fmla="*/ -536 h 6651"/>
                    <a:gd name="connsiteX5" fmla="*/ 258773 w 260715"/>
                    <a:gd name="connsiteY5" fmla="*/ 2790 h 6651"/>
                    <a:gd name="connsiteX6" fmla="*/ 255448 w 260715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15" h="6651">
                      <a:moveTo>
                        <a:pt x="255448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7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255448" y="-536"/>
                      </a:lnTo>
                      <a:cubicBezTo>
                        <a:pt x="257280" y="-536"/>
                        <a:pt x="258773" y="953"/>
                        <a:pt x="258773" y="2790"/>
                      </a:cubicBezTo>
                      <a:cubicBezTo>
                        <a:pt x="258773" y="4627"/>
                        <a:pt x="257280" y="6116"/>
                        <a:pt x="255448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爱设计-9-88">
                  <a:extLst>
                    <a:ext uri="{FF2B5EF4-FFF2-40B4-BE49-F238E27FC236}">
                      <a16:creationId xmlns:a16="http://schemas.microsoft.com/office/drawing/2014/main" id="{DE5DCE57-7FBD-D807-5B5B-AF5A17E5D1D9}"/>
                    </a:ext>
                  </a:extLst>
                </p:cNvPr>
                <p:cNvSpPr/>
                <p:nvPr/>
              </p:nvSpPr>
              <p:spPr>
                <a:xfrm>
                  <a:off x="3244929" y="2667795"/>
                  <a:ext cx="95482" cy="6651"/>
                </a:xfrm>
                <a:custGeom>
                  <a:avLst/>
                  <a:gdLst>
                    <a:gd name="connsiteX0" fmla="*/ 90214 w 95482"/>
                    <a:gd name="connsiteY0" fmla="*/ 6116 h 6651"/>
                    <a:gd name="connsiteX1" fmla="*/ 1383 w 95482"/>
                    <a:gd name="connsiteY1" fmla="*/ 6116 h 6651"/>
                    <a:gd name="connsiteX2" fmla="*/ -1943 w 95482"/>
                    <a:gd name="connsiteY2" fmla="*/ 2790 h 6651"/>
                    <a:gd name="connsiteX3" fmla="*/ 1383 w 95482"/>
                    <a:gd name="connsiteY3" fmla="*/ -536 h 6651"/>
                    <a:gd name="connsiteX4" fmla="*/ 90214 w 95482"/>
                    <a:gd name="connsiteY4" fmla="*/ -536 h 6651"/>
                    <a:gd name="connsiteX5" fmla="*/ 93539 w 95482"/>
                    <a:gd name="connsiteY5" fmla="*/ 2790 h 6651"/>
                    <a:gd name="connsiteX6" fmla="*/ 90214 w 95482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482" h="6651">
                      <a:moveTo>
                        <a:pt x="90214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2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90214" y="-536"/>
                      </a:lnTo>
                      <a:cubicBezTo>
                        <a:pt x="92046" y="-536"/>
                        <a:pt x="93539" y="953"/>
                        <a:pt x="93539" y="2790"/>
                      </a:cubicBezTo>
                      <a:cubicBezTo>
                        <a:pt x="93539" y="4622"/>
                        <a:pt x="92046" y="6116"/>
                        <a:pt x="90214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爱设计-9-89">
                  <a:extLst>
                    <a:ext uri="{FF2B5EF4-FFF2-40B4-BE49-F238E27FC236}">
                      <a16:creationId xmlns:a16="http://schemas.microsoft.com/office/drawing/2014/main" id="{1AF969F3-1C57-9C04-451F-D4E28AEC7652}"/>
                    </a:ext>
                  </a:extLst>
                </p:cNvPr>
                <p:cNvSpPr/>
                <p:nvPr/>
              </p:nvSpPr>
              <p:spPr>
                <a:xfrm>
                  <a:off x="3040246" y="2667795"/>
                  <a:ext cx="157088" cy="6651"/>
                </a:xfrm>
                <a:custGeom>
                  <a:avLst/>
                  <a:gdLst>
                    <a:gd name="connsiteX0" fmla="*/ 151820 w 157088"/>
                    <a:gd name="connsiteY0" fmla="*/ 6116 h 6651"/>
                    <a:gd name="connsiteX1" fmla="*/ 1383 w 157088"/>
                    <a:gd name="connsiteY1" fmla="*/ 6116 h 6651"/>
                    <a:gd name="connsiteX2" fmla="*/ -1943 w 157088"/>
                    <a:gd name="connsiteY2" fmla="*/ 2790 h 6651"/>
                    <a:gd name="connsiteX3" fmla="*/ 1383 w 157088"/>
                    <a:gd name="connsiteY3" fmla="*/ -536 h 6651"/>
                    <a:gd name="connsiteX4" fmla="*/ 151820 w 157088"/>
                    <a:gd name="connsiteY4" fmla="*/ -536 h 6651"/>
                    <a:gd name="connsiteX5" fmla="*/ 155146 w 157088"/>
                    <a:gd name="connsiteY5" fmla="*/ 2790 h 6651"/>
                    <a:gd name="connsiteX6" fmla="*/ 151820 w 157088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088" h="6651">
                      <a:moveTo>
                        <a:pt x="151820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2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151820" y="-536"/>
                      </a:lnTo>
                      <a:cubicBezTo>
                        <a:pt x="153652" y="-536"/>
                        <a:pt x="155146" y="953"/>
                        <a:pt x="155146" y="2790"/>
                      </a:cubicBezTo>
                      <a:cubicBezTo>
                        <a:pt x="155146" y="4622"/>
                        <a:pt x="153652" y="6116"/>
                        <a:pt x="151820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爱设计-9-90">
                  <a:extLst>
                    <a:ext uri="{FF2B5EF4-FFF2-40B4-BE49-F238E27FC236}">
                      <a16:creationId xmlns:a16="http://schemas.microsoft.com/office/drawing/2014/main" id="{8D06E4A8-3FBA-D871-0695-1275C99A2FD2}"/>
                    </a:ext>
                  </a:extLst>
                </p:cNvPr>
                <p:cNvSpPr/>
                <p:nvPr/>
              </p:nvSpPr>
              <p:spPr>
                <a:xfrm>
                  <a:off x="3040246" y="2722658"/>
                  <a:ext cx="246257" cy="6651"/>
                </a:xfrm>
                <a:custGeom>
                  <a:avLst/>
                  <a:gdLst>
                    <a:gd name="connsiteX0" fmla="*/ 240989 w 246257"/>
                    <a:gd name="connsiteY0" fmla="*/ 6116 h 6651"/>
                    <a:gd name="connsiteX1" fmla="*/ 1383 w 246257"/>
                    <a:gd name="connsiteY1" fmla="*/ 6116 h 6651"/>
                    <a:gd name="connsiteX2" fmla="*/ -1943 w 246257"/>
                    <a:gd name="connsiteY2" fmla="*/ 2790 h 6651"/>
                    <a:gd name="connsiteX3" fmla="*/ 1383 w 246257"/>
                    <a:gd name="connsiteY3" fmla="*/ -536 h 6651"/>
                    <a:gd name="connsiteX4" fmla="*/ 240989 w 246257"/>
                    <a:gd name="connsiteY4" fmla="*/ -536 h 6651"/>
                    <a:gd name="connsiteX5" fmla="*/ 244315 w 246257"/>
                    <a:gd name="connsiteY5" fmla="*/ 2790 h 6651"/>
                    <a:gd name="connsiteX6" fmla="*/ 240989 w 246257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6257" h="6651">
                      <a:moveTo>
                        <a:pt x="240989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2"/>
                        <a:pt x="-1943" y="2790"/>
                      </a:cubicBezTo>
                      <a:cubicBezTo>
                        <a:pt x="-1943" y="958"/>
                        <a:pt x="-449" y="-536"/>
                        <a:pt x="1383" y="-536"/>
                      </a:cubicBezTo>
                      <a:lnTo>
                        <a:pt x="240989" y="-536"/>
                      </a:lnTo>
                      <a:cubicBezTo>
                        <a:pt x="242821" y="-536"/>
                        <a:pt x="244315" y="958"/>
                        <a:pt x="244315" y="2790"/>
                      </a:cubicBezTo>
                      <a:cubicBezTo>
                        <a:pt x="244315" y="4622"/>
                        <a:pt x="242821" y="6116"/>
                        <a:pt x="240989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图形 213">
                <a:extLst>
                  <a:ext uri="{FF2B5EF4-FFF2-40B4-BE49-F238E27FC236}">
                    <a16:creationId xmlns:a16="http://schemas.microsoft.com/office/drawing/2014/main" id="{A0CA4F4C-3B67-1076-E151-42136EF540FB}"/>
                  </a:ext>
                </a:extLst>
              </p:cNvPr>
              <p:cNvGrpSpPr/>
              <p:nvPr/>
            </p:nvGrpSpPr>
            <p:grpSpPr>
              <a:xfrm>
                <a:off x="1623936" y="2926000"/>
                <a:ext cx="1765487" cy="2139469"/>
                <a:chOff x="1623936" y="2926000"/>
                <a:chExt cx="1765487" cy="2139469"/>
              </a:xfrm>
            </p:grpSpPr>
            <p:sp>
              <p:nvSpPr>
                <p:cNvPr id="133" name="爱设计-9-91">
                  <a:extLst>
                    <a:ext uri="{FF2B5EF4-FFF2-40B4-BE49-F238E27FC236}">
                      <a16:creationId xmlns:a16="http://schemas.microsoft.com/office/drawing/2014/main" id="{C1B63C2A-2989-43CC-E382-9B5C2E4B99AA}"/>
                    </a:ext>
                  </a:extLst>
                </p:cNvPr>
                <p:cNvSpPr/>
                <p:nvPr/>
              </p:nvSpPr>
              <p:spPr>
                <a:xfrm>
                  <a:off x="1627646" y="4024145"/>
                  <a:ext cx="628850" cy="1033564"/>
                </a:xfrm>
                <a:custGeom>
                  <a:avLst/>
                  <a:gdLst>
                    <a:gd name="connsiteX0" fmla="*/ 626908 w 628850"/>
                    <a:gd name="connsiteY0" fmla="*/ 4576 h 1033564"/>
                    <a:gd name="connsiteX1" fmla="*/ 221621 w 628850"/>
                    <a:gd name="connsiteY1" fmla="*/ -536 h 1033564"/>
                    <a:gd name="connsiteX2" fmla="*/ 60591 w 628850"/>
                    <a:gd name="connsiteY2" fmla="*/ 78332 h 1033564"/>
                    <a:gd name="connsiteX3" fmla="*/ -1848 w 628850"/>
                    <a:gd name="connsiteY3" fmla="*/ 233034 h 1033564"/>
                    <a:gd name="connsiteX4" fmla="*/ 19848 w 628850"/>
                    <a:gd name="connsiteY4" fmla="*/ 787618 h 1033564"/>
                    <a:gd name="connsiteX5" fmla="*/ 209242 w 628850"/>
                    <a:gd name="connsiteY5" fmla="*/ 1033028 h 1033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8850" h="1033564">
                      <a:moveTo>
                        <a:pt x="626908" y="4576"/>
                      </a:moveTo>
                      <a:cubicBezTo>
                        <a:pt x="617669" y="3544"/>
                        <a:pt x="221621" y="-536"/>
                        <a:pt x="221621" y="-536"/>
                      </a:cubicBezTo>
                      <a:cubicBezTo>
                        <a:pt x="221621" y="-536"/>
                        <a:pt x="97853" y="23762"/>
                        <a:pt x="60591" y="78332"/>
                      </a:cubicBezTo>
                      <a:cubicBezTo>
                        <a:pt x="23328" y="132902"/>
                        <a:pt x="-3757" y="174045"/>
                        <a:pt x="-1848" y="233034"/>
                      </a:cubicBezTo>
                      <a:cubicBezTo>
                        <a:pt x="62" y="292023"/>
                        <a:pt x="19848" y="787618"/>
                        <a:pt x="19848" y="787618"/>
                      </a:cubicBezTo>
                      <a:lnTo>
                        <a:pt x="209242" y="1033028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爱设计-9-92">
                  <a:extLst>
                    <a:ext uri="{FF2B5EF4-FFF2-40B4-BE49-F238E27FC236}">
                      <a16:creationId xmlns:a16="http://schemas.microsoft.com/office/drawing/2014/main" id="{F53865B7-7037-29C0-AE22-A4BBA2AA739F}"/>
                    </a:ext>
                  </a:extLst>
                </p:cNvPr>
                <p:cNvSpPr/>
                <p:nvPr/>
              </p:nvSpPr>
              <p:spPr>
                <a:xfrm>
                  <a:off x="1623936" y="4021710"/>
                  <a:ext cx="536270" cy="1043759"/>
                </a:xfrm>
                <a:custGeom>
                  <a:avLst/>
                  <a:gdLst>
                    <a:gd name="connsiteX0" fmla="*/ 33520 w 536270"/>
                    <a:gd name="connsiteY0" fmla="*/ 1043224 h 1043759"/>
                    <a:gd name="connsiteX1" fmla="*/ 29840 w 536270"/>
                    <a:gd name="connsiteY1" fmla="*/ 1039698 h 1043759"/>
                    <a:gd name="connsiteX2" fmla="*/ -1941 w 536270"/>
                    <a:gd name="connsiteY2" fmla="*/ 243244 h 1043759"/>
                    <a:gd name="connsiteX3" fmla="*/ 70029 w 536270"/>
                    <a:gd name="connsiteY3" fmla="*/ 70465 h 1043759"/>
                    <a:gd name="connsiteX4" fmla="*/ 243624 w 536270"/>
                    <a:gd name="connsiteY4" fmla="*/ -534 h 1043759"/>
                    <a:gd name="connsiteX5" fmla="*/ 530886 w 536270"/>
                    <a:gd name="connsiteY5" fmla="*/ -534 h 1043759"/>
                    <a:gd name="connsiteX6" fmla="*/ 534320 w 536270"/>
                    <a:gd name="connsiteY6" fmla="*/ 3377 h 1043759"/>
                    <a:gd name="connsiteX7" fmla="*/ 530886 w 536270"/>
                    <a:gd name="connsiteY7" fmla="*/ 6811 h 1043759"/>
                    <a:gd name="connsiteX8" fmla="*/ 243624 w 536270"/>
                    <a:gd name="connsiteY8" fmla="*/ 6811 h 1043759"/>
                    <a:gd name="connsiteX9" fmla="*/ 5358 w 536270"/>
                    <a:gd name="connsiteY9" fmla="*/ 243091 h 1043759"/>
                    <a:gd name="connsiteX10" fmla="*/ 37139 w 536270"/>
                    <a:gd name="connsiteY10" fmla="*/ 1039405 h 1043759"/>
                    <a:gd name="connsiteX11" fmla="*/ 33613 w 536270"/>
                    <a:gd name="connsiteY11" fmla="*/ 1043224 h 1043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6270" h="1043759">
                      <a:moveTo>
                        <a:pt x="33520" y="1043224"/>
                      </a:moveTo>
                      <a:cubicBezTo>
                        <a:pt x="31550" y="1043224"/>
                        <a:pt x="29933" y="1041669"/>
                        <a:pt x="29840" y="1039698"/>
                      </a:cubicBezTo>
                      <a:lnTo>
                        <a:pt x="-1941" y="243244"/>
                      </a:lnTo>
                      <a:cubicBezTo>
                        <a:pt x="-2187" y="178312"/>
                        <a:pt x="23758" y="116012"/>
                        <a:pt x="70029" y="70465"/>
                      </a:cubicBezTo>
                      <a:cubicBezTo>
                        <a:pt x="116207" y="24734"/>
                        <a:pt x="178630" y="-796"/>
                        <a:pt x="243624" y="-534"/>
                      </a:cubicBezTo>
                      <a:lnTo>
                        <a:pt x="530886" y="-534"/>
                      </a:lnTo>
                      <a:cubicBezTo>
                        <a:pt x="532918" y="-395"/>
                        <a:pt x="534458" y="1345"/>
                        <a:pt x="534320" y="3377"/>
                      </a:cubicBezTo>
                      <a:cubicBezTo>
                        <a:pt x="534196" y="5225"/>
                        <a:pt x="532734" y="6688"/>
                        <a:pt x="530886" y="6811"/>
                      </a:cubicBezTo>
                      <a:lnTo>
                        <a:pt x="243624" y="6811"/>
                      </a:lnTo>
                      <a:cubicBezTo>
                        <a:pt x="112249" y="6811"/>
                        <a:pt x="5358" y="112809"/>
                        <a:pt x="5358" y="243091"/>
                      </a:cubicBezTo>
                      <a:lnTo>
                        <a:pt x="37139" y="1039405"/>
                      </a:lnTo>
                      <a:cubicBezTo>
                        <a:pt x="37216" y="1041422"/>
                        <a:pt x="35630" y="1043131"/>
                        <a:pt x="33613" y="104322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爱设计-9-93">
                  <a:extLst>
                    <a:ext uri="{FF2B5EF4-FFF2-40B4-BE49-F238E27FC236}">
                      <a16:creationId xmlns:a16="http://schemas.microsoft.com/office/drawing/2014/main" id="{2BE02B23-1D28-459F-DC1E-FD7E3BCFED2D}"/>
                    </a:ext>
                  </a:extLst>
                </p:cNvPr>
                <p:cNvSpPr/>
                <p:nvPr/>
              </p:nvSpPr>
              <p:spPr>
                <a:xfrm>
                  <a:off x="1716909" y="4020372"/>
                  <a:ext cx="484770" cy="1044496"/>
                </a:xfrm>
                <a:custGeom>
                  <a:avLst/>
                  <a:gdLst>
                    <a:gd name="connsiteX0" fmla="*/ 32918 w 484770"/>
                    <a:gd name="connsiteY0" fmla="*/ 1043961 h 1044496"/>
                    <a:gd name="connsiteX1" fmla="*/ 29839 w 484770"/>
                    <a:gd name="connsiteY1" fmla="*/ 1041004 h 1044496"/>
                    <a:gd name="connsiteX2" fmla="*/ -1943 w 484770"/>
                    <a:gd name="connsiteY2" fmla="*/ 244551 h 1044496"/>
                    <a:gd name="connsiteX3" fmla="*/ 243022 w 484770"/>
                    <a:gd name="connsiteY3" fmla="*/ -536 h 1044496"/>
                    <a:gd name="connsiteX4" fmla="*/ 479748 w 484770"/>
                    <a:gd name="connsiteY4" fmla="*/ -536 h 1044496"/>
                    <a:gd name="connsiteX5" fmla="*/ 482828 w 484770"/>
                    <a:gd name="connsiteY5" fmla="*/ 2544 h 1044496"/>
                    <a:gd name="connsiteX6" fmla="*/ 479748 w 484770"/>
                    <a:gd name="connsiteY6" fmla="*/ 5623 h 1044496"/>
                    <a:gd name="connsiteX7" fmla="*/ 243037 w 484770"/>
                    <a:gd name="connsiteY7" fmla="*/ 5623 h 1044496"/>
                    <a:gd name="connsiteX8" fmla="*/ 4232 w 484770"/>
                    <a:gd name="connsiteY8" fmla="*/ 244428 h 1044496"/>
                    <a:gd name="connsiteX9" fmla="*/ 36013 w 484770"/>
                    <a:gd name="connsiteY9" fmla="*/ 1040758 h 1044496"/>
                    <a:gd name="connsiteX10" fmla="*/ 33057 w 484770"/>
                    <a:gd name="connsiteY10" fmla="*/ 1043961 h 1044496"/>
                    <a:gd name="connsiteX11" fmla="*/ 33057 w 484770"/>
                    <a:gd name="connsiteY11" fmla="*/ 1043961 h 1044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84770" h="1044496">
                      <a:moveTo>
                        <a:pt x="32918" y="1043961"/>
                      </a:moveTo>
                      <a:cubicBezTo>
                        <a:pt x="31271" y="1043961"/>
                        <a:pt x="29900" y="1042652"/>
                        <a:pt x="29839" y="1041004"/>
                      </a:cubicBezTo>
                      <a:lnTo>
                        <a:pt x="-1943" y="244551"/>
                      </a:lnTo>
                      <a:cubicBezTo>
                        <a:pt x="-1943" y="109358"/>
                        <a:pt x="107952" y="-536"/>
                        <a:pt x="243022" y="-536"/>
                      </a:cubicBezTo>
                      <a:lnTo>
                        <a:pt x="479748" y="-536"/>
                      </a:lnTo>
                      <a:cubicBezTo>
                        <a:pt x="481442" y="-536"/>
                        <a:pt x="482828" y="850"/>
                        <a:pt x="482828" y="2544"/>
                      </a:cubicBezTo>
                      <a:cubicBezTo>
                        <a:pt x="482828" y="4237"/>
                        <a:pt x="481442" y="5623"/>
                        <a:pt x="479748" y="5623"/>
                      </a:cubicBezTo>
                      <a:lnTo>
                        <a:pt x="243037" y="5623"/>
                      </a:lnTo>
                      <a:cubicBezTo>
                        <a:pt x="111355" y="5623"/>
                        <a:pt x="4232" y="112761"/>
                        <a:pt x="4232" y="244428"/>
                      </a:cubicBezTo>
                      <a:lnTo>
                        <a:pt x="36013" y="1040758"/>
                      </a:lnTo>
                      <a:cubicBezTo>
                        <a:pt x="36075" y="1042452"/>
                        <a:pt x="34766" y="1043884"/>
                        <a:pt x="33057" y="1043961"/>
                      </a:cubicBezTo>
                      <a:cubicBezTo>
                        <a:pt x="33057" y="1043961"/>
                        <a:pt x="33057" y="1043961"/>
                        <a:pt x="33057" y="10439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爱设计-9-94">
                  <a:extLst>
                    <a:ext uri="{FF2B5EF4-FFF2-40B4-BE49-F238E27FC236}">
                      <a16:creationId xmlns:a16="http://schemas.microsoft.com/office/drawing/2014/main" id="{33145B77-F4C6-05B4-DBF4-7B00BEF0B581}"/>
                    </a:ext>
                  </a:extLst>
                </p:cNvPr>
                <p:cNvSpPr/>
                <p:nvPr/>
              </p:nvSpPr>
              <p:spPr>
                <a:xfrm>
                  <a:off x="1917640" y="3871583"/>
                  <a:ext cx="1467887" cy="1189375"/>
                </a:xfrm>
                <a:custGeom>
                  <a:avLst/>
                  <a:gdLst>
                    <a:gd name="connsiteX0" fmla="*/ 579260 w 1467887"/>
                    <a:gd name="connsiteY0" fmla="*/ 8102 h 1189375"/>
                    <a:gd name="connsiteX1" fmla="*/ 428038 w 1467887"/>
                    <a:gd name="connsiteY1" fmla="*/ 56467 h 1189375"/>
                    <a:gd name="connsiteX2" fmla="*/ 305548 w 1467887"/>
                    <a:gd name="connsiteY2" fmla="*/ 141740 h 1189375"/>
                    <a:gd name="connsiteX3" fmla="*/ 201905 w 1467887"/>
                    <a:gd name="connsiteY3" fmla="*/ 277765 h 1189375"/>
                    <a:gd name="connsiteX4" fmla="*/ 119619 w 1467887"/>
                    <a:gd name="connsiteY4" fmla="*/ 484696 h 1189375"/>
                    <a:gd name="connsiteX5" fmla="*/ 51191 w 1467887"/>
                    <a:gd name="connsiteY5" fmla="*/ 663065 h 1189375"/>
                    <a:gd name="connsiteX6" fmla="*/ 378 w 1467887"/>
                    <a:gd name="connsiteY6" fmla="*/ 851888 h 1189375"/>
                    <a:gd name="connsiteX7" fmla="*/ 104283 w 1467887"/>
                    <a:gd name="connsiteY7" fmla="*/ 1163094 h 1189375"/>
                    <a:gd name="connsiteX8" fmla="*/ 353466 w 1467887"/>
                    <a:gd name="connsiteY8" fmla="*/ 1185544 h 1189375"/>
                    <a:gd name="connsiteX9" fmla="*/ 754349 w 1467887"/>
                    <a:gd name="connsiteY9" fmla="*/ 1187176 h 1189375"/>
                    <a:gd name="connsiteX10" fmla="*/ 930608 w 1467887"/>
                    <a:gd name="connsiteY10" fmla="*/ 1188839 h 1189375"/>
                    <a:gd name="connsiteX11" fmla="*/ 1465945 w 1467887"/>
                    <a:gd name="connsiteY11" fmla="*/ 1188500 h 1189375"/>
                    <a:gd name="connsiteX12" fmla="*/ 1402567 w 1467887"/>
                    <a:gd name="connsiteY12" fmla="*/ 695985 h 1189375"/>
                    <a:gd name="connsiteX13" fmla="*/ 1338112 w 1467887"/>
                    <a:gd name="connsiteY13" fmla="*/ 408446 h 1189375"/>
                    <a:gd name="connsiteX14" fmla="*/ 1207476 w 1467887"/>
                    <a:gd name="connsiteY14" fmla="*/ 174969 h 1189375"/>
                    <a:gd name="connsiteX15" fmla="*/ 884568 w 1467887"/>
                    <a:gd name="connsiteY15" fmla="*/ -536 h 1189375"/>
                    <a:gd name="connsiteX16" fmla="*/ 579260 w 1467887"/>
                    <a:gd name="connsiteY16" fmla="*/ 8102 h 1189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67887" h="1189375">
                      <a:moveTo>
                        <a:pt x="579260" y="8102"/>
                      </a:moveTo>
                      <a:cubicBezTo>
                        <a:pt x="579260" y="8102"/>
                        <a:pt x="462544" y="39129"/>
                        <a:pt x="428038" y="56467"/>
                      </a:cubicBezTo>
                      <a:cubicBezTo>
                        <a:pt x="393531" y="73805"/>
                        <a:pt x="343458" y="101582"/>
                        <a:pt x="305548" y="141740"/>
                      </a:cubicBezTo>
                      <a:cubicBezTo>
                        <a:pt x="267639" y="181898"/>
                        <a:pt x="201905" y="277765"/>
                        <a:pt x="201905" y="277765"/>
                      </a:cubicBezTo>
                      <a:lnTo>
                        <a:pt x="119619" y="484696"/>
                      </a:lnTo>
                      <a:lnTo>
                        <a:pt x="51191" y="663065"/>
                      </a:lnTo>
                      <a:cubicBezTo>
                        <a:pt x="51191" y="663065"/>
                        <a:pt x="9170" y="824480"/>
                        <a:pt x="378" y="851888"/>
                      </a:cubicBezTo>
                      <a:cubicBezTo>
                        <a:pt x="-8414" y="879296"/>
                        <a:pt x="3997" y="1113467"/>
                        <a:pt x="104283" y="1163094"/>
                      </a:cubicBezTo>
                      <a:cubicBezTo>
                        <a:pt x="144102" y="1180417"/>
                        <a:pt x="318559" y="1186452"/>
                        <a:pt x="353466" y="1185544"/>
                      </a:cubicBezTo>
                      <a:cubicBezTo>
                        <a:pt x="388373" y="1184636"/>
                        <a:pt x="754349" y="1187176"/>
                        <a:pt x="754349" y="1187176"/>
                      </a:cubicBezTo>
                      <a:lnTo>
                        <a:pt x="930608" y="1188839"/>
                      </a:lnTo>
                      <a:lnTo>
                        <a:pt x="1465945" y="1188500"/>
                      </a:lnTo>
                      <a:lnTo>
                        <a:pt x="1402567" y="695985"/>
                      </a:lnTo>
                      <a:cubicBezTo>
                        <a:pt x="1402567" y="695985"/>
                        <a:pt x="1358822" y="462108"/>
                        <a:pt x="1338112" y="408446"/>
                      </a:cubicBezTo>
                      <a:cubicBezTo>
                        <a:pt x="1317402" y="354785"/>
                        <a:pt x="1254255" y="227136"/>
                        <a:pt x="1207476" y="174969"/>
                      </a:cubicBezTo>
                      <a:cubicBezTo>
                        <a:pt x="1160698" y="122801"/>
                        <a:pt x="1010261" y="14261"/>
                        <a:pt x="884568" y="-536"/>
                      </a:cubicBezTo>
                      <a:cubicBezTo>
                        <a:pt x="817172" y="49107"/>
                        <a:pt x="579260" y="8102"/>
                        <a:pt x="579260" y="810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137" name="爱设计-9-95">
                  <a:extLst>
                    <a:ext uri="{FF2B5EF4-FFF2-40B4-BE49-F238E27FC236}">
                      <a16:creationId xmlns:a16="http://schemas.microsoft.com/office/drawing/2014/main" id="{0DE49B25-2AA1-3AB4-98BA-59D381C6AB99}"/>
                    </a:ext>
                  </a:extLst>
                </p:cNvPr>
                <p:cNvSpPr/>
                <p:nvPr/>
              </p:nvSpPr>
              <p:spPr>
                <a:xfrm>
                  <a:off x="2724828" y="3871552"/>
                  <a:ext cx="664595" cy="1189143"/>
                </a:xfrm>
                <a:custGeom>
                  <a:avLst/>
                  <a:gdLst>
                    <a:gd name="connsiteX0" fmla="*/ 29647 w 664595"/>
                    <a:gd name="connsiteY0" fmla="*/ 19143 h 1189143"/>
                    <a:gd name="connsiteX1" fmla="*/ 355065 w 664595"/>
                    <a:gd name="connsiteY1" fmla="*/ 191029 h 1189143"/>
                    <a:gd name="connsiteX2" fmla="*/ 489997 w 664595"/>
                    <a:gd name="connsiteY2" fmla="*/ 425984 h 1189143"/>
                    <a:gd name="connsiteX3" fmla="*/ 619877 w 664595"/>
                    <a:gd name="connsiteY3" fmla="*/ 1188608 h 1189143"/>
                    <a:gd name="connsiteX4" fmla="*/ 662653 w 664595"/>
                    <a:gd name="connsiteY4" fmla="*/ 1188608 h 1189143"/>
                    <a:gd name="connsiteX5" fmla="*/ 595395 w 664595"/>
                    <a:gd name="connsiteY5" fmla="*/ 696093 h 1189143"/>
                    <a:gd name="connsiteX6" fmla="*/ 534820 w 664595"/>
                    <a:gd name="connsiteY6" fmla="*/ 408477 h 1189143"/>
                    <a:gd name="connsiteX7" fmla="*/ 404169 w 664595"/>
                    <a:gd name="connsiteY7" fmla="*/ 174999 h 1189143"/>
                    <a:gd name="connsiteX8" fmla="*/ 81338 w 664595"/>
                    <a:gd name="connsiteY8" fmla="*/ -536 h 1189143"/>
                    <a:gd name="connsiteX9" fmla="*/ 29647 w 664595"/>
                    <a:gd name="connsiteY9" fmla="*/ 19143 h 1189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4595" h="1189143">
                      <a:moveTo>
                        <a:pt x="29647" y="19143"/>
                      </a:moveTo>
                      <a:cubicBezTo>
                        <a:pt x="155263" y="33878"/>
                        <a:pt x="305808" y="141186"/>
                        <a:pt x="355065" y="191029"/>
                      </a:cubicBezTo>
                      <a:cubicBezTo>
                        <a:pt x="423170" y="259965"/>
                        <a:pt x="459771" y="334490"/>
                        <a:pt x="489997" y="425984"/>
                      </a:cubicBezTo>
                      <a:cubicBezTo>
                        <a:pt x="573453" y="678509"/>
                        <a:pt x="619877" y="1188608"/>
                        <a:pt x="619877" y="1188608"/>
                      </a:cubicBezTo>
                      <a:lnTo>
                        <a:pt x="662653" y="1188608"/>
                      </a:lnTo>
                      <a:cubicBezTo>
                        <a:pt x="662653" y="1188608"/>
                        <a:pt x="614242" y="818922"/>
                        <a:pt x="595395" y="696093"/>
                      </a:cubicBezTo>
                      <a:cubicBezTo>
                        <a:pt x="584262" y="623462"/>
                        <a:pt x="555545" y="462169"/>
                        <a:pt x="534820" y="408477"/>
                      </a:cubicBezTo>
                      <a:cubicBezTo>
                        <a:pt x="514094" y="354785"/>
                        <a:pt x="450963" y="227167"/>
                        <a:pt x="404169" y="174999"/>
                      </a:cubicBezTo>
                      <a:cubicBezTo>
                        <a:pt x="357375" y="122831"/>
                        <a:pt x="206953" y="14261"/>
                        <a:pt x="81338" y="-536"/>
                      </a:cubicBezTo>
                      <a:cubicBezTo>
                        <a:pt x="13865" y="49137"/>
                        <a:pt x="-37841" y="68770"/>
                        <a:pt x="29647" y="191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爱设计-9-96">
                  <a:extLst>
                    <a:ext uri="{FF2B5EF4-FFF2-40B4-BE49-F238E27FC236}">
                      <a16:creationId xmlns:a16="http://schemas.microsoft.com/office/drawing/2014/main" id="{CBD58C78-C911-DE0C-E6D0-4435A4BB9F21}"/>
                    </a:ext>
                  </a:extLst>
                </p:cNvPr>
                <p:cNvSpPr/>
                <p:nvPr/>
              </p:nvSpPr>
              <p:spPr>
                <a:xfrm>
                  <a:off x="2850159" y="4798903"/>
                  <a:ext cx="475193" cy="261765"/>
                </a:xfrm>
                <a:custGeom>
                  <a:avLst/>
                  <a:gdLst>
                    <a:gd name="connsiteX0" fmla="*/ 1137 w 475193"/>
                    <a:gd name="connsiteY0" fmla="*/ 32537 h 261765"/>
                    <a:gd name="connsiteX1" fmla="*/ -1943 w 475193"/>
                    <a:gd name="connsiteY1" fmla="*/ 170440 h 261765"/>
                    <a:gd name="connsiteX2" fmla="*/ 5171 w 475193"/>
                    <a:gd name="connsiteY2" fmla="*/ 251140 h 261765"/>
                    <a:gd name="connsiteX3" fmla="*/ 92354 w 475193"/>
                    <a:gd name="connsiteY3" fmla="*/ 258501 h 261765"/>
                    <a:gd name="connsiteX4" fmla="*/ 162245 w 475193"/>
                    <a:gd name="connsiteY4" fmla="*/ 244766 h 261765"/>
                    <a:gd name="connsiteX5" fmla="*/ 241821 w 475193"/>
                    <a:gd name="connsiteY5" fmla="*/ 206795 h 261765"/>
                    <a:gd name="connsiteX6" fmla="*/ 261592 w 475193"/>
                    <a:gd name="connsiteY6" fmla="*/ 200281 h 261765"/>
                    <a:gd name="connsiteX7" fmla="*/ 350268 w 475193"/>
                    <a:gd name="connsiteY7" fmla="*/ 248877 h 261765"/>
                    <a:gd name="connsiteX8" fmla="*/ 384389 w 475193"/>
                    <a:gd name="connsiteY8" fmla="*/ 257407 h 261765"/>
                    <a:gd name="connsiteX9" fmla="*/ 390087 w 475193"/>
                    <a:gd name="connsiteY9" fmla="*/ 252449 h 261765"/>
                    <a:gd name="connsiteX10" fmla="*/ 390672 w 475193"/>
                    <a:gd name="connsiteY10" fmla="*/ 230523 h 261765"/>
                    <a:gd name="connsiteX11" fmla="*/ 425625 w 475193"/>
                    <a:gd name="connsiteY11" fmla="*/ 235065 h 261765"/>
                    <a:gd name="connsiteX12" fmla="*/ 445750 w 475193"/>
                    <a:gd name="connsiteY12" fmla="*/ 219837 h 261765"/>
                    <a:gd name="connsiteX13" fmla="*/ 436942 w 475193"/>
                    <a:gd name="connsiteY13" fmla="*/ 171641 h 261765"/>
                    <a:gd name="connsiteX14" fmla="*/ 460778 w 475193"/>
                    <a:gd name="connsiteY14" fmla="*/ 168824 h 261765"/>
                    <a:gd name="connsiteX15" fmla="*/ 471279 w 475193"/>
                    <a:gd name="connsiteY15" fmla="*/ 132870 h 261765"/>
                    <a:gd name="connsiteX16" fmla="*/ 414846 w 475193"/>
                    <a:gd name="connsiteY16" fmla="*/ 58005 h 261765"/>
                    <a:gd name="connsiteX17" fmla="*/ 317363 w 475193"/>
                    <a:gd name="connsiteY17" fmla="*/ 1295 h 261765"/>
                    <a:gd name="connsiteX18" fmla="*/ 185342 w 475193"/>
                    <a:gd name="connsiteY18" fmla="*/ 4513 h 261765"/>
                    <a:gd name="connsiteX19" fmla="*/ 1137 w 475193"/>
                    <a:gd name="connsiteY19" fmla="*/ 32537 h 261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475193" h="261765">
                      <a:moveTo>
                        <a:pt x="1137" y="32537"/>
                      </a:moveTo>
                      <a:lnTo>
                        <a:pt x="-1943" y="170440"/>
                      </a:lnTo>
                      <a:lnTo>
                        <a:pt x="5171" y="251140"/>
                      </a:lnTo>
                      <a:cubicBezTo>
                        <a:pt x="5171" y="251140"/>
                        <a:pt x="68118" y="259316"/>
                        <a:pt x="92354" y="258501"/>
                      </a:cubicBezTo>
                      <a:cubicBezTo>
                        <a:pt x="116590" y="257685"/>
                        <a:pt x="127507" y="261334"/>
                        <a:pt x="162245" y="244766"/>
                      </a:cubicBezTo>
                      <a:cubicBezTo>
                        <a:pt x="196982" y="228197"/>
                        <a:pt x="228902" y="211244"/>
                        <a:pt x="241821" y="206795"/>
                      </a:cubicBezTo>
                      <a:cubicBezTo>
                        <a:pt x="254740" y="202344"/>
                        <a:pt x="256402" y="199866"/>
                        <a:pt x="261592" y="200281"/>
                      </a:cubicBezTo>
                      <a:cubicBezTo>
                        <a:pt x="286798" y="202268"/>
                        <a:pt x="337411" y="237159"/>
                        <a:pt x="350268" y="248877"/>
                      </a:cubicBezTo>
                      <a:cubicBezTo>
                        <a:pt x="363125" y="260595"/>
                        <a:pt x="372718" y="265121"/>
                        <a:pt x="384389" y="257407"/>
                      </a:cubicBezTo>
                      <a:cubicBezTo>
                        <a:pt x="396061" y="249693"/>
                        <a:pt x="393212" y="260287"/>
                        <a:pt x="390087" y="252449"/>
                      </a:cubicBezTo>
                      <a:cubicBezTo>
                        <a:pt x="386961" y="244612"/>
                        <a:pt x="390672" y="230523"/>
                        <a:pt x="390672" y="230523"/>
                      </a:cubicBezTo>
                      <a:cubicBezTo>
                        <a:pt x="390672" y="230523"/>
                        <a:pt x="409873" y="240146"/>
                        <a:pt x="425625" y="235065"/>
                      </a:cubicBezTo>
                      <a:cubicBezTo>
                        <a:pt x="441377" y="229984"/>
                        <a:pt x="446689" y="232832"/>
                        <a:pt x="445750" y="219837"/>
                      </a:cubicBezTo>
                      <a:cubicBezTo>
                        <a:pt x="444811" y="206841"/>
                        <a:pt x="436942" y="171641"/>
                        <a:pt x="436942" y="171641"/>
                      </a:cubicBezTo>
                      <a:cubicBezTo>
                        <a:pt x="444903" y="174320"/>
                        <a:pt x="453649" y="173289"/>
                        <a:pt x="460778" y="168824"/>
                      </a:cubicBezTo>
                      <a:cubicBezTo>
                        <a:pt x="472819" y="161279"/>
                        <a:pt x="475730" y="146604"/>
                        <a:pt x="471279" y="132870"/>
                      </a:cubicBezTo>
                      <a:cubicBezTo>
                        <a:pt x="466830" y="119135"/>
                        <a:pt x="425871" y="75667"/>
                        <a:pt x="414846" y="58005"/>
                      </a:cubicBezTo>
                      <a:cubicBezTo>
                        <a:pt x="403821" y="40344"/>
                        <a:pt x="342015" y="6253"/>
                        <a:pt x="317363" y="1295"/>
                      </a:cubicBezTo>
                      <a:cubicBezTo>
                        <a:pt x="292711" y="-3663"/>
                        <a:pt x="202264" y="2835"/>
                        <a:pt x="185342" y="4513"/>
                      </a:cubicBezTo>
                      <a:cubicBezTo>
                        <a:pt x="168419" y="6192"/>
                        <a:pt x="1137" y="32537"/>
                        <a:pt x="1137" y="325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爱设计-9-97">
                  <a:extLst>
                    <a:ext uri="{FF2B5EF4-FFF2-40B4-BE49-F238E27FC236}">
                      <a16:creationId xmlns:a16="http://schemas.microsoft.com/office/drawing/2014/main" id="{F24D2611-5903-DCF2-FCC9-1CBD92CF8E66}"/>
                    </a:ext>
                  </a:extLst>
                </p:cNvPr>
                <p:cNvSpPr/>
                <p:nvPr/>
              </p:nvSpPr>
              <p:spPr>
                <a:xfrm>
                  <a:off x="2952256" y="4499427"/>
                  <a:ext cx="246587" cy="316089"/>
                </a:xfrm>
                <a:custGeom>
                  <a:avLst/>
                  <a:gdLst>
                    <a:gd name="connsiteX0" fmla="*/ 146376 w 246587"/>
                    <a:gd name="connsiteY0" fmla="*/ 300741 h 316089"/>
                    <a:gd name="connsiteX1" fmla="*/ -134 w 246587"/>
                    <a:gd name="connsiteY1" fmla="*/ 46122 h 316089"/>
                    <a:gd name="connsiteX2" fmla="*/ 12184 w 246587"/>
                    <a:gd name="connsiteY2" fmla="*/ 18283 h 316089"/>
                    <a:gd name="connsiteX3" fmla="*/ 37544 w 246587"/>
                    <a:gd name="connsiteY3" fmla="*/ 3716 h 316089"/>
                    <a:gd name="connsiteX4" fmla="*/ 67816 w 246587"/>
                    <a:gd name="connsiteY4" fmla="*/ 7027 h 316089"/>
                    <a:gd name="connsiteX5" fmla="*/ 244645 w 246587"/>
                    <a:gd name="connsiteY5" fmla="*/ 315553 h 316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6587" h="316089">
                      <a:moveTo>
                        <a:pt x="146376" y="300741"/>
                      </a:moveTo>
                      <a:lnTo>
                        <a:pt x="-134" y="46122"/>
                      </a:lnTo>
                      <a:cubicBezTo>
                        <a:pt x="-5077" y="37515"/>
                        <a:pt x="466" y="25058"/>
                        <a:pt x="12184" y="18283"/>
                      </a:cubicBezTo>
                      <a:lnTo>
                        <a:pt x="37544" y="3716"/>
                      </a:lnTo>
                      <a:cubicBezTo>
                        <a:pt x="49324" y="-3059"/>
                        <a:pt x="62874" y="-1580"/>
                        <a:pt x="67816" y="7027"/>
                      </a:cubicBezTo>
                      <a:lnTo>
                        <a:pt x="244645" y="315553"/>
                      </a:lnTo>
                      <a:close/>
                    </a:path>
                  </a:pathLst>
                </a:custGeom>
                <a:solidFill>
                  <a:srgbClr val="FFBF31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爱设计-9-98">
                  <a:extLst>
                    <a:ext uri="{FF2B5EF4-FFF2-40B4-BE49-F238E27FC236}">
                      <a16:creationId xmlns:a16="http://schemas.microsoft.com/office/drawing/2014/main" id="{B795C24E-0D7D-8361-C7F7-F3B621CF30FE}"/>
                    </a:ext>
                  </a:extLst>
                </p:cNvPr>
                <p:cNvSpPr/>
                <p:nvPr/>
              </p:nvSpPr>
              <p:spPr>
                <a:xfrm>
                  <a:off x="2290341" y="2931201"/>
                  <a:ext cx="633340" cy="555682"/>
                </a:xfrm>
                <a:custGeom>
                  <a:avLst/>
                  <a:gdLst>
                    <a:gd name="connsiteX0" fmla="*/ 556136 w 633340"/>
                    <a:gd name="connsiteY0" fmla="*/ 215424 h 555682"/>
                    <a:gd name="connsiteX1" fmla="*/ 602329 w 633340"/>
                    <a:gd name="connsiteY1" fmla="*/ 284591 h 555682"/>
                    <a:gd name="connsiteX2" fmla="*/ 540861 w 633340"/>
                    <a:gd name="connsiteY2" fmla="*/ 2164 h 555682"/>
                    <a:gd name="connsiteX3" fmla="*/ 509388 w 633340"/>
                    <a:gd name="connsiteY3" fmla="*/ 2164 h 555682"/>
                    <a:gd name="connsiteX4" fmla="*/ 307676 w 633340"/>
                    <a:gd name="connsiteY4" fmla="*/ 55040 h 555682"/>
                    <a:gd name="connsiteX5" fmla="*/ 167725 w 633340"/>
                    <a:gd name="connsiteY5" fmla="*/ 76273 h 555682"/>
                    <a:gd name="connsiteX6" fmla="*/ 76524 w 633340"/>
                    <a:gd name="connsiteY6" fmla="*/ 130166 h 555682"/>
                    <a:gd name="connsiteX7" fmla="*/ 43357 w 633340"/>
                    <a:gd name="connsiteY7" fmla="*/ 221829 h 555682"/>
                    <a:gd name="connsiteX8" fmla="*/ 51287 w 633340"/>
                    <a:gd name="connsiteY8" fmla="*/ 271595 h 555682"/>
                    <a:gd name="connsiteX9" fmla="*/ 1860 w 633340"/>
                    <a:gd name="connsiteY9" fmla="*/ 419306 h 555682"/>
                    <a:gd name="connsiteX10" fmla="*/ 51241 w 633340"/>
                    <a:gd name="connsiteY10" fmla="*/ 517945 h 555682"/>
                    <a:gd name="connsiteX11" fmla="*/ 100514 w 633340"/>
                    <a:gd name="connsiteY11" fmla="*/ 555146 h 555682"/>
                    <a:gd name="connsiteX12" fmla="*/ 186557 w 633340"/>
                    <a:gd name="connsiteY12" fmla="*/ 523781 h 555682"/>
                    <a:gd name="connsiteX13" fmla="*/ 162105 w 633340"/>
                    <a:gd name="connsiteY13" fmla="*/ 415180 h 555682"/>
                    <a:gd name="connsiteX14" fmla="*/ 172052 w 633340"/>
                    <a:gd name="connsiteY14" fmla="*/ 304546 h 555682"/>
                    <a:gd name="connsiteX15" fmla="*/ 366557 w 633340"/>
                    <a:gd name="connsiteY15" fmla="*/ 322146 h 555682"/>
                    <a:gd name="connsiteX16" fmla="*/ 507756 w 633340"/>
                    <a:gd name="connsiteY16" fmla="*/ 252856 h 555682"/>
                    <a:gd name="connsiteX17" fmla="*/ 556136 w 633340"/>
                    <a:gd name="connsiteY17" fmla="*/ 215424 h 55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33340" h="555682">
                      <a:moveTo>
                        <a:pt x="556136" y="215424"/>
                      </a:moveTo>
                      <a:cubicBezTo>
                        <a:pt x="577031" y="238936"/>
                        <a:pt x="601806" y="285376"/>
                        <a:pt x="602329" y="284591"/>
                      </a:cubicBezTo>
                      <a:cubicBezTo>
                        <a:pt x="652850" y="223353"/>
                        <a:pt x="640670" y="35700"/>
                        <a:pt x="540861" y="2164"/>
                      </a:cubicBezTo>
                      <a:cubicBezTo>
                        <a:pt x="530899" y="-1193"/>
                        <a:pt x="519181" y="-1670"/>
                        <a:pt x="509388" y="2164"/>
                      </a:cubicBezTo>
                      <a:cubicBezTo>
                        <a:pt x="417771" y="38025"/>
                        <a:pt x="370037" y="46602"/>
                        <a:pt x="307676" y="55040"/>
                      </a:cubicBezTo>
                      <a:cubicBezTo>
                        <a:pt x="239294" y="64278"/>
                        <a:pt x="203679" y="63586"/>
                        <a:pt x="167725" y="76273"/>
                      </a:cubicBezTo>
                      <a:cubicBezTo>
                        <a:pt x="131771" y="88961"/>
                        <a:pt x="104086" y="93827"/>
                        <a:pt x="76524" y="130166"/>
                      </a:cubicBezTo>
                      <a:cubicBezTo>
                        <a:pt x="48962" y="166505"/>
                        <a:pt x="41001" y="197439"/>
                        <a:pt x="43357" y="221829"/>
                      </a:cubicBezTo>
                      <a:cubicBezTo>
                        <a:pt x="45143" y="238551"/>
                        <a:pt x="47792" y="255150"/>
                        <a:pt x="51287" y="271595"/>
                      </a:cubicBezTo>
                      <a:cubicBezTo>
                        <a:pt x="3985" y="291258"/>
                        <a:pt x="-9519" y="367847"/>
                        <a:pt x="1860" y="419306"/>
                      </a:cubicBezTo>
                      <a:cubicBezTo>
                        <a:pt x="13239" y="470766"/>
                        <a:pt x="30515" y="485055"/>
                        <a:pt x="51241" y="517945"/>
                      </a:cubicBezTo>
                      <a:cubicBezTo>
                        <a:pt x="71966" y="550835"/>
                        <a:pt x="100514" y="555146"/>
                        <a:pt x="100514" y="555146"/>
                      </a:cubicBezTo>
                      <a:cubicBezTo>
                        <a:pt x="135451" y="531556"/>
                        <a:pt x="174839" y="521363"/>
                        <a:pt x="186557" y="523781"/>
                      </a:cubicBezTo>
                      <a:cubicBezTo>
                        <a:pt x="204803" y="489536"/>
                        <a:pt x="179889" y="451750"/>
                        <a:pt x="162105" y="415180"/>
                      </a:cubicBezTo>
                      <a:cubicBezTo>
                        <a:pt x="144321" y="378610"/>
                        <a:pt x="172052" y="304546"/>
                        <a:pt x="172052" y="304546"/>
                      </a:cubicBezTo>
                      <a:cubicBezTo>
                        <a:pt x="245962" y="305824"/>
                        <a:pt x="289645" y="355667"/>
                        <a:pt x="366557" y="322146"/>
                      </a:cubicBezTo>
                      <a:cubicBezTo>
                        <a:pt x="443470" y="288625"/>
                        <a:pt x="476206" y="277492"/>
                        <a:pt x="507756" y="252856"/>
                      </a:cubicBezTo>
                      <a:cubicBezTo>
                        <a:pt x="539306" y="228219"/>
                        <a:pt x="556136" y="215424"/>
                        <a:pt x="556136" y="215424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爱设计-9-99">
                  <a:extLst>
                    <a:ext uri="{FF2B5EF4-FFF2-40B4-BE49-F238E27FC236}">
                      <a16:creationId xmlns:a16="http://schemas.microsoft.com/office/drawing/2014/main" id="{0EDD6D1E-40C2-1EF0-E45D-C80A098D6299}"/>
                    </a:ext>
                  </a:extLst>
                </p:cNvPr>
                <p:cNvSpPr/>
                <p:nvPr/>
              </p:nvSpPr>
              <p:spPr>
                <a:xfrm>
                  <a:off x="2358306" y="2931201"/>
                  <a:ext cx="569272" cy="285173"/>
                </a:xfrm>
                <a:custGeom>
                  <a:avLst/>
                  <a:gdLst>
                    <a:gd name="connsiteX0" fmla="*/ 476807 w 569272"/>
                    <a:gd name="connsiteY0" fmla="*/ 2164 h 285173"/>
                    <a:gd name="connsiteX1" fmla="*/ 445318 w 569272"/>
                    <a:gd name="connsiteY1" fmla="*/ 2164 h 285173"/>
                    <a:gd name="connsiteX2" fmla="*/ 243607 w 569272"/>
                    <a:gd name="connsiteY2" fmla="*/ 55040 h 285173"/>
                    <a:gd name="connsiteX3" fmla="*/ 103671 w 569272"/>
                    <a:gd name="connsiteY3" fmla="*/ 76273 h 285173"/>
                    <a:gd name="connsiteX4" fmla="*/ 12470 w 569272"/>
                    <a:gd name="connsiteY4" fmla="*/ 130166 h 285173"/>
                    <a:gd name="connsiteX5" fmla="*/ -1943 w 569272"/>
                    <a:gd name="connsiteY5" fmla="*/ 151599 h 285173"/>
                    <a:gd name="connsiteX6" fmla="*/ 85302 w 569272"/>
                    <a:gd name="connsiteY6" fmla="*/ 102665 h 285173"/>
                    <a:gd name="connsiteX7" fmla="*/ 225253 w 569272"/>
                    <a:gd name="connsiteY7" fmla="*/ 81432 h 285173"/>
                    <a:gd name="connsiteX8" fmla="*/ 426826 w 569272"/>
                    <a:gd name="connsiteY8" fmla="*/ 36516 h 285173"/>
                    <a:gd name="connsiteX9" fmla="*/ 458299 w 569272"/>
                    <a:gd name="connsiteY9" fmla="*/ 36516 h 285173"/>
                    <a:gd name="connsiteX10" fmla="*/ 522277 w 569272"/>
                    <a:gd name="connsiteY10" fmla="*/ 264881 h 285173"/>
                    <a:gd name="connsiteX11" fmla="*/ 538245 w 569272"/>
                    <a:gd name="connsiteY11" fmla="*/ 284637 h 285173"/>
                    <a:gd name="connsiteX12" fmla="*/ 476807 w 569272"/>
                    <a:gd name="connsiteY12" fmla="*/ 2164 h 285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69272" h="285173">
                      <a:moveTo>
                        <a:pt x="476807" y="2164"/>
                      </a:moveTo>
                      <a:cubicBezTo>
                        <a:pt x="466829" y="-1193"/>
                        <a:pt x="455127" y="-1670"/>
                        <a:pt x="445318" y="2164"/>
                      </a:cubicBezTo>
                      <a:cubicBezTo>
                        <a:pt x="353701" y="38025"/>
                        <a:pt x="305968" y="46602"/>
                        <a:pt x="243607" y="55040"/>
                      </a:cubicBezTo>
                      <a:cubicBezTo>
                        <a:pt x="175225" y="64278"/>
                        <a:pt x="139610" y="63586"/>
                        <a:pt x="103671" y="76273"/>
                      </a:cubicBezTo>
                      <a:cubicBezTo>
                        <a:pt x="67733" y="88961"/>
                        <a:pt x="40017" y="93827"/>
                        <a:pt x="12470" y="130166"/>
                      </a:cubicBezTo>
                      <a:cubicBezTo>
                        <a:pt x="7250" y="137018"/>
                        <a:pt x="2431" y="144178"/>
                        <a:pt x="-1943" y="151599"/>
                      </a:cubicBezTo>
                      <a:cubicBezTo>
                        <a:pt x="24326" y="119803"/>
                        <a:pt x="51088" y="114737"/>
                        <a:pt x="85302" y="102665"/>
                      </a:cubicBezTo>
                      <a:cubicBezTo>
                        <a:pt x="121256" y="89977"/>
                        <a:pt x="156871" y="90701"/>
                        <a:pt x="225253" y="81432"/>
                      </a:cubicBezTo>
                      <a:cubicBezTo>
                        <a:pt x="287598" y="72994"/>
                        <a:pt x="335193" y="72362"/>
                        <a:pt x="426826" y="36516"/>
                      </a:cubicBezTo>
                      <a:cubicBezTo>
                        <a:pt x="436619" y="32682"/>
                        <a:pt x="448383" y="33159"/>
                        <a:pt x="458299" y="36516"/>
                      </a:cubicBezTo>
                      <a:cubicBezTo>
                        <a:pt x="545251" y="65772"/>
                        <a:pt x="551841" y="187215"/>
                        <a:pt x="522277" y="264881"/>
                      </a:cubicBezTo>
                      <a:cubicBezTo>
                        <a:pt x="523493" y="266914"/>
                        <a:pt x="538167" y="284760"/>
                        <a:pt x="538245" y="284637"/>
                      </a:cubicBezTo>
                      <a:cubicBezTo>
                        <a:pt x="588780" y="223353"/>
                        <a:pt x="576616" y="35700"/>
                        <a:pt x="476807" y="216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爱设计-9-100">
                  <a:extLst>
                    <a:ext uri="{FF2B5EF4-FFF2-40B4-BE49-F238E27FC236}">
                      <a16:creationId xmlns:a16="http://schemas.microsoft.com/office/drawing/2014/main" id="{8C6CCBB3-05F1-E151-0C4A-3DE108F8A548}"/>
                    </a:ext>
                  </a:extLst>
                </p:cNvPr>
                <p:cNvSpPr/>
                <p:nvPr/>
              </p:nvSpPr>
              <p:spPr>
                <a:xfrm>
                  <a:off x="2380920" y="3153043"/>
                  <a:ext cx="574951" cy="828044"/>
                </a:xfrm>
                <a:custGeom>
                  <a:avLst/>
                  <a:gdLst>
                    <a:gd name="connsiteX0" fmla="*/ 450837 w 574951"/>
                    <a:gd name="connsiteY0" fmla="*/ 735111 h 828044"/>
                    <a:gd name="connsiteX1" fmla="*/ 437379 w 574951"/>
                    <a:gd name="connsiteY1" fmla="*/ 611004 h 828044"/>
                    <a:gd name="connsiteX2" fmla="*/ 550354 w 574951"/>
                    <a:gd name="connsiteY2" fmla="*/ 528626 h 828044"/>
                    <a:gd name="connsiteX3" fmla="*/ 571048 w 574951"/>
                    <a:gd name="connsiteY3" fmla="*/ 417161 h 828044"/>
                    <a:gd name="connsiteX4" fmla="*/ 542146 w 574951"/>
                    <a:gd name="connsiteY4" fmla="*/ 210075 h 828044"/>
                    <a:gd name="connsiteX5" fmla="*/ 511705 w 574951"/>
                    <a:gd name="connsiteY5" fmla="*/ 62749 h 828044"/>
                    <a:gd name="connsiteX6" fmla="*/ 468006 w 574951"/>
                    <a:gd name="connsiteY6" fmla="*/ -382 h 828044"/>
                    <a:gd name="connsiteX7" fmla="*/ 272207 w 574951"/>
                    <a:gd name="connsiteY7" fmla="*/ 68769 h 828044"/>
                    <a:gd name="connsiteX8" fmla="*/ 84554 w 574951"/>
                    <a:gd name="connsiteY8" fmla="*/ 79101 h 828044"/>
                    <a:gd name="connsiteX9" fmla="*/ 67616 w 574951"/>
                    <a:gd name="connsiteY9" fmla="*/ 212493 h 828044"/>
                    <a:gd name="connsiteX10" fmla="*/ 79565 w 574951"/>
                    <a:gd name="connsiteY10" fmla="*/ 307128 h 828044"/>
                    <a:gd name="connsiteX11" fmla="*/ -982 w 574951"/>
                    <a:gd name="connsiteY11" fmla="*/ 361544 h 828044"/>
                    <a:gd name="connsiteX12" fmla="*/ 25749 w 574951"/>
                    <a:gd name="connsiteY12" fmla="*/ 440951 h 828044"/>
                    <a:gd name="connsiteX13" fmla="*/ 92745 w 574951"/>
                    <a:gd name="connsiteY13" fmla="*/ 450543 h 828044"/>
                    <a:gd name="connsiteX14" fmla="*/ 118059 w 574951"/>
                    <a:gd name="connsiteY14" fmla="*/ 584690 h 828044"/>
                    <a:gd name="connsiteX15" fmla="*/ 115642 w 574951"/>
                    <a:gd name="connsiteY15" fmla="*/ 743657 h 828044"/>
                    <a:gd name="connsiteX16" fmla="*/ 364502 w 574951"/>
                    <a:gd name="connsiteY16" fmla="*/ 822663 h 828044"/>
                    <a:gd name="connsiteX17" fmla="*/ 450837 w 574951"/>
                    <a:gd name="connsiteY17" fmla="*/ 735111 h 828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74951" h="828044">
                      <a:moveTo>
                        <a:pt x="450837" y="735111"/>
                      </a:moveTo>
                      <a:cubicBezTo>
                        <a:pt x="449297" y="712538"/>
                        <a:pt x="438165" y="629497"/>
                        <a:pt x="437379" y="611004"/>
                      </a:cubicBezTo>
                      <a:cubicBezTo>
                        <a:pt x="515693" y="598070"/>
                        <a:pt x="535109" y="557728"/>
                        <a:pt x="550354" y="528626"/>
                      </a:cubicBezTo>
                      <a:cubicBezTo>
                        <a:pt x="565597" y="499524"/>
                        <a:pt x="577946" y="453561"/>
                        <a:pt x="571048" y="417161"/>
                      </a:cubicBezTo>
                      <a:cubicBezTo>
                        <a:pt x="564150" y="380760"/>
                        <a:pt x="542146" y="210075"/>
                        <a:pt x="542146" y="210075"/>
                      </a:cubicBezTo>
                      <a:lnTo>
                        <a:pt x="511705" y="62749"/>
                      </a:lnTo>
                      <a:cubicBezTo>
                        <a:pt x="511705" y="62749"/>
                        <a:pt x="492488" y="-4155"/>
                        <a:pt x="468006" y="-382"/>
                      </a:cubicBezTo>
                      <a:cubicBezTo>
                        <a:pt x="436040" y="25902"/>
                        <a:pt x="314289" y="57929"/>
                        <a:pt x="272207" y="68769"/>
                      </a:cubicBezTo>
                      <a:cubicBezTo>
                        <a:pt x="230125" y="79610"/>
                        <a:pt x="84554" y="79101"/>
                        <a:pt x="84554" y="79101"/>
                      </a:cubicBezTo>
                      <a:cubicBezTo>
                        <a:pt x="84554" y="79101"/>
                        <a:pt x="63351" y="178972"/>
                        <a:pt x="67616" y="212493"/>
                      </a:cubicBezTo>
                      <a:cubicBezTo>
                        <a:pt x="71881" y="246014"/>
                        <a:pt x="84122" y="283816"/>
                        <a:pt x="79565" y="307128"/>
                      </a:cubicBezTo>
                      <a:cubicBezTo>
                        <a:pt x="35804" y="315535"/>
                        <a:pt x="4115" y="329701"/>
                        <a:pt x="-982" y="361544"/>
                      </a:cubicBezTo>
                      <a:cubicBezTo>
                        <a:pt x="-6078" y="393387"/>
                        <a:pt x="10012" y="431727"/>
                        <a:pt x="25749" y="440951"/>
                      </a:cubicBezTo>
                      <a:cubicBezTo>
                        <a:pt x="41486" y="450174"/>
                        <a:pt x="68108" y="445816"/>
                        <a:pt x="92745" y="450543"/>
                      </a:cubicBezTo>
                      <a:cubicBezTo>
                        <a:pt x="109560" y="501757"/>
                        <a:pt x="114302" y="551415"/>
                        <a:pt x="118059" y="584690"/>
                      </a:cubicBezTo>
                      <a:cubicBezTo>
                        <a:pt x="121816" y="617964"/>
                        <a:pt x="117982" y="709412"/>
                        <a:pt x="115642" y="743657"/>
                      </a:cubicBezTo>
                      <a:cubicBezTo>
                        <a:pt x="188551" y="814733"/>
                        <a:pt x="300939" y="838908"/>
                        <a:pt x="364502" y="822663"/>
                      </a:cubicBezTo>
                      <a:cubicBezTo>
                        <a:pt x="467559" y="796256"/>
                        <a:pt x="452315" y="757669"/>
                        <a:pt x="450837" y="73511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爱设计-9-101">
                  <a:extLst>
                    <a:ext uri="{FF2B5EF4-FFF2-40B4-BE49-F238E27FC236}">
                      <a16:creationId xmlns:a16="http://schemas.microsoft.com/office/drawing/2014/main" id="{6CCFDDC1-9833-C189-52AC-CBF6B42EB070}"/>
                    </a:ext>
                  </a:extLst>
                </p:cNvPr>
                <p:cNvSpPr/>
                <p:nvPr/>
              </p:nvSpPr>
              <p:spPr>
                <a:xfrm>
                  <a:off x="2695288" y="3146080"/>
                  <a:ext cx="261727" cy="623769"/>
                </a:xfrm>
                <a:custGeom>
                  <a:avLst/>
                  <a:gdLst>
                    <a:gd name="connsiteX0" fmla="*/ 87427 w 261727"/>
                    <a:gd name="connsiteY0" fmla="*/ 623234 h 623769"/>
                    <a:gd name="connsiteX1" fmla="*/ 1199 w 261727"/>
                    <a:gd name="connsiteY1" fmla="*/ 614134 h 623769"/>
                    <a:gd name="connsiteX2" fmla="*/ -1896 w 261727"/>
                    <a:gd name="connsiteY2" fmla="*/ 609868 h 623769"/>
                    <a:gd name="connsiteX3" fmla="*/ 2370 w 261727"/>
                    <a:gd name="connsiteY3" fmla="*/ 606773 h 623769"/>
                    <a:gd name="connsiteX4" fmla="*/ 89844 w 261727"/>
                    <a:gd name="connsiteY4" fmla="*/ 615766 h 623769"/>
                    <a:gd name="connsiteX5" fmla="*/ 218124 w 261727"/>
                    <a:gd name="connsiteY5" fmla="*/ 568356 h 623769"/>
                    <a:gd name="connsiteX6" fmla="*/ 246871 w 261727"/>
                    <a:gd name="connsiteY6" fmla="*/ 369955 h 623769"/>
                    <a:gd name="connsiteX7" fmla="*/ 201294 w 261727"/>
                    <a:gd name="connsiteY7" fmla="*/ 112564 h 623769"/>
                    <a:gd name="connsiteX8" fmla="*/ 150820 w 261727"/>
                    <a:gd name="connsiteY8" fmla="*/ 5626 h 623769"/>
                    <a:gd name="connsiteX9" fmla="*/ 151205 w 261727"/>
                    <a:gd name="connsiteY9" fmla="*/ 360 h 623769"/>
                    <a:gd name="connsiteX10" fmla="*/ 156471 w 261727"/>
                    <a:gd name="connsiteY10" fmla="*/ 761 h 623769"/>
                    <a:gd name="connsiteX11" fmla="*/ 208516 w 261727"/>
                    <a:gd name="connsiteY11" fmla="*/ 110732 h 623769"/>
                    <a:gd name="connsiteX12" fmla="*/ 254263 w 261727"/>
                    <a:gd name="connsiteY12" fmla="*/ 369062 h 623769"/>
                    <a:gd name="connsiteX13" fmla="*/ 223759 w 261727"/>
                    <a:gd name="connsiteY13" fmla="*/ 573221 h 623769"/>
                    <a:gd name="connsiteX14" fmla="*/ 90045 w 261727"/>
                    <a:gd name="connsiteY14" fmla="*/ 623203 h 623769"/>
                    <a:gd name="connsiteX15" fmla="*/ 87427 w 261727"/>
                    <a:gd name="connsiteY15" fmla="*/ 623234 h 623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1727" h="623769">
                      <a:moveTo>
                        <a:pt x="87427" y="623234"/>
                      </a:moveTo>
                      <a:cubicBezTo>
                        <a:pt x="70151" y="623234"/>
                        <a:pt x="34782" y="619523"/>
                        <a:pt x="1199" y="614134"/>
                      </a:cubicBezTo>
                      <a:cubicBezTo>
                        <a:pt x="-833" y="613810"/>
                        <a:pt x="-2219" y="611901"/>
                        <a:pt x="-1896" y="609868"/>
                      </a:cubicBezTo>
                      <a:cubicBezTo>
                        <a:pt x="-1572" y="607836"/>
                        <a:pt x="337" y="606450"/>
                        <a:pt x="2370" y="606773"/>
                      </a:cubicBezTo>
                      <a:cubicBezTo>
                        <a:pt x="36799" y="612301"/>
                        <a:pt x="74400" y="616197"/>
                        <a:pt x="89844" y="615766"/>
                      </a:cubicBezTo>
                      <a:cubicBezTo>
                        <a:pt x="150019" y="614226"/>
                        <a:pt x="191978" y="598659"/>
                        <a:pt x="218124" y="568356"/>
                      </a:cubicBezTo>
                      <a:cubicBezTo>
                        <a:pt x="258882" y="521131"/>
                        <a:pt x="255525" y="441570"/>
                        <a:pt x="246871" y="369955"/>
                      </a:cubicBezTo>
                      <a:cubicBezTo>
                        <a:pt x="239512" y="309087"/>
                        <a:pt x="218093" y="178544"/>
                        <a:pt x="201294" y="112564"/>
                      </a:cubicBezTo>
                      <a:cubicBezTo>
                        <a:pt x="188729" y="63214"/>
                        <a:pt x="174579" y="33235"/>
                        <a:pt x="150820" y="5626"/>
                      </a:cubicBezTo>
                      <a:cubicBezTo>
                        <a:pt x="149480" y="4071"/>
                        <a:pt x="149650" y="1715"/>
                        <a:pt x="151205" y="360"/>
                      </a:cubicBezTo>
                      <a:cubicBezTo>
                        <a:pt x="152775" y="-979"/>
                        <a:pt x="155131" y="-794"/>
                        <a:pt x="156471" y="761"/>
                      </a:cubicBezTo>
                      <a:cubicBezTo>
                        <a:pt x="180722" y="28954"/>
                        <a:pt x="195797" y="60812"/>
                        <a:pt x="208516" y="110732"/>
                      </a:cubicBezTo>
                      <a:cubicBezTo>
                        <a:pt x="225453" y="176943"/>
                        <a:pt x="246887" y="307994"/>
                        <a:pt x="254263" y="369062"/>
                      </a:cubicBezTo>
                      <a:cubicBezTo>
                        <a:pt x="263116" y="442294"/>
                        <a:pt x="266412" y="523810"/>
                        <a:pt x="223759" y="573221"/>
                      </a:cubicBezTo>
                      <a:cubicBezTo>
                        <a:pt x="196166" y="605203"/>
                        <a:pt x="152421" y="621555"/>
                        <a:pt x="90045" y="623203"/>
                      </a:cubicBezTo>
                      <a:cubicBezTo>
                        <a:pt x="89229" y="623234"/>
                        <a:pt x="88351" y="623234"/>
                        <a:pt x="87427" y="62323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爱设计-9-102">
                  <a:extLst>
                    <a:ext uri="{FF2B5EF4-FFF2-40B4-BE49-F238E27FC236}">
                      <a16:creationId xmlns:a16="http://schemas.microsoft.com/office/drawing/2014/main" id="{555CF9DA-F476-3FE4-8C4E-B6AAF965A440}"/>
                    </a:ext>
                  </a:extLst>
                </p:cNvPr>
                <p:cNvSpPr/>
                <p:nvPr/>
              </p:nvSpPr>
              <p:spPr>
                <a:xfrm>
                  <a:off x="2375797" y="3456533"/>
                  <a:ext cx="125239" cy="157059"/>
                </a:xfrm>
                <a:custGeom>
                  <a:avLst/>
                  <a:gdLst>
                    <a:gd name="connsiteX0" fmla="*/ 76172 w 125239"/>
                    <a:gd name="connsiteY0" fmla="*/ 156523 h 157059"/>
                    <a:gd name="connsiteX1" fmla="*/ -1941 w 125239"/>
                    <a:gd name="connsiteY1" fmla="*/ 77578 h 157059"/>
                    <a:gd name="connsiteX2" fmla="*/ 77003 w 125239"/>
                    <a:gd name="connsiteY2" fmla="*/ -535 h 157059"/>
                    <a:gd name="connsiteX3" fmla="*/ 94403 w 125239"/>
                    <a:gd name="connsiteY3" fmla="*/ 1513 h 157059"/>
                    <a:gd name="connsiteX4" fmla="*/ 97159 w 125239"/>
                    <a:gd name="connsiteY4" fmla="*/ 6009 h 157059"/>
                    <a:gd name="connsiteX5" fmla="*/ 92663 w 125239"/>
                    <a:gd name="connsiteY5" fmla="*/ 8766 h 157059"/>
                    <a:gd name="connsiteX6" fmla="*/ 7051 w 125239"/>
                    <a:gd name="connsiteY6" fmla="*/ 61519 h 157059"/>
                    <a:gd name="connsiteX7" fmla="*/ 59804 w 125239"/>
                    <a:gd name="connsiteY7" fmla="*/ 147130 h 157059"/>
                    <a:gd name="connsiteX8" fmla="*/ 117454 w 125239"/>
                    <a:gd name="connsiteY8" fmla="*/ 135890 h 157059"/>
                    <a:gd name="connsiteX9" fmla="*/ 122642 w 125239"/>
                    <a:gd name="connsiteY9" fmla="*/ 136845 h 157059"/>
                    <a:gd name="connsiteX10" fmla="*/ 121780 w 125239"/>
                    <a:gd name="connsiteY10" fmla="*/ 141957 h 157059"/>
                    <a:gd name="connsiteX11" fmla="*/ 89907 w 125239"/>
                    <a:gd name="connsiteY11" fmla="*/ 155307 h 157059"/>
                    <a:gd name="connsiteX12" fmla="*/ 76172 w 125239"/>
                    <a:gd name="connsiteY12" fmla="*/ 156523 h 157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5239" h="157059">
                      <a:moveTo>
                        <a:pt x="76172" y="156523"/>
                      </a:moveTo>
                      <a:cubicBezTo>
                        <a:pt x="32796" y="156292"/>
                        <a:pt x="-2173" y="120939"/>
                        <a:pt x="-1941" y="77578"/>
                      </a:cubicBezTo>
                      <a:cubicBezTo>
                        <a:pt x="-1711" y="34203"/>
                        <a:pt x="33643" y="-766"/>
                        <a:pt x="77003" y="-535"/>
                      </a:cubicBezTo>
                      <a:cubicBezTo>
                        <a:pt x="82870" y="-504"/>
                        <a:pt x="88705" y="189"/>
                        <a:pt x="94403" y="1513"/>
                      </a:cubicBezTo>
                      <a:cubicBezTo>
                        <a:pt x="96404" y="1990"/>
                        <a:pt x="97636" y="4008"/>
                        <a:pt x="97159" y="6009"/>
                      </a:cubicBezTo>
                      <a:cubicBezTo>
                        <a:pt x="96682" y="8011"/>
                        <a:pt x="94665" y="9243"/>
                        <a:pt x="92663" y="8766"/>
                      </a:cubicBezTo>
                      <a:cubicBezTo>
                        <a:pt x="54461" y="-304"/>
                        <a:pt x="16120" y="23316"/>
                        <a:pt x="7051" y="61519"/>
                      </a:cubicBezTo>
                      <a:cubicBezTo>
                        <a:pt x="-2018" y="99736"/>
                        <a:pt x="21602" y="138061"/>
                        <a:pt x="59804" y="147130"/>
                      </a:cubicBezTo>
                      <a:cubicBezTo>
                        <a:pt x="79744" y="151873"/>
                        <a:pt x="100762" y="147762"/>
                        <a:pt x="117454" y="135890"/>
                      </a:cubicBezTo>
                      <a:cubicBezTo>
                        <a:pt x="119147" y="134720"/>
                        <a:pt x="121472" y="135151"/>
                        <a:pt x="122642" y="136845"/>
                      </a:cubicBezTo>
                      <a:cubicBezTo>
                        <a:pt x="123782" y="138492"/>
                        <a:pt x="123397" y="140756"/>
                        <a:pt x="121780" y="141957"/>
                      </a:cubicBezTo>
                      <a:cubicBezTo>
                        <a:pt x="112295" y="148732"/>
                        <a:pt x="101393" y="153305"/>
                        <a:pt x="89907" y="155307"/>
                      </a:cubicBezTo>
                      <a:cubicBezTo>
                        <a:pt x="85380" y="156107"/>
                        <a:pt x="80776" y="156523"/>
                        <a:pt x="76172" y="15652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爱设计-9-103">
                  <a:extLst>
                    <a:ext uri="{FF2B5EF4-FFF2-40B4-BE49-F238E27FC236}">
                      <a16:creationId xmlns:a16="http://schemas.microsoft.com/office/drawing/2014/main" id="{96A7075A-0658-2575-8D31-7467B14C80DA}"/>
                    </a:ext>
                  </a:extLst>
                </p:cNvPr>
                <p:cNvSpPr/>
                <p:nvPr/>
              </p:nvSpPr>
              <p:spPr>
                <a:xfrm>
                  <a:off x="2412155" y="3490438"/>
                  <a:ext cx="45777" cy="52416"/>
                </a:xfrm>
                <a:custGeom>
                  <a:avLst/>
                  <a:gdLst>
                    <a:gd name="connsiteX0" fmla="*/ 2690 w 45777"/>
                    <a:gd name="connsiteY0" fmla="*/ 51880 h 52416"/>
                    <a:gd name="connsiteX1" fmla="*/ -959 w 45777"/>
                    <a:gd name="connsiteY1" fmla="*/ 48800 h 52416"/>
                    <a:gd name="connsiteX2" fmla="*/ 5384 w 45777"/>
                    <a:gd name="connsiteY2" fmla="*/ 15587 h 52416"/>
                    <a:gd name="connsiteX3" fmla="*/ 39983 w 45777"/>
                    <a:gd name="connsiteY3" fmla="*/ -534 h 52416"/>
                    <a:gd name="connsiteX4" fmla="*/ 43833 w 45777"/>
                    <a:gd name="connsiteY4" fmla="*/ 3069 h 52416"/>
                    <a:gd name="connsiteX5" fmla="*/ 40568 w 45777"/>
                    <a:gd name="connsiteY5" fmla="*/ 6888 h 52416"/>
                    <a:gd name="connsiteX6" fmla="*/ 11313 w 45777"/>
                    <a:gd name="connsiteY6" fmla="*/ 20114 h 52416"/>
                    <a:gd name="connsiteX7" fmla="*/ 6370 w 45777"/>
                    <a:gd name="connsiteY7" fmla="*/ 47430 h 52416"/>
                    <a:gd name="connsiteX8" fmla="*/ 3413 w 45777"/>
                    <a:gd name="connsiteY8" fmla="*/ 51772 h 52416"/>
                    <a:gd name="connsiteX9" fmla="*/ 3413 w 45777"/>
                    <a:gd name="connsiteY9" fmla="*/ 51772 h 52416"/>
                    <a:gd name="connsiteX10" fmla="*/ 2690 w 45777"/>
                    <a:gd name="connsiteY10" fmla="*/ 51880 h 52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777" h="52416">
                      <a:moveTo>
                        <a:pt x="2690" y="51880"/>
                      </a:moveTo>
                      <a:cubicBezTo>
                        <a:pt x="888" y="51865"/>
                        <a:pt x="-652" y="50571"/>
                        <a:pt x="-959" y="48800"/>
                      </a:cubicBezTo>
                      <a:cubicBezTo>
                        <a:pt x="-3423" y="35743"/>
                        <a:pt x="-1237" y="24256"/>
                        <a:pt x="5384" y="15587"/>
                      </a:cubicBezTo>
                      <a:cubicBezTo>
                        <a:pt x="12498" y="6349"/>
                        <a:pt x="24462" y="698"/>
                        <a:pt x="39983" y="-534"/>
                      </a:cubicBezTo>
                      <a:cubicBezTo>
                        <a:pt x="42047" y="-596"/>
                        <a:pt x="43756" y="1006"/>
                        <a:pt x="43833" y="3069"/>
                      </a:cubicBezTo>
                      <a:cubicBezTo>
                        <a:pt x="43894" y="4994"/>
                        <a:pt x="42478" y="6641"/>
                        <a:pt x="40568" y="6888"/>
                      </a:cubicBezTo>
                      <a:cubicBezTo>
                        <a:pt x="27219" y="7950"/>
                        <a:pt x="17087" y="12523"/>
                        <a:pt x="11313" y="20114"/>
                      </a:cubicBezTo>
                      <a:cubicBezTo>
                        <a:pt x="6016" y="27043"/>
                        <a:pt x="4307" y="36482"/>
                        <a:pt x="6370" y="47430"/>
                      </a:cubicBezTo>
                      <a:cubicBezTo>
                        <a:pt x="6755" y="49447"/>
                        <a:pt x="5431" y="51387"/>
                        <a:pt x="3413" y="51772"/>
                      </a:cubicBezTo>
                      <a:cubicBezTo>
                        <a:pt x="3413" y="51772"/>
                        <a:pt x="3413" y="51772"/>
                        <a:pt x="3413" y="51772"/>
                      </a:cubicBezTo>
                      <a:cubicBezTo>
                        <a:pt x="3182" y="51834"/>
                        <a:pt x="2936" y="51865"/>
                        <a:pt x="2690" y="518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爱设计-9-104">
                  <a:extLst>
                    <a:ext uri="{FF2B5EF4-FFF2-40B4-BE49-F238E27FC236}">
                      <a16:creationId xmlns:a16="http://schemas.microsoft.com/office/drawing/2014/main" id="{E36D2EDF-1F3C-6919-C95F-392EB00C55D1}"/>
                    </a:ext>
                  </a:extLst>
                </p:cNvPr>
                <p:cNvSpPr/>
                <p:nvPr/>
              </p:nvSpPr>
              <p:spPr>
                <a:xfrm>
                  <a:off x="2852161" y="3375017"/>
                  <a:ext cx="34396" cy="56401"/>
                </a:xfrm>
                <a:custGeom>
                  <a:avLst/>
                  <a:gdLst>
                    <a:gd name="connsiteX0" fmla="*/ -1203 w 34396"/>
                    <a:gd name="connsiteY0" fmla="*/ 30569 h 56401"/>
                    <a:gd name="connsiteX1" fmla="*/ 20215 w 34396"/>
                    <a:gd name="connsiteY1" fmla="*/ 55714 h 56401"/>
                    <a:gd name="connsiteX2" fmla="*/ 31718 w 34396"/>
                    <a:gd name="connsiteY2" fmla="*/ 24749 h 56401"/>
                    <a:gd name="connsiteX3" fmla="*/ 10284 w 34396"/>
                    <a:gd name="connsiteY3" fmla="*/ -381 h 56401"/>
                    <a:gd name="connsiteX4" fmla="*/ -1203 w 34396"/>
                    <a:gd name="connsiteY4" fmla="*/ 30569 h 56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396" h="56401">
                      <a:moveTo>
                        <a:pt x="-1203" y="30569"/>
                      </a:moveTo>
                      <a:cubicBezTo>
                        <a:pt x="1538" y="46075"/>
                        <a:pt x="11115" y="57315"/>
                        <a:pt x="20215" y="55714"/>
                      </a:cubicBezTo>
                      <a:cubicBezTo>
                        <a:pt x="29315" y="54112"/>
                        <a:pt x="34458" y="40316"/>
                        <a:pt x="31718" y="24749"/>
                      </a:cubicBezTo>
                      <a:cubicBezTo>
                        <a:pt x="28977" y="9181"/>
                        <a:pt x="19399" y="-1997"/>
                        <a:pt x="10284" y="-381"/>
                      </a:cubicBezTo>
                      <a:cubicBezTo>
                        <a:pt x="1168" y="1236"/>
                        <a:pt x="-3944" y="15017"/>
                        <a:pt x="-1203" y="3056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爱设计-9-105">
                  <a:extLst>
                    <a:ext uri="{FF2B5EF4-FFF2-40B4-BE49-F238E27FC236}">
                      <a16:creationId xmlns:a16="http://schemas.microsoft.com/office/drawing/2014/main" id="{0C273916-2D38-4822-8DE1-6748ACBB895F}"/>
                    </a:ext>
                  </a:extLst>
                </p:cNvPr>
                <p:cNvSpPr/>
                <p:nvPr/>
              </p:nvSpPr>
              <p:spPr>
                <a:xfrm>
                  <a:off x="2802586" y="3297721"/>
                  <a:ext cx="114104" cy="24128"/>
                </a:xfrm>
                <a:custGeom>
                  <a:avLst/>
                  <a:gdLst>
                    <a:gd name="connsiteX0" fmla="*/ 108439 w 114104"/>
                    <a:gd name="connsiteY0" fmla="*/ 23593 h 24128"/>
                    <a:gd name="connsiteX1" fmla="*/ 106514 w 114104"/>
                    <a:gd name="connsiteY1" fmla="*/ 23069 h 24128"/>
                    <a:gd name="connsiteX2" fmla="*/ 3179 w 114104"/>
                    <a:gd name="connsiteY2" fmla="*/ 14292 h 24128"/>
                    <a:gd name="connsiteX3" fmla="*/ -1671 w 114104"/>
                    <a:gd name="connsiteY3" fmla="*/ 12229 h 24128"/>
                    <a:gd name="connsiteX4" fmla="*/ 392 w 114104"/>
                    <a:gd name="connsiteY4" fmla="*/ 7379 h 24128"/>
                    <a:gd name="connsiteX5" fmla="*/ 562 w 114104"/>
                    <a:gd name="connsiteY5" fmla="*/ 7317 h 24128"/>
                    <a:gd name="connsiteX6" fmla="*/ 110364 w 114104"/>
                    <a:gd name="connsiteY6" fmla="*/ 16679 h 24128"/>
                    <a:gd name="connsiteX7" fmla="*/ 111626 w 114104"/>
                    <a:gd name="connsiteY7" fmla="*/ 21791 h 24128"/>
                    <a:gd name="connsiteX8" fmla="*/ 108439 w 114104"/>
                    <a:gd name="connsiteY8" fmla="*/ 23593 h 24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104" h="24128">
                      <a:moveTo>
                        <a:pt x="108439" y="23593"/>
                      </a:moveTo>
                      <a:cubicBezTo>
                        <a:pt x="107761" y="23593"/>
                        <a:pt x="107099" y="23408"/>
                        <a:pt x="106514" y="23069"/>
                      </a:cubicBezTo>
                      <a:cubicBezTo>
                        <a:pt x="77489" y="5562"/>
                        <a:pt x="35961" y="2036"/>
                        <a:pt x="3179" y="14292"/>
                      </a:cubicBezTo>
                      <a:cubicBezTo>
                        <a:pt x="1270" y="15062"/>
                        <a:pt x="-901" y="14138"/>
                        <a:pt x="-1671" y="12229"/>
                      </a:cubicBezTo>
                      <a:cubicBezTo>
                        <a:pt x="-2441" y="10320"/>
                        <a:pt x="-1517" y="8149"/>
                        <a:pt x="392" y="7379"/>
                      </a:cubicBezTo>
                      <a:cubicBezTo>
                        <a:pt x="439" y="7363"/>
                        <a:pt x="500" y="7333"/>
                        <a:pt x="562" y="7317"/>
                      </a:cubicBezTo>
                      <a:cubicBezTo>
                        <a:pt x="35977" y="-5894"/>
                        <a:pt x="79014" y="-2214"/>
                        <a:pt x="110364" y="16679"/>
                      </a:cubicBezTo>
                      <a:cubicBezTo>
                        <a:pt x="112119" y="17741"/>
                        <a:pt x="112689" y="20036"/>
                        <a:pt x="111626" y="21791"/>
                      </a:cubicBezTo>
                      <a:cubicBezTo>
                        <a:pt x="110964" y="22915"/>
                        <a:pt x="109748" y="23608"/>
                        <a:pt x="108439" y="2359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爱设计-9-106">
                  <a:extLst>
                    <a:ext uri="{FF2B5EF4-FFF2-40B4-BE49-F238E27FC236}">
                      <a16:creationId xmlns:a16="http://schemas.microsoft.com/office/drawing/2014/main" id="{AAEA4A60-9D40-E2BD-861B-B948318FBA7E}"/>
                    </a:ext>
                  </a:extLst>
                </p:cNvPr>
                <p:cNvSpPr/>
                <p:nvPr/>
              </p:nvSpPr>
              <p:spPr>
                <a:xfrm rot="-590468">
                  <a:off x="2586838" y="3425485"/>
                  <a:ext cx="33234" cy="56666"/>
                </a:xfrm>
                <a:custGeom>
                  <a:avLst/>
                  <a:gdLst>
                    <a:gd name="connsiteX0" fmla="*/ 31271 w 33234"/>
                    <a:gd name="connsiteY0" fmla="*/ 27803 h 56666"/>
                    <a:gd name="connsiteX1" fmla="*/ 14654 w 33234"/>
                    <a:gd name="connsiteY1" fmla="*/ 56136 h 56666"/>
                    <a:gd name="connsiteX2" fmla="*/ -1963 w 33234"/>
                    <a:gd name="connsiteY2" fmla="*/ 27803 h 56666"/>
                    <a:gd name="connsiteX3" fmla="*/ 14654 w 33234"/>
                    <a:gd name="connsiteY3" fmla="*/ -530 h 56666"/>
                    <a:gd name="connsiteX4" fmla="*/ 31271 w 33234"/>
                    <a:gd name="connsiteY4" fmla="*/ 27803 h 56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234" h="56666">
                      <a:moveTo>
                        <a:pt x="31271" y="27803"/>
                      </a:moveTo>
                      <a:cubicBezTo>
                        <a:pt x="31271" y="43451"/>
                        <a:pt x="23831" y="56136"/>
                        <a:pt x="14654" y="56136"/>
                      </a:cubicBezTo>
                      <a:cubicBezTo>
                        <a:pt x="5477" y="56136"/>
                        <a:pt x="-1963" y="43451"/>
                        <a:pt x="-1963" y="27803"/>
                      </a:cubicBezTo>
                      <a:cubicBezTo>
                        <a:pt x="-1963" y="12155"/>
                        <a:pt x="5476" y="-530"/>
                        <a:pt x="14654" y="-530"/>
                      </a:cubicBezTo>
                      <a:cubicBezTo>
                        <a:pt x="23831" y="-530"/>
                        <a:pt x="31271" y="12155"/>
                        <a:pt x="31271" y="2780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爱设计-9-107">
                  <a:extLst>
                    <a:ext uri="{FF2B5EF4-FFF2-40B4-BE49-F238E27FC236}">
                      <a16:creationId xmlns:a16="http://schemas.microsoft.com/office/drawing/2014/main" id="{8F60D710-0B99-88FE-FC59-0A3129568E25}"/>
                    </a:ext>
                  </a:extLst>
                </p:cNvPr>
                <p:cNvSpPr/>
                <p:nvPr/>
              </p:nvSpPr>
              <p:spPr>
                <a:xfrm>
                  <a:off x="2554201" y="3330965"/>
                  <a:ext cx="111215" cy="62084"/>
                </a:xfrm>
                <a:custGeom>
                  <a:avLst/>
                  <a:gdLst>
                    <a:gd name="connsiteX0" fmla="*/ 1781 w 111215"/>
                    <a:gd name="connsiteY0" fmla="*/ 61548 h 62084"/>
                    <a:gd name="connsiteX1" fmla="*/ -175 w 111215"/>
                    <a:gd name="connsiteY1" fmla="*/ 60978 h 62084"/>
                    <a:gd name="connsiteX2" fmla="*/ -1391 w 111215"/>
                    <a:gd name="connsiteY2" fmla="*/ 55866 h 62084"/>
                    <a:gd name="connsiteX3" fmla="*/ -1376 w 111215"/>
                    <a:gd name="connsiteY3" fmla="*/ 55851 h 62084"/>
                    <a:gd name="connsiteX4" fmla="*/ 104730 w 111215"/>
                    <a:gd name="connsiteY4" fmla="*/ -536 h 62084"/>
                    <a:gd name="connsiteX5" fmla="*/ 105546 w 111215"/>
                    <a:gd name="connsiteY5" fmla="*/ -536 h 62084"/>
                    <a:gd name="connsiteX6" fmla="*/ 109273 w 111215"/>
                    <a:gd name="connsiteY6" fmla="*/ 3190 h 62084"/>
                    <a:gd name="connsiteX7" fmla="*/ 105546 w 111215"/>
                    <a:gd name="connsiteY7" fmla="*/ 6917 h 62084"/>
                    <a:gd name="connsiteX8" fmla="*/ 104746 w 111215"/>
                    <a:gd name="connsiteY8" fmla="*/ 6917 h 62084"/>
                    <a:gd name="connsiteX9" fmla="*/ 4983 w 111215"/>
                    <a:gd name="connsiteY9" fmla="*/ 59777 h 62084"/>
                    <a:gd name="connsiteX10" fmla="*/ 1781 w 111215"/>
                    <a:gd name="connsiteY10" fmla="*/ 61548 h 62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1215" h="62084">
                      <a:moveTo>
                        <a:pt x="1781" y="61548"/>
                      </a:moveTo>
                      <a:cubicBezTo>
                        <a:pt x="1087" y="61548"/>
                        <a:pt x="410" y="61348"/>
                        <a:pt x="-175" y="60978"/>
                      </a:cubicBezTo>
                      <a:cubicBezTo>
                        <a:pt x="-1915" y="59901"/>
                        <a:pt x="-2469" y="57622"/>
                        <a:pt x="-1391" y="55866"/>
                      </a:cubicBezTo>
                      <a:cubicBezTo>
                        <a:pt x="-1391" y="55866"/>
                        <a:pt x="-1376" y="55851"/>
                        <a:pt x="-1376" y="55851"/>
                      </a:cubicBezTo>
                      <a:cubicBezTo>
                        <a:pt x="19272" y="22576"/>
                        <a:pt x="62817" y="-536"/>
                        <a:pt x="104730" y="-536"/>
                      </a:cubicBezTo>
                      <a:lnTo>
                        <a:pt x="105546" y="-536"/>
                      </a:lnTo>
                      <a:cubicBezTo>
                        <a:pt x="107610" y="-536"/>
                        <a:pt x="109273" y="1127"/>
                        <a:pt x="109273" y="3190"/>
                      </a:cubicBezTo>
                      <a:cubicBezTo>
                        <a:pt x="109273" y="5254"/>
                        <a:pt x="107610" y="6917"/>
                        <a:pt x="105546" y="6917"/>
                      </a:cubicBezTo>
                      <a:lnTo>
                        <a:pt x="104746" y="6917"/>
                      </a:lnTo>
                      <a:cubicBezTo>
                        <a:pt x="65281" y="6917"/>
                        <a:pt x="24354" y="28566"/>
                        <a:pt x="4983" y="59777"/>
                      </a:cubicBezTo>
                      <a:cubicBezTo>
                        <a:pt x="4306" y="60886"/>
                        <a:pt x="3089" y="61563"/>
                        <a:pt x="1781" y="6154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爱设计-9-108">
                  <a:extLst>
                    <a:ext uri="{FF2B5EF4-FFF2-40B4-BE49-F238E27FC236}">
                      <a16:creationId xmlns:a16="http://schemas.microsoft.com/office/drawing/2014/main" id="{F880A127-41F0-C224-C851-EB123FAC3CD4}"/>
                    </a:ext>
                  </a:extLst>
                </p:cNvPr>
                <p:cNvSpPr/>
                <p:nvPr/>
              </p:nvSpPr>
              <p:spPr>
                <a:xfrm>
                  <a:off x="2761432" y="3409812"/>
                  <a:ext cx="80465" cy="144991"/>
                </a:xfrm>
                <a:custGeom>
                  <a:avLst/>
                  <a:gdLst>
                    <a:gd name="connsiteX0" fmla="*/ 40776 w 80465"/>
                    <a:gd name="connsiteY0" fmla="*/ 144455 h 144991"/>
                    <a:gd name="connsiteX1" fmla="*/ 36988 w 80465"/>
                    <a:gd name="connsiteY1" fmla="*/ 140806 h 144991"/>
                    <a:gd name="connsiteX2" fmla="*/ 40376 w 80465"/>
                    <a:gd name="connsiteY2" fmla="*/ 137018 h 144991"/>
                    <a:gd name="connsiteX3" fmla="*/ 67291 w 80465"/>
                    <a:gd name="connsiteY3" fmla="*/ 125578 h 144991"/>
                    <a:gd name="connsiteX4" fmla="*/ 70617 w 80465"/>
                    <a:gd name="connsiteY4" fmla="*/ 108393 h 144991"/>
                    <a:gd name="connsiteX5" fmla="*/ 34725 w 80465"/>
                    <a:gd name="connsiteY5" fmla="*/ 78999 h 144991"/>
                    <a:gd name="connsiteX6" fmla="*/ -1891 w 80465"/>
                    <a:gd name="connsiteY6" fmla="*/ 3811 h 144991"/>
                    <a:gd name="connsiteX7" fmla="*/ 1173 w 80465"/>
                    <a:gd name="connsiteY7" fmla="*/ -485 h 144991"/>
                    <a:gd name="connsiteX8" fmla="*/ 5454 w 80465"/>
                    <a:gd name="connsiteY8" fmla="*/ 2580 h 144991"/>
                    <a:gd name="connsiteX9" fmla="*/ 5500 w 80465"/>
                    <a:gd name="connsiteY9" fmla="*/ 2918 h 144991"/>
                    <a:gd name="connsiteX10" fmla="*/ 36018 w 80465"/>
                    <a:gd name="connsiteY10" fmla="*/ 71670 h 144991"/>
                    <a:gd name="connsiteX11" fmla="*/ 77962 w 80465"/>
                    <a:gd name="connsiteY11" fmla="*/ 107192 h 144991"/>
                    <a:gd name="connsiteX12" fmla="*/ 73220 w 80465"/>
                    <a:gd name="connsiteY12" fmla="*/ 130089 h 144991"/>
                    <a:gd name="connsiteX13" fmla="*/ 41192 w 80465"/>
                    <a:gd name="connsiteY13" fmla="*/ 144424 h 144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0465" h="144991">
                      <a:moveTo>
                        <a:pt x="40776" y="144455"/>
                      </a:moveTo>
                      <a:cubicBezTo>
                        <a:pt x="38713" y="144486"/>
                        <a:pt x="37019" y="142854"/>
                        <a:pt x="36988" y="140806"/>
                      </a:cubicBezTo>
                      <a:cubicBezTo>
                        <a:pt x="36942" y="138850"/>
                        <a:pt x="38420" y="137187"/>
                        <a:pt x="40376" y="137018"/>
                      </a:cubicBezTo>
                      <a:cubicBezTo>
                        <a:pt x="53541" y="135586"/>
                        <a:pt x="62595" y="131737"/>
                        <a:pt x="67291" y="125578"/>
                      </a:cubicBezTo>
                      <a:cubicBezTo>
                        <a:pt x="70679" y="121112"/>
                        <a:pt x="71772" y="115492"/>
                        <a:pt x="70617" y="108393"/>
                      </a:cubicBezTo>
                      <a:cubicBezTo>
                        <a:pt x="68200" y="93504"/>
                        <a:pt x="50462" y="81755"/>
                        <a:pt x="34725" y="78999"/>
                      </a:cubicBezTo>
                      <a:cubicBezTo>
                        <a:pt x="16078" y="75735"/>
                        <a:pt x="3760" y="50436"/>
                        <a:pt x="-1891" y="3811"/>
                      </a:cubicBezTo>
                      <a:cubicBezTo>
                        <a:pt x="-2230" y="1779"/>
                        <a:pt x="-860" y="-146"/>
                        <a:pt x="1173" y="-485"/>
                      </a:cubicBezTo>
                      <a:cubicBezTo>
                        <a:pt x="3190" y="-823"/>
                        <a:pt x="5115" y="547"/>
                        <a:pt x="5454" y="2580"/>
                      </a:cubicBezTo>
                      <a:cubicBezTo>
                        <a:pt x="5485" y="2687"/>
                        <a:pt x="5485" y="2811"/>
                        <a:pt x="5500" y="2918"/>
                      </a:cubicBezTo>
                      <a:cubicBezTo>
                        <a:pt x="10566" y="44693"/>
                        <a:pt x="21406" y="69129"/>
                        <a:pt x="36018" y="71670"/>
                      </a:cubicBezTo>
                      <a:cubicBezTo>
                        <a:pt x="54064" y="74749"/>
                        <a:pt x="74898" y="88361"/>
                        <a:pt x="77962" y="107192"/>
                      </a:cubicBezTo>
                      <a:cubicBezTo>
                        <a:pt x="79502" y="116293"/>
                        <a:pt x="77854" y="123991"/>
                        <a:pt x="73220" y="130089"/>
                      </a:cubicBezTo>
                      <a:cubicBezTo>
                        <a:pt x="67245" y="137927"/>
                        <a:pt x="56467" y="142762"/>
                        <a:pt x="41192" y="14442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爱设计-9-109">
                  <a:extLst>
                    <a:ext uri="{FF2B5EF4-FFF2-40B4-BE49-F238E27FC236}">
                      <a16:creationId xmlns:a16="http://schemas.microsoft.com/office/drawing/2014/main" id="{44721ACF-81F2-25AD-0C34-4463A45F60D5}"/>
                    </a:ext>
                  </a:extLst>
                </p:cNvPr>
                <p:cNvSpPr/>
                <p:nvPr/>
              </p:nvSpPr>
              <p:spPr>
                <a:xfrm>
                  <a:off x="2816500" y="3760657"/>
                  <a:ext cx="20705" cy="123013"/>
                </a:xfrm>
                <a:custGeom>
                  <a:avLst/>
                  <a:gdLst>
                    <a:gd name="connsiteX0" fmla="*/ 15041 w 20705"/>
                    <a:gd name="connsiteY0" fmla="*/ 122477 h 123013"/>
                    <a:gd name="connsiteX1" fmla="*/ 11330 w 20705"/>
                    <a:gd name="connsiteY1" fmla="*/ 119043 h 123013"/>
                    <a:gd name="connsiteX2" fmla="*/ 6095 w 20705"/>
                    <a:gd name="connsiteY2" fmla="*/ 74390 h 123013"/>
                    <a:gd name="connsiteX3" fmla="*/ -1912 w 20705"/>
                    <a:gd name="connsiteY3" fmla="*/ 3652 h 123013"/>
                    <a:gd name="connsiteX4" fmla="*/ 1321 w 20705"/>
                    <a:gd name="connsiteY4" fmla="*/ -505 h 123013"/>
                    <a:gd name="connsiteX5" fmla="*/ 5479 w 20705"/>
                    <a:gd name="connsiteY5" fmla="*/ 2728 h 123013"/>
                    <a:gd name="connsiteX6" fmla="*/ 5510 w 20705"/>
                    <a:gd name="connsiteY6" fmla="*/ 3067 h 123013"/>
                    <a:gd name="connsiteX7" fmla="*/ 13486 w 20705"/>
                    <a:gd name="connsiteY7" fmla="*/ 73404 h 123013"/>
                    <a:gd name="connsiteX8" fmla="*/ 18752 w 20705"/>
                    <a:gd name="connsiteY8" fmla="*/ 118443 h 123013"/>
                    <a:gd name="connsiteX9" fmla="*/ 15334 w 20705"/>
                    <a:gd name="connsiteY9" fmla="*/ 122431 h 123013"/>
                    <a:gd name="connsiteX10" fmla="*/ 15334 w 20705"/>
                    <a:gd name="connsiteY10" fmla="*/ 122431 h 123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705" h="123013">
                      <a:moveTo>
                        <a:pt x="15041" y="122477"/>
                      </a:moveTo>
                      <a:cubicBezTo>
                        <a:pt x="13101" y="122477"/>
                        <a:pt x="11484" y="120984"/>
                        <a:pt x="11330" y="119043"/>
                      </a:cubicBezTo>
                      <a:cubicBezTo>
                        <a:pt x="10375" y="106617"/>
                        <a:pt x="8389" y="91697"/>
                        <a:pt x="6095" y="74390"/>
                      </a:cubicBezTo>
                      <a:cubicBezTo>
                        <a:pt x="3262" y="53002"/>
                        <a:pt x="28" y="28766"/>
                        <a:pt x="-1912" y="3652"/>
                      </a:cubicBezTo>
                      <a:cubicBezTo>
                        <a:pt x="-2174" y="1604"/>
                        <a:pt x="-726" y="-259"/>
                        <a:pt x="1321" y="-505"/>
                      </a:cubicBezTo>
                      <a:cubicBezTo>
                        <a:pt x="3369" y="-767"/>
                        <a:pt x="5232" y="680"/>
                        <a:pt x="5479" y="2728"/>
                      </a:cubicBezTo>
                      <a:cubicBezTo>
                        <a:pt x="5494" y="2836"/>
                        <a:pt x="5510" y="2959"/>
                        <a:pt x="5510" y="3067"/>
                      </a:cubicBezTo>
                      <a:cubicBezTo>
                        <a:pt x="7450" y="27996"/>
                        <a:pt x="10653" y="52125"/>
                        <a:pt x="13486" y="73404"/>
                      </a:cubicBezTo>
                      <a:cubicBezTo>
                        <a:pt x="15796" y="90788"/>
                        <a:pt x="17782" y="105740"/>
                        <a:pt x="18752" y="118443"/>
                      </a:cubicBezTo>
                      <a:cubicBezTo>
                        <a:pt x="18906" y="120491"/>
                        <a:pt x="17382" y="122277"/>
                        <a:pt x="15334" y="122431"/>
                      </a:cubicBezTo>
                      <a:cubicBezTo>
                        <a:pt x="15334" y="122431"/>
                        <a:pt x="15334" y="122431"/>
                        <a:pt x="15334" y="12243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爱设计-9-110">
                  <a:extLst>
                    <a:ext uri="{FF2B5EF4-FFF2-40B4-BE49-F238E27FC236}">
                      <a16:creationId xmlns:a16="http://schemas.microsoft.com/office/drawing/2014/main" id="{2771E00B-7DDB-AE5E-EA35-EA14F1C7BD11}"/>
                    </a:ext>
                  </a:extLst>
                </p:cNvPr>
                <p:cNvSpPr/>
                <p:nvPr/>
              </p:nvSpPr>
              <p:spPr>
                <a:xfrm>
                  <a:off x="2472279" y="3602703"/>
                  <a:ext cx="32291" cy="281290"/>
                </a:xfrm>
                <a:custGeom>
                  <a:avLst/>
                  <a:gdLst>
                    <a:gd name="connsiteX0" fmla="*/ 24621 w 32291"/>
                    <a:gd name="connsiteY0" fmla="*/ 280754 h 281290"/>
                    <a:gd name="connsiteX1" fmla="*/ 24436 w 32291"/>
                    <a:gd name="connsiteY1" fmla="*/ 280754 h 281290"/>
                    <a:gd name="connsiteX2" fmla="*/ 20895 w 32291"/>
                    <a:gd name="connsiteY2" fmla="*/ 276843 h 281290"/>
                    <a:gd name="connsiteX3" fmla="*/ -1771 w 32291"/>
                    <a:gd name="connsiteY3" fmla="*/ 4301 h 281290"/>
                    <a:gd name="connsiteX4" fmla="*/ 677 w 32291"/>
                    <a:gd name="connsiteY4" fmla="*/ -364 h 281290"/>
                    <a:gd name="connsiteX5" fmla="*/ 5343 w 32291"/>
                    <a:gd name="connsiteY5" fmla="*/ 2069 h 281290"/>
                    <a:gd name="connsiteX6" fmla="*/ 5435 w 32291"/>
                    <a:gd name="connsiteY6" fmla="*/ 2438 h 281290"/>
                    <a:gd name="connsiteX7" fmla="*/ 28332 w 32291"/>
                    <a:gd name="connsiteY7" fmla="*/ 277259 h 281290"/>
                    <a:gd name="connsiteX8" fmla="*/ 24621 w 32291"/>
                    <a:gd name="connsiteY8" fmla="*/ 280754 h 281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291" h="281290">
                      <a:moveTo>
                        <a:pt x="24621" y="280754"/>
                      </a:moveTo>
                      <a:lnTo>
                        <a:pt x="24436" y="280754"/>
                      </a:lnTo>
                      <a:cubicBezTo>
                        <a:pt x="22388" y="280646"/>
                        <a:pt x="20802" y="278906"/>
                        <a:pt x="20895" y="276843"/>
                      </a:cubicBezTo>
                      <a:cubicBezTo>
                        <a:pt x="26561" y="162145"/>
                        <a:pt x="20618" y="90806"/>
                        <a:pt x="-1771" y="4301"/>
                      </a:cubicBezTo>
                      <a:cubicBezTo>
                        <a:pt x="-2387" y="2330"/>
                        <a:pt x="-1294" y="252"/>
                        <a:pt x="677" y="-364"/>
                      </a:cubicBezTo>
                      <a:cubicBezTo>
                        <a:pt x="2633" y="-980"/>
                        <a:pt x="4727" y="113"/>
                        <a:pt x="5343" y="2069"/>
                      </a:cubicBezTo>
                      <a:cubicBezTo>
                        <a:pt x="5374" y="2192"/>
                        <a:pt x="5405" y="2315"/>
                        <a:pt x="5435" y="2438"/>
                      </a:cubicBezTo>
                      <a:cubicBezTo>
                        <a:pt x="28039" y="89805"/>
                        <a:pt x="34029" y="161713"/>
                        <a:pt x="28332" y="277259"/>
                      </a:cubicBezTo>
                      <a:cubicBezTo>
                        <a:pt x="28209" y="279214"/>
                        <a:pt x="26592" y="280754"/>
                        <a:pt x="24621" y="28075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爱设计-9-111">
                  <a:extLst>
                    <a:ext uri="{FF2B5EF4-FFF2-40B4-BE49-F238E27FC236}">
                      <a16:creationId xmlns:a16="http://schemas.microsoft.com/office/drawing/2014/main" id="{157A7B93-32F8-E15E-3168-7B41F3728332}"/>
                    </a:ext>
                  </a:extLst>
                </p:cNvPr>
                <p:cNvSpPr/>
                <p:nvPr/>
              </p:nvSpPr>
              <p:spPr>
                <a:xfrm>
                  <a:off x="2290363" y="2926000"/>
                  <a:ext cx="635643" cy="570322"/>
                </a:xfrm>
                <a:custGeom>
                  <a:avLst/>
                  <a:gdLst>
                    <a:gd name="connsiteX0" fmla="*/ 98475 w 635643"/>
                    <a:gd name="connsiteY0" fmla="*/ 569786 h 570322"/>
                    <a:gd name="connsiteX1" fmla="*/ 97197 w 635643"/>
                    <a:gd name="connsiteY1" fmla="*/ 569555 h 570322"/>
                    <a:gd name="connsiteX2" fmla="*/ 2316 w 635643"/>
                    <a:gd name="connsiteY2" fmla="*/ 428388 h 570322"/>
                    <a:gd name="connsiteX3" fmla="*/ 43505 w 635643"/>
                    <a:gd name="connsiteY3" fmla="*/ 275580 h 570322"/>
                    <a:gd name="connsiteX4" fmla="*/ 54437 w 635643"/>
                    <a:gd name="connsiteY4" fmla="*/ 155646 h 570322"/>
                    <a:gd name="connsiteX5" fmla="*/ 161622 w 635643"/>
                    <a:gd name="connsiteY5" fmla="*/ 79180 h 570322"/>
                    <a:gd name="connsiteX6" fmla="*/ 265819 w 635643"/>
                    <a:gd name="connsiteY6" fmla="*/ 62920 h 570322"/>
                    <a:gd name="connsiteX7" fmla="*/ 397640 w 635643"/>
                    <a:gd name="connsiteY7" fmla="*/ 40424 h 570322"/>
                    <a:gd name="connsiteX8" fmla="*/ 449576 w 635643"/>
                    <a:gd name="connsiteY8" fmla="*/ 21854 h 570322"/>
                    <a:gd name="connsiteX9" fmla="*/ 537082 w 635643"/>
                    <a:gd name="connsiteY9" fmla="*/ 882 h 570322"/>
                    <a:gd name="connsiteX10" fmla="*/ 621124 w 635643"/>
                    <a:gd name="connsiteY10" fmla="*/ 93747 h 570322"/>
                    <a:gd name="connsiteX11" fmla="*/ 605279 w 635643"/>
                    <a:gd name="connsiteY11" fmla="*/ 291978 h 570322"/>
                    <a:gd name="connsiteX12" fmla="*/ 600060 w 635643"/>
                    <a:gd name="connsiteY12" fmla="*/ 292810 h 570322"/>
                    <a:gd name="connsiteX13" fmla="*/ 599243 w 635643"/>
                    <a:gd name="connsiteY13" fmla="*/ 287590 h 570322"/>
                    <a:gd name="connsiteX14" fmla="*/ 614056 w 635643"/>
                    <a:gd name="connsiteY14" fmla="*/ 96072 h 570322"/>
                    <a:gd name="connsiteX15" fmla="*/ 534819 w 635643"/>
                    <a:gd name="connsiteY15" fmla="*/ 7981 h 570322"/>
                    <a:gd name="connsiteX16" fmla="*/ 452256 w 635643"/>
                    <a:gd name="connsiteY16" fmla="*/ 28798 h 570322"/>
                    <a:gd name="connsiteX17" fmla="*/ 399749 w 635643"/>
                    <a:gd name="connsiteY17" fmla="*/ 47569 h 570322"/>
                    <a:gd name="connsiteX18" fmla="*/ 266573 w 635643"/>
                    <a:gd name="connsiteY18" fmla="*/ 70327 h 570322"/>
                    <a:gd name="connsiteX19" fmla="*/ 163531 w 635643"/>
                    <a:gd name="connsiteY19" fmla="*/ 86371 h 570322"/>
                    <a:gd name="connsiteX20" fmla="*/ 60889 w 635643"/>
                    <a:gd name="connsiteY20" fmla="*/ 159372 h 570322"/>
                    <a:gd name="connsiteX21" fmla="*/ 51280 w 635643"/>
                    <a:gd name="connsiteY21" fmla="*/ 275780 h 570322"/>
                    <a:gd name="connsiteX22" fmla="*/ 51881 w 635643"/>
                    <a:gd name="connsiteY22" fmla="*/ 277966 h 570322"/>
                    <a:gd name="connsiteX23" fmla="*/ 50203 w 635643"/>
                    <a:gd name="connsiteY23" fmla="*/ 279506 h 570322"/>
                    <a:gd name="connsiteX24" fmla="*/ 9614 w 635643"/>
                    <a:gd name="connsiteY24" fmla="*/ 426925 h 570322"/>
                    <a:gd name="connsiteX25" fmla="*/ 99753 w 635643"/>
                    <a:gd name="connsiteY25" fmla="*/ 562565 h 570322"/>
                    <a:gd name="connsiteX26" fmla="*/ 101955 w 635643"/>
                    <a:gd name="connsiteY26" fmla="*/ 567353 h 570322"/>
                    <a:gd name="connsiteX27" fmla="*/ 98475 w 635643"/>
                    <a:gd name="connsiteY27" fmla="*/ 569786 h 570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35643" h="570322">
                      <a:moveTo>
                        <a:pt x="98475" y="569786"/>
                      </a:moveTo>
                      <a:cubicBezTo>
                        <a:pt x="98044" y="569786"/>
                        <a:pt x="97613" y="569709"/>
                        <a:pt x="97197" y="569555"/>
                      </a:cubicBezTo>
                      <a:cubicBezTo>
                        <a:pt x="56870" y="554835"/>
                        <a:pt x="15188" y="492828"/>
                        <a:pt x="2316" y="428388"/>
                      </a:cubicBezTo>
                      <a:cubicBezTo>
                        <a:pt x="-10003" y="366689"/>
                        <a:pt x="4610" y="312519"/>
                        <a:pt x="43505" y="275580"/>
                      </a:cubicBezTo>
                      <a:cubicBezTo>
                        <a:pt x="31371" y="229679"/>
                        <a:pt x="35036" y="189352"/>
                        <a:pt x="54437" y="155646"/>
                      </a:cubicBezTo>
                      <a:cubicBezTo>
                        <a:pt x="84740" y="102985"/>
                        <a:pt x="144145" y="83800"/>
                        <a:pt x="161622" y="79180"/>
                      </a:cubicBezTo>
                      <a:cubicBezTo>
                        <a:pt x="195497" y="70203"/>
                        <a:pt x="229664" y="66662"/>
                        <a:pt x="265819" y="62920"/>
                      </a:cubicBezTo>
                      <a:cubicBezTo>
                        <a:pt x="307886" y="58547"/>
                        <a:pt x="351384" y="54036"/>
                        <a:pt x="397640" y="40424"/>
                      </a:cubicBezTo>
                      <a:cubicBezTo>
                        <a:pt x="414115" y="35589"/>
                        <a:pt x="432146" y="28598"/>
                        <a:pt x="449576" y="21854"/>
                      </a:cubicBezTo>
                      <a:cubicBezTo>
                        <a:pt x="485161" y="8088"/>
                        <a:pt x="518774" y="-4923"/>
                        <a:pt x="537082" y="882"/>
                      </a:cubicBezTo>
                      <a:cubicBezTo>
                        <a:pt x="576208" y="13324"/>
                        <a:pt x="605279" y="45444"/>
                        <a:pt x="621124" y="93747"/>
                      </a:cubicBezTo>
                      <a:cubicBezTo>
                        <a:pt x="644990" y="166471"/>
                        <a:pt x="632195" y="254962"/>
                        <a:pt x="605279" y="291978"/>
                      </a:cubicBezTo>
                      <a:cubicBezTo>
                        <a:pt x="604063" y="293641"/>
                        <a:pt x="601738" y="294011"/>
                        <a:pt x="600060" y="292810"/>
                      </a:cubicBezTo>
                      <a:cubicBezTo>
                        <a:pt x="598396" y="291593"/>
                        <a:pt x="598027" y="289253"/>
                        <a:pt x="599243" y="287590"/>
                      </a:cubicBezTo>
                      <a:cubicBezTo>
                        <a:pt x="625096" y="252067"/>
                        <a:pt x="637199" y="166640"/>
                        <a:pt x="614056" y="96072"/>
                      </a:cubicBezTo>
                      <a:cubicBezTo>
                        <a:pt x="603539" y="64044"/>
                        <a:pt x="581259" y="22747"/>
                        <a:pt x="534819" y="7981"/>
                      </a:cubicBezTo>
                      <a:cubicBezTo>
                        <a:pt x="519020" y="2961"/>
                        <a:pt x="485084" y="16095"/>
                        <a:pt x="452256" y="28798"/>
                      </a:cubicBezTo>
                      <a:cubicBezTo>
                        <a:pt x="434687" y="35604"/>
                        <a:pt x="416517" y="42657"/>
                        <a:pt x="399749" y="47569"/>
                      </a:cubicBezTo>
                      <a:cubicBezTo>
                        <a:pt x="352832" y="61427"/>
                        <a:pt x="308979" y="65923"/>
                        <a:pt x="266573" y="70327"/>
                      </a:cubicBezTo>
                      <a:cubicBezTo>
                        <a:pt x="230727" y="74037"/>
                        <a:pt x="196867" y="77548"/>
                        <a:pt x="163531" y="86371"/>
                      </a:cubicBezTo>
                      <a:cubicBezTo>
                        <a:pt x="146747" y="90806"/>
                        <a:pt x="89760" y="109191"/>
                        <a:pt x="60889" y="159372"/>
                      </a:cubicBezTo>
                      <a:cubicBezTo>
                        <a:pt x="42211" y="191800"/>
                        <a:pt x="38993" y="230957"/>
                        <a:pt x="51280" y="275780"/>
                      </a:cubicBezTo>
                      <a:lnTo>
                        <a:pt x="51881" y="277966"/>
                      </a:lnTo>
                      <a:lnTo>
                        <a:pt x="50203" y="279506"/>
                      </a:lnTo>
                      <a:cubicBezTo>
                        <a:pt x="-1257" y="326931"/>
                        <a:pt x="2685" y="392218"/>
                        <a:pt x="9614" y="426925"/>
                      </a:cubicBezTo>
                      <a:cubicBezTo>
                        <a:pt x="22040" y="489071"/>
                        <a:pt x="61628" y="548568"/>
                        <a:pt x="99753" y="562565"/>
                      </a:cubicBezTo>
                      <a:cubicBezTo>
                        <a:pt x="101678" y="563273"/>
                        <a:pt x="102663" y="565413"/>
                        <a:pt x="101955" y="567353"/>
                      </a:cubicBezTo>
                      <a:cubicBezTo>
                        <a:pt x="101416" y="568816"/>
                        <a:pt x="100030" y="569786"/>
                        <a:pt x="98475" y="56978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爱设计-9-112">
                  <a:extLst>
                    <a:ext uri="{FF2B5EF4-FFF2-40B4-BE49-F238E27FC236}">
                      <a16:creationId xmlns:a16="http://schemas.microsoft.com/office/drawing/2014/main" id="{8E111B5A-45F7-A34E-79A2-8E844453F758}"/>
                    </a:ext>
                  </a:extLst>
                </p:cNvPr>
                <p:cNvSpPr/>
                <p:nvPr/>
              </p:nvSpPr>
              <p:spPr>
                <a:xfrm>
                  <a:off x="2738584" y="3613682"/>
                  <a:ext cx="119094" cy="29997"/>
                </a:xfrm>
                <a:custGeom>
                  <a:avLst/>
                  <a:gdLst>
                    <a:gd name="connsiteX0" fmla="*/ 49027 w 119094"/>
                    <a:gd name="connsiteY0" fmla="*/ 29462 h 29997"/>
                    <a:gd name="connsiteX1" fmla="*/ 124 w 119094"/>
                    <a:gd name="connsiteY1" fmla="*/ 18283 h 29997"/>
                    <a:gd name="connsiteX2" fmla="*/ -1570 w 119094"/>
                    <a:gd name="connsiteY2" fmla="*/ 13371 h 29997"/>
                    <a:gd name="connsiteX3" fmla="*/ 3327 w 119094"/>
                    <a:gd name="connsiteY3" fmla="*/ 11677 h 29997"/>
                    <a:gd name="connsiteX4" fmla="*/ 111219 w 119094"/>
                    <a:gd name="connsiteY4" fmla="*/ 237 h 29997"/>
                    <a:gd name="connsiteX5" fmla="*/ 116378 w 119094"/>
                    <a:gd name="connsiteY5" fmla="*/ 899 h 29997"/>
                    <a:gd name="connsiteX6" fmla="*/ 115962 w 119094"/>
                    <a:gd name="connsiteY6" fmla="*/ 5857 h 29997"/>
                    <a:gd name="connsiteX7" fmla="*/ 49027 w 119094"/>
                    <a:gd name="connsiteY7" fmla="*/ 29462 h 29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9094" h="29997">
                      <a:moveTo>
                        <a:pt x="49027" y="29462"/>
                      </a:moveTo>
                      <a:cubicBezTo>
                        <a:pt x="32090" y="29477"/>
                        <a:pt x="15368" y="25643"/>
                        <a:pt x="124" y="18283"/>
                      </a:cubicBezTo>
                      <a:cubicBezTo>
                        <a:pt x="-1693" y="17405"/>
                        <a:pt x="-2463" y="15203"/>
                        <a:pt x="-1570" y="13371"/>
                      </a:cubicBezTo>
                      <a:cubicBezTo>
                        <a:pt x="-692" y="11554"/>
                        <a:pt x="1510" y="10800"/>
                        <a:pt x="3327" y="11677"/>
                      </a:cubicBezTo>
                      <a:cubicBezTo>
                        <a:pt x="39234" y="29061"/>
                        <a:pt x="82595" y="24473"/>
                        <a:pt x="111219" y="237"/>
                      </a:cubicBezTo>
                      <a:cubicBezTo>
                        <a:pt x="112821" y="-1011"/>
                        <a:pt x="115130" y="-718"/>
                        <a:pt x="116378" y="899"/>
                      </a:cubicBezTo>
                      <a:cubicBezTo>
                        <a:pt x="117548" y="2408"/>
                        <a:pt x="117378" y="4563"/>
                        <a:pt x="115962" y="5857"/>
                      </a:cubicBezTo>
                      <a:cubicBezTo>
                        <a:pt x="97577" y="21409"/>
                        <a:pt x="73571" y="29462"/>
                        <a:pt x="49027" y="2946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爱设计-9-113">
                  <a:extLst>
                    <a:ext uri="{FF2B5EF4-FFF2-40B4-BE49-F238E27FC236}">
                      <a16:creationId xmlns:a16="http://schemas.microsoft.com/office/drawing/2014/main" id="{6AD42CBD-8F9C-5EAA-A83A-2572E376CE43}"/>
                    </a:ext>
                  </a:extLst>
                </p:cNvPr>
                <p:cNvSpPr/>
                <p:nvPr/>
              </p:nvSpPr>
              <p:spPr>
                <a:xfrm>
                  <a:off x="3087268" y="4448336"/>
                  <a:ext cx="18995" cy="197973"/>
                </a:xfrm>
                <a:custGeom>
                  <a:avLst/>
                  <a:gdLst>
                    <a:gd name="connsiteX0" fmla="*/ 13658 w 18995"/>
                    <a:gd name="connsiteY0" fmla="*/ 197437 h 197973"/>
                    <a:gd name="connsiteX1" fmla="*/ 10302 w 18995"/>
                    <a:gd name="connsiteY1" fmla="*/ 194265 h 197973"/>
                    <a:gd name="connsiteX2" fmla="*/ -1940 w 18995"/>
                    <a:gd name="connsiteY2" fmla="*/ 2993 h 197973"/>
                    <a:gd name="connsiteX3" fmla="*/ 1309 w 18995"/>
                    <a:gd name="connsiteY3" fmla="*/ -533 h 197973"/>
                    <a:gd name="connsiteX4" fmla="*/ 4820 w 18995"/>
                    <a:gd name="connsiteY4" fmla="*/ 2562 h 197973"/>
                    <a:gd name="connsiteX5" fmla="*/ 17046 w 18995"/>
                    <a:gd name="connsiteY5" fmla="*/ 193834 h 197973"/>
                    <a:gd name="connsiteX6" fmla="*/ 13889 w 18995"/>
                    <a:gd name="connsiteY6" fmla="*/ 197437 h 197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995" h="197973">
                      <a:moveTo>
                        <a:pt x="13658" y="197437"/>
                      </a:moveTo>
                      <a:cubicBezTo>
                        <a:pt x="11872" y="197437"/>
                        <a:pt x="10409" y="196036"/>
                        <a:pt x="10302" y="194265"/>
                      </a:cubicBezTo>
                      <a:lnTo>
                        <a:pt x="-1940" y="2993"/>
                      </a:lnTo>
                      <a:cubicBezTo>
                        <a:pt x="-2017" y="1130"/>
                        <a:pt x="-569" y="-456"/>
                        <a:pt x="1309" y="-533"/>
                      </a:cubicBezTo>
                      <a:cubicBezTo>
                        <a:pt x="3111" y="-610"/>
                        <a:pt x="4666" y="761"/>
                        <a:pt x="4820" y="2562"/>
                      </a:cubicBezTo>
                      <a:lnTo>
                        <a:pt x="17046" y="193834"/>
                      </a:lnTo>
                      <a:cubicBezTo>
                        <a:pt x="17169" y="195697"/>
                        <a:pt x="15753" y="197314"/>
                        <a:pt x="13889" y="1974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爱设计-9-114">
                  <a:extLst>
                    <a:ext uri="{FF2B5EF4-FFF2-40B4-BE49-F238E27FC236}">
                      <a16:creationId xmlns:a16="http://schemas.microsoft.com/office/drawing/2014/main" id="{358F4C94-0235-5067-16F6-70E1D5B8018F}"/>
                    </a:ext>
                  </a:extLst>
                </p:cNvPr>
                <p:cNvSpPr/>
                <p:nvPr/>
              </p:nvSpPr>
              <p:spPr>
                <a:xfrm>
                  <a:off x="2847377" y="4797373"/>
                  <a:ext cx="482330" cy="181033"/>
                </a:xfrm>
                <a:custGeom>
                  <a:avLst/>
                  <a:gdLst>
                    <a:gd name="connsiteX0" fmla="*/ 455123 w 482330"/>
                    <a:gd name="connsiteY0" fmla="*/ 180486 h 181033"/>
                    <a:gd name="connsiteX1" fmla="*/ 418907 w 482330"/>
                    <a:gd name="connsiteY1" fmla="*/ 160561 h 181033"/>
                    <a:gd name="connsiteX2" fmla="*/ 419200 w 482330"/>
                    <a:gd name="connsiteY2" fmla="*/ 155772 h 181033"/>
                    <a:gd name="connsiteX3" fmla="*/ 423989 w 482330"/>
                    <a:gd name="connsiteY3" fmla="*/ 156081 h 181033"/>
                    <a:gd name="connsiteX4" fmla="*/ 424220 w 482330"/>
                    <a:gd name="connsiteY4" fmla="*/ 156373 h 181033"/>
                    <a:gd name="connsiteX5" fmla="*/ 464870 w 482330"/>
                    <a:gd name="connsiteY5" fmla="*/ 171017 h 181033"/>
                    <a:gd name="connsiteX6" fmla="*/ 444853 w 482330"/>
                    <a:gd name="connsiteY6" fmla="*/ 96907 h 181033"/>
                    <a:gd name="connsiteX7" fmla="*/ 385741 w 482330"/>
                    <a:gd name="connsiteY7" fmla="*/ 37733 h 181033"/>
                    <a:gd name="connsiteX8" fmla="*/ 288549 w 482330"/>
                    <a:gd name="connsiteY8" fmla="*/ 7568 h 181033"/>
                    <a:gd name="connsiteX9" fmla="*/ 2149 w 482330"/>
                    <a:gd name="connsiteY9" fmla="*/ 37887 h 181033"/>
                    <a:gd name="connsiteX10" fmla="*/ -1869 w 482330"/>
                    <a:gd name="connsiteY10" fmla="*/ 35300 h 181033"/>
                    <a:gd name="connsiteX11" fmla="*/ 733 w 482330"/>
                    <a:gd name="connsiteY11" fmla="*/ 31281 h 181033"/>
                    <a:gd name="connsiteX12" fmla="*/ 289088 w 482330"/>
                    <a:gd name="connsiteY12" fmla="*/ 840 h 181033"/>
                    <a:gd name="connsiteX13" fmla="*/ 389174 w 482330"/>
                    <a:gd name="connsiteY13" fmla="*/ 31912 h 181033"/>
                    <a:gd name="connsiteX14" fmla="*/ 450442 w 482330"/>
                    <a:gd name="connsiteY14" fmla="*/ 93119 h 181033"/>
                    <a:gd name="connsiteX15" fmla="*/ 468843 w 482330"/>
                    <a:gd name="connsiteY15" fmla="*/ 176498 h 181033"/>
                    <a:gd name="connsiteX16" fmla="*/ 455123 w 482330"/>
                    <a:gd name="connsiteY16" fmla="*/ 180486 h 181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82330" h="181033">
                      <a:moveTo>
                        <a:pt x="455123" y="180486"/>
                      </a:moveTo>
                      <a:cubicBezTo>
                        <a:pt x="443621" y="180486"/>
                        <a:pt x="429578" y="174127"/>
                        <a:pt x="418907" y="160561"/>
                      </a:cubicBezTo>
                      <a:cubicBezTo>
                        <a:pt x="417676" y="159160"/>
                        <a:pt x="417799" y="157020"/>
                        <a:pt x="419200" y="155772"/>
                      </a:cubicBezTo>
                      <a:cubicBezTo>
                        <a:pt x="420616" y="154541"/>
                        <a:pt x="422757" y="154679"/>
                        <a:pt x="423989" y="156081"/>
                      </a:cubicBezTo>
                      <a:cubicBezTo>
                        <a:pt x="424066" y="156173"/>
                        <a:pt x="424143" y="156265"/>
                        <a:pt x="424220" y="156373"/>
                      </a:cubicBezTo>
                      <a:cubicBezTo>
                        <a:pt x="438432" y="174450"/>
                        <a:pt x="457279" y="176498"/>
                        <a:pt x="464870" y="171017"/>
                      </a:cubicBezTo>
                      <a:cubicBezTo>
                        <a:pt x="482254" y="158467"/>
                        <a:pt x="472738" y="138004"/>
                        <a:pt x="444853" y="96907"/>
                      </a:cubicBezTo>
                      <a:cubicBezTo>
                        <a:pt x="433735" y="80554"/>
                        <a:pt x="407267" y="50421"/>
                        <a:pt x="385741" y="37733"/>
                      </a:cubicBezTo>
                      <a:cubicBezTo>
                        <a:pt x="349494" y="16361"/>
                        <a:pt x="334050" y="11556"/>
                        <a:pt x="288549" y="7568"/>
                      </a:cubicBezTo>
                      <a:cubicBezTo>
                        <a:pt x="185861" y="-1470"/>
                        <a:pt x="4028" y="37487"/>
                        <a:pt x="2149" y="37887"/>
                      </a:cubicBezTo>
                      <a:cubicBezTo>
                        <a:pt x="333" y="38272"/>
                        <a:pt x="-1469" y="37117"/>
                        <a:pt x="-1869" y="35300"/>
                      </a:cubicBezTo>
                      <a:cubicBezTo>
                        <a:pt x="-2254" y="33468"/>
                        <a:pt x="-1084" y="31666"/>
                        <a:pt x="733" y="31281"/>
                      </a:cubicBezTo>
                      <a:cubicBezTo>
                        <a:pt x="2565" y="30881"/>
                        <a:pt x="185399" y="-8276"/>
                        <a:pt x="289088" y="840"/>
                      </a:cubicBezTo>
                      <a:cubicBezTo>
                        <a:pt x="335358" y="4904"/>
                        <a:pt x="352219" y="10078"/>
                        <a:pt x="389174" y="31912"/>
                      </a:cubicBezTo>
                      <a:cubicBezTo>
                        <a:pt x="411593" y="45124"/>
                        <a:pt x="438986" y="76243"/>
                        <a:pt x="450442" y="93119"/>
                      </a:cubicBezTo>
                      <a:cubicBezTo>
                        <a:pt x="476234" y="131090"/>
                        <a:pt x="492648" y="159329"/>
                        <a:pt x="468843" y="176498"/>
                      </a:cubicBezTo>
                      <a:cubicBezTo>
                        <a:pt x="464808" y="179239"/>
                        <a:pt x="460004" y="180640"/>
                        <a:pt x="455123" y="18048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爱设计-9-115">
                  <a:extLst>
                    <a:ext uri="{FF2B5EF4-FFF2-40B4-BE49-F238E27FC236}">
                      <a16:creationId xmlns:a16="http://schemas.microsoft.com/office/drawing/2014/main" id="{996962FC-F279-038B-D595-2299D37A7AE5}"/>
                    </a:ext>
                  </a:extLst>
                </p:cNvPr>
                <p:cNvSpPr/>
                <p:nvPr/>
              </p:nvSpPr>
              <p:spPr>
                <a:xfrm>
                  <a:off x="2847595" y="4907799"/>
                  <a:ext cx="404861" cy="156516"/>
                </a:xfrm>
                <a:custGeom>
                  <a:avLst/>
                  <a:gdLst>
                    <a:gd name="connsiteX0" fmla="*/ 98953 w 404861"/>
                    <a:gd name="connsiteY0" fmla="*/ 155980 h 156516"/>
                    <a:gd name="connsiteX1" fmla="*/ 684 w 404861"/>
                    <a:gd name="connsiteY1" fmla="*/ 144432 h 156516"/>
                    <a:gd name="connsiteX2" fmla="*/ -1857 w 404861"/>
                    <a:gd name="connsiteY2" fmla="*/ 140367 h 156516"/>
                    <a:gd name="connsiteX3" fmla="*/ 1823 w 404861"/>
                    <a:gd name="connsiteY3" fmla="*/ 137764 h 156516"/>
                    <a:gd name="connsiteX4" fmla="*/ 105297 w 404861"/>
                    <a:gd name="connsiteY4" fmla="*/ 148989 h 156516"/>
                    <a:gd name="connsiteX5" fmla="*/ 222536 w 404861"/>
                    <a:gd name="connsiteY5" fmla="*/ 103904 h 156516"/>
                    <a:gd name="connsiteX6" fmla="*/ 245632 w 404861"/>
                    <a:gd name="connsiteY6" fmla="*/ 89369 h 156516"/>
                    <a:gd name="connsiteX7" fmla="*/ 321759 w 404861"/>
                    <a:gd name="connsiteY7" fmla="*/ 119210 h 156516"/>
                    <a:gd name="connsiteX8" fmla="*/ 355265 w 404861"/>
                    <a:gd name="connsiteY8" fmla="*/ 141368 h 156516"/>
                    <a:gd name="connsiteX9" fmla="*/ 381673 w 404861"/>
                    <a:gd name="connsiteY9" fmla="*/ 145864 h 156516"/>
                    <a:gd name="connsiteX10" fmla="*/ 395792 w 404861"/>
                    <a:gd name="connsiteY10" fmla="*/ 131498 h 156516"/>
                    <a:gd name="connsiteX11" fmla="*/ 336280 w 404861"/>
                    <a:gd name="connsiteY11" fmla="*/ 45424 h 156516"/>
                    <a:gd name="connsiteX12" fmla="*/ 257550 w 404861"/>
                    <a:gd name="connsiteY12" fmla="*/ 6113 h 156516"/>
                    <a:gd name="connsiteX13" fmla="*/ 255210 w 404861"/>
                    <a:gd name="connsiteY13" fmla="*/ 1925 h 156516"/>
                    <a:gd name="connsiteX14" fmla="*/ 259090 w 404861"/>
                    <a:gd name="connsiteY14" fmla="*/ -478 h 156516"/>
                    <a:gd name="connsiteX15" fmla="*/ 340699 w 404861"/>
                    <a:gd name="connsiteY15" fmla="*/ 40250 h 156516"/>
                    <a:gd name="connsiteX16" fmla="*/ 402505 w 404861"/>
                    <a:gd name="connsiteY16" fmla="*/ 132637 h 156516"/>
                    <a:gd name="connsiteX17" fmla="*/ 384028 w 404861"/>
                    <a:gd name="connsiteY17" fmla="*/ 152131 h 156516"/>
                    <a:gd name="connsiteX18" fmla="*/ 351693 w 404861"/>
                    <a:gd name="connsiteY18" fmla="*/ 147049 h 156516"/>
                    <a:gd name="connsiteX19" fmla="*/ 317956 w 404861"/>
                    <a:gd name="connsiteY19" fmla="*/ 124722 h 156516"/>
                    <a:gd name="connsiteX20" fmla="*/ 248173 w 404861"/>
                    <a:gd name="connsiteY20" fmla="*/ 95559 h 156516"/>
                    <a:gd name="connsiteX21" fmla="*/ 226493 w 404861"/>
                    <a:gd name="connsiteY21" fmla="*/ 109309 h 156516"/>
                    <a:gd name="connsiteX22" fmla="*/ 105835 w 404861"/>
                    <a:gd name="connsiteY22" fmla="*/ 155672 h 156516"/>
                    <a:gd name="connsiteX23" fmla="*/ 98953 w 404861"/>
                    <a:gd name="connsiteY23" fmla="*/ 155980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04861" h="156516">
                      <a:moveTo>
                        <a:pt x="98953" y="155980"/>
                      </a:moveTo>
                      <a:cubicBezTo>
                        <a:pt x="68619" y="155980"/>
                        <a:pt x="3656" y="144940"/>
                        <a:pt x="684" y="144432"/>
                      </a:cubicBezTo>
                      <a:cubicBezTo>
                        <a:pt x="-1133" y="144016"/>
                        <a:pt x="-2273" y="142199"/>
                        <a:pt x="-1857" y="140367"/>
                      </a:cubicBezTo>
                      <a:cubicBezTo>
                        <a:pt x="-1472" y="138688"/>
                        <a:pt x="114" y="137580"/>
                        <a:pt x="1823" y="137764"/>
                      </a:cubicBezTo>
                      <a:cubicBezTo>
                        <a:pt x="2608" y="137903"/>
                        <a:pt x="80352" y="151114"/>
                        <a:pt x="105297" y="148989"/>
                      </a:cubicBezTo>
                      <a:cubicBezTo>
                        <a:pt x="168043" y="143631"/>
                        <a:pt x="199531" y="120673"/>
                        <a:pt x="222536" y="103904"/>
                      </a:cubicBezTo>
                      <a:cubicBezTo>
                        <a:pt x="231097" y="97745"/>
                        <a:pt x="238473" y="92279"/>
                        <a:pt x="245632" y="89369"/>
                      </a:cubicBezTo>
                      <a:cubicBezTo>
                        <a:pt x="265973" y="81054"/>
                        <a:pt x="289378" y="97068"/>
                        <a:pt x="321759" y="119210"/>
                      </a:cubicBezTo>
                      <a:cubicBezTo>
                        <a:pt x="332292" y="126401"/>
                        <a:pt x="343178" y="133838"/>
                        <a:pt x="355265" y="141368"/>
                      </a:cubicBezTo>
                      <a:cubicBezTo>
                        <a:pt x="368569" y="149651"/>
                        <a:pt x="375868" y="148035"/>
                        <a:pt x="381673" y="145864"/>
                      </a:cubicBezTo>
                      <a:cubicBezTo>
                        <a:pt x="389987" y="142784"/>
                        <a:pt x="394607" y="138057"/>
                        <a:pt x="395792" y="131498"/>
                      </a:cubicBezTo>
                      <a:cubicBezTo>
                        <a:pt x="399503" y="111034"/>
                        <a:pt x="368584" y="73525"/>
                        <a:pt x="336280" y="45424"/>
                      </a:cubicBezTo>
                      <a:cubicBezTo>
                        <a:pt x="310411" y="24298"/>
                        <a:pt x="288315" y="13258"/>
                        <a:pt x="257550" y="6113"/>
                      </a:cubicBezTo>
                      <a:cubicBezTo>
                        <a:pt x="255749" y="5605"/>
                        <a:pt x="254702" y="3726"/>
                        <a:pt x="255210" y="1925"/>
                      </a:cubicBezTo>
                      <a:cubicBezTo>
                        <a:pt x="255687" y="247"/>
                        <a:pt x="257366" y="-801"/>
                        <a:pt x="259090" y="-478"/>
                      </a:cubicBezTo>
                      <a:cubicBezTo>
                        <a:pt x="290948" y="6929"/>
                        <a:pt x="313814" y="18354"/>
                        <a:pt x="340699" y="40250"/>
                      </a:cubicBezTo>
                      <a:cubicBezTo>
                        <a:pt x="352108" y="50166"/>
                        <a:pt x="408265" y="100902"/>
                        <a:pt x="402505" y="132637"/>
                      </a:cubicBezTo>
                      <a:cubicBezTo>
                        <a:pt x="400889" y="141614"/>
                        <a:pt x="394699" y="148173"/>
                        <a:pt x="384028" y="152131"/>
                      </a:cubicBezTo>
                      <a:cubicBezTo>
                        <a:pt x="376175" y="155056"/>
                        <a:pt x="366829" y="156473"/>
                        <a:pt x="351693" y="147049"/>
                      </a:cubicBezTo>
                      <a:cubicBezTo>
                        <a:pt x="339482" y="139443"/>
                        <a:pt x="328042" y="131651"/>
                        <a:pt x="317956" y="124722"/>
                      </a:cubicBezTo>
                      <a:cubicBezTo>
                        <a:pt x="287299" y="103782"/>
                        <a:pt x="265172" y="88645"/>
                        <a:pt x="248173" y="95559"/>
                      </a:cubicBezTo>
                      <a:cubicBezTo>
                        <a:pt x="241768" y="98177"/>
                        <a:pt x="234684" y="103258"/>
                        <a:pt x="226493" y="109309"/>
                      </a:cubicBezTo>
                      <a:cubicBezTo>
                        <a:pt x="204182" y="125569"/>
                        <a:pt x="170476" y="150144"/>
                        <a:pt x="105835" y="155672"/>
                      </a:cubicBezTo>
                      <a:cubicBezTo>
                        <a:pt x="103849" y="155980"/>
                        <a:pt x="101524" y="155980"/>
                        <a:pt x="98953" y="1559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爱设计-9-116">
                  <a:extLst>
                    <a:ext uri="{FF2B5EF4-FFF2-40B4-BE49-F238E27FC236}">
                      <a16:creationId xmlns:a16="http://schemas.microsoft.com/office/drawing/2014/main" id="{BCE0B644-96B2-BE11-73E5-65F6BF0C7D34}"/>
                    </a:ext>
                  </a:extLst>
                </p:cNvPr>
                <p:cNvSpPr/>
                <p:nvPr/>
              </p:nvSpPr>
              <p:spPr>
                <a:xfrm>
                  <a:off x="1902324" y="3875185"/>
                  <a:ext cx="1481401" cy="1189514"/>
                </a:xfrm>
                <a:custGeom>
                  <a:avLst/>
                  <a:gdLst>
                    <a:gd name="connsiteX0" fmla="*/ 949604 w 1481401"/>
                    <a:gd name="connsiteY0" fmla="*/ 1188979 h 1189514"/>
                    <a:gd name="connsiteX1" fmla="*/ 459583 w 1481401"/>
                    <a:gd name="connsiteY1" fmla="*/ 1184359 h 1189514"/>
                    <a:gd name="connsiteX2" fmla="*/ 67200 w 1481401"/>
                    <a:gd name="connsiteY2" fmla="*/ 1133054 h 1189514"/>
                    <a:gd name="connsiteX3" fmla="*/ 37944 w 1481401"/>
                    <a:gd name="connsiteY3" fmla="*/ 736698 h 1189514"/>
                    <a:gd name="connsiteX4" fmla="*/ 204241 w 1481401"/>
                    <a:gd name="connsiteY4" fmla="*/ 292547 h 1189514"/>
                    <a:gd name="connsiteX5" fmla="*/ 349812 w 1481401"/>
                    <a:gd name="connsiteY5" fmla="*/ 99397 h 1189514"/>
                    <a:gd name="connsiteX6" fmla="*/ 593821 w 1481401"/>
                    <a:gd name="connsiteY6" fmla="*/ 943 h 1189514"/>
                    <a:gd name="connsiteX7" fmla="*/ 597224 w 1481401"/>
                    <a:gd name="connsiteY7" fmla="*/ 143 h 1189514"/>
                    <a:gd name="connsiteX8" fmla="*/ 598179 w 1481401"/>
                    <a:gd name="connsiteY8" fmla="*/ 3515 h 1189514"/>
                    <a:gd name="connsiteX9" fmla="*/ 668147 w 1481401"/>
                    <a:gd name="connsiteY9" fmla="*/ 73221 h 1189514"/>
                    <a:gd name="connsiteX10" fmla="*/ 872307 w 1481401"/>
                    <a:gd name="connsiteY10" fmla="*/ 90420 h 1189514"/>
                    <a:gd name="connsiteX11" fmla="*/ 925706 w 1481401"/>
                    <a:gd name="connsiteY11" fmla="*/ 5732 h 1189514"/>
                    <a:gd name="connsiteX12" fmla="*/ 926753 w 1481401"/>
                    <a:gd name="connsiteY12" fmla="*/ 1113 h 1189514"/>
                    <a:gd name="connsiteX13" fmla="*/ 931650 w 1481401"/>
                    <a:gd name="connsiteY13" fmla="*/ -427 h 1189514"/>
                    <a:gd name="connsiteX14" fmla="*/ 1225656 w 1481401"/>
                    <a:gd name="connsiteY14" fmla="*/ 170104 h 1189514"/>
                    <a:gd name="connsiteX15" fmla="*/ 1420885 w 1481401"/>
                    <a:gd name="connsiteY15" fmla="*/ 687102 h 1189514"/>
                    <a:gd name="connsiteX16" fmla="*/ 1421594 w 1481401"/>
                    <a:gd name="connsiteY16" fmla="*/ 691721 h 1189514"/>
                    <a:gd name="connsiteX17" fmla="*/ 1479428 w 1481401"/>
                    <a:gd name="connsiteY17" fmla="*/ 1099286 h 1189514"/>
                    <a:gd name="connsiteX18" fmla="*/ 1476241 w 1481401"/>
                    <a:gd name="connsiteY18" fmla="*/ 1103397 h 1189514"/>
                    <a:gd name="connsiteX19" fmla="*/ 1472145 w 1481401"/>
                    <a:gd name="connsiteY19" fmla="*/ 1100210 h 1189514"/>
                    <a:gd name="connsiteX20" fmla="*/ 1414341 w 1481401"/>
                    <a:gd name="connsiteY20" fmla="*/ 692830 h 1189514"/>
                    <a:gd name="connsiteX21" fmla="*/ 1413633 w 1481401"/>
                    <a:gd name="connsiteY21" fmla="*/ 688210 h 1189514"/>
                    <a:gd name="connsiteX22" fmla="*/ 1220159 w 1481401"/>
                    <a:gd name="connsiteY22" fmla="*/ 174970 h 1189514"/>
                    <a:gd name="connsiteX23" fmla="*/ 933513 w 1481401"/>
                    <a:gd name="connsiteY23" fmla="*/ 7457 h 1189514"/>
                    <a:gd name="connsiteX24" fmla="*/ 874508 w 1481401"/>
                    <a:gd name="connsiteY24" fmla="*/ 97318 h 1189514"/>
                    <a:gd name="connsiteX25" fmla="*/ 664651 w 1481401"/>
                    <a:gd name="connsiteY25" fmla="*/ 79565 h 1189514"/>
                    <a:gd name="connsiteX26" fmla="*/ 592189 w 1481401"/>
                    <a:gd name="connsiteY26" fmla="*/ 8735 h 1189514"/>
                    <a:gd name="connsiteX27" fmla="*/ 210877 w 1481401"/>
                    <a:gd name="connsiteY27" fmla="*/ 295550 h 1189514"/>
                    <a:gd name="connsiteX28" fmla="*/ 44981 w 1481401"/>
                    <a:gd name="connsiteY28" fmla="*/ 738700 h 1189514"/>
                    <a:gd name="connsiteX29" fmla="*/ 71480 w 1481401"/>
                    <a:gd name="connsiteY29" fmla="*/ 1126895 h 1189514"/>
                    <a:gd name="connsiteX30" fmla="*/ 459614 w 1481401"/>
                    <a:gd name="connsiteY30" fmla="*/ 1176876 h 1189514"/>
                    <a:gd name="connsiteX31" fmla="*/ 942336 w 1481401"/>
                    <a:gd name="connsiteY31" fmla="*/ 1181403 h 1189514"/>
                    <a:gd name="connsiteX32" fmla="*/ 942336 w 1481401"/>
                    <a:gd name="connsiteY32" fmla="*/ 937871 h 1189514"/>
                    <a:gd name="connsiteX33" fmla="*/ 403997 w 1481401"/>
                    <a:gd name="connsiteY33" fmla="*/ 894156 h 1189514"/>
                    <a:gd name="connsiteX34" fmla="*/ 475181 w 1481401"/>
                    <a:gd name="connsiteY34" fmla="*/ 662219 h 1189514"/>
                    <a:gd name="connsiteX35" fmla="*/ 479616 w 1481401"/>
                    <a:gd name="connsiteY35" fmla="*/ 659493 h 1189514"/>
                    <a:gd name="connsiteX36" fmla="*/ 482341 w 1481401"/>
                    <a:gd name="connsiteY36" fmla="*/ 663928 h 1189514"/>
                    <a:gd name="connsiteX37" fmla="*/ 482202 w 1481401"/>
                    <a:gd name="connsiteY37" fmla="*/ 664375 h 1189514"/>
                    <a:gd name="connsiteX38" fmla="*/ 413697 w 1481401"/>
                    <a:gd name="connsiteY38" fmla="*/ 887643 h 1189514"/>
                    <a:gd name="connsiteX39" fmla="*/ 949681 w 1481401"/>
                    <a:gd name="connsiteY39" fmla="*/ 931157 h 1189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481401" h="1189514">
                      <a:moveTo>
                        <a:pt x="949604" y="1188979"/>
                      </a:moveTo>
                      <a:lnTo>
                        <a:pt x="459583" y="1184359"/>
                      </a:lnTo>
                      <a:cubicBezTo>
                        <a:pt x="316676" y="1187208"/>
                        <a:pt x="128052" y="1175475"/>
                        <a:pt x="67200" y="1133054"/>
                      </a:cubicBezTo>
                      <a:cubicBezTo>
                        <a:pt x="-35057" y="1061777"/>
                        <a:pt x="-5170" y="878173"/>
                        <a:pt x="37944" y="736698"/>
                      </a:cubicBezTo>
                      <a:cubicBezTo>
                        <a:pt x="90651" y="563565"/>
                        <a:pt x="130839" y="447342"/>
                        <a:pt x="204241" y="292547"/>
                      </a:cubicBezTo>
                      <a:cubicBezTo>
                        <a:pt x="247863" y="200545"/>
                        <a:pt x="291408" y="142788"/>
                        <a:pt x="349812" y="99397"/>
                      </a:cubicBezTo>
                      <a:cubicBezTo>
                        <a:pt x="407153" y="56822"/>
                        <a:pt x="480123" y="27381"/>
                        <a:pt x="593821" y="943"/>
                      </a:cubicBezTo>
                      <a:lnTo>
                        <a:pt x="597224" y="143"/>
                      </a:lnTo>
                      <a:lnTo>
                        <a:pt x="598179" y="3515"/>
                      </a:lnTo>
                      <a:cubicBezTo>
                        <a:pt x="604708" y="26457"/>
                        <a:pt x="632162" y="53819"/>
                        <a:pt x="668147" y="73221"/>
                      </a:cubicBezTo>
                      <a:cubicBezTo>
                        <a:pt x="703762" y="92437"/>
                        <a:pt x="777671" y="120215"/>
                        <a:pt x="872307" y="90420"/>
                      </a:cubicBezTo>
                      <a:cubicBezTo>
                        <a:pt x="918315" y="75946"/>
                        <a:pt x="930156" y="21253"/>
                        <a:pt x="925706" y="5732"/>
                      </a:cubicBezTo>
                      <a:cubicBezTo>
                        <a:pt x="925213" y="4115"/>
                        <a:pt x="925598" y="2360"/>
                        <a:pt x="926753" y="1113"/>
                      </a:cubicBezTo>
                      <a:cubicBezTo>
                        <a:pt x="928001" y="-212"/>
                        <a:pt x="929864" y="-797"/>
                        <a:pt x="931650" y="-427"/>
                      </a:cubicBezTo>
                      <a:cubicBezTo>
                        <a:pt x="1001695" y="13431"/>
                        <a:pt x="1143570" y="77347"/>
                        <a:pt x="1225656" y="170104"/>
                      </a:cubicBezTo>
                      <a:cubicBezTo>
                        <a:pt x="1366192" y="328902"/>
                        <a:pt x="1400437" y="553125"/>
                        <a:pt x="1420885" y="687102"/>
                      </a:cubicBezTo>
                      <a:lnTo>
                        <a:pt x="1421594" y="691721"/>
                      </a:lnTo>
                      <a:cubicBezTo>
                        <a:pt x="1439825" y="811024"/>
                        <a:pt x="1466247" y="994411"/>
                        <a:pt x="1479428" y="1099286"/>
                      </a:cubicBezTo>
                      <a:cubicBezTo>
                        <a:pt x="1479690" y="1101304"/>
                        <a:pt x="1478258" y="1103136"/>
                        <a:pt x="1476241" y="1103397"/>
                      </a:cubicBezTo>
                      <a:cubicBezTo>
                        <a:pt x="1474239" y="1103644"/>
                        <a:pt x="1472407" y="1102227"/>
                        <a:pt x="1472145" y="1100210"/>
                      </a:cubicBezTo>
                      <a:cubicBezTo>
                        <a:pt x="1459011" y="995397"/>
                        <a:pt x="1432557" y="812086"/>
                        <a:pt x="1414341" y="692830"/>
                      </a:cubicBezTo>
                      <a:lnTo>
                        <a:pt x="1413633" y="688210"/>
                      </a:lnTo>
                      <a:cubicBezTo>
                        <a:pt x="1393292" y="555034"/>
                        <a:pt x="1359263" y="332151"/>
                        <a:pt x="1220159" y="174970"/>
                      </a:cubicBezTo>
                      <a:cubicBezTo>
                        <a:pt x="1140460" y="84923"/>
                        <a:pt x="1003650" y="22531"/>
                        <a:pt x="933513" y="7457"/>
                      </a:cubicBezTo>
                      <a:cubicBezTo>
                        <a:pt x="936192" y="28736"/>
                        <a:pt x="922534" y="82198"/>
                        <a:pt x="874508" y="97318"/>
                      </a:cubicBezTo>
                      <a:cubicBezTo>
                        <a:pt x="777302" y="127914"/>
                        <a:pt x="701298" y="99320"/>
                        <a:pt x="664651" y="79565"/>
                      </a:cubicBezTo>
                      <a:cubicBezTo>
                        <a:pt x="628004" y="59809"/>
                        <a:pt x="600766" y="33032"/>
                        <a:pt x="592189" y="8735"/>
                      </a:cubicBezTo>
                      <a:cubicBezTo>
                        <a:pt x="378159" y="58931"/>
                        <a:pt x="292393" y="123664"/>
                        <a:pt x="210877" y="295550"/>
                      </a:cubicBezTo>
                      <a:cubicBezTo>
                        <a:pt x="137676" y="449944"/>
                        <a:pt x="97580" y="565921"/>
                        <a:pt x="44981" y="738700"/>
                      </a:cubicBezTo>
                      <a:cubicBezTo>
                        <a:pt x="2621" y="877835"/>
                        <a:pt x="-27158" y="1058128"/>
                        <a:pt x="71480" y="1126895"/>
                      </a:cubicBezTo>
                      <a:cubicBezTo>
                        <a:pt x="130885" y="1168300"/>
                        <a:pt x="317707" y="1179709"/>
                        <a:pt x="459614" y="1176876"/>
                      </a:cubicBezTo>
                      <a:lnTo>
                        <a:pt x="942336" y="1181403"/>
                      </a:lnTo>
                      <a:lnTo>
                        <a:pt x="942336" y="937871"/>
                      </a:lnTo>
                      <a:lnTo>
                        <a:pt x="403997" y="894156"/>
                      </a:lnTo>
                      <a:lnTo>
                        <a:pt x="475181" y="662219"/>
                      </a:lnTo>
                      <a:cubicBezTo>
                        <a:pt x="475658" y="660248"/>
                        <a:pt x="477629" y="659016"/>
                        <a:pt x="479616" y="659493"/>
                      </a:cubicBezTo>
                      <a:cubicBezTo>
                        <a:pt x="481587" y="659955"/>
                        <a:pt x="482818" y="661942"/>
                        <a:pt x="482341" y="663928"/>
                      </a:cubicBezTo>
                      <a:cubicBezTo>
                        <a:pt x="482310" y="664082"/>
                        <a:pt x="482264" y="664220"/>
                        <a:pt x="482202" y="664375"/>
                      </a:cubicBezTo>
                      <a:lnTo>
                        <a:pt x="413697" y="887643"/>
                      </a:lnTo>
                      <a:lnTo>
                        <a:pt x="949681" y="931157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爱设计-9-117">
                  <a:extLst>
                    <a:ext uri="{FF2B5EF4-FFF2-40B4-BE49-F238E27FC236}">
                      <a16:creationId xmlns:a16="http://schemas.microsoft.com/office/drawing/2014/main" id="{37ABAF57-ED0F-5FDF-F6A9-770BCDADD0AA}"/>
                    </a:ext>
                  </a:extLst>
                </p:cNvPr>
                <p:cNvSpPr/>
                <p:nvPr/>
              </p:nvSpPr>
              <p:spPr>
                <a:xfrm>
                  <a:off x="3146494" y="4862858"/>
                  <a:ext cx="155145" cy="179576"/>
                </a:xfrm>
                <a:custGeom>
                  <a:avLst/>
                  <a:gdLst>
                    <a:gd name="connsiteX0" fmla="*/ 124609 w 155145"/>
                    <a:gd name="connsiteY0" fmla="*/ 179040 h 179576"/>
                    <a:gd name="connsiteX1" fmla="*/ 100912 w 155145"/>
                    <a:gd name="connsiteY1" fmla="*/ 173697 h 179576"/>
                    <a:gd name="connsiteX2" fmla="*/ 98772 w 155145"/>
                    <a:gd name="connsiteY2" fmla="*/ 169432 h 179576"/>
                    <a:gd name="connsiteX3" fmla="*/ 103037 w 155145"/>
                    <a:gd name="connsiteY3" fmla="*/ 167291 h 179576"/>
                    <a:gd name="connsiteX4" fmla="*/ 103592 w 155145"/>
                    <a:gd name="connsiteY4" fmla="*/ 167538 h 179576"/>
                    <a:gd name="connsiteX5" fmla="*/ 138791 w 155145"/>
                    <a:gd name="connsiteY5" fmla="*/ 167846 h 179576"/>
                    <a:gd name="connsiteX6" fmla="*/ 123732 w 155145"/>
                    <a:gd name="connsiteY6" fmla="*/ 101250 h 179576"/>
                    <a:gd name="connsiteX7" fmla="*/ 121653 w 155145"/>
                    <a:gd name="connsiteY7" fmla="*/ 98171 h 179576"/>
                    <a:gd name="connsiteX8" fmla="*/ 73442 w 155145"/>
                    <a:gd name="connsiteY8" fmla="*/ 44694 h 179576"/>
                    <a:gd name="connsiteX9" fmla="*/ 62926 w 155145"/>
                    <a:gd name="connsiteY9" fmla="*/ 36703 h 179576"/>
                    <a:gd name="connsiteX10" fmla="*/ 626 w 155145"/>
                    <a:gd name="connsiteY10" fmla="*/ 6122 h 179576"/>
                    <a:gd name="connsiteX11" fmla="*/ -1838 w 155145"/>
                    <a:gd name="connsiteY11" fmla="*/ 2027 h 179576"/>
                    <a:gd name="connsiteX12" fmla="*/ 2243 w 155145"/>
                    <a:gd name="connsiteY12" fmla="*/ -437 h 179576"/>
                    <a:gd name="connsiteX13" fmla="*/ 67022 w 155145"/>
                    <a:gd name="connsiteY13" fmla="*/ 31329 h 179576"/>
                    <a:gd name="connsiteX14" fmla="*/ 77507 w 155145"/>
                    <a:gd name="connsiteY14" fmla="*/ 39289 h 179576"/>
                    <a:gd name="connsiteX15" fmla="*/ 127304 w 155145"/>
                    <a:gd name="connsiteY15" fmla="*/ 94460 h 179576"/>
                    <a:gd name="connsiteX16" fmla="*/ 129367 w 155145"/>
                    <a:gd name="connsiteY16" fmla="*/ 97540 h 179576"/>
                    <a:gd name="connsiteX17" fmla="*/ 143226 w 155145"/>
                    <a:gd name="connsiteY17" fmla="*/ 172896 h 179576"/>
                    <a:gd name="connsiteX18" fmla="*/ 124609 w 155145"/>
                    <a:gd name="connsiteY18" fmla="*/ 179040 h 179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55145" h="179576">
                      <a:moveTo>
                        <a:pt x="124609" y="179040"/>
                      </a:moveTo>
                      <a:cubicBezTo>
                        <a:pt x="116433" y="178840"/>
                        <a:pt x="108380" y="177023"/>
                        <a:pt x="100912" y="173697"/>
                      </a:cubicBezTo>
                      <a:cubicBezTo>
                        <a:pt x="99141" y="173112"/>
                        <a:pt x="98187" y="171203"/>
                        <a:pt x="98772" y="169432"/>
                      </a:cubicBezTo>
                      <a:cubicBezTo>
                        <a:pt x="99357" y="167661"/>
                        <a:pt x="101266" y="166707"/>
                        <a:pt x="103037" y="167291"/>
                      </a:cubicBezTo>
                      <a:cubicBezTo>
                        <a:pt x="103222" y="167353"/>
                        <a:pt x="103407" y="167446"/>
                        <a:pt x="103592" y="167538"/>
                      </a:cubicBezTo>
                      <a:cubicBezTo>
                        <a:pt x="117942" y="173697"/>
                        <a:pt x="132093" y="173836"/>
                        <a:pt x="138791" y="167846"/>
                      </a:cubicBezTo>
                      <a:cubicBezTo>
                        <a:pt x="148029" y="159593"/>
                        <a:pt x="154404" y="147675"/>
                        <a:pt x="123732" y="101250"/>
                      </a:cubicBezTo>
                      <a:lnTo>
                        <a:pt x="121653" y="98171"/>
                      </a:lnTo>
                      <a:cubicBezTo>
                        <a:pt x="110628" y="81418"/>
                        <a:pt x="99234" y="64095"/>
                        <a:pt x="73442" y="44694"/>
                      </a:cubicBezTo>
                      <a:cubicBezTo>
                        <a:pt x="69562" y="41768"/>
                        <a:pt x="66082" y="39120"/>
                        <a:pt x="62926" y="36703"/>
                      </a:cubicBezTo>
                      <a:cubicBezTo>
                        <a:pt x="39660" y="18964"/>
                        <a:pt x="33408" y="14191"/>
                        <a:pt x="626" y="6122"/>
                      </a:cubicBezTo>
                      <a:cubicBezTo>
                        <a:pt x="-1191" y="5676"/>
                        <a:pt x="-2299" y="3844"/>
                        <a:pt x="-1838" y="2027"/>
                      </a:cubicBezTo>
                      <a:cubicBezTo>
                        <a:pt x="-1391" y="225"/>
                        <a:pt x="426" y="-884"/>
                        <a:pt x="2243" y="-437"/>
                      </a:cubicBezTo>
                      <a:cubicBezTo>
                        <a:pt x="36395" y="7970"/>
                        <a:pt x="43494" y="13421"/>
                        <a:pt x="67022" y="31329"/>
                      </a:cubicBezTo>
                      <a:cubicBezTo>
                        <a:pt x="70178" y="33731"/>
                        <a:pt x="73642" y="36379"/>
                        <a:pt x="77507" y="39289"/>
                      </a:cubicBezTo>
                      <a:cubicBezTo>
                        <a:pt x="104238" y="59384"/>
                        <a:pt x="116002" y="77214"/>
                        <a:pt x="127304" y="94460"/>
                      </a:cubicBezTo>
                      <a:lnTo>
                        <a:pt x="129367" y="97540"/>
                      </a:lnTo>
                      <a:cubicBezTo>
                        <a:pt x="159732" y="143486"/>
                        <a:pt x="157207" y="160439"/>
                        <a:pt x="143226" y="172896"/>
                      </a:cubicBezTo>
                      <a:cubicBezTo>
                        <a:pt x="138313" y="177300"/>
                        <a:pt x="131662" y="179040"/>
                        <a:pt x="124609" y="17904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爱设计-9-118">
                  <a:extLst>
                    <a:ext uri="{FF2B5EF4-FFF2-40B4-BE49-F238E27FC236}">
                      <a16:creationId xmlns:a16="http://schemas.microsoft.com/office/drawing/2014/main" id="{9F19B006-2013-72B3-3B27-9A26632E2135}"/>
                    </a:ext>
                  </a:extLst>
                </p:cNvPr>
                <p:cNvSpPr/>
                <p:nvPr/>
              </p:nvSpPr>
              <p:spPr>
                <a:xfrm>
                  <a:off x="2948907" y="4496083"/>
                  <a:ext cx="250322" cy="317493"/>
                </a:xfrm>
                <a:custGeom>
                  <a:avLst/>
                  <a:gdLst>
                    <a:gd name="connsiteX0" fmla="*/ 245007 w 250322"/>
                    <a:gd name="connsiteY0" fmla="*/ 316957 h 317493"/>
                    <a:gd name="connsiteX1" fmla="*/ 242066 w 250322"/>
                    <a:gd name="connsiteY1" fmla="*/ 315263 h 317493"/>
                    <a:gd name="connsiteX2" fmla="*/ 68287 w 250322"/>
                    <a:gd name="connsiteY2" fmla="*/ 12049 h 317493"/>
                    <a:gd name="connsiteX3" fmla="*/ 42618 w 250322"/>
                    <a:gd name="connsiteY3" fmla="*/ 9986 h 317493"/>
                    <a:gd name="connsiteX4" fmla="*/ 17273 w 250322"/>
                    <a:gd name="connsiteY4" fmla="*/ 24552 h 317493"/>
                    <a:gd name="connsiteX5" fmla="*/ 6141 w 250322"/>
                    <a:gd name="connsiteY5" fmla="*/ 47772 h 317493"/>
                    <a:gd name="connsiteX6" fmla="*/ 152651 w 250322"/>
                    <a:gd name="connsiteY6" fmla="*/ 302406 h 317493"/>
                    <a:gd name="connsiteX7" fmla="*/ 151404 w 250322"/>
                    <a:gd name="connsiteY7" fmla="*/ 307025 h 317493"/>
                    <a:gd name="connsiteX8" fmla="*/ 146800 w 250322"/>
                    <a:gd name="connsiteY8" fmla="*/ 305778 h 317493"/>
                    <a:gd name="connsiteX9" fmla="*/ 289 w 250322"/>
                    <a:gd name="connsiteY9" fmla="*/ 51144 h 317493"/>
                    <a:gd name="connsiteX10" fmla="*/ 13901 w 250322"/>
                    <a:gd name="connsiteY10" fmla="*/ 18701 h 317493"/>
                    <a:gd name="connsiteX11" fmla="*/ 39246 w 250322"/>
                    <a:gd name="connsiteY11" fmla="*/ 4119 h 317493"/>
                    <a:gd name="connsiteX12" fmla="*/ 74137 w 250322"/>
                    <a:gd name="connsiteY12" fmla="*/ 8738 h 317493"/>
                    <a:gd name="connsiteX13" fmla="*/ 247933 w 250322"/>
                    <a:gd name="connsiteY13" fmla="*/ 311937 h 317493"/>
                    <a:gd name="connsiteX14" fmla="*/ 246686 w 250322"/>
                    <a:gd name="connsiteY14" fmla="*/ 316556 h 317493"/>
                    <a:gd name="connsiteX15" fmla="*/ 245007 w 250322"/>
                    <a:gd name="connsiteY15" fmla="*/ 316957 h 317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50322" h="317493">
                      <a:moveTo>
                        <a:pt x="245007" y="316957"/>
                      </a:moveTo>
                      <a:cubicBezTo>
                        <a:pt x="243791" y="316957"/>
                        <a:pt x="242667" y="316310"/>
                        <a:pt x="242066" y="315263"/>
                      </a:cubicBezTo>
                      <a:lnTo>
                        <a:pt x="68287" y="12049"/>
                      </a:lnTo>
                      <a:cubicBezTo>
                        <a:pt x="64283" y="5089"/>
                        <a:pt x="52765" y="4150"/>
                        <a:pt x="42618" y="9986"/>
                      </a:cubicBezTo>
                      <a:lnTo>
                        <a:pt x="17273" y="24552"/>
                      </a:lnTo>
                      <a:cubicBezTo>
                        <a:pt x="7126" y="30388"/>
                        <a:pt x="2137" y="40812"/>
                        <a:pt x="6141" y="47772"/>
                      </a:cubicBezTo>
                      <a:lnTo>
                        <a:pt x="152651" y="302406"/>
                      </a:lnTo>
                      <a:cubicBezTo>
                        <a:pt x="153575" y="304023"/>
                        <a:pt x="153021" y="306086"/>
                        <a:pt x="151404" y="307025"/>
                      </a:cubicBezTo>
                      <a:cubicBezTo>
                        <a:pt x="149803" y="307949"/>
                        <a:pt x="147724" y="307395"/>
                        <a:pt x="146800" y="305778"/>
                      </a:cubicBezTo>
                      <a:lnTo>
                        <a:pt x="289" y="51144"/>
                      </a:lnTo>
                      <a:cubicBezTo>
                        <a:pt x="-5577" y="40935"/>
                        <a:pt x="521" y="26384"/>
                        <a:pt x="13901" y="18701"/>
                      </a:cubicBezTo>
                      <a:lnTo>
                        <a:pt x="39246" y="4119"/>
                      </a:lnTo>
                      <a:cubicBezTo>
                        <a:pt x="52627" y="-3580"/>
                        <a:pt x="68287" y="-1517"/>
                        <a:pt x="74137" y="8738"/>
                      </a:cubicBezTo>
                      <a:lnTo>
                        <a:pt x="247933" y="311937"/>
                      </a:lnTo>
                      <a:cubicBezTo>
                        <a:pt x="248857" y="313554"/>
                        <a:pt x="248303" y="315617"/>
                        <a:pt x="246686" y="316556"/>
                      </a:cubicBezTo>
                      <a:cubicBezTo>
                        <a:pt x="246177" y="316834"/>
                        <a:pt x="245593" y="316972"/>
                        <a:pt x="245007" y="31695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爱设计-9-119">
                  <a:extLst>
                    <a:ext uri="{FF2B5EF4-FFF2-40B4-BE49-F238E27FC236}">
                      <a16:creationId xmlns:a16="http://schemas.microsoft.com/office/drawing/2014/main" id="{5E0A0F6E-044A-4B10-212D-CA3FC248B153}"/>
                    </a:ext>
                  </a:extLst>
                </p:cNvPr>
                <p:cNvSpPr/>
                <p:nvPr/>
              </p:nvSpPr>
              <p:spPr>
                <a:xfrm>
                  <a:off x="3010035" y="4543522"/>
                  <a:ext cx="38608" cy="25305"/>
                </a:xfrm>
                <a:custGeom>
                  <a:avLst/>
                  <a:gdLst>
                    <a:gd name="connsiteX0" fmla="*/ 1753 w 38608"/>
                    <a:gd name="connsiteY0" fmla="*/ 24769 h 25305"/>
                    <a:gd name="connsiteX1" fmla="*/ -1943 w 38608"/>
                    <a:gd name="connsiteY1" fmla="*/ 21135 h 25305"/>
                    <a:gd name="connsiteX2" fmla="*/ -79 w 38608"/>
                    <a:gd name="connsiteY2" fmla="*/ 17917 h 25305"/>
                    <a:gd name="connsiteX3" fmla="*/ 31009 w 38608"/>
                    <a:gd name="connsiteY3" fmla="*/ 40 h 25305"/>
                    <a:gd name="connsiteX4" fmla="*/ 36090 w 38608"/>
                    <a:gd name="connsiteY4" fmla="*/ 1179 h 25305"/>
                    <a:gd name="connsiteX5" fmla="*/ 34951 w 38608"/>
                    <a:gd name="connsiteY5" fmla="*/ 6245 h 25305"/>
                    <a:gd name="connsiteX6" fmla="*/ 34674 w 38608"/>
                    <a:gd name="connsiteY6" fmla="*/ 6415 h 25305"/>
                    <a:gd name="connsiteX7" fmla="*/ 3585 w 38608"/>
                    <a:gd name="connsiteY7" fmla="*/ 24276 h 25305"/>
                    <a:gd name="connsiteX8" fmla="*/ 1753 w 38608"/>
                    <a:gd name="connsiteY8" fmla="*/ 24769 h 25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608" h="25305">
                      <a:moveTo>
                        <a:pt x="1753" y="24769"/>
                      </a:moveTo>
                      <a:cubicBezTo>
                        <a:pt x="-264" y="24784"/>
                        <a:pt x="-1927" y="23152"/>
                        <a:pt x="-1943" y="21135"/>
                      </a:cubicBezTo>
                      <a:cubicBezTo>
                        <a:pt x="-1943" y="19796"/>
                        <a:pt x="-1234" y="18579"/>
                        <a:pt x="-79" y="17917"/>
                      </a:cubicBezTo>
                      <a:lnTo>
                        <a:pt x="31009" y="40"/>
                      </a:lnTo>
                      <a:cubicBezTo>
                        <a:pt x="32718" y="-1053"/>
                        <a:pt x="34997" y="-545"/>
                        <a:pt x="36090" y="1179"/>
                      </a:cubicBezTo>
                      <a:cubicBezTo>
                        <a:pt x="37184" y="2889"/>
                        <a:pt x="36675" y="5168"/>
                        <a:pt x="34951" y="6245"/>
                      </a:cubicBezTo>
                      <a:cubicBezTo>
                        <a:pt x="34859" y="6307"/>
                        <a:pt x="34766" y="6369"/>
                        <a:pt x="34674" y="6415"/>
                      </a:cubicBezTo>
                      <a:lnTo>
                        <a:pt x="3585" y="24276"/>
                      </a:lnTo>
                      <a:cubicBezTo>
                        <a:pt x="3031" y="24600"/>
                        <a:pt x="2400" y="24769"/>
                        <a:pt x="1753" y="2476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爱设计-9-120">
                  <a:extLst>
                    <a:ext uri="{FF2B5EF4-FFF2-40B4-BE49-F238E27FC236}">
                      <a16:creationId xmlns:a16="http://schemas.microsoft.com/office/drawing/2014/main" id="{0AC59B9F-0E29-525B-D3DB-EC366CB15299}"/>
                    </a:ext>
                  </a:extLst>
                </p:cNvPr>
                <p:cNvSpPr/>
                <p:nvPr/>
              </p:nvSpPr>
              <p:spPr>
                <a:xfrm>
                  <a:off x="2445046" y="3146108"/>
                  <a:ext cx="409554" cy="319849"/>
                </a:xfrm>
                <a:custGeom>
                  <a:avLst/>
                  <a:gdLst>
                    <a:gd name="connsiteX0" fmla="*/ 24292 w 409554"/>
                    <a:gd name="connsiteY0" fmla="*/ 319283 h 319849"/>
                    <a:gd name="connsiteX1" fmla="*/ 20874 w 409554"/>
                    <a:gd name="connsiteY1" fmla="*/ 317035 h 319849"/>
                    <a:gd name="connsiteX2" fmla="*/ 13729 w 409554"/>
                    <a:gd name="connsiteY2" fmla="*/ 88685 h 319849"/>
                    <a:gd name="connsiteX3" fmla="*/ 14530 w 409554"/>
                    <a:gd name="connsiteY3" fmla="*/ 85606 h 319849"/>
                    <a:gd name="connsiteX4" fmla="*/ 17717 w 409554"/>
                    <a:gd name="connsiteY4" fmla="*/ 85929 h 319849"/>
                    <a:gd name="connsiteX5" fmla="*/ 242140 w 409554"/>
                    <a:gd name="connsiteY5" fmla="*/ 61477 h 319849"/>
                    <a:gd name="connsiteX6" fmla="*/ 401708 w 409554"/>
                    <a:gd name="connsiteY6" fmla="*/ 163 h 319849"/>
                    <a:gd name="connsiteX7" fmla="*/ 406913 w 409554"/>
                    <a:gd name="connsiteY7" fmla="*/ 1025 h 319849"/>
                    <a:gd name="connsiteX8" fmla="*/ 406050 w 409554"/>
                    <a:gd name="connsiteY8" fmla="*/ 6230 h 319849"/>
                    <a:gd name="connsiteX9" fmla="*/ 244004 w 409554"/>
                    <a:gd name="connsiteY9" fmla="*/ 68699 h 319849"/>
                    <a:gd name="connsiteX10" fmla="*/ 20150 w 409554"/>
                    <a:gd name="connsiteY10" fmla="*/ 93659 h 319849"/>
                    <a:gd name="connsiteX11" fmla="*/ 27710 w 409554"/>
                    <a:gd name="connsiteY11" fmla="*/ 314125 h 319849"/>
                    <a:gd name="connsiteX12" fmla="*/ 25785 w 409554"/>
                    <a:gd name="connsiteY12" fmla="*/ 319006 h 319849"/>
                    <a:gd name="connsiteX13" fmla="*/ 24292 w 409554"/>
                    <a:gd name="connsiteY13" fmla="*/ 319314 h 319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9554" h="319849">
                      <a:moveTo>
                        <a:pt x="24292" y="319283"/>
                      </a:moveTo>
                      <a:cubicBezTo>
                        <a:pt x="22798" y="319283"/>
                        <a:pt x="21459" y="318405"/>
                        <a:pt x="20874" y="317035"/>
                      </a:cubicBezTo>
                      <a:cubicBezTo>
                        <a:pt x="-6966" y="252533"/>
                        <a:pt x="-9306" y="177838"/>
                        <a:pt x="13729" y="88685"/>
                      </a:cubicBezTo>
                      <a:lnTo>
                        <a:pt x="14530" y="85606"/>
                      </a:lnTo>
                      <a:lnTo>
                        <a:pt x="17717" y="85929"/>
                      </a:lnTo>
                      <a:cubicBezTo>
                        <a:pt x="77291" y="92088"/>
                        <a:pt x="156990" y="83465"/>
                        <a:pt x="242140" y="61477"/>
                      </a:cubicBezTo>
                      <a:cubicBezTo>
                        <a:pt x="311230" y="43646"/>
                        <a:pt x="375363" y="19010"/>
                        <a:pt x="401708" y="163"/>
                      </a:cubicBezTo>
                      <a:cubicBezTo>
                        <a:pt x="403387" y="-1038"/>
                        <a:pt x="405712" y="-653"/>
                        <a:pt x="406913" y="1025"/>
                      </a:cubicBezTo>
                      <a:cubicBezTo>
                        <a:pt x="408114" y="2704"/>
                        <a:pt x="407729" y="5029"/>
                        <a:pt x="406050" y="6230"/>
                      </a:cubicBezTo>
                      <a:cubicBezTo>
                        <a:pt x="379012" y="25554"/>
                        <a:pt x="313894" y="50652"/>
                        <a:pt x="244004" y="68699"/>
                      </a:cubicBezTo>
                      <a:cubicBezTo>
                        <a:pt x="194854" y="81386"/>
                        <a:pt x="100988" y="101311"/>
                        <a:pt x="20150" y="93659"/>
                      </a:cubicBezTo>
                      <a:cubicBezTo>
                        <a:pt x="-1607" y="179794"/>
                        <a:pt x="872" y="251933"/>
                        <a:pt x="27710" y="314125"/>
                      </a:cubicBezTo>
                      <a:cubicBezTo>
                        <a:pt x="28526" y="316003"/>
                        <a:pt x="27664" y="318190"/>
                        <a:pt x="25785" y="319006"/>
                      </a:cubicBezTo>
                      <a:cubicBezTo>
                        <a:pt x="25308" y="319206"/>
                        <a:pt x="24800" y="319314"/>
                        <a:pt x="24292" y="31931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图形 213">
                <a:extLst>
                  <a:ext uri="{FF2B5EF4-FFF2-40B4-BE49-F238E27FC236}">
                    <a16:creationId xmlns:a16="http://schemas.microsoft.com/office/drawing/2014/main" id="{E9011C0F-3E05-FC25-30DE-570BB73AAFE2}"/>
                  </a:ext>
                </a:extLst>
              </p:cNvPr>
              <p:cNvGrpSpPr/>
              <p:nvPr/>
            </p:nvGrpSpPr>
            <p:grpSpPr>
              <a:xfrm>
                <a:off x="1193630" y="4508453"/>
                <a:ext cx="940838" cy="555861"/>
                <a:chOff x="1193630" y="4508453"/>
                <a:chExt cx="940838" cy="555861"/>
              </a:xfrm>
            </p:grpSpPr>
            <p:sp>
              <p:nvSpPr>
                <p:cNvPr id="55" name="爱设计-9-121">
                  <a:extLst>
                    <a:ext uri="{FF2B5EF4-FFF2-40B4-BE49-F238E27FC236}">
                      <a16:creationId xmlns:a16="http://schemas.microsoft.com/office/drawing/2014/main" id="{331BCB91-B6C6-8CDE-EB4A-EE1A731D3994}"/>
                    </a:ext>
                  </a:extLst>
                </p:cNvPr>
                <p:cNvSpPr/>
                <p:nvPr/>
              </p:nvSpPr>
              <p:spPr>
                <a:xfrm>
                  <a:off x="1255945" y="4894276"/>
                  <a:ext cx="849020" cy="122289"/>
                </a:xfrm>
                <a:custGeom>
                  <a:avLst/>
                  <a:gdLst>
                    <a:gd name="connsiteX0" fmla="*/ 839503 w 849020"/>
                    <a:gd name="connsiteY0" fmla="*/ -536 h 122289"/>
                    <a:gd name="connsiteX1" fmla="*/ 847078 w 849020"/>
                    <a:gd name="connsiteY1" fmla="*/ 121754 h 122289"/>
                    <a:gd name="connsiteX2" fmla="*/ 36952 w 849020"/>
                    <a:gd name="connsiteY2" fmla="*/ 110975 h 122289"/>
                    <a:gd name="connsiteX3" fmla="*/ 6403 w 849020"/>
                    <a:gd name="connsiteY3" fmla="*/ 41100 h 122289"/>
                    <a:gd name="connsiteX4" fmla="*/ 99745 w 849020"/>
                    <a:gd name="connsiteY4" fmla="*/ 2236 h 122289"/>
                    <a:gd name="connsiteX5" fmla="*/ 839503 w 849020"/>
                    <a:gd name="connsiteY5" fmla="*/ -536 h 12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49020" h="122289">
                      <a:moveTo>
                        <a:pt x="839503" y="-536"/>
                      </a:moveTo>
                      <a:cubicBezTo>
                        <a:pt x="823304" y="39283"/>
                        <a:pt x="822673" y="77084"/>
                        <a:pt x="847078" y="121754"/>
                      </a:cubicBezTo>
                      <a:cubicBezTo>
                        <a:pt x="793325" y="120968"/>
                        <a:pt x="76370" y="115979"/>
                        <a:pt x="36952" y="110975"/>
                      </a:cubicBezTo>
                      <a:cubicBezTo>
                        <a:pt x="-2466" y="105971"/>
                        <a:pt x="-10473" y="73543"/>
                        <a:pt x="6403" y="41100"/>
                      </a:cubicBezTo>
                      <a:cubicBezTo>
                        <a:pt x="23279" y="8656"/>
                        <a:pt x="61512" y="-1922"/>
                        <a:pt x="99745" y="2236"/>
                      </a:cubicBezTo>
                      <a:cubicBezTo>
                        <a:pt x="137977" y="6393"/>
                        <a:pt x="839503" y="-536"/>
                        <a:pt x="839503" y="-5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爱设计-9-122">
                  <a:extLst>
                    <a:ext uri="{FF2B5EF4-FFF2-40B4-BE49-F238E27FC236}">
                      <a16:creationId xmlns:a16="http://schemas.microsoft.com/office/drawing/2014/main" id="{395F4E8A-6661-0ED8-D3C6-23966CF55361}"/>
                    </a:ext>
                  </a:extLst>
                </p:cNvPr>
                <p:cNvSpPr/>
                <p:nvPr/>
              </p:nvSpPr>
              <p:spPr>
                <a:xfrm>
                  <a:off x="1212076" y="4854750"/>
                  <a:ext cx="918742" cy="201819"/>
                </a:xfrm>
                <a:custGeom>
                  <a:avLst/>
                  <a:gdLst>
                    <a:gd name="connsiteX0" fmla="*/ 916769 w 918742"/>
                    <a:gd name="connsiteY0" fmla="*/ 45812 h 201819"/>
                    <a:gd name="connsiteX1" fmla="*/ 103101 w 918742"/>
                    <a:gd name="connsiteY1" fmla="*/ 45997 h 201819"/>
                    <a:gd name="connsiteX2" fmla="*/ 46360 w 918742"/>
                    <a:gd name="connsiteY2" fmla="*/ 100489 h 201819"/>
                    <a:gd name="connsiteX3" fmla="*/ 103132 w 918742"/>
                    <a:gd name="connsiteY3" fmla="*/ 154936 h 201819"/>
                    <a:gd name="connsiteX4" fmla="*/ 916800 w 918742"/>
                    <a:gd name="connsiteY4" fmla="*/ 154736 h 201819"/>
                    <a:gd name="connsiteX5" fmla="*/ 916800 w 918742"/>
                    <a:gd name="connsiteY5" fmla="*/ 201099 h 201819"/>
                    <a:gd name="connsiteX6" fmla="*/ 103117 w 918742"/>
                    <a:gd name="connsiteY6" fmla="*/ 201284 h 201819"/>
                    <a:gd name="connsiteX7" fmla="*/ -1943 w 918742"/>
                    <a:gd name="connsiteY7" fmla="*/ 100505 h 201819"/>
                    <a:gd name="connsiteX8" fmla="*/ -1943 w 918742"/>
                    <a:gd name="connsiteY8" fmla="*/ 100505 h 201819"/>
                    <a:gd name="connsiteX9" fmla="*/ 103071 w 918742"/>
                    <a:gd name="connsiteY9" fmla="*/ -351 h 201819"/>
                    <a:gd name="connsiteX10" fmla="*/ 916738 w 918742"/>
                    <a:gd name="connsiteY10" fmla="*/ -536 h 201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18742" h="201819">
                      <a:moveTo>
                        <a:pt x="916769" y="45812"/>
                      </a:moveTo>
                      <a:lnTo>
                        <a:pt x="103101" y="45997"/>
                      </a:lnTo>
                      <a:cubicBezTo>
                        <a:pt x="71798" y="45997"/>
                        <a:pt x="46345" y="70448"/>
                        <a:pt x="46360" y="100489"/>
                      </a:cubicBezTo>
                      <a:cubicBezTo>
                        <a:pt x="46376" y="130531"/>
                        <a:pt x="71828" y="154936"/>
                        <a:pt x="103132" y="154936"/>
                      </a:cubicBezTo>
                      <a:lnTo>
                        <a:pt x="916800" y="154736"/>
                      </a:lnTo>
                      <a:lnTo>
                        <a:pt x="916800" y="201099"/>
                      </a:lnTo>
                      <a:lnTo>
                        <a:pt x="103117" y="201284"/>
                      </a:lnTo>
                      <a:cubicBezTo>
                        <a:pt x="45113" y="201284"/>
                        <a:pt x="-1927" y="156183"/>
                        <a:pt x="-1943" y="100505"/>
                      </a:cubicBezTo>
                      <a:lnTo>
                        <a:pt x="-1943" y="100505"/>
                      </a:lnTo>
                      <a:cubicBezTo>
                        <a:pt x="-1943" y="44826"/>
                        <a:pt x="45052" y="-336"/>
                        <a:pt x="103071" y="-351"/>
                      </a:cubicBezTo>
                      <a:lnTo>
                        <a:pt x="916738" y="-536"/>
                      </a:lnTo>
                      <a:close/>
                    </a:path>
                  </a:pathLst>
                </a:custGeom>
                <a:solidFill>
                  <a:srgbClr val="A9EAAB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爱设计-9-123">
                  <a:extLst>
                    <a:ext uri="{FF2B5EF4-FFF2-40B4-BE49-F238E27FC236}">
                      <a16:creationId xmlns:a16="http://schemas.microsoft.com/office/drawing/2014/main" id="{EE9A64A9-BABD-44E3-1C01-D4905CAD70B9}"/>
                    </a:ext>
                  </a:extLst>
                </p:cNvPr>
                <p:cNvSpPr/>
                <p:nvPr/>
              </p:nvSpPr>
              <p:spPr>
                <a:xfrm>
                  <a:off x="1209697" y="4846882"/>
                  <a:ext cx="924771" cy="217432"/>
                </a:xfrm>
                <a:custGeom>
                  <a:avLst/>
                  <a:gdLst>
                    <a:gd name="connsiteX0" fmla="*/ 922829 w 924771"/>
                    <a:gd name="connsiteY0" fmla="*/ 216897 h 217432"/>
                    <a:gd name="connsiteX1" fmla="*/ 105481 w 924771"/>
                    <a:gd name="connsiteY1" fmla="*/ 216897 h 217432"/>
                    <a:gd name="connsiteX2" fmla="*/ -1934 w 924771"/>
                    <a:gd name="connsiteY2" fmla="*/ 106879 h 217432"/>
                    <a:gd name="connsiteX3" fmla="*/ 105481 w 924771"/>
                    <a:gd name="connsiteY3" fmla="*/ -536 h 217432"/>
                    <a:gd name="connsiteX4" fmla="*/ 922829 w 924771"/>
                    <a:gd name="connsiteY4" fmla="*/ -536 h 217432"/>
                    <a:gd name="connsiteX5" fmla="*/ 922829 w 924771"/>
                    <a:gd name="connsiteY5" fmla="*/ 55096 h 217432"/>
                    <a:gd name="connsiteX6" fmla="*/ 105496 w 924771"/>
                    <a:gd name="connsiteY6" fmla="*/ 55096 h 217432"/>
                    <a:gd name="connsiteX7" fmla="*/ 52420 w 924771"/>
                    <a:gd name="connsiteY7" fmla="*/ 108173 h 217432"/>
                    <a:gd name="connsiteX8" fmla="*/ 105496 w 924771"/>
                    <a:gd name="connsiteY8" fmla="*/ 161249 h 217432"/>
                    <a:gd name="connsiteX9" fmla="*/ 922829 w 924771"/>
                    <a:gd name="connsiteY9" fmla="*/ 161249 h 217432"/>
                    <a:gd name="connsiteX10" fmla="*/ 105481 w 924771"/>
                    <a:gd name="connsiteY10" fmla="*/ 6809 h 217432"/>
                    <a:gd name="connsiteX11" fmla="*/ 5364 w 924771"/>
                    <a:gd name="connsiteY11" fmla="*/ 109435 h 217432"/>
                    <a:gd name="connsiteX12" fmla="*/ 105481 w 924771"/>
                    <a:gd name="connsiteY12" fmla="*/ 209552 h 217432"/>
                    <a:gd name="connsiteX13" fmla="*/ 915407 w 924771"/>
                    <a:gd name="connsiteY13" fmla="*/ 209552 h 217432"/>
                    <a:gd name="connsiteX14" fmla="*/ 915407 w 924771"/>
                    <a:gd name="connsiteY14" fmla="*/ 168594 h 217432"/>
                    <a:gd name="connsiteX15" fmla="*/ 105481 w 924771"/>
                    <a:gd name="connsiteY15" fmla="*/ 168594 h 217432"/>
                    <a:gd name="connsiteX16" fmla="*/ 45060 w 924771"/>
                    <a:gd name="connsiteY16" fmla="*/ 108173 h 217432"/>
                    <a:gd name="connsiteX17" fmla="*/ 105481 w 924771"/>
                    <a:gd name="connsiteY17" fmla="*/ 47751 h 217432"/>
                    <a:gd name="connsiteX18" fmla="*/ 915407 w 924771"/>
                    <a:gd name="connsiteY18" fmla="*/ 47751 h 217432"/>
                    <a:gd name="connsiteX19" fmla="*/ 915407 w 924771"/>
                    <a:gd name="connsiteY19" fmla="*/ 6809 h 21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24771" h="217432">
                      <a:moveTo>
                        <a:pt x="922829" y="216897"/>
                      </a:moveTo>
                      <a:lnTo>
                        <a:pt x="105481" y="216897"/>
                      </a:lnTo>
                      <a:cubicBezTo>
                        <a:pt x="45445" y="216189"/>
                        <a:pt x="-2658" y="166931"/>
                        <a:pt x="-1934" y="106879"/>
                      </a:cubicBezTo>
                      <a:cubicBezTo>
                        <a:pt x="-1242" y="47859"/>
                        <a:pt x="46445" y="172"/>
                        <a:pt x="105481" y="-536"/>
                      </a:cubicBezTo>
                      <a:lnTo>
                        <a:pt x="922829" y="-536"/>
                      </a:lnTo>
                      <a:lnTo>
                        <a:pt x="922829" y="55096"/>
                      </a:lnTo>
                      <a:lnTo>
                        <a:pt x="105496" y="55096"/>
                      </a:lnTo>
                      <a:cubicBezTo>
                        <a:pt x="76179" y="55096"/>
                        <a:pt x="52420" y="78855"/>
                        <a:pt x="52420" y="108173"/>
                      </a:cubicBezTo>
                      <a:cubicBezTo>
                        <a:pt x="52420" y="137490"/>
                        <a:pt x="76179" y="161249"/>
                        <a:pt x="105496" y="161249"/>
                      </a:cubicBezTo>
                      <a:lnTo>
                        <a:pt x="922829" y="161249"/>
                      </a:lnTo>
                      <a:close/>
                      <a:moveTo>
                        <a:pt x="105481" y="6809"/>
                      </a:moveTo>
                      <a:cubicBezTo>
                        <a:pt x="49494" y="7502"/>
                        <a:pt x="4671" y="53449"/>
                        <a:pt x="5364" y="109435"/>
                      </a:cubicBezTo>
                      <a:cubicBezTo>
                        <a:pt x="6042" y="164436"/>
                        <a:pt x="50464" y="208875"/>
                        <a:pt x="105481" y="209552"/>
                      </a:cubicBezTo>
                      <a:lnTo>
                        <a:pt x="915407" y="209552"/>
                      </a:lnTo>
                      <a:lnTo>
                        <a:pt x="915407" y="168594"/>
                      </a:lnTo>
                      <a:lnTo>
                        <a:pt x="105481" y="168594"/>
                      </a:lnTo>
                      <a:cubicBezTo>
                        <a:pt x="72114" y="168594"/>
                        <a:pt x="45060" y="141540"/>
                        <a:pt x="45060" y="108173"/>
                      </a:cubicBezTo>
                      <a:cubicBezTo>
                        <a:pt x="45060" y="74806"/>
                        <a:pt x="72114" y="47751"/>
                        <a:pt x="105481" y="47751"/>
                      </a:cubicBezTo>
                      <a:lnTo>
                        <a:pt x="915407" y="47751"/>
                      </a:lnTo>
                      <a:lnTo>
                        <a:pt x="915407" y="6809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爱设计-9-124">
                  <a:extLst>
                    <a:ext uri="{FF2B5EF4-FFF2-40B4-BE49-F238E27FC236}">
                      <a16:creationId xmlns:a16="http://schemas.microsoft.com/office/drawing/2014/main" id="{61C8ADE4-481E-9538-B88F-DE342593EE04}"/>
                    </a:ext>
                  </a:extLst>
                </p:cNvPr>
                <p:cNvSpPr/>
                <p:nvPr/>
              </p:nvSpPr>
              <p:spPr>
                <a:xfrm>
                  <a:off x="2081104" y="4898129"/>
                  <a:ext cx="27507" cy="114587"/>
                </a:xfrm>
                <a:custGeom>
                  <a:avLst/>
                  <a:gdLst>
                    <a:gd name="connsiteX0" fmla="*/ 13620 w 27507"/>
                    <a:gd name="connsiteY0" fmla="*/ 114051 h 114587"/>
                    <a:gd name="connsiteX1" fmla="*/ 10448 w 27507"/>
                    <a:gd name="connsiteY1" fmla="*/ 112234 h 114587"/>
                    <a:gd name="connsiteX2" fmla="*/ 19348 w 27507"/>
                    <a:gd name="connsiteY2" fmla="*/ 492 h 114587"/>
                    <a:gd name="connsiteX3" fmla="*/ 24537 w 27507"/>
                    <a:gd name="connsiteY3" fmla="*/ 585 h 114587"/>
                    <a:gd name="connsiteX4" fmla="*/ 24444 w 27507"/>
                    <a:gd name="connsiteY4" fmla="*/ 5774 h 114587"/>
                    <a:gd name="connsiteX5" fmla="*/ 16745 w 27507"/>
                    <a:gd name="connsiteY5" fmla="*/ 108508 h 114587"/>
                    <a:gd name="connsiteX6" fmla="*/ 15436 w 27507"/>
                    <a:gd name="connsiteY6" fmla="*/ 113543 h 114587"/>
                    <a:gd name="connsiteX7" fmla="*/ 13573 w 27507"/>
                    <a:gd name="connsiteY7" fmla="*/ 114051 h 114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507" h="114587">
                      <a:moveTo>
                        <a:pt x="13620" y="114051"/>
                      </a:moveTo>
                      <a:cubicBezTo>
                        <a:pt x="12311" y="114051"/>
                        <a:pt x="11110" y="113358"/>
                        <a:pt x="10448" y="112234"/>
                      </a:cubicBezTo>
                      <a:cubicBezTo>
                        <a:pt x="-5304" y="85427"/>
                        <a:pt x="-9693" y="28578"/>
                        <a:pt x="19348" y="492"/>
                      </a:cubicBezTo>
                      <a:cubicBezTo>
                        <a:pt x="20810" y="-909"/>
                        <a:pt x="23135" y="-878"/>
                        <a:pt x="24537" y="585"/>
                      </a:cubicBezTo>
                      <a:cubicBezTo>
                        <a:pt x="25938" y="2047"/>
                        <a:pt x="25907" y="4372"/>
                        <a:pt x="24444" y="5774"/>
                      </a:cubicBezTo>
                      <a:cubicBezTo>
                        <a:pt x="-2040" y="31411"/>
                        <a:pt x="2210" y="83748"/>
                        <a:pt x="16745" y="108508"/>
                      </a:cubicBezTo>
                      <a:cubicBezTo>
                        <a:pt x="17777" y="110263"/>
                        <a:pt x="17192" y="112511"/>
                        <a:pt x="15436" y="113543"/>
                      </a:cubicBezTo>
                      <a:cubicBezTo>
                        <a:pt x="14867" y="113882"/>
                        <a:pt x="14235" y="114051"/>
                        <a:pt x="13573" y="11405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爱设计-9-125">
                  <a:extLst>
                    <a:ext uri="{FF2B5EF4-FFF2-40B4-BE49-F238E27FC236}">
                      <a16:creationId xmlns:a16="http://schemas.microsoft.com/office/drawing/2014/main" id="{CFCA29B0-68D8-F0FA-DAF9-74B12625EBEE}"/>
                    </a:ext>
                  </a:extLst>
                </p:cNvPr>
                <p:cNvSpPr/>
                <p:nvPr/>
              </p:nvSpPr>
              <p:spPr>
                <a:xfrm>
                  <a:off x="1368965" y="4549827"/>
                  <a:ext cx="711506" cy="105628"/>
                </a:xfrm>
                <a:custGeom>
                  <a:avLst/>
                  <a:gdLst>
                    <a:gd name="connsiteX0" fmla="*/ 5618 w 711506"/>
                    <a:gd name="connsiteY0" fmla="*/ -536 h 105628"/>
                    <a:gd name="connsiteX1" fmla="*/ -1943 w 711506"/>
                    <a:gd name="connsiteY1" fmla="*/ 105093 h 105628"/>
                    <a:gd name="connsiteX2" fmla="*/ 670666 w 711506"/>
                    <a:gd name="connsiteY2" fmla="*/ 95854 h 105628"/>
                    <a:gd name="connsiteX3" fmla="*/ 701215 w 711506"/>
                    <a:gd name="connsiteY3" fmla="*/ 35510 h 105628"/>
                    <a:gd name="connsiteX4" fmla="*/ 607874 w 711506"/>
                    <a:gd name="connsiteY4" fmla="*/ 1943 h 105628"/>
                    <a:gd name="connsiteX5" fmla="*/ 5618 w 711506"/>
                    <a:gd name="connsiteY5" fmla="*/ -536 h 10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11506" h="105628">
                      <a:moveTo>
                        <a:pt x="5618" y="-536"/>
                      </a:moveTo>
                      <a:cubicBezTo>
                        <a:pt x="21817" y="33863"/>
                        <a:pt x="22448" y="66506"/>
                        <a:pt x="-1943" y="105093"/>
                      </a:cubicBezTo>
                      <a:cubicBezTo>
                        <a:pt x="51812" y="104416"/>
                        <a:pt x="631232" y="100104"/>
                        <a:pt x="670666" y="95854"/>
                      </a:cubicBezTo>
                      <a:cubicBezTo>
                        <a:pt x="710100" y="91604"/>
                        <a:pt x="718091" y="63519"/>
                        <a:pt x="701215" y="35510"/>
                      </a:cubicBezTo>
                      <a:cubicBezTo>
                        <a:pt x="684339" y="7502"/>
                        <a:pt x="646106" y="-1660"/>
                        <a:pt x="607874" y="1943"/>
                      </a:cubicBezTo>
                      <a:cubicBezTo>
                        <a:pt x="569641" y="5546"/>
                        <a:pt x="5618" y="-536"/>
                        <a:pt x="5618" y="-5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爱设计-9-126">
                  <a:extLst>
                    <a:ext uri="{FF2B5EF4-FFF2-40B4-BE49-F238E27FC236}">
                      <a16:creationId xmlns:a16="http://schemas.microsoft.com/office/drawing/2014/main" id="{8B369CDF-2FFF-EBF0-AD59-D0930192ED0C}"/>
                    </a:ext>
                  </a:extLst>
                </p:cNvPr>
                <p:cNvSpPr/>
                <p:nvPr/>
              </p:nvSpPr>
              <p:spPr>
                <a:xfrm>
                  <a:off x="1343096" y="4515643"/>
                  <a:ext cx="781224" cy="174334"/>
                </a:xfrm>
                <a:custGeom>
                  <a:avLst/>
                  <a:gdLst>
                    <a:gd name="connsiteX0" fmla="*/ -1912 w 781224"/>
                    <a:gd name="connsiteY0" fmla="*/ 39514 h 174334"/>
                    <a:gd name="connsiteX1" fmla="*/ 674238 w 781224"/>
                    <a:gd name="connsiteY1" fmla="*/ 39683 h 174334"/>
                    <a:gd name="connsiteX2" fmla="*/ 730980 w 781224"/>
                    <a:gd name="connsiteY2" fmla="*/ 86755 h 174334"/>
                    <a:gd name="connsiteX3" fmla="*/ 674208 w 781224"/>
                    <a:gd name="connsiteY3" fmla="*/ 133764 h 174334"/>
                    <a:gd name="connsiteX4" fmla="*/ -1943 w 781224"/>
                    <a:gd name="connsiteY4" fmla="*/ 133595 h 174334"/>
                    <a:gd name="connsiteX5" fmla="*/ -1943 w 781224"/>
                    <a:gd name="connsiteY5" fmla="*/ 173629 h 174334"/>
                    <a:gd name="connsiteX6" fmla="*/ 674223 w 781224"/>
                    <a:gd name="connsiteY6" fmla="*/ 173798 h 174334"/>
                    <a:gd name="connsiteX7" fmla="*/ 779282 w 781224"/>
                    <a:gd name="connsiteY7" fmla="*/ 86739 h 174334"/>
                    <a:gd name="connsiteX8" fmla="*/ 779282 w 781224"/>
                    <a:gd name="connsiteY8" fmla="*/ 86739 h 174334"/>
                    <a:gd name="connsiteX9" fmla="*/ 674269 w 781224"/>
                    <a:gd name="connsiteY9" fmla="*/ -366 h 174334"/>
                    <a:gd name="connsiteX10" fmla="*/ -1896 w 781224"/>
                    <a:gd name="connsiteY10" fmla="*/ -536 h 174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81224" h="174334">
                      <a:moveTo>
                        <a:pt x="-1912" y="39514"/>
                      </a:moveTo>
                      <a:lnTo>
                        <a:pt x="674238" y="39683"/>
                      </a:lnTo>
                      <a:cubicBezTo>
                        <a:pt x="705542" y="39683"/>
                        <a:pt x="730995" y="60794"/>
                        <a:pt x="730980" y="86755"/>
                      </a:cubicBezTo>
                      <a:cubicBezTo>
                        <a:pt x="730964" y="112715"/>
                        <a:pt x="705511" y="133779"/>
                        <a:pt x="674208" y="133764"/>
                      </a:cubicBezTo>
                      <a:lnTo>
                        <a:pt x="-1943" y="133595"/>
                      </a:lnTo>
                      <a:lnTo>
                        <a:pt x="-1943" y="173629"/>
                      </a:lnTo>
                      <a:lnTo>
                        <a:pt x="674223" y="173798"/>
                      </a:lnTo>
                      <a:cubicBezTo>
                        <a:pt x="732226" y="173798"/>
                        <a:pt x="779267" y="134827"/>
                        <a:pt x="779282" y="86739"/>
                      </a:cubicBezTo>
                      <a:lnTo>
                        <a:pt x="779282" y="86739"/>
                      </a:lnTo>
                      <a:cubicBezTo>
                        <a:pt x="779282" y="38652"/>
                        <a:pt x="732288" y="-351"/>
                        <a:pt x="674269" y="-366"/>
                      </a:cubicBezTo>
                      <a:lnTo>
                        <a:pt x="-1896" y="-5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爱设计-9-127">
                  <a:extLst>
                    <a:ext uri="{FF2B5EF4-FFF2-40B4-BE49-F238E27FC236}">
                      <a16:creationId xmlns:a16="http://schemas.microsoft.com/office/drawing/2014/main" id="{D043CC93-23D5-B50A-AE61-2EF6CC002ACC}"/>
                    </a:ext>
                  </a:extLst>
                </p:cNvPr>
                <p:cNvSpPr/>
                <p:nvPr/>
              </p:nvSpPr>
              <p:spPr>
                <a:xfrm>
                  <a:off x="1339432" y="4508453"/>
                  <a:ext cx="788554" cy="188762"/>
                </a:xfrm>
                <a:custGeom>
                  <a:avLst/>
                  <a:gdLst>
                    <a:gd name="connsiteX0" fmla="*/ 677887 w 788554"/>
                    <a:gd name="connsiteY0" fmla="*/ 188226 h 188762"/>
                    <a:gd name="connsiteX1" fmla="*/ -1943 w 788554"/>
                    <a:gd name="connsiteY1" fmla="*/ 188226 h 188762"/>
                    <a:gd name="connsiteX2" fmla="*/ -1943 w 788554"/>
                    <a:gd name="connsiteY2" fmla="*/ 139169 h 188762"/>
                    <a:gd name="connsiteX3" fmla="*/ 677887 w 788554"/>
                    <a:gd name="connsiteY3" fmla="*/ 139169 h 188762"/>
                    <a:gd name="connsiteX4" fmla="*/ 730979 w 788554"/>
                    <a:gd name="connsiteY4" fmla="*/ 93837 h 188762"/>
                    <a:gd name="connsiteX5" fmla="*/ 677887 w 788554"/>
                    <a:gd name="connsiteY5" fmla="*/ 48491 h 188762"/>
                    <a:gd name="connsiteX6" fmla="*/ -1943 w 788554"/>
                    <a:gd name="connsiteY6" fmla="*/ 48491 h 188762"/>
                    <a:gd name="connsiteX7" fmla="*/ -1943 w 788554"/>
                    <a:gd name="connsiteY7" fmla="*/ -536 h 188762"/>
                    <a:gd name="connsiteX8" fmla="*/ 677887 w 788554"/>
                    <a:gd name="connsiteY8" fmla="*/ -536 h 188762"/>
                    <a:gd name="connsiteX9" fmla="*/ 786612 w 788554"/>
                    <a:gd name="connsiteY9" fmla="*/ 93868 h 188762"/>
                    <a:gd name="connsiteX10" fmla="*/ 677887 w 788554"/>
                    <a:gd name="connsiteY10" fmla="*/ 188226 h 188762"/>
                    <a:gd name="connsiteX11" fmla="*/ 5402 w 788554"/>
                    <a:gd name="connsiteY11" fmla="*/ 180881 h 188762"/>
                    <a:gd name="connsiteX12" fmla="*/ 677887 w 788554"/>
                    <a:gd name="connsiteY12" fmla="*/ 180881 h 188762"/>
                    <a:gd name="connsiteX13" fmla="*/ 779267 w 788554"/>
                    <a:gd name="connsiteY13" fmla="*/ 93837 h 188762"/>
                    <a:gd name="connsiteX14" fmla="*/ 677887 w 788554"/>
                    <a:gd name="connsiteY14" fmla="*/ 6778 h 188762"/>
                    <a:gd name="connsiteX15" fmla="*/ 5402 w 788554"/>
                    <a:gd name="connsiteY15" fmla="*/ 6778 h 188762"/>
                    <a:gd name="connsiteX16" fmla="*/ 5402 w 788554"/>
                    <a:gd name="connsiteY16" fmla="*/ 41146 h 188762"/>
                    <a:gd name="connsiteX17" fmla="*/ 677887 w 788554"/>
                    <a:gd name="connsiteY17" fmla="*/ 41146 h 188762"/>
                    <a:gd name="connsiteX18" fmla="*/ 738324 w 788554"/>
                    <a:gd name="connsiteY18" fmla="*/ 93837 h 188762"/>
                    <a:gd name="connsiteX19" fmla="*/ 677887 w 788554"/>
                    <a:gd name="connsiteY19" fmla="*/ 146513 h 188762"/>
                    <a:gd name="connsiteX20" fmla="*/ 5402 w 788554"/>
                    <a:gd name="connsiteY20" fmla="*/ 146513 h 188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88554" h="188762">
                      <a:moveTo>
                        <a:pt x="677887" y="188226"/>
                      </a:moveTo>
                      <a:lnTo>
                        <a:pt x="-1943" y="188226"/>
                      </a:lnTo>
                      <a:lnTo>
                        <a:pt x="-1943" y="139169"/>
                      </a:lnTo>
                      <a:lnTo>
                        <a:pt x="677887" y="139169"/>
                      </a:lnTo>
                      <a:cubicBezTo>
                        <a:pt x="707143" y="139169"/>
                        <a:pt x="730979" y="118843"/>
                        <a:pt x="730979" y="93837"/>
                      </a:cubicBezTo>
                      <a:cubicBezTo>
                        <a:pt x="730979" y="68831"/>
                        <a:pt x="707159" y="48491"/>
                        <a:pt x="677887" y="48491"/>
                      </a:cubicBezTo>
                      <a:lnTo>
                        <a:pt x="-1943" y="48491"/>
                      </a:lnTo>
                      <a:lnTo>
                        <a:pt x="-1943" y="-536"/>
                      </a:lnTo>
                      <a:lnTo>
                        <a:pt x="677887" y="-536"/>
                      </a:lnTo>
                      <a:cubicBezTo>
                        <a:pt x="737831" y="-536"/>
                        <a:pt x="786612" y="41808"/>
                        <a:pt x="786612" y="93868"/>
                      </a:cubicBezTo>
                      <a:cubicBezTo>
                        <a:pt x="786612" y="145928"/>
                        <a:pt x="737831" y="188226"/>
                        <a:pt x="677887" y="188226"/>
                      </a:cubicBezTo>
                      <a:close/>
                      <a:moveTo>
                        <a:pt x="5402" y="180881"/>
                      </a:moveTo>
                      <a:lnTo>
                        <a:pt x="677887" y="180881"/>
                      </a:lnTo>
                      <a:cubicBezTo>
                        <a:pt x="733782" y="180881"/>
                        <a:pt x="779267" y="141832"/>
                        <a:pt x="779267" y="93837"/>
                      </a:cubicBezTo>
                      <a:cubicBezTo>
                        <a:pt x="779267" y="45842"/>
                        <a:pt x="733782" y="6778"/>
                        <a:pt x="677887" y="6778"/>
                      </a:cubicBezTo>
                      <a:lnTo>
                        <a:pt x="5402" y="6778"/>
                      </a:lnTo>
                      <a:lnTo>
                        <a:pt x="5402" y="41146"/>
                      </a:lnTo>
                      <a:lnTo>
                        <a:pt x="677887" y="41146"/>
                      </a:lnTo>
                      <a:cubicBezTo>
                        <a:pt x="711208" y="41146"/>
                        <a:pt x="738324" y="64782"/>
                        <a:pt x="738324" y="93837"/>
                      </a:cubicBezTo>
                      <a:cubicBezTo>
                        <a:pt x="738324" y="122893"/>
                        <a:pt x="711208" y="146513"/>
                        <a:pt x="677887" y="146513"/>
                      </a:cubicBezTo>
                      <a:lnTo>
                        <a:pt x="5402" y="146513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爱设计-9-128">
                  <a:extLst>
                    <a:ext uri="{FF2B5EF4-FFF2-40B4-BE49-F238E27FC236}">
                      <a16:creationId xmlns:a16="http://schemas.microsoft.com/office/drawing/2014/main" id="{6D0EBA3C-AB13-79CD-0F84-DC28105A5852}"/>
                    </a:ext>
                  </a:extLst>
                </p:cNvPr>
                <p:cNvSpPr/>
                <p:nvPr/>
              </p:nvSpPr>
              <p:spPr>
                <a:xfrm>
                  <a:off x="1365065" y="4552486"/>
                  <a:ext cx="27675" cy="100136"/>
                </a:xfrm>
                <a:custGeom>
                  <a:avLst/>
                  <a:gdLst>
                    <a:gd name="connsiteX0" fmla="*/ 10226 w 27675"/>
                    <a:gd name="connsiteY0" fmla="*/ 99600 h 100136"/>
                    <a:gd name="connsiteX1" fmla="*/ 6515 w 27675"/>
                    <a:gd name="connsiteY1" fmla="*/ 95982 h 100136"/>
                    <a:gd name="connsiteX2" fmla="*/ 7146 w 27675"/>
                    <a:gd name="connsiteY2" fmla="*/ 93872 h 100136"/>
                    <a:gd name="connsiteX3" fmla="*/ -445 w 27675"/>
                    <a:gd name="connsiteY3" fmla="*/ 6104 h 100136"/>
                    <a:gd name="connsiteX4" fmla="*/ -1230 w 27675"/>
                    <a:gd name="connsiteY4" fmla="*/ 962 h 100136"/>
                    <a:gd name="connsiteX5" fmla="*/ 3913 w 27675"/>
                    <a:gd name="connsiteY5" fmla="*/ 177 h 100136"/>
                    <a:gd name="connsiteX6" fmla="*/ 4267 w 27675"/>
                    <a:gd name="connsiteY6" fmla="*/ 469 h 100136"/>
                    <a:gd name="connsiteX7" fmla="*/ 13228 w 27675"/>
                    <a:gd name="connsiteY7" fmla="*/ 97984 h 100136"/>
                    <a:gd name="connsiteX8" fmla="*/ 10226 w 27675"/>
                    <a:gd name="connsiteY8" fmla="*/ 99600 h 100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675" h="100136">
                      <a:moveTo>
                        <a:pt x="10226" y="99600"/>
                      </a:moveTo>
                      <a:cubicBezTo>
                        <a:pt x="8209" y="99631"/>
                        <a:pt x="6546" y="98014"/>
                        <a:pt x="6515" y="95982"/>
                      </a:cubicBezTo>
                      <a:cubicBezTo>
                        <a:pt x="6499" y="95227"/>
                        <a:pt x="6715" y="94488"/>
                        <a:pt x="7146" y="93872"/>
                      </a:cubicBezTo>
                      <a:cubicBezTo>
                        <a:pt x="21559" y="72716"/>
                        <a:pt x="25762" y="28016"/>
                        <a:pt x="-445" y="6104"/>
                      </a:cubicBezTo>
                      <a:cubicBezTo>
                        <a:pt x="-2077" y="4903"/>
                        <a:pt x="-2431" y="2594"/>
                        <a:pt x="-1230" y="962"/>
                      </a:cubicBezTo>
                      <a:cubicBezTo>
                        <a:pt x="-29" y="-670"/>
                        <a:pt x="2280" y="-1025"/>
                        <a:pt x="3913" y="177"/>
                      </a:cubicBezTo>
                      <a:cubicBezTo>
                        <a:pt x="4036" y="269"/>
                        <a:pt x="4159" y="361"/>
                        <a:pt x="4267" y="469"/>
                      </a:cubicBezTo>
                      <a:cubicBezTo>
                        <a:pt x="33523" y="24967"/>
                        <a:pt x="29150" y="74594"/>
                        <a:pt x="13228" y="97984"/>
                      </a:cubicBezTo>
                      <a:cubicBezTo>
                        <a:pt x="12551" y="98984"/>
                        <a:pt x="11427" y="99585"/>
                        <a:pt x="10226" y="9960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爱设计-9-129">
                  <a:extLst>
                    <a:ext uri="{FF2B5EF4-FFF2-40B4-BE49-F238E27FC236}">
                      <a16:creationId xmlns:a16="http://schemas.microsoft.com/office/drawing/2014/main" id="{69636CFC-000F-F1D6-70DD-B050BB0F0FE0}"/>
                    </a:ext>
                  </a:extLst>
                </p:cNvPr>
                <p:cNvSpPr/>
                <p:nvPr/>
              </p:nvSpPr>
              <p:spPr>
                <a:xfrm>
                  <a:off x="1197294" y="4693550"/>
                  <a:ext cx="860692" cy="157042"/>
                </a:xfrm>
                <a:custGeom>
                  <a:avLst/>
                  <a:gdLst>
                    <a:gd name="connsiteX0" fmla="*/ 859138 w 860692"/>
                    <a:gd name="connsiteY0" fmla="*/ 0 h 157042"/>
                    <a:gd name="connsiteX1" fmla="*/ 860693 w 860692"/>
                    <a:gd name="connsiteY1" fmla="*/ 0 h 157042"/>
                    <a:gd name="connsiteX2" fmla="*/ 860693 w 860692"/>
                    <a:gd name="connsiteY2" fmla="*/ 157042 h 157042"/>
                    <a:gd name="connsiteX3" fmla="*/ 859138 w 860692"/>
                    <a:gd name="connsiteY3" fmla="*/ 157042 h 157042"/>
                    <a:gd name="connsiteX4" fmla="*/ 1555 w 860692"/>
                    <a:gd name="connsiteY4" fmla="*/ 157042 h 157042"/>
                    <a:gd name="connsiteX5" fmla="*/ 0 w 860692"/>
                    <a:gd name="connsiteY5" fmla="*/ 157042 h 157042"/>
                    <a:gd name="connsiteX6" fmla="*/ 0 w 860692"/>
                    <a:gd name="connsiteY6" fmla="*/ 0 h 157042"/>
                    <a:gd name="connsiteX7" fmla="*/ 1555 w 860692"/>
                    <a:gd name="connsiteY7" fmla="*/ 0 h 157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60692" h="157042">
                      <a:moveTo>
                        <a:pt x="859138" y="0"/>
                      </a:moveTo>
                      <a:cubicBezTo>
                        <a:pt x="859997" y="0"/>
                        <a:pt x="860693" y="0"/>
                        <a:pt x="860693" y="0"/>
                      </a:cubicBezTo>
                      <a:lnTo>
                        <a:pt x="860693" y="157042"/>
                      </a:lnTo>
                      <a:cubicBezTo>
                        <a:pt x="860693" y="157042"/>
                        <a:pt x="859997" y="157042"/>
                        <a:pt x="859138" y="157042"/>
                      </a:cubicBezTo>
                      <a:lnTo>
                        <a:pt x="1555" y="157042"/>
                      </a:lnTo>
                      <a:cubicBezTo>
                        <a:pt x="696" y="157042"/>
                        <a:pt x="0" y="157042"/>
                        <a:pt x="0" y="157042"/>
                      </a:cubicBezTo>
                      <a:lnTo>
                        <a:pt x="0" y="0"/>
                      </a:lnTo>
                      <a:cubicBezTo>
                        <a:pt x="0" y="0"/>
                        <a:pt x="696" y="0"/>
                        <a:pt x="1555" y="0"/>
                      </a:cubicBezTo>
                      <a:close/>
                    </a:path>
                  </a:pathLst>
                </a:custGeom>
                <a:solidFill>
                  <a:srgbClr val="FFBF31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爱设计-9-130">
                  <a:extLst>
                    <a:ext uri="{FF2B5EF4-FFF2-40B4-BE49-F238E27FC236}">
                      <a16:creationId xmlns:a16="http://schemas.microsoft.com/office/drawing/2014/main" id="{D2466087-E570-814D-3F46-5AF708F0B382}"/>
                    </a:ext>
                  </a:extLst>
                </p:cNvPr>
                <p:cNvSpPr/>
                <p:nvPr/>
              </p:nvSpPr>
              <p:spPr>
                <a:xfrm>
                  <a:off x="1193630" y="4689808"/>
                  <a:ext cx="868037" cy="164448"/>
                </a:xfrm>
                <a:custGeom>
                  <a:avLst/>
                  <a:gdLst>
                    <a:gd name="connsiteX0" fmla="*/ 860860 w 868037"/>
                    <a:gd name="connsiteY0" fmla="*/ 163913 h 164448"/>
                    <a:gd name="connsiteX1" fmla="*/ 3293 w 868037"/>
                    <a:gd name="connsiteY1" fmla="*/ 163913 h 164448"/>
                    <a:gd name="connsiteX2" fmla="*/ -1943 w 868037"/>
                    <a:gd name="connsiteY2" fmla="*/ 158677 h 164448"/>
                    <a:gd name="connsiteX3" fmla="*/ -1943 w 868037"/>
                    <a:gd name="connsiteY3" fmla="*/ 4699 h 164448"/>
                    <a:gd name="connsiteX4" fmla="*/ 3293 w 868037"/>
                    <a:gd name="connsiteY4" fmla="*/ -536 h 164448"/>
                    <a:gd name="connsiteX5" fmla="*/ 860860 w 868037"/>
                    <a:gd name="connsiteY5" fmla="*/ -536 h 164448"/>
                    <a:gd name="connsiteX6" fmla="*/ 866095 w 868037"/>
                    <a:gd name="connsiteY6" fmla="*/ 4699 h 164448"/>
                    <a:gd name="connsiteX7" fmla="*/ 866095 w 868037"/>
                    <a:gd name="connsiteY7" fmla="*/ 158677 h 164448"/>
                    <a:gd name="connsiteX8" fmla="*/ 860860 w 868037"/>
                    <a:gd name="connsiteY8" fmla="*/ 163913 h 164448"/>
                    <a:gd name="connsiteX9" fmla="*/ 5402 w 868037"/>
                    <a:gd name="connsiteY9" fmla="*/ 156568 h 164448"/>
                    <a:gd name="connsiteX10" fmla="*/ 858704 w 868037"/>
                    <a:gd name="connsiteY10" fmla="*/ 156568 h 164448"/>
                    <a:gd name="connsiteX11" fmla="*/ 858704 w 868037"/>
                    <a:gd name="connsiteY11" fmla="*/ 6870 h 164448"/>
                    <a:gd name="connsiteX12" fmla="*/ 5356 w 868037"/>
                    <a:gd name="connsiteY12" fmla="*/ 6870 h 164448"/>
                    <a:gd name="connsiteX13" fmla="*/ 860860 w 868037"/>
                    <a:gd name="connsiteY13" fmla="*/ 6870 h 164448"/>
                    <a:gd name="connsiteX14" fmla="*/ 860860 w 868037"/>
                    <a:gd name="connsiteY14" fmla="*/ 6870 h 164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68037" h="164448">
                      <a:moveTo>
                        <a:pt x="860860" y="163913"/>
                      </a:moveTo>
                      <a:lnTo>
                        <a:pt x="3293" y="163913"/>
                      </a:lnTo>
                      <a:cubicBezTo>
                        <a:pt x="398" y="163913"/>
                        <a:pt x="-1943" y="161572"/>
                        <a:pt x="-1943" y="158677"/>
                      </a:cubicBezTo>
                      <a:lnTo>
                        <a:pt x="-1943" y="4699"/>
                      </a:lnTo>
                      <a:cubicBezTo>
                        <a:pt x="-1943" y="1805"/>
                        <a:pt x="398" y="-536"/>
                        <a:pt x="3293" y="-536"/>
                      </a:cubicBezTo>
                      <a:lnTo>
                        <a:pt x="860860" y="-536"/>
                      </a:lnTo>
                      <a:cubicBezTo>
                        <a:pt x="863755" y="-521"/>
                        <a:pt x="866080" y="1805"/>
                        <a:pt x="866095" y="4699"/>
                      </a:cubicBezTo>
                      <a:lnTo>
                        <a:pt x="866095" y="158677"/>
                      </a:lnTo>
                      <a:cubicBezTo>
                        <a:pt x="866095" y="161572"/>
                        <a:pt x="863755" y="163913"/>
                        <a:pt x="860860" y="163913"/>
                      </a:cubicBezTo>
                      <a:close/>
                      <a:moveTo>
                        <a:pt x="5402" y="156568"/>
                      </a:moveTo>
                      <a:lnTo>
                        <a:pt x="858704" y="156568"/>
                      </a:lnTo>
                      <a:lnTo>
                        <a:pt x="858704" y="6870"/>
                      </a:lnTo>
                      <a:lnTo>
                        <a:pt x="5356" y="6870"/>
                      </a:lnTo>
                      <a:close/>
                      <a:moveTo>
                        <a:pt x="860860" y="6870"/>
                      </a:moveTo>
                      <a:lnTo>
                        <a:pt x="860860" y="687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爱设计-9-131">
                  <a:extLst>
                    <a:ext uri="{FF2B5EF4-FFF2-40B4-BE49-F238E27FC236}">
                      <a16:creationId xmlns:a16="http://schemas.microsoft.com/office/drawing/2014/main" id="{9FBBB251-F350-2B9E-572F-DFC3D000876C}"/>
                    </a:ext>
                  </a:extLst>
                </p:cNvPr>
                <p:cNvSpPr/>
                <p:nvPr/>
              </p:nvSpPr>
              <p:spPr>
                <a:xfrm>
                  <a:off x="1314694" y="4689630"/>
                  <a:ext cx="7364" cy="160223"/>
                </a:xfrm>
                <a:custGeom>
                  <a:avLst/>
                  <a:gdLst>
                    <a:gd name="connsiteX0" fmla="*/ 1731 w 7364"/>
                    <a:gd name="connsiteY0" fmla="*/ 159687 h 160223"/>
                    <a:gd name="connsiteX1" fmla="*/ -1934 w 7364"/>
                    <a:gd name="connsiteY1" fmla="*/ 156054 h 160223"/>
                    <a:gd name="connsiteX2" fmla="*/ -1934 w 7364"/>
                    <a:gd name="connsiteY2" fmla="*/ 156023 h 160223"/>
                    <a:gd name="connsiteX3" fmla="*/ -1934 w 7364"/>
                    <a:gd name="connsiteY3" fmla="*/ 3384 h 160223"/>
                    <a:gd name="connsiteX4" fmla="*/ 1500 w 7364"/>
                    <a:gd name="connsiteY4" fmla="*/ -527 h 160223"/>
                    <a:gd name="connsiteX5" fmla="*/ 5411 w 7364"/>
                    <a:gd name="connsiteY5" fmla="*/ 2906 h 160223"/>
                    <a:gd name="connsiteX6" fmla="*/ 5411 w 7364"/>
                    <a:gd name="connsiteY6" fmla="*/ 3384 h 160223"/>
                    <a:gd name="connsiteX7" fmla="*/ 5411 w 7364"/>
                    <a:gd name="connsiteY7" fmla="*/ 156023 h 160223"/>
                    <a:gd name="connsiteX8" fmla="*/ 1746 w 7364"/>
                    <a:gd name="connsiteY8" fmla="*/ 159687 h 160223"/>
                    <a:gd name="connsiteX9" fmla="*/ 1731 w 7364"/>
                    <a:gd name="connsiteY9" fmla="*/ 159687 h 16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4" h="160223">
                      <a:moveTo>
                        <a:pt x="1731" y="159687"/>
                      </a:moveTo>
                      <a:cubicBezTo>
                        <a:pt x="-286" y="159703"/>
                        <a:pt x="-1918" y="158070"/>
                        <a:pt x="-1934" y="156054"/>
                      </a:cubicBezTo>
                      <a:cubicBezTo>
                        <a:pt x="-1934" y="156038"/>
                        <a:pt x="-1934" y="156038"/>
                        <a:pt x="-1934" y="156023"/>
                      </a:cubicBezTo>
                      <a:lnTo>
                        <a:pt x="-1934" y="3384"/>
                      </a:lnTo>
                      <a:cubicBezTo>
                        <a:pt x="-2072" y="1351"/>
                        <a:pt x="-532" y="-389"/>
                        <a:pt x="1500" y="-527"/>
                      </a:cubicBezTo>
                      <a:cubicBezTo>
                        <a:pt x="3532" y="-666"/>
                        <a:pt x="5273" y="874"/>
                        <a:pt x="5411" y="2906"/>
                      </a:cubicBezTo>
                      <a:cubicBezTo>
                        <a:pt x="5426" y="3060"/>
                        <a:pt x="5426" y="3230"/>
                        <a:pt x="5411" y="3384"/>
                      </a:cubicBezTo>
                      <a:lnTo>
                        <a:pt x="5411" y="156023"/>
                      </a:lnTo>
                      <a:cubicBezTo>
                        <a:pt x="5411" y="158040"/>
                        <a:pt x="3763" y="159687"/>
                        <a:pt x="1746" y="159687"/>
                      </a:cubicBezTo>
                      <a:cubicBezTo>
                        <a:pt x="1746" y="159687"/>
                        <a:pt x="1731" y="159687"/>
                        <a:pt x="1731" y="159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爱设计-9-132">
                  <a:extLst>
                    <a:ext uri="{FF2B5EF4-FFF2-40B4-BE49-F238E27FC236}">
                      <a16:creationId xmlns:a16="http://schemas.microsoft.com/office/drawing/2014/main" id="{79438E63-F6A3-CC17-7053-28D20CC61969}"/>
                    </a:ext>
                  </a:extLst>
                </p:cNvPr>
                <p:cNvSpPr/>
                <p:nvPr/>
              </p:nvSpPr>
              <p:spPr>
                <a:xfrm>
                  <a:off x="1407605" y="4689630"/>
                  <a:ext cx="7365" cy="160223"/>
                </a:xfrm>
                <a:custGeom>
                  <a:avLst/>
                  <a:gdLst>
                    <a:gd name="connsiteX0" fmla="*/ 1746 w 7365"/>
                    <a:gd name="connsiteY0" fmla="*/ 159687 h 160223"/>
                    <a:gd name="connsiteX1" fmla="*/ -1934 w 7365"/>
                    <a:gd name="connsiteY1" fmla="*/ 156038 h 160223"/>
                    <a:gd name="connsiteX2" fmla="*/ -1934 w 7365"/>
                    <a:gd name="connsiteY2" fmla="*/ 156023 h 160223"/>
                    <a:gd name="connsiteX3" fmla="*/ -1934 w 7365"/>
                    <a:gd name="connsiteY3" fmla="*/ 3384 h 160223"/>
                    <a:gd name="connsiteX4" fmla="*/ 1500 w 7365"/>
                    <a:gd name="connsiteY4" fmla="*/ -527 h 160223"/>
                    <a:gd name="connsiteX5" fmla="*/ 5411 w 7365"/>
                    <a:gd name="connsiteY5" fmla="*/ 2906 h 160223"/>
                    <a:gd name="connsiteX6" fmla="*/ 5411 w 7365"/>
                    <a:gd name="connsiteY6" fmla="*/ 3384 h 160223"/>
                    <a:gd name="connsiteX7" fmla="*/ 5411 w 7365"/>
                    <a:gd name="connsiteY7" fmla="*/ 156023 h 160223"/>
                    <a:gd name="connsiteX8" fmla="*/ 1746 w 7365"/>
                    <a:gd name="connsiteY8" fmla="*/ 159687 h 16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365" h="160223">
                      <a:moveTo>
                        <a:pt x="1746" y="159687"/>
                      </a:moveTo>
                      <a:cubicBezTo>
                        <a:pt x="-271" y="159703"/>
                        <a:pt x="-1918" y="158055"/>
                        <a:pt x="-1934" y="156038"/>
                      </a:cubicBezTo>
                      <a:cubicBezTo>
                        <a:pt x="-1934" y="156038"/>
                        <a:pt x="-1934" y="156023"/>
                        <a:pt x="-1934" y="156023"/>
                      </a:cubicBezTo>
                      <a:lnTo>
                        <a:pt x="-1934" y="3384"/>
                      </a:lnTo>
                      <a:cubicBezTo>
                        <a:pt x="-2073" y="1351"/>
                        <a:pt x="-533" y="-389"/>
                        <a:pt x="1500" y="-527"/>
                      </a:cubicBezTo>
                      <a:cubicBezTo>
                        <a:pt x="3532" y="-666"/>
                        <a:pt x="5272" y="874"/>
                        <a:pt x="5411" y="2906"/>
                      </a:cubicBezTo>
                      <a:cubicBezTo>
                        <a:pt x="5426" y="3060"/>
                        <a:pt x="5426" y="3230"/>
                        <a:pt x="5411" y="3384"/>
                      </a:cubicBezTo>
                      <a:lnTo>
                        <a:pt x="5411" y="156023"/>
                      </a:lnTo>
                      <a:cubicBezTo>
                        <a:pt x="5411" y="158040"/>
                        <a:pt x="3763" y="159687"/>
                        <a:pt x="1746" y="159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爱设计-9-133">
                  <a:extLst>
                    <a:ext uri="{FF2B5EF4-FFF2-40B4-BE49-F238E27FC236}">
                      <a16:creationId xmlns:a16="http://schemas.microsoft.com/office/drawing/2014/main" id="{D9962FFE-E1EA-BA7E-5B06-C82AC2117B09}"/>
                    </a:ext>
                  </a:extLst>
                </p:cNvPr>
                <p:cNvSpPr/>
                <p:nvPr/>
              </p:nvSpPr>
              <p:spPr>
                <a:xfrm>
                  <a:off x="1841377" y="4689630"/>
                  <a:ext cx="7365" cy="160223"/>
                </a:xfrm>
                <a:custGeom>
                  <a:avLst/>
                  <a:gdLst>
                    <a:gd name="connsiteX0" fmla="*/ 1731 w 7365"/>
                    <a:gd name="connsiteY0" fmla="*/ 159687 h 160223"/>
                    <a:gd name="connsiteX1" fmla="*/ -1934 w 7365"/>
                    <a:gd name="connsiteY1" fmla="*/ 156023 h 160223"/>
                    <a:gd name="connsiteX2" fmla="*/ -1934 w 7365"/>
                    <a:gd name="connsiteY2" fmla="*/ 3384 h 160223"/>
                    <a:gd name="connsiteX3" fmla="*/ 1500 w 7365"/>
                    <a:gd name="connsiteY3" fmla="*/ -527 h 160223"/>
                    <a:gd name="connsiteX4" fmla="*/ 5411 w 7365"/>
                    <a:gd name="connsiteY4" fmla="*/ 2906 h 160223"/>
                    <a:gd name="connsiteX5" fmla="*/ 5411 w 7365"/>
                    <a:gd name="connsiteY5" fmla="*/ 3384 h 160223"/>
                    <a:gd name="connsiteX6" fmla="*/ 5411 w 7365"/>
                    <a:gd name="connsiteY6" fmla="*/ 156023 h 160223"/>
                    <a:gd name="connsiteX7" fmla="*/ 1746 w 7365"/>
                    <a:gd name="connsiteY7" fmla="*/ 159687 h 160223"/>
                    <a:gd name="connsiteX8" fmla="*/ 1731 w 7365"/>
                    <a:gd name="connsiteY8" fmla="*/ 159687 h 16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365" h="160223">
                      <a:moveTo>
                        <a:pt x="1731" y="159687"/>
                      </a:moveTo>
                      <a:cubicBezTo>
                        <a:pt x="-286" y="159687"/>
                        <a:pt x="-1934" y="158040"/>
                        <a:pt x="-1934" y="156023"/>
                      </a:cubicBezTo>
                      <a:lnTo>
                        <a:pt x="-1934" y="3384"/>
                      </a:lnTo>
                      <a:cubicBezTo>
                        <a:pt x="-2073" y="1351"/>
                        <a:pt x="-533" y="-389"/>
                        <a:pt x="1500" y="-527"/>
                      </a:cubicBezTo>
                      <a:cubicBezTo>
                        <a:pt x="3532" y="-666"/>
                        <a:pt x="5272" y="874"/>
                        <a:pt x="5411" y="2906"/>
                      </a:cubicBezTo>
                      <a:cubicBezTo>
                        <a:pt x="5426" y="3060"/>
                        <a:pt x="5426" y="3230"/>
                        <a:pt x="5411" y="3384"/>
                      </a:cubicBezTo>
                      <a:lnTo>
                        <a:pt x="5411" y="156023"/>
                      </a:lnTo>
                      <a:cubicBezTo>
                        <a:pt x="5411" y="158040"/>
                        <a:pt x="3763" y="159687"/>
                        <a:pt x="1746" y="159687"/>
                      </a:cubicBezTo>
                      <a:cubicBezTo>
                        <a:pt x="1746" y="159687"/>
                        <a:pt x="1731" y="159687"/>
                        <a:pt x="1731" y="159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爱设计-9-134">
                  <a:extLst>
                    <a:ext uri="{FF2B5EF4-FFF2-40B4-BE49-F238E27FC236}">
                      <a16:creationId xmlns:a16="http://schemas.microsoft.com/office/drawing/2014/main" id="{BBA6C1FD-9038-FAB0-FAC6-B5CFECF9B81E}"/>
                    </a:ext>
                  </a:extLst>
                </p:cNvPr>
                <p:cNvSpPr/>
                <p:nvPr/>
              </p:nvSpPr>
              <p:spPr>
                <a:xfrm>
                  <a:off x="1934288" y="4689630"/>
                  <a:ext cx="7365" cy="160223"/>
                </a:xfrm>
                <a:custGeom>
                  <a:avLst/>
                  <a:gdLst>
                    <a:gd name="connsiteX0" fmla="*/ 1746 w 7365"/>
                    <a:gd name="connsiteY0" fmla="*/ 159687 h 160223"/>
                    <a:gd name="connsiteX1" fmla="*/ -1934 w 7365"/>
                    <a:gd name="connsiteY1" fmla="*/ 156038 h 160223"/>
                    <a:gd name="connsiteX2" fmla="*/ -1934 w 7365"/>
                    <a:gd name="connsiteY2" fmla="*/ 156023 h 160223"/>
                    <a:gd name="connsiteX3" fmla="*/ -1934 w 7365"/>
                    <a:gd name="connsiteY3" fmla="*/ 3384 h 160223"/>
                    <a:gd name="connsiteX4" fmla="*/ 1500 w 7365"/>
                    <a:gd name="connsiteY4" fmla="*/ -527 h 160223"/>
                    <a:gd name="connsiteX5" fmla="*/ 5411 w 7365"/>
                    <a:gd name="connsiteY5" fmla="*/ 2906 h 160223"/>
                    <a:gd name="connsiteX6" fmla="*/ 5411 w 7365"/>
                    <a:gd name="connsiteY6" fmla="*/ 3384 h 160223"/>
                    <a:gd name="connsiteX7" fmla="*/ 5411 w 7365"/>
                    <a:gd name="connsiteY7" fmla="*/ 156023 h 160223"/>
                    <a:gd name="connsiteX8" fmla="*/ 1777 w 7365"/>
                    <a:gd name="connsiteY8" fmla="*/ 159687 h 160223"/>
                    <a:gd name="connsiteX9" fmla="*/ 1746 w 7365"/>
                    <a:gd name="connsiteY9" fmla="*/ 159687 h 16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5" h="160223">
                      <a:moveTo>
                        <a:pt x="1746" y="159687"/>
                      </a:moveTo>
                      <a:cubicBezTo>
                        <a:pt x="-271" y="159703"/>
                        <a:pt x="-1918" y="158055"/>
                        <a:pt x="-1934" y="156038"/>
                      </a:cubicBezTo>
                      <a:cubicBezTo>
                        <a:pt x="-1934" y="156038"/>
                        <a:pt x="-1934" y="156023"/>
                        <a:pt x="-1934" y="156023"/>
                      </a:cubicBezTo>
                      <a:lnTo>
                        <a:pt x="-1934" y="3384"/>
                      </a:lnTo>
                      <a:cubicBezTo>
                        <a:pt x="-2073" y="1351"/>
                        <a:pt x="-533" y="-389"/>
                        <a:pt x="1500" y="-527"/>
                      </a:cubicBezTo>
                      <a:cubicBezTo>
                        <a:pt x="3532" y="-666"/>
                        <a:pt x="5272" y="874"/>
                        <a:pt x="5411" y="2906"/>
                      </a:cubicBezTo>
                      <a:cubicBezTo>
                        <a:pt x="5426" y="3060"/>
                        <a:pt x="5426" y="3230"/>
                        <a:pt x="5411" y="3384"/>
                      </a:cubicBezTo>
                      <a:lnTo>
                        <a:pt x="5411" y="156023"/>
                      </a:lnTo>
                      <a:cubicBezTo>
                        <a:pt x="5426" y="158040"/>
                        <a:pt x="3794" y="159672"/>
                        <a:pt x="1777" y="159687"/>
                      </a:cubicBezTo>
                      <a:cubicBezTo>
                        <a:pt x="1761" y="159687"/>
                        <a:pt x="1761" y="159687"/>
                        <a:pt x="1746" y="159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图形 213">
                <a:extLst>
                  <a:ext uri="{FF2B5EF4-FFF2-40B4-BE49-F238E27FC236}">
                    <a16:creationId xmlns:a16="http://schemas.microsoft.com/office/drawing/2014/main" id="{CC92912C-D8E1-8874-CD62-D71DE44E45E3}"/>
                  </a:ext>
                </a:extLst>
              </p:cNvPr>
              <p:cNvGrpSpPr/>
              <p:nvPr/>
            </p:nvGrpSpPr>
            <p:grpSpPr>
              <a:xfrm>
                <a:off x="3325645" y="4155642"/>
                <a:ext cx="2112635" cy="910951"/>
                <a:chOff x="3325645" y="4155642"/>
                <a:chExt cx="2112635" cy="910951"/>
              </a:xfrm>
            </p:grpSpPr>
            <p:sp>
              <p:nvSpPr>
                <p:cNvPr id="47" name="爱设计-9-135">
                  <a:extLst>
                    <a:ext uri="{FF2B5EF4-FFF2-40B4-BE49-F238E27FC236}">
                      <a16:creationId xmlns:a16="http://schemas.microsoft.com/office/drawing/2014/main" id="{83E6665E-C844-869A-BB7E-7D533DF4CB58}"/>
                    </a:ext>
                  </a:extLst>
                </p:cNvPr>
                <p:cNvSpPr/>
                <p:nvPr/>
              </p:nvSpPr>
              <p:spPr>
                <a:xfrm>
                  <a:off x="3330187" y="4157782"/>
                  <a:ext cx="2104096" cy="905223"/>
                </a:xfrm>
                <a:custGeom>
                  <a:avLst/>
                  <a:gdLst>
                    <a:gd name="connsiteX0" fmla="*/ 32596 w 2104096"/>
                    <a:gd name="connsiteY0" fmla="*/ 904687 h 905223"/>
                    <a:gd name="connsiteX1" fmla="*/ -1942 w 2104096"/>
                    <a:gd name="connsiteY1" fmla="*/ 866316 h 905223"/>
                    <a:gd name="connsiteX2" fmla="*/ 91985 w 2104096"/>
                    <a:gd name="connsiteY2" fmla="*/ 816304 h 905223"/>
                    <a:gd name="connsiteX3" fmla="*/ 783579 w 2104096"/>
                    <a:gd name="connsiteY3" fmla="*/ 815919 h 905223"/>
                    <a:gd name="connsiteX4" fmla="*/ 964827 w 2104096"/>
                    <a:gd name="connsiteY4" fmla="*/ 46350 h 905223"/>
                    <a:gd name="connsiteX5" fmla="*/ 1011590 w 2104096"/>
                    <a:gd name="connsiteY5" fmla="*/ 1004 h 905223"/>
                    <a:gd name="connsiteX6" fmla="*/ 2073256 w 2104096"/>
                    <a:gd name="connsiteY6" fmla="*/ -536 h 905223"/>
                    <a:gd name="connsiteX7" fmla="*/ 2102142 w 2104096"/>
                    <a:gd name="connsiteY7" fmla="*/ 37173 h 905223"/>
                    <a:gd name="connsiteX8" fmla="*/ 1907097 w 2104096"/>
                    <a:gd name="connsiteY8" fmla="*/ 887257 h 905223"/>
                    <a:gd name="connsiteX9" fmla="*/ 1881922 w 2104096"/>
                    <a:gd name="connsiteY9" fmla="*/ 901993 h 905223"/>
                    <a:gd name="connsiteX10" fmla="*/ 32596 w 2104096"/>
                    <a:gd name="connsiteY10" fmla="*/ 904687 h 905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04096" h="905223">
                      <a:moveTo>
                        <a:pt x="32596" y="904687"/>
                      </a:moveTo>
                      <a:cubicBezTo>
                        <a:pt x="32596" y="904687"/>
                        <a:pt x="-1942" y="890737"/>
                        <a:pt x="-1942" y="866316"/>
                      </a:cubicBezTo>
                      <a:cubicBezTo>
                        <a:pt x="-1942" y="841895"/>
                        <a:pt x="-3020" y="813963"/>
                        <a:pt x="91985" y="816304"/>
                      </a:cubicBezTo>
                      <a:cubicBezTo>
                        <a:pt x="186990" y="818644"/>
                        <a:pt x="783579" y="815919"/>
                        <a:pt x="783579" y="815919"/>
                      </a:cubicBezTo>
                      <a:cubicBezTo>
                        <a:pt x="783579" y="815919"/>
                        <a:pt x="914461" y="273068"/>
                        <a:pt x="964827" y="46350"/>
                      </a:cubicBezTo>
                      <a:cubicBezTo>
                        <a:pt x="968368" y="30460"/>
                        <a:pt x="978793" y="-551"/>
                        <a:pt x="1011590" y="1004"/>
                      </a:cubicBezTo>
                      <a:cubicBezTo>
                        <a:pt x="1066915" y="3621"/>
                        <a:pt x="2073256" y="-536"/>
                        <a:pt x="2073256" y="-536"/>
                      </a:cubicBezTo>
                      <a:cubicBezTo>
                        <a:pt x="2073256" y="-536"/>
                        <a:pt x="2102850" y="13923"/>
                        <a:pt x="2102142" y="37173"/>
                      </a:cubicBezTo>
                      <a:cubicBezTo>
                        <a:pt x="2101434" y="60424"/>
                        <a:pt x="1907097" y="887257"/>
                        <a:pt x="1907097" y="887257"/>
                      </a:cubicBezTo>
                      <a:cubicBezTo>
                        <a:pt x="1907097" y="887257"/>
                        <a:pt x="1897027" y="899668"/>
                        <a:pt x="1881922" y="901993"/>
                      </a:cubicBezTo>
                      <a:cubicBezTo>
                        <a:pt x="1866816" y="904318"/>
                        <a:pt x="32596" y="904687"/>
                        <a:pt x="32596" y="90468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爱设计-9-136">
                  <a:extLst>
                    <a:ext uri="{FF2B5EF4-FFF2-40B4-BE49-F238E27FC236}">
                      <a16:creationId xmlns:a16="http://schemas.microsoft.com/office/drawing/2014/main" id="{AB9D6AC5-EB5B-F760-1B20-F36AEF802EFA}"/>
                    </a:ext>
                  </a:extLst>
                </p:cNvPr>
                <p:cNvSpPr/>
                <p:nvPr/>
              </p:nvSpPr>
              <p:spPr>
                <a:xfrm>
                  <a:off x="3334483" y="4161462"/>
                  <a:ext cx="2102575" cy="905130"/>
                </a:xfrm>
                <a:custGeom>
                  <a:avLst/>
                  <a:gdLst>
                    <a:gd name="connsiteX0" fmla="*/ 14210 w 2102575"/>
                    <a:gd name="connsiteY0" fmla="*/ 887858 h 905130"/>
                    <a:gd name="connsiteX1" fmla="*/ 124074 w 2102575"/>
                    <a:gd name="connsiteY1" fmla="*/ 844251 h 905130"/>
                    <a:gd name="connsiteX2" fmla="*/ 815683 w 2102575"/>
                    <a:gd name="connsiteY2" fmla="*/ 843851 h 905130"/>
                    <a:gd name="connsiteX3" fmla="*/ 996931 w 2102575"/>
                    <a:gd name="connsiteY3" fmla="*/ 74297 h 905130"/>
                    <a:gd name="connsiteX4" fmla="*/ 1043694 w 2102575"/>
                    <a:gd name="connsiteY4" fmla="*/ 28936 h 905130"/>
                    <a:gd name="connsiteX5" fmla="*/ 2100633 w 2102575"/>
                    <a:gd name="connsiteY5" fmla="*/ 27396 h 905130"/>
                    <a:gd name="connsiteX6" fmla="*/ 2073301 w 2102575"/>
                    <a:gd name="connsiteY6" fmla="*/ -536 h 905130"/>
                    <a:gd name="connsiteX7" fmla="*/ 1004692 w 2102575"/>
                    <a:gd name="connsiteY7" fmla="*/ 1189 h 905130"/>
                    <a:gd name="connsiteX8" fmla="*/ 964842 w 2102575"/>
                    <a:gd name="connsiteY8" fmla="*/ 46366 h 905130"/>
                    <a:gd name="connsiteX9" fmla="*/ 783579 w 2102575"/>
                    <a:gd name="connsiteY9" fmla="*/ 815934 h 905130"/>
                    <a:gd name="connsiteX10" fmla="*/ 91985 w 2102575"/>
                    <a:gd name="connsiteY10" fmla="*/ 816319 h 905130"/>
                    <a:gd name="connsiteX11" fmla="*/ -1942 w 2102575"/>
                    <a:gd name="connsiteY11" fmla="*/ 866331 h 905130"/>
                    <a:gd name="connsiteX12" fmla="*/ 32318 w 2102575"/>
                    <a:gd name="connsiteY12" fmla="*/ 904595 h 905130"/>
                    <a:gd name="connsiteX13" fmla="*/ 14210 w 2102575"/>
                    <a:gd name="connsiteY13" fmla="*/ 887858 h 905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02575" h="905130">
                      <a:moveTo>
                        <a:pt x="14210" y="887858"/>
                      </a:moveTo>
                      <a:cubicBezTo>
                        <a:pt x="14210" y="863437"/>
                        <a:pt x="14210" y="843666"/>
                        <a:pt x="124074" y="844251"/>
                      </a:cubicBezTo>
                      <a:cubicBezTo>
                        <a:pt x="219048" y="844759"/>
                        <a:pt x="815683" y="843851"/>
                        <a:pt x="815683" y="843851"/>
                      </a:cubicBezTo>
                      <a:cubicBezTo>
                        <a:pt x="815683" y="843851"/>
                        <a:pt x="946565" y="301015"/>
                        <a:pt x="996931" y="74297"/>
                      </a:cubicBezTo>
                      <a:cubicBezTo>
                        <a:pt x="1000473" y="58407"/>
                        <a:pt x="1010897" y="27396"/>
                        <a:pt x="1043694" y="28936"/>
                      </a:cubicBezTo>
                      <a:cubicBezTo>
                        <a:pt x="1096802" y="31445"/>
                        <a:pt x="2026276" y="27719"/>
                        <a:pt x="2100633" y="27396"/>
                      </a:cubicBezTo>
                      <a:cubicBezTo>
                        <a:pt x="2094673" y="9950"/>
                        <a:pt x="2073301" y="-536"/>
                        <a:pt x="2073301" y="-536"/>
                      </a:cubicBezTo>
                      <a:cubicBezTo>
                        <a:pt x="2073301" y="-536"/>
                        <a:pt x="1060047" y="3806"/>
                        <a:pt x="1004692" y="1189"/>
                      </a:cubicBezTo>
                      <a:cubicBezTo>
                        <a:pt x="971894" y="-351"/>
                        <a:pt x="968368" y="30444"/>
                        <a:pt x="964842" y="46366"/>
                      </a:cubicBezTo>
                      <a:cubicBezTo>
                        <a:pt x="914414" y="273084"/>
                        <a:pt x="783579" y="815934"/>
                        <a:pt x="783579" y="815934"/>
                      </a:cubicBezTo>
                      <a:cubicBezTo>
                        <a:pt x="783579" y="815934"/>
                        <a:pt x="186928" y="818644"/>
                        <a:pt x="91985" y="816319"/>
                      </a:cubicBezTo>
                      <a:cubicBezTo>
                        <a:pt x="-2958" y="813994"/>
                        <a:pt x="-1942" y="841895"/>
                        <a:pt x="-1942" y="866331"/>
                      </a:cubicBezTo>
                      <a:cubicBezTo>
                        <a:pt x="-1942" y="889721"/>
                        <a:pt x="29654" y="903486"/>
                        <a:pt x="32318" y="904595"/>
                      </a:cubicBezTo>
                      <a:cubicBezTo>
                        <a:pt x="31071" y="901408"/>
                        <a:pt x="14210" y="891538"/>
                        <a:pt x="14210" y="88785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爱设计-9-137">
                  <a:extLst>
                    <a:ext uri="{FF2B5EF4-FFF2-40B4-BE49-F238E27FC236}">
                      <a16:creationId xmlns:a16="http://schemas.microsoft.com/office/drawing/2014/main" id="{45B95E47-444F-FA72-01A0-D20AE5AE748C}"/>
                    </a:ext>
                  </a:extLst>
                </p:cNvPr>
                <p:cNvSpPr/>
                <p:nvPr/>
              </p:nvSpPr>
              <p:spPr>
                <a:xfrm>
                  <a:off x="4118074" y="4155642"/>
                  <a:ext cx="1320206" cy="909888"/>
                </a:xfrm>
                <a:custGeom>
                  <a:avLst/>
                  <a:gdLst>
                    <a:gd name="connsiteX0" fmla="*/ 1087922 w 1320206"/>
                    <a:gd name="connsiteY0" fmla="*/ 909353 h 909888"/>
                    <a:gd name="connsiteX1" fmla="*/ 26256 w 1320206"/>
                    <a:gd name="connsiteY1" fmla="*/ 909353 h 909888"/>
                    <a:gd name="connsiteX2" fmla="*/ 22576 w 1320206"/>
                    <a:gd name="connsiteY2" fmla="*/ 905673 h 909888"/>
                    <a:gd name="connsiteX3" fmla="*/ 26256 w 1320206"/>
                    <a:gd name="connsiteY3" fmla="*/ 901993 h 909888"/>
                    <a:gd name="connsiteX4" fmla="*/ 1087922 w 1320206"/>
                    <a:gd name="connsiteY4" fmla="*/ 901993 h 909888"/>
                    <a:gd name="connsiteX5" fmla="*/ 1120257 w 1320206"/>
                    <a:gd name="connsiteY5" fmla="*/ 866393 h 909888"/>
                    <a:gd name="connsiteX6" fmla="*/ 1120257 w 1320206"/>
                    <a:gd name="connsiteY6" fmla="*/ 866208 h 909888"/>
                    <a:gd name="connsiteX7" fmla="*/ 1310143 w 1320206"/>
                    <a:gd name="connsiteY7" fmla="*/ 40884 h 909888"/>
                    <a:gd name="connsiteX8" fmla="*/ 1305893 w 1320206"/>
                    <a:gd name="connsiteY8" fmla="*/ 17787 h 909888"/>
                    <a:gd name="connsiteX9" fmla="*/ 1277638 w 1320206"/>
                    <a:gd name="connsiteY9" fmla="*/ 6778 h 909888"/>
                    <a:gd name="connsiteX10" fmla="*/ 216219 w 1320206"/>
                    <a:gd name="connsiteY10" fmla="*/ 6778 h 909888"/>
                    <a:gd name="connsiteX11" fmla="*/ 183884 w 1320206"/>
                    <a:gd name="connsiteY11" fmla="*/ 42609 h 909888"/>
                    <a:gd name="connsiteX12" fmla="*/ 5269 w 1320206"/>
                    <a:gd name="connsiteY12" fmla="*/ 818121 h 909888"/>
                    <a:gd name="connsiteX13" fmla="*/ 695 w 1320206"/>
                    <a:gd name="connsiteY13" fmla="*/ 820615 h 909888"/>
                    <a:gd name="connsiteX14" fmla="*/ -1891 w 1320206"/>
                    <a:gd name="connsiteY14" fmla="*/ 816473 h 909888"/>
                    <a:gd name="connsiteX15" fmla="*/ 176554 w 1320206"/>
                    <a:gd name="connsiteY15" fmla="*/ 40946 h 909888"/>
                    <a:gd name="connsiteX16" fmla="*/ 216111 w 1320206"/>
                    <a:gd name="connsiteY16" fmla="*/ -536 h 909888"/>
                    <a:gd name="connsiteX17" fmla="*/ 1277777 w 1320206"/>
                    <a:gd name="connsiteY17" fmla="*/ -536 h 909888"/>
                    <a:gd name="connsiteX18" fmla="*/ 1311652 w 1320206"/>
                    <a:gd name="connsiteY18" fmla="*/ 13322 h 909888"/>
                    <a:gd name="connsiteX19" fmla="*/ 1317334 w 1320206"/>
                    <a:gd name="connsiteY19" fmla="*/ 42578 h 909888"/>
                    <a:gd name="connsiteX20" fmla="*/ 1127448 w 1320206"/>
                    <a:gd name="connsiteY20" fmla="*/ 867902 h 909888"/>
                    <a:gd name="connsiteX21" fmla="*/ 1087922 w 1320206"/>
                    <a:gd name="connsiteY21" fmla="*/ 909353 h 909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20206" h="909888">
                      <a:moveTo>
                        <a:pt x="1087922" y="909353"/>
                      </a:moveTo>
                      <a:lnTo>
                        <a:pt x="26256" y="909353"/>
                      </a:lnTo>
                      <a:cubicBezTo>
                        <a:pt x="24223" y="909353"/>
                        <a:pt x="22576" y="907705"/>
                        <a:pt x="22576" y="905673"/>
                      </a:cubicBezTo>
                      <a:cubicBezTo>
                        <a:pt x="22576" y="903640"/>
                        <a:pt x="24223" y="901993"/>
                        <a:pt x="26256" y="901993"/>
                      </a:cubicBezTo>
                      <a:lnTo>
                        <a:pt x="1087922" y="901993"/>
                      </a:lnTo>
                      <a:cubicBezTo>
                        <a:pt x="1105691" y="901993"/>
                        <a:pt x="1115961" y="890691"/>
                        <a:pt x="1120257" y="866393"/>
                      </a:cubicBezTo>
                      <a:lnTo>
                        <a:pt x="1120257" y="866208"/>
                      </a:lnTo>
                      <a:lnTo>
                        <a:pt x="1310143" y="40884"/>
                      </a:lnTo>
                      <a:cubicBezTo>
                        <a:pt x="1311975" y="31646"/>
                        <a:pt x="1310513" y="23562"/>
                        <a:pt x="1305893" y="17787"/>
                      </a:cubicBezTo>
                      <a:cubicBezTo>
                        <a:pt x="1300473" y="10982"/>
                        <a:pt x="1290696" y="7178"/>
                        <a:pt x="1277638" y="6778"/>
                      </a:cubicBezTo>
                      <a:lnTo>
                        <a:pt x="216219" y="6778"/>
                      </a:lnTo>
                      <a:cubicBezTo>
                        <a:pt x="199805" y="6778"/>
                        <a:pt x="189812" y="17834"/>
                        <a:pt x="183884" y="42609"/>
                      </a:cubicBezTo>
                      <a:lnTo>
                        <a:pt x="5269" y="818121"/>
                      </a:lnTo>
                      <a:cubicBezTo>
                        <a:pt x="4699" y="820076"/>
                        <a:pt x="2651" y="821185"/>
                        <a:pt x="695" y="820615"/>
                      </a:cubicBezTo>
                      <a:cubicBezTo>
                        <a:pt x="-1091" y="820092"/>
                        <a:pt x="-2199" y="818305"/>
                        <a:pt x="-1891" y="816473"/>
                      </a:cubicBezTo>
                      <a:lnTo>
                        <a:pt x="176554" y="40946"/>
                      </a:lnTo>
                      <a:cubicBezTo>
                        <a:pt x="180866" y="23115"/>
                        <a:pt x="189642" y="-536"/>
                        <a:pt x="216111" y="-536"/>
                      </a:cubicBezTo>
                      <a:lnTo>
                        <a:pt x="1277777" y="-536"/>
                      </a:lnTo>
                      <a:cubicBezTo>
                        <a:pt x="1293174" y="-59"/>
                        <a:pt x="1304846" y="4699"/>
                        <a:pt x="1311652" y="13322"/>
                      </a:cubicBezTo>
                      <a:cubicBezTo>
                        <a:pt x="1317657" y="20867"/>
                        <a:pt x="1319628" y="30983"/>
                        <a:pt x="1317334" y="42578"/>
                      </a:cubicBezTo>
                      <a:lnTo>
                        <a:pt x="1127448" y="867902"/>
                      </a:lnTo>
                      <a:cubicBezTo>
                        <a:pt x="1122567" y="895356"/>
                        <a:pt x="1109294" y="909353"/>
                        <a:pt x="1087922" y="90935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爱设计-9-138">
                  <a:extLst>
                    <a:ext uri="{FF2B5EF4-FFF2-40B4-BE49-F238E27FC236}">
                      <a16:creationId xmlns:a16="http://schemas.microsoft.com/office/drawing/2014/main" id="{5A2C2100-EB1C-CD8F-22BC-203000A2F01E}"/>
                    </a:ext>
                  </a:extLst>
                </p:cNvPr>
                <p:cNvSpPr/>
                <p:nvPr/>
              </p:nvSpPr>
              <p:spPr>
                <a:xfrm>
                  <a:off x="3325645" y="4971943"/>
                  <a:ext cx="798463" cy="93572"/>
                </a:xfrm>
                <a:custGeom>
                  <a:avLst/>
                  <a:gdLst>
                    <a:gd name="connsiteX0" fmla="*/ 738355 w 798463"/>
                    <a:gd name="connsiteY0" fmla="*/ 93037 h 93572"/>
                    <a:gd name="connsiteX1" fmla="*/ 41664 w 798463"/>
                    <a:gd name="connsiteY1" fmla="*/ 93037 h 93572"/>
                    <a:gd name="connsiteX2" fmla="*/ -1943 w 798463"/>
                    <a:gd name="connsiteY2" fmla="*/ 46335 h 93572"/>
                    <a:gd name="connsiteX3" fmla="*/ 47454 w 798463"/>
                    <a:gd name="connsiteY3" fmla="*/ -536 h 93572"/>
                    <a:gd name="connsiteX4" fmla="*/ 793079 w 798463"/>
                    <a:gd name="connsiteY4" fmla="*/ -536 h 93572"/>
                    <a:gd name="connsiteX5" fmla="*/ 796512 w 798463"/>
                    <a:gd name="connsiteY5" fmla="*/ 3375 h 93572"/>
                    <a:gd name="connsiteX6" fmla="*/ 793079 w 798463"/>
                    <a:gd name="connsiteY6" fmla="*/ 6809 h 93572"/>
                    <a:gd name="connsiteX7" fmla="*/ 47516 w 798463"/>
                    <a:gd name="connsiteY7" fmla="*/ 6809 h 93572"/>
                    <a:gd name="connsiteX8" fmla="*/ 5449 w 798463"/>
                    <a:gd name="connsiteY8" fmla="*/ 46335 h 93572"/>
                    <a:gd name="connsiteX9" fmla="*/ 41695 w 798463"/>
                    <a:gd name="connsiteY9" fmla="*/ 85692 h 93572"/>
                    <a:gd name="connsiteX10" fmla="*/ 738324 w 798463"/>
                    <a:gd name="connsiteY10" fmla="*/ 85692 h 93572"/>
                    <a:gd name="connsiteX11" fmla="*/ 741758 w 798463"/>
                    <a:gd name="connsiteY11" fmla="*/ 89603 h 93572"/>
                    <a:gd name="connsiteX12" fmla="*/ 738324 w 798463"/>
                    <a:gd name="connsiteY12" fmla="*/ 93037 h 93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98463" h="93572">
                      <a:moveTo>
                        <a:pt x="738355" y="93037"/>
                      </a:moveTo>
                      <a:lnTo>
                        <a:pt x="41664" y="93037"/>
                      </a:lnTo>
                      <a:cubicBezTo>
                        <a:pt x="17613" y="93037"/>
                        <a:pt x="-1943" y="72095"/>
                        <a:pt x="-1943" y="46335"/>
                      </a:cubicBezTo>
                      <a:cubicBezTo>
                        <a:pt x="-1943" y="19342"/>
                        <a:pt x="18829" y="-366"/>
                        <a:pt x="47454" y="-536"/>
                      </a:cubicBezTo>
                      <a:lnTo>
                        <a:pt x="793079" y="-536"/>
                      </a:lnTo>
                      <a:cubicBezTo>
                        <a:pt x="795111" y="-397"/>
                        <a:pt x="796651" y="1343"/>
                        <a:pt x="796512" y="3375"/>
                      </a:cubicBezTo>
                      <a:cubicBezTo>
                        <a:pt x="796389" y="5223"/>
                        <a:pt x="794926" y="6686"/>
                        <a:pt x="793079" y="6809"/>
                      </a:cubicBezTo>
                      <a:lnTo>
                        <a:pt x="47516" y="6809"/>
                      </a:lnTo>
                      <a:cubicBezTo>
                        <a:pt x="22756" y="6963"/>
                        <a:pt x="5449" y="23207"/>
                        <a:pt x="5449" y="46335"/>
                      </a:cubicBezTo>
                      <a:cubicBezTo>
                        <a:pt x="5449" y="68046"/>
                        <a:pt x="21693" y="85692"/>
                        <a:pt x="41695" y="85692"/>
                      </a:cubicBezTo>
                      <a:lnTo>
                        <a:pt x="738324" y="85692"/>
                      </a:lnTo>
                      <a:cubicBezTo>
                        <a:pt x="740357" y="85831"/>
                        <a:pt x="741896" y="87570"/>
                        <a:pt x="741758" y="89603"/>
                      </a:cubicBezTo>
                      <a:cubicBezTo>
                        <a:pt x="741635" y="91451"/>
                        <a:pt x="740172" y="92913"/>
                        <a:pt x="738324" y="930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爱设计-9-139">
                  <a:extLst>
                    <a:ext uri="{FF2B5EF4-FFF2-40B4-BE49-F238E27FC236}">
                      <a16:creationId xmlns:a16="http://schemas.microsoft.com/office/drawing/2014/main" id="{A2EF3A19-BF5B-C41D-7967-BD24602D0B13}"/>
                    </a:ext>
                  </a:extLst>
                </p:cNvPr>
                <p:cNvSpPr/>
                <p:nvPr/>
              </p:nvSpPr>
              <p:spPr>
                <a:xfrm rot="-4066199">
                  <a:off x="4666803" y="4559715"/>
                  <a:ext cx="226255" cy="176859"/>
                </a:xfrm>
                <a:custGeom>
                  <a:avLst/>
                  <a:gdLst>
                    <a:gd name="connsiteX0" fmla="*/ 224313 w 226255"/>
                    <a:gd name="connsiteY0" fmla="*/ 87894 h 176859"/>
                    <a:gd name="connsiteX1" fmla="*/ 111185 w 226255"/>
                    <a:gd name="connsiteY1" fmla="*/ 176324 h 176859"/>
                    <a:gd name="connsiteX2" fmla="*/ -1943 w 226255"/>
                    <a:gd name="connsiteY2" fmla="*/ 87894 h 176859"/>
                    <a:gd name="connsiteX3" fmla="*/ 111185 w 226255"/>
                    <a:gd name="connsiteY3" fmla="*/ -536 h 176859"/>
                    <a:gd name="connsiteX4" fmla="*/ 224313 w 226255"/>
                    <a:gd name="connsiteY4" fmla="*/ 87894 h 176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6255" h="176859">
                      <a:moveTo>
                        <a:pt x="224313" y="87894"/>
                      </a:moveTo>
                      <a:cubicBezTo>
                        <a:pt x="224313" y="136732"/>
                        <a:pt x="173664" y="176324"/>
                        <a:pt x="111185" y="176324"/>
                      </a:cubicBezTo>
                      <a:cubicBezTo>
                        <a:pt x="48706" y="176324"/>
                        <a:pt x="-1943" y="136732"/>
                        <a:pt x="-1943" y="87894"/>
                      </a:cubicBezTo>
                      <a:cubicBezTo>
                        <a:pt x="-1943" y="39055"/>
                        <a:pt x="48706" y="-536"/>
                        <a:pt x="111185" y="-536"/>
                      </a:cubicBezTo>
                      <a:cubicBezTo>
                        <a:pt x="173664" y="-536"/>
                        <a:pt x="224313" y="39056"/>
                        <a:pt x="224313" y="878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爱设计-9-140">
                  <a:extLst>
                    <a:ext uri="{FF2B5EF4-FFF2-40B4-BE49-F238E27FC236}">
                      <a16:creationId xmlns:a16="http://schemas.microsoft.com/office/drawing/2014/main" id="{FFE88CA6-9945-853A-EB3C-ED85D16F0A80}"/>
                    </a:ext>
                  </a:extLst>
                </p:cNvPr>
                <p:cNvSpPr/>
                <p:nvPr/>
              </p:nvSpPr>
              <p:spPr>
                <a:xfrm>
                  <a:off x="4684094" y="4534778"/>
                  <a:ext cx="191946" cy="227185"/>
                </a:xfrm>
                <a:custGeom>
                  <a:avLst/>
                  <a:gdLst>
                    <a:gd name="connsiteX0" fmla="*/ 78259 w 191946"/>
                    <a:gd name="connsiteY0" fmla="*/ 226648 h 227185"/>
                    <a:gd name="connsiteX1" fmla="*/ 38857 w 191946"/>
                    <a:gd name="connsiteY1" fmla="*/ 215562 h 227185"/>
                    <a:gd name="connsiteX2" fmla="*/ 15313 w 191946"/>
                    <a:gd name="connsiteY2" fmla="*/ 64340 h 227185"/>
                    <a:gd name="connsiteX3" fmla="*/ 88191 w 191946"/>
                    <a:gd name="connsiteY3" fmla="*/ 2363 h 227185"/>
                    <a:gd name="connsiteX4" fmla="*/ 149197 w 191946"/>
                    <a:gd name="connsiteY4" fmla="*/ 10555 h 227185"/>
                    <a:gd name="connsiteX5" fmla="*/ 172756 w 191946"/>
                    <a:gd name="connsiteY5" fmla="*/ 161777 h 227185"/>
                    <a:gd name="connsiteX6" fmla="*/ 172756 w 191946"/>
                    <a:gd name="connsiteY6" fmla="*/ 161777 h 227185"/>
                    <a:gd name="connsiteX7" fmla="*/ 99862 w 191946"/>
                    <a:gd name="connsiteY7" fmla="*/ 223754 h 227185"/>
                    <a:gd name="connsiteX8" fmla="*/ 78259 w 191946"/>
                    <a:gd name="connsiteY8" fmla="*/ 226648 h 227185"/>
                    <a:gd name="connsiteX9" fmla="*/ 110041 w 191946"/>
                    <a:gd name="connsiteY9" fmla="*/ 6752 h 227185"/>
                    <a:gd name="connsiteX10" fmla="*/ 90024 w 191946"/>
                    <a:gd name="connsiteY10" fmla="*/ 9462 h 227185"/>
                    <a:gd name="connsiteX11" fmla="*/ 21718 w 191946"/>
                    <a:gd name="connsiteY11" fmla="*/ 67820 h 227185"/>
                    <a:gd name="connsiteX12" fmla="*/ 42690 w 191946"/>
                    <a:gd name="connsiteY12" fmla="*/ 209326 h 227185"/>
                    <a:gd name="connsiteX13" fmla="*/ 97907 w 191946"/>
                    <a:gd name="connsiteY13" fmla="*/ 216655 h 227185"/>
                    <a:gd name="connsiteX14" fmla="*/ 166227 w 191946"/>
                    <a:gd name="connsiteY14" fmla="*/ 158313 h 227185"/>
                    <a:gd name="connsiteX15" fmla="*/ 145255 w 191946"/>
                    <a:gd name="connsiteY15" fmla="*/ 16791 h 227185"/>
                    <a:gd name="connsiteX16" fmla="*/ 110102 w 191946"/>
                    <a:gd name="connsiteY16" fmla="*/ 6752 h 227185"/>
                    <a:gd name="connsiteX17" fmla="*/ 169522 w 191946"/>
                    <a:gd name="connsiteY17" fmla="*/ 160037 h 227185"/>
                    <a:gd name="connsiteX18" fmla="*/ 169522 w 191946"/>
                    <a:gd name="connsiteY18" fmla="*/ 160037 h 227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1946" h="227185">
                      <a:moveTo>
                        <a:pt x="78259" y="226648"/>
                      </a:moveTo>
                      <a:cubicBezTo>
                        <a:pt x="64340" y="226725"/>
                        <a:pt x="50697" y="222876"/>
                        <a:pt x="38857" y="215562"/>
                      </a:cubicBezTo>
                      <a:cubicBezTo>
                        <a:pt x="-4366" y="188646"/>
                        <a:pt x="-14943" y="120819"/>
                        <a:pt x="15313" y="64340"/>
                      </a:cubicBezTo>
                      <a:cubicBezTo>
                        <a:pt x="32251" y="32820"/>
                        <a:pt x="58750" y="10232"/>
                        <a:pt x="88191" y="2363"/>
                      </a:cubicBezTo>
                      <a:cubicBezTo>
                        <a:pt x="109748" y="-3411"/>
                        <a:pt x="131444" y="-500"/>
                        <a:pt x="149197" y="10555"/>
                      </a:cubicBezTo>
                      <a:cubicBezTo>
                        <a:pt x="192434" y="37471"/>
                        <a:pt x="202997" y="105298"/>
                        <a:pt x="172756" y="161777"/>
                      </a:cubicBezTo>
                      <a:lnTo>
                        <a:pt x="172756" y="161777"/>
                      </a:lnTo>
                      <a:cubicBezTo>
                        <a:pt x="155818" y="193297"/>
                        <a:pt x="129303" y="215885"/>
                        <a:pt x="99862" y="223754"/>
                      </a:cubicBezTo>
                      <a:cubicBezTo>
                        <a:pt x="92826" y="225663"/>
                        <a:pt x="85558" y="226633"/>
                        <a:pt x="78259" y="226648"/>
                      </a:cubicBezTo>
                      <a:close/>
                      <a:moveTo>
                        <a:pt x="110041" y="6752"/>
                      </a:moveTo>
                      <a:cubicBezTo>
                        <a:pt x="103281" y="6767"/>
                        <a:pt x="96552" y="7676"/>
                        <a:pt x="90024" y="9462"/>
                      </a:cubicBezTo>
                      <a:cubicBezTo>
                        <a:pt x="62538" y="16807"/>
                        <a:pt x="37671" y="38071"/>
                        <a:pt x="21718" y="67820"/>
                      </a:cubicBezTo>
                      <a:cubicBezTo>
                        <a:pt x="-6737" y="120942"/>
                        <a:pt x="2672" y="184428"/>
                        <a:pt x="42690" y="209326"/>
                      </a:cubicBezTo>
                      <a:cubicBezTo>
                        <a:pt x="58935" y="219442"/>
                        <a:pt x="78105" y="221968"/>
                        <a:pt x="97907" y="216655"/>
                      </a:cubicBezTo>
                      <a:cubicBezTo>
                        <a:pt x="125392" y="209310"/>
                        <a:pt x="150259" y="188046"/>
                        <a:pt x="166227" y="158313"/>
                      </a:cubicBezTo>
                      <a:cubicBezTo>
                        <a:pt x="194667" y="105175"/>
                        <a:pt x="185274" y="41705"/>
                        <a:pt x="145255" y="16791"/>
                      </a:cubicBezTo>
                      <a:cubicBezTo>
                        <a:pt x="134723" y="10201"/>
                        <a:pt x="122528" y="6721"/>
                        <a:pt x="110102" y="6752"/>
                      </a:cubicBezTo>
                      <a:close/>
                      <a:moveTo>
                        <a:pt x="169522" y="160037"/>
                      </a:moveTo>
                      <a:lnTo>
                        <a:pt x="169522" y="160037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" name="图形 213">
                <a:extLst>
                  <a:ext uri="{FF2B5EF4-FFF2-40B4-BE49-F238E27FC236}">
                    <a16:creationId xmlns:a16="http://schemas.microsoft.com/office/drawing/2014/main" id="{A65A6DF9-32A4-335B-19E4-4E32628F1414}"/>
                  </a:ext>
                </a:extLst>
              </p:cNvPr>
              <p:cNvGrpSpPr/>
              <p:nvPr/>
            </p:nvGrpSpPr>
            <p:grpSpPr>
              <a:xfrm>
                <a:off x="1133894" y="2477824"/>
                <a:ext cx="4416992" cy="2587653"/>
                <a:chOff x="1133894" y="2477824"/>
                <a:chExt cx="4416992" cy="2587653"/>
              </a:xfrm>
            </p:grpSpPr>
            <p:sp>
              <p:nvSpPr>
                <p:cNvPr id="18" name="爱设计-9-141">
                  <a:extLst>
                    <a:ext uri="{FF2B5EF4-FFF2-40B4-BE49-F238E27FC236}">
                      <a16:creationId xmlns:a16="http://schemas.microsoft.com/office/drawing/2014/main" id="{79E2B1BE-02E9-977B-1CAA-9B4977D8B164}"/>
                    </a:ext>
                  </a:extLst>
                </p:cNvPr>
                <p:cNvSpPr/>
                <p:nvPr/>
              </p:nvSpPr>
              <p:spPr>
                <a:xfrm>
                  <a:off x="2140720" y="26247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9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9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爱设计-9-142">
                  <a:extLst>
                    <a:ext uri="{FF2B5EF4-FFF2-40B4-BE49-F238E27FC236}">
                      <a16:creationId xmlns:a16="http://schemas.microsoft.com/office/drawing/2014/main" id="{5B5666DA-0D68-3D27-5856-C3567626AB9F}"/>
                    </a:ext>
                  </a:extLst>
                </p:cNvPr>
                <p:cNvSpPr/>
                <p:nvPr/>
              </p:nvSpPr>
              <p:spPr>
                <a:xfrm>
                  <a:off x="2289586" y="26247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8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爱设计-9-143">
                  <a:extLst>
                    <a:ext uri="{FF2B5EF4-FFF2-40B4-BE49-F238E27FC236}">
                      <a16:creationId xmlns:a16="http://schemas.microsoft.com/office/drawing/2014/main" id="{E8B39599-D51D-C24F-B5F4-CA394792A995}"/>
                    </a:ext>
                  </a:extLst>
                </p:cNvPr>
                <p:cNvSpPr/>
                <p:nvPr/>
              </p:nvSpPr>
              <p:spPr>
                <a:xfrm>
                  <a:off x="2438452" y="26247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8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爱设计-9-144">
                  <a:extLst>
                    <a:ext uri="{FF2B5EF4-FFF2-40B4-BE49-F238E27FC236}">
                      <a16:creationId xmlns:a16="http://schemas.microsoft.com/office/drawing/2014/main" id="{12F288D6-F84E-5E87-F941-24541B7F9574}"/>
                    </a:ext>
                  </a:extLst>
                </p:cNvPr>
                <p:cNvSpPr/>
                <p:nvPr/>
              </p:nvSpPr>
              <p:spPr>
                <a:xfrm>
                  <a:off x="2140720" y="2499158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9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9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爱设计-9-145">
                  <a:extLst>
                    <a:ext uri="{FF2B5EF4-FFF2-40B4-BE49-F238E27FC236}">
                      <a16:creationId xmlns:a16="http://schemas.microsoft.com/office/drawing/2014/main" id="{B29BD2AB-23CC-BE2B-CC65-BC95BBEC6DE6}"/>
                    </a:ext>
                  </a:extLst>
                </p:cNvPr>
                <p:cNvSpPr/>
                <p:nvPr/>
              </p:nvSpPr>
              <p:spPr>
                <a:xfrm>
                  <a:off x="2289586" y="2499158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8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爱设计-9-146">
                  <a:extLst>
                    <a:ext uri="{FF2B5EF4-FFF2-40B4-BE49-F238E27FC236}">
                      <a16:creationId xmlns:a16="http://schemas.microsoft.com/office/drawing/2014/main" id="{C3FD8EFC-A808-8487-1F9C-790D6B7C34D9}"/>
                    </a:ext>
                  </a:extLst>
                </p:cNvPr>
                <p:cNvSpPr/>
                <p:nvPr/>
              </p:nvSpPr>
              <p:spPr>
                <a:xfrm>
                  <a:off x="2438452" y="2499158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8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爱设计-9-147">
                  <a:extLst>
                    <a:ext uri="{FF2B5EF4-FFF2-40B4-BE49-F238E27FC236}">
                      <a16:creationId xmlns:a16="http://schemas.microsoft.com/office/drawing/2014/main" id="{5E8185D0-1967-A4BB-1B4F-633A179B93BA}"/>
                    </a:ext>
                  </a:extLst>
                </p:cNvPr>
                <p:cNvSpPr/>
                <p:nvPr/>
              </p:nvSpPr>
              <p:spPr>
                <a:xfrm>
                  <a:off x="2140720" y="27503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5"/>
                        <a:pt x="-1943" y="13322"/>
                      </a:cubicBezTo>
                      <a:cubicBezTo>
                        <a:pt x="-1943" y="5669"/>
                        <a:pt x="4263" y="-536"/>
                        <a:pt x="11916" y="-536"/>
                      </a:cubicBezTo>
                      <a:cubicBezTo>
                        <a:pt x="19569" y="-536"/>
                        <a:pt x="25774" y="5669"/>
                        <a:pt x="25774" y="13322"/>
                      </a:cubicBezTo>
                      <a:cubicBezTo>
                        <a:pt x="25774" y="20975"/>
                        <a:pt x="19569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爱设计-9-148">
                  <a:extLst>
                    <a:ext uri="{FF2B5EF4-FFF2-40B4-BE49-F238E27FC236}">
                      <a16:creationId xmlns:a16="http://schemas.microsoft.com/office/drawing/2014/main" id="{2E82BF60-2AF4-B092-DA65-233DCBCC2840}"/>
                    </a:ext>
                  </a:extLst>
                </p:cNvPr>
                <p:cNvSpPr/>
                <p:nvPr/>
              </p:nvSpPr>
              <p:spPr>
                <a:xfrm rot="-5395200">
                  <a:off x="2289793" y="2750440"/>
                  <a:ext cx="27777" cy="27746"/>
                </a:xfrm>
                <a:custGeom>
                  <a:avLst/>
                  <a:gdLst>
                    <a:gd name="connsiteX0" fmla="*/ 25835 w 27777"/>
                    <a:gd name="connsiteY0" fmla="*/ 13337 h 27746"/>
                    <a:gd name="connsiteX1" fmla="*/ 11947 w 27777"/>
                    <a:gd name="connsiteY1" fmla="*/ 27211 h 27746"/>
                    <a:gd name="connsiteX2" fmla="*/ -1942 w 27777"/>
                    <a:gd name="connsiteY2" fmla="*/ 13337 h 27746"/>
                    <a:gd name="connsiteX3" fmla="*/ 11947 w 27777"/>
                    <a:gd name="connsiteY3" fmla="*/ -536 h 27746"/>
                    <a:gd name="connsiteX4" fmla="*/ 25835 w 27777"/>
                    <a:gd name="connsiteY4" fmla="*/ 13337 h 27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77" h="27746">
                      <a:moveTo>
                        <a:pt x="25835" y="13337"/>
                      </a:moveTo>
                      <a:cubicBezTo>
                        <a:pt x="25835" y="21000"/>
                        <a:pt x="19617" y="27211"/>
                        <a:pt x="11947" y="27211"/>
                      </a:cubicBezTo>
                      <a:cubicBezTo>
                        <a:pt x="4276" y="27211"/>
                        <a:pt x="-1942" y="21000"/>
                        <a:pt x="-1942" y="13337"/>
                      </a:cubicBezTo>
                      <a:cubicBezTo>
                        <a:pt x="-1942" y="5675"/>
                        <a:pt x="4276" y="-536"/>
                        <a:pt x="11947" y="-536"/>
                      </a:cubicBezTo>
                      <a:cubicBezTo>
                        <a:pt x="19617" y="-536"/>
                        <a:pt x="25835" y="5675"/>
                        <a:pt x="25835" y="133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爱设计-9-149">
                  <a:extLst>
                    <a:ext uri="{FF2B5EF4-FFF2-40B4-BE49-F238E27FC236}">
                      <a16:creationId xmlns:a16="http://schemas.microsoft.com/office/drawing/2014/main" id="{3A25F5C1-3ED4-2035-00A0-859D7D02E4AD}"/>
                    </a:ext>
                  </a:extLst>
                </p:cNvPr>
                <p:cNvSpPr/>
                <p:nvPr/>
              </p:nvSpPr>
              <p:spPr>
                <a:xfrm>
                  <a:off x="2438452" y="27503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5"/>
                        <a:pt x="-1943" y="13322"/>
                      </a:cubicBezTo>
                      <a:cubicBezTo>
                        <a:pt x="-1943" y="5669"/>
                        <a:pt x="4263" y="-536"/>
                        <a:pt x="11916" y="-536"/>
                      </a:cubicBezTo>
                      <a:cubicBezTo>
                        <a:pt x="19568" y="-536"/>
                        <a:pt x="25774" y="5669"/>
                        <a:pt x="25774" y="13322"/>
                      </a:cubicBezTo>
                      <a:cubicBezTo>
                        <a:pt x="25774" y="20975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爱设计-9-150">
                  <a:extLst>
                    <a:ext uri="{FF2B5EF4-FFF2-40B4-BE49-F238E27FC236}">
                      <a16:creationId xmlns:a16="http://schemas.microsoft.com/office/drawing/2014/main" id="{44CC6628-1DDB-7704-0F3B-0759293F8FE8}"/>
                    </a:ext>
                  </a:extLst>
                </p:cNvPr>
                <p:cNvSpPr/>
                <p:nvPr/>
              </p:nvSpPr>
              <p:spPr>
                <a:xfrm>
                  <a:off x="5001753" y="2477824"/>
                  <a:ext cx="414726" cy="7360"/>
                </a:xfrm>
                <a:custGeom>
                  <a:avLst/>
                  <a:gdLst>
                    <a:gd name="connsiteX0" fmla="*/ 409342 w 414726"/>
                    <a:gd name="connsiteY0" fmla="*/ 6817 h 7360"/>
                    <a:gd name="connsiteX1" fmla="*/ 1977 w 414726"/>
                    <a:gd name="connsiteY1" fmla="*/ 6817 h 7360"/>
                    <a:gd name="connsiteX2" fmla="*/ -1934 w 414726"/>
                    <a:gd name="connsiteY2" fmla="*/ 3383 h 7360"/>
                    <a:gd name="connsiteX3" fmla="*/ 1500 w 414726"/>
                    <a:gd name="connsiteY3" fmla="*/ -528 h 7360"/>
                    <a:gd name="connsiteX4" fmla="*/ 1977 w 414726"/>
                    <a:gd name="connsiteY4" fmla="*/ -528 h 7360"/>
                    <a:gd name="connsiteX5" fmla="*/ 409342 w 414726"/>
                    <a:gd name="connsiteY5" fmla="*/ -528 h 7360"/>
                    <a:gd name="connsiteX6" fmla="*/ 412776 w 414726"/>
                    <a:gd name="connsiteY6" fmla="*/ 3382 h 7360"/>
                    <a:gd name="connsiteX7" fmla="*/ 409342 w 414726"/>
                    <a:gd name="connsiteY7" fmla="*/ 6817 h 7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4726" h="7360">
                      <a:moveTo>
                        <a:pt x="409342" y="6817"/>
                      </a:moveTo>
                      <a:lnTo>
                        <a:pt x="1977" y="6817"/>
                      </a:lnTo>
                      <a:cubicBezTo>
                        <a:pt x="-56" y="6948"/>
                        <a:pt x="-1795" y="5411"/>
                        <a:pt x="-1934" y="3383"/>
                      </a:cubicBezTo>
                      <a:cubicBezTo>
                        <a:pt x="-2073" y="1354"/>
                        <a:pt x="-533" y="-397"/>
                        <a:pt x="1500" y="-528"/>
                      </a:cubicBezTo>
                      <a:cubicBezTo>
                        <a:pt x="1653" y="-539"/>
                        <a:pt x="1823" y="-539"/>
                        <a:pt x="1977" y="-528"/>
                      </a:cubicBezTo>
                      <a:lnTo>
                        <a:pt x="409342" y="-528"/>
                      </a:lnTo>
                      <a:cubicBezTo>
                        <a:pt x="411375" y="-397"/>
                        <a:pt x="412915" y="1354"/>
                        <a:pt x="412776" y="3382"/>
                      </a:cubicBezTo>
                      <a:cubicBezTo>
                        <a:pt x="412653" y="5228"/>
                        <a:pt x="411190" y="6697"/>
                        <a:pt x="409342" y="68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爱设计-9-151">
                  <a:extLst>
                    <a:ext uri="{FF2B5EF4-FFF2-40B4-BE49-F238E27FC236}">
                      <a16:creationId xmlns:a16="http://schemas.microsoft.com/office/drawing/2014/main" id="{810D8BC0-AE92-19C5-03E1-1BB59804B490}"/>
                    </a:ext>
                  </a:extLst>
                </p:cNvPr>
                <p:cNvSpPr/>
                <p:nvPr/>
              </p:nvSpPr>
              <p:spPr>
                <a:xfrm>
                  <a:off x="1355307" y="4113113"/>
                  <a:ext cx="99931" cy="85842"/>
                </a:xfrm>
                <a:custGeom>
                  <a:avLst/>
                  <a:gdLst>
                    <a:gd name="connsiteX0" fmla="*/ -1943 w 99931"/>
                    <a:gd name="connsiteY0" fmla="*/ 85307 h 85842"/>
                    <a:gd name="connsiteX1" fmla="*/ 6480 w 99931"/>
                    <a:gd name="connsiteY1" fmla="*/ 78285 h 85842"/>
                    <a:gd name="connsiteX2" fmla="*/ 90290 w 99931"/>
                    <a:gd name="connsiteY2" fmla="*/ 6101 h 85842"/>
                    <a:gd name="connsiteX3" fmla="*/ 97989 w 99931"/>
                    <a:gd name="connsiteY3" fmla="*/ -536 h 85842"/>
                    <a:gd name="connsiteX4" fmla="*/ 84778 w 99931"/>
                    <a:gd name="connsiteY4" fmla="*/ 81073 h 85842"/>
                    <a:gd name="connsiteX5" fmla="*/ 87457 w 99931"/>
                    <a:gd name="connsiteY5" fmla="*/ 18280 h 85842"/>
                    <a:gd name="connsiteX6" fmla="*/ 19476 w 99931"/>
                    <a:gd name="connsiteY6" fmla="*/ 76915 h 85842"/>
                    <a:gd name="connsiteX7" fmla="*/ 78419 w 99931"/>
                    <a:gd name="connsiteY7" fmla="*/ 74066 h 85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931" h="85842">
                      <a:moveTo>
                        <a:pt x="-1943" y="85307"/>
                      </a:moveTo>
                      <a:lnTo>
                        <a:pt x="6480" y="78285"/>
                      </a:lnTo>
                      <a:cubicBezTo>
                        <a:pt x="22725" y="64735"/>
                        <a:pt x="89628" y="6686"/>
                        <a:pt x="90290" y="6101"/>
                      </a:cubicBezTo>
                      <a:lnTo>
                        <a:pt x="97989" y="-536"/>
                      </a:lnTo>
                      <a:lnTo>
                        <a:pt x="84778" y="81073"/>
                      </a:lnTo>
                      <a:close/>
                      <a:moveTo>
                        <a:pt x="87457" y="18280"/>
                      </a:moveTo>
                      <a:cubicBezTo>
                        <a:pt x="72152" y="31553"/>
                        <a:pt x="37707" y="61394"/>
                        <a:pt x="19476" y="76915"/>
                      </a:cubicBezTo>
                      <a:lnTo>
                        <a:pt x="78419" y="740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爱设计-9-152">
                  <a:extLst>
                    <a:ext uri="{FF2B5EF4-FFF2-40B4-BE49-F238E27FC236}">
                      <a16:creationId xmlns:a16="http://schemas.microsoft.com/office/drawing/2014/main" id="{52F7D8D9-49FB-6494-DA6C-830BCFE5FFA9}"/>
                    </a:ext>
                  </a:extLst>
                </p:cNvPr>
                <p:cNvSpPr/>
                <p:nvPr/>
              </p:nvSpPr>
              <p:spPr>
                <a:xfrm>
                  <a:off x="3665972" y="4427819"/>
                  <a:ext cx="81722" cy="75310"/>
                </a:xfrm>
                <a:custGeom>
                  <a:avLst/>
                  <a:gdLst>
                    <a:gd name="connsiteX0" fmla="*/ 75935 w 81722"/>
                    <a:gd name="connsiteY0" fmla="*/ 74739 h 75310"/>
                    <a:gd name="connsiteX1" fmla="*/ 75458 w 81722"/>
                    <a:gd name="connsiteY1" fmla="*/ 74739 h 75310"/>
                    <a:gd name="connsiteX2" fmla="*/ 47080 w 81722"/>
                    <a:gd name="connsiteY2" fmla="*/ 61143 h 75310"/>
                    <a:gd name="connsiteX3" fmla="*/ 35963 w 81722"/>
                    <a:gd name="connsiteY3" fmla="*/ 47193 h 75310"/>
                    <a:gd name="connsiteX4" fmla="*/ -700 w 81722"/>
                    <a:gd name="connsiteY4" fmla="*/ 5880 h 75310"/>
                    <a:gd name="connsiteX5" fmla="*/ -1023 w 81722"/>
                    <a:gd name="connsiteY5" fmla="*/ 707 h 75310"/>
                    <a:gd name="connsiteX6" fmla="*/ 4166 w 81722"/>
                    <a:gd name="connsiteY6" fmla="*/ 383 h 75310"/>
                    <a:gd name="connsiteX7" fmla="*/ 42137 w 81722"/>
                    <a:gd name="connsiteY7" fmla="*/ 43220 h 75310"/>
                    <a:gd name="connsiteX8" fmla="*/ 51930 w 81722"/>
                    <a:gd name="connsiteY8" fmla="*/ 55631 h 75310"/>
                    <a:gd name="connsiteX9" fmla="*/ 76397 w 81722"/>
                    <a:gd name="connsiteY9" fmla="*/ 67456 h 75310"/>
                    <a:gd name="connsiteX10" fmla="*/ 79769 w 81722"/>
                    <a:gd name="connsiteY10" fmla="*/ 71398 h 75310"/>
                    <a:gd name="connsiteX11" fmla="*/ 75935 w 81722"/>
                    <a:gd name="connsiteY11" fmla="*/ 74770 h 75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722" h="75310">
                      <a:moveTo>
                        <a:pt x="75935" y="74739"/>
                      </a:moveTo>
                      <a:cubicBezTo>
                        <a:pt x="75781" y="74755"/>
                        <a:pt x="75612" y="74755"/>
                        <a:pt x="75458" y="74739"/>
                      </a:cubicBezTo>
                      <a:cubicBezTo>
                        <a:pt x="64926" y="72892"/>
                        <a:pt x="55117" y="68195"/>
                        <a:pt x="47080" y="61143"/>
                      </a:cubicBezTo>
                      <a:cubicBezTo>
                        <a:pt x="42152" y="56816"/>
                        <a:pt x="39273" y="52351"/>
                        <a:pt x="35963" y="47193"/>
                      </a:cubicBezTo>
                      <a:cubicBezTo>
                        <a:pt x="30342" y="38462"/>
                        <a:pt x="22643" y="26513"/>
                        <a:pt x="-700" y="5880"/>
                      </a:cubicBezTo>
                      <a:cubicBezTo>
                        <a:pt x="-2224" y="4541"/>
                        <a:pt x="-2363" y="2216"/>
                        <a:pt x="-1023" y="707"/>
                      </a:cubicBezTo>
                      <a:cubicBezTo>
                        <a:pt x="332" y="-818"/>
                        <a:pt x="2641" y="-956"/>
                        <a:pt x="4166" y="383"/>
                      </a:cubicBezTo>
                      <a:cubicBezTo>
                        <a:pt x="28264" y="21679"/>
                        <a:pt x="36286" y="34135"/>
                        <a:pt x="42137" y="43220"/>
                      </a:cubicBezTo>
                      <a:cubicBezTo>
                        <a:pt x="45401" y="48302"/>
                        <a:pt x="47773" y="51981"/>
                        <a:pt x="51930" y="55631"/>
                      </a:cubicBezTo>
                      <a:cubicBezTo>
                        <a:pt x="58890" y="61682"/>
                        <a:pt x="67328" y="65762"/>
                        <a:pt x="76397" y="67456"/>
                      </a:cubicBezTo>
                      <a:cubicBezTo>
                        <a:pt x="78414" y="67610"/>
                        <a:pt x="79923" y="69381"/>
                        <a:pt x="79769" y="71398"/>
                      </a:cubicBezTo>
                      <a:cubicBezTo>
                        <a:pt x="79615" y="73369"/>
                        <a:pt x="77906" y="74863"/>
                        <a:pt x="75935" y="747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爱设计-9-153">
                  <a:extLst>
                    <a:ext uri="{FF2B5EF4-FFF2-40B4-BE49-F238E27FC236}">
                      <a16:creationId xmlns:a16="http://schemas.microsoft.com/office/drawing/2014/main" id="{FA9F9AC6-19F7-54EB-8D8D-2A41A5841731}"/>
                    </a:ext>
                  </a:extLst>
                </p:cNvPr>
                <p:cNvSpPr/>
                <p:nvPr/>
              </p:nvSpPr>
              <p:spPr>
                <a:xfrm>
                  <a:off x="1961566" y="3750477"/>
                  <a:ext cx="97408" cy="31492"/>
                </a:xfrm>
                <a:custGeom>
                  <a:avLst/>
                  <a:gdLst>
                    <a:gd name="connsiteX0" fmla="*/ 1722 w 97408"/>
                    <a:gd name="connsiteY0" fmla="*/ 30954 h 31492"/>
                    <a:gd name="connsiteX1" fmla="*/ -1942 w 97408"/>
                    <a:gd name="connsiteY1" fmla="*/ 27259 h 31492"/>
                    <a:gd name="connsiteX2" fmla="*/ -634 w 97408"/>
                    <a:gd name="connsiteY2" fmla="*/ 24456 h 31492"/>
                    <a:gd name="connsiteX3" fmla="*/ 60419 w 97408"/>
                    <a:gd name="connsiteY3" fmla="*/ 6733 h 31492"/>
                    <a:gd name="connsiteX4" fmla="*/ 62405 w 97408"/>
                    <a:gd name="connsiteY4" fmla="*/ 6980 h 31492"/>
                    <a:gd name="connsiteX5" fmla="*/ 90121 w 97408"/>
                    <a:gd name="connsiteY5" fmla="*/ -134 h 31492"/>
                    <a:gd name="connsiteX6" fmla="*/ 95064 w 97408"/>
                    <a:gd name="connsiteY6" fmla="*/ 1483 h 31492"/>
                    <a:gd name="connsiteX7" fmla="*/ 93463 w 97408"/>
                    <a:gd name="connsiteY7" fmla="*/ 6425 h 31492"/>
                    <a:gd name="connsiteX8" fmla="*/ 93031 w 97408"/>
                    <a:gd name="connsiteY8" fmla="*/ 6610 h 31492"/>
                    <a:gd name="connsiteX9" fmla="*/ 61651 w 97408"/>
                    <a:gd name="connsiteY9" fmla="*/ 14309 h 31492"/>
                    <a:gd name="connsiteX10" fmla="*/ 59572 w 97408"/>
                    <a:gd name="connsiteY10" fmla="*/ 14062 h 31492"/>
                    <a:gd name="connsiteX11" fmla="*/ 4140 w 97408"/>
                    <a:gd name="connsiteY11" fmla="*/ 30138 h 31492"/>
                    <a:gd name="connsiteX12" fmla="*/ 1722 w 97408"/>
                    <a:gd name="connsiteY12" fmla="*/ 30954 h 31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7408" h="31492">
                      <a:moveTo>
                        <a:pt x="1722" y="30954"/>
                      </a:moveTo>
                      <a:cubicBezTo>
                        <a:pt x="-310" y="30954"/>
                        <a:pt x="-1958" y="29291"/>
                        <a:pt x="-1942" y="27259"/>
                      </a:cubicBezTo>
                      <a:cubicBezTo>
                        <a:pt x="-1942" y="26181"/>
                        <a:pt x="-1465" y="25149"/>
                        <a:pt x="-634" y="24456"/>
                      </a:cubicBezTo>
                      <a:cubicBezTo>
                        <a:pt x="25851" y="2453"/>
                        <a:pt x="49194" y="5347"/>
                        <a:pt x="60419" y="6733"/>
                      </a:cubicBezTo>
                      <a:lnTo>
                        <a:pt x="62405" y="6980"/>
                      </a:lnTo>
                      <a:cubicBezTo>
                        <a:pt x="69688" y="7796"/>
                        <a:pt x="84840" y="2114"/>
                        <a:pt x="90121" y="-134"/>
                      </a:cubicBezTo>
                      <a:cubicBezTo>
                        <a:pt x="91938" y="-1058"/>
                        <a:pt x="94155" y="-334"/>
                        <a:pt x="95064" y="1483"/>
                      </a:cubicBezTo>
                      <a:cubicBezTo>
                        <a:pt x="95988" y="3284"/>
                        <a:pt x="95264" y="5501"/>
                        <a:pt x="93463" y="6425"/>
                      </a:cubicBezTo>
                      <a:cubicBezTo>
                        <a:pt x="93324" y="6502"/>
                        <a:pt x="93185" y="6564"/>
                        <a:pt x="93031" y="6610"/>
                      </a:cubicBezTo>
                      <a:cubicBezTo>
                        <a:pt x="90937" y="7518"/>
                        <a:pt x="72183" y="15448"/>
                        <a:pt x="61651" y="14309"/>
                      </a:cubicBezTo>
                      <a:lnTo>
                        <a:pt x="59572" y="14062"/>
                      </a:lnTo>
                      <a:cubicBezTo>
                        <a:pt x="49379" y="12800"/>
                        <a:pt x="28160" y="10167"/>
                        <a:pt x="4140" y="30138"/>
                      </a:cubicBezTo>
                      <a:cubicBezTo>
                        <a:pt x="3462" y="30692"/>
                        <a:pt x="2600" y="30985"/>
                        <a:pt x="1722" y="309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爱设计-9-154">
                  <a:extLst>
                    <a:ext uri="{FF2B5EF4-FFF2-40B4-BE49-F238E27FC236}">
                      <a16:creationId xmlns:a16="http://schemas.microsoft.com/office/drawing/2014/main" id="{03EF5A26-BA0A-F933-5B91-BA371ADDB2D3}"/>
                    </a:ext>
                  </a:extLst>
                </p:cNvPr>
                <p:cNvSpPr/>
                <p:nvPr/>
              </p:nvSpPr>
              <p:spPr>
                <a:xfrm>
                  <a:off x="1133894" y="5058113"/>
                  <a:ext cx="4416992" cy="7365"/>
                </a:xfrm>
                <a:custGeom>
                  <a:avLst/>
                  <a:gdLst>
                    <a:gd name="connsiteX0" fmla="*/ 4411608 w 4416992"/>
                    <a:gd name="connsiteY0" fmla="*/ 6820 h 7365"/>
                    <a:gd name="connsiteX1" fmla="*/ 1976 w 4416992"/>
                    <a:gd name="connsiteY1" fmla="*/ 6820 h 7365"/>
                    <a:gd name="connsiteX2" fmla="*/ -1936 w 4416992"/>
                    <a:gd name="connsiteY2" fmla="*/ 3387 h 7365"/>
                    <a:gd name="connsiteX3" fmla="*/ 1498 w 4416992"/>
                    <a:gd name="connsiteY3" fmla="*/ -524 h 7365"/>
                    <a:gd name="connsiteX4" fmla="*/ 1976 w 4416992"/>
                    <a:gd name="connsiteY4" fmla="*/ -524 h 7365"/>
                    <a:gd name="connsiteX5" fmla="*/ 4411608 w 4416992"/>
                    <a:gd name="connsiteY5" fmla="*/ -524 h 7365"/>
                    <a:gd name="connsiteX6" fmla="*/ 4415042 w 4416992"/>
                    <a:gd name="connsiteY6" fmla="*/ 3387 h 7365"/>
                    <a:gd name="connsiteX7" fmla="*/ 4411608 w 4416992"/>
                    <a:gd name="connsiteY7" fmla="*/ 6820 h 7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16992" h="7365">
                      <a:moveTo>
                        <a:pt x="4411608" y="6820"/>
                      </a:moveTo>
                      <a:lnTo>
                        <a:pt x="1976" y="6820"/>
                      </a:lnTo>
                      <a:cubicBezTo>
                        <a:pt x="-57" y="6959"/>
                        <a:pt x="-1797" y="5419"/>
                        <a:pt x="-1936" y="3387"/>
                      </a:cubicBezTo>
                      <a:cubicBezTo>
                        <a:pt x="-2059" y="1354"/>
                        <a:pt x="-534" y="-386"/>
                        <a:pt x="1498" y="-524"/>
                      </a:cubicBezTo>
                      <a:cubicBezTo>
                        <a:pt x="1652" y="-540"/>
                        <a:pt x="1821" y="-540"/>
                        <a:pt x="1976" y="-524"/>
                      </a:cubicBezTo>
                      <a:lnTo>
                        <a:pt x="4411608" y="-524"/>
                      </a:lnTo>
                      <a:cubicBezTo>
                        <a:pt x="4413641" y="-386"/>
                        <a:pt x="4415181" y="1354"/>
                        <a:pt x="4415042" y="3387"/>
                      </a:cubicBezTo>
                      <a:cubicBezTo>
                        <a:pt x="4414918" y="5234"/>
                        <a:pt x="4413456" y="6697"/>
                        <a:pt x="4411608" y="682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8587595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5" name="爱设计-2">
            <a:extLst>
              <a:ext uri="{FF2B5EF4-FFF2-40B4-BE49-F238E27FC236}">
                <a16:creationId xmlns:a16="http://schemas.microsoft.com/office/drawing/2014/main" id="{E2C7712A-4B41-535C-C5B3-2EFD21174893}"/>
              </a:ext>
            </a:extLst>
          </p:cNvPr>
          <p:cNvSpPr txBox="1"/>
          <p:nvPr/>
        </p:nvSpPr>
        <p:spPr>
          <a:xfrm>
            <a:off x="533554" y="639382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统计分析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CF83A14D-C77D-C14F-92F9-1076BF4F7496}"/>
              </a:ext>
            </a:extLst>
          </p:cNvPr>
          <p:cNvSpPr/>
          <p:nvPr/>
        </p:nvSpPr>
        <p:spPr>
          <a:xfrm>
            <a:off x="637387" y="425889"/>
            <a:ext cx="1092200" cy="2134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20XX-20XX</a:t>
            </a:r>
            <a:endParaRPr lang="zh-CN" altLang="en-US" sz="11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5EC39456-AEB7-AAA8-DF4B-AFB3341AC6B3}"/>
              </a:ext>
            </a:extLst>
          </p:cNvPr>
          <p:cNvSpPr txBox="1"/>
          <p:nvPr/>
        </p:nvSpPr>
        <p:spPr>
          <a:xfrm flipH="1">
            <a:off x="10121747" y="623570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" name="爱设计-5">
            <a:extLst>
              <a:ext uri="{FF2B5EF4-FFF2-40B4-BE49-F238E27FC236}">
                <a16:creationId xmlns:a16="http://schemas.microsoft.com/office/drawing/2014/main" id="{AFDD42A5-A236-1C02-574E-6E785A1EDA3D}"/>
              </a:ext>
            </a:extLst>
          </p:cNvPr>
          <p:cNvSpPr/>
          <p:nvPr/>
        </p:nvSpPr>
        <p:spPr>
          <a:xfrm>
            <a:off x="1681928" y="2176211"/>
            <a:ext cx="1224157" cy="1224157"/>
          </a:xfrm>
          <a:custGeom>
            <a:avLst/>
            <a:gdLst>
              <a:gd name="connsiteX0" fmla="*/ 438553 w 720000"/>
              <a:gd name="connsiteY0" fmla="*/ 189601 h 720000"/>
              <a:gd name="connsiteX1" fmla="*/ 503636 w 720000"/>
              <a:gd name="connsiteY1" fmla="*/ 216365 h 720000"/>
              <a:gd name="connsiteX2" fmla="*/ 503636 w 720000"/>
              <a:gd name="connsiteY2" fmla="*/ 346445 h 720000"/>
              <a:gd name="connsiteX3" fmla="*/ 362260 w 720000"/>
              <a:gd name="connsiteY3" fmla="*/ 487907 h 720000"/>
              <a:gd name="connsiteX4" fmla="*/ 191861 w 720000"/>
              <a:gd name="connsiteY4" fmla="*/ 528226 h 720000"/>
              <a:gd name="connsiteX5" fmla="*/ 232180 w 720000"/>
              <a:gd name="connsiteY5" fmla="*/ 357827 h 720000"/>
              <a:gd name="connsiteX6" fmla="*/ 373556 w 720000"/>
              <a:gd name="connsiteY6" fmla="*/ 216452 h 720000"/>
              <a:gd name="connsiteX7" fmla="*/ 438553 w 720000"/>
              <a:gd name="connsiteY7" fmla="*/ 189601 h 720000"/>
              <a:gd name="connsiteX8" fmla="*/ 438553 w 720000"/>
              <a:gd name="connsiteY8" fmla="*/ 141636 h 720000"/>
              <a:gd name="connsiteX9" fmla="*/ 339581 w 720000"/>
              <a:gd name="connsiteY9" fmla="*/ 182476 h 720000"/>
              <a:gd name="connsiteX10" fmla="*/ 198205 w 720000"/>
              <a:gd name="connsiteY10" fmla="*/ 323852 h 720000"/>
              <a:gd name="connsiteX11" fmla="*/ 141637 w 720000"/>
              <a:gd name="connsiteY11" fmla="*/ 578364 h 720000"/>
              <a:gd name="connsiteX12" fmla="*/ 396149 w 720000"/>
              <a:gd name="connsiteY12" fmla="*/ 521796 h 720000"/>
              <a:gd name="connsiteX13" fmla="*/ 537524 w 720000"/>
              <a:gd name="connsiteY13" fmla="*/ 380420 h 720000"/>
              <a:gd name="connsiteX14" fmla="*/ 537524 w 720000"/>
              <a:gd name="connsiteY14" fmla="*/ 182476 h 720000"/>
              <a:gd name="connsiteX15" fmla="*/ 438553 w 720000"/>
              <a:gd name="connsiteY15" fmla="*/ 141636 h 720000"/>
              <a:gd name="connsiteX16" fmla="*/ 120000 w 720000"/>
              <a:gd name="connsiteY16" fmla="*/ 0 h 720000"/>
              <a:gd name="connsiteX17" fmla="*/ 600000 w 720000"/>
              <a:gd name="connsiteY17" fmla="*/ 0 h 720000"/>
              <a:gd name="connsiteX18" fmla="*/ 720000 w 720000"/>
              <a:gd name="connsiteY18" fmla="*/ 120000 h 720000"/>
              <a:gd name="connsiteX19" fmla="*/ 720000 w 720000"/>
              <a:gd name="connsiteY19" fmla="*/ 600000 h 720000"/>
              <a:gd name="connsiteX20" fmla="*/ 600000 w 720000"/>
              <a:gd name="connsiteY20" fmla="*/ 720000 h 720000"/>
              <a:gd name="connsiteX21" fmla="*/ 120000 w 720000"/>
              <a:gd name="connsiteY21" fmla="*/ 720000 h 720000"/>
              <a:gd name="connsiteX22" fmla="*/ 0 w 720000"/>
              <a:gd name="connsiteY22" fmla="*/ 600000 h 720000"/>
              <a:gd name="connsiteX23" fmla="*/ 0 w 720000"/>
              <a:gd name="connsiteY23" fmla="*/ 120000 h 720000"/>
              <a:gd name="connsiteX24" fmla="*/ 120000 w 720000"/>
              <a:gd name="connsiteY2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720000" h="720000">
                <a:moveTo>
                  <a:pt x="438553" y="189601"/>
                </a:moveTo>
                <a:cubicBezTo>
                  <a:pt x="463230" y="189601"/>
                  <a:pt x="486344" y="199073"/>
                  <a:pt x="503636" y="216365"/>
                </a:cubicBezTo>
                <a:cubicBezTo>
                  <a:pt x="539523" y="252252"/>
                  <a:pt x="539523" y="310557"/>
                  <a:pt x="503636" y="346445"/>
                </a:cubicBezTo>
                <a:lnTo>
                  <a:pt x="362260" y="487907"/>
                </a:lnTo>
                <a:cubicBezTo>
                  <a:pt x="342622" y="507545"/>
                  <a:pt x="266503" y="522665"/>
                  <a:pt x="191861" y="528226"/>
                </a:cubicBezTo>
                <a:cubicBezTo>
                  <a:pt x="197336" y="453584"/>
                  <a:pt x="212456" y="377465"/>
                  <a:pt x="232180" y="357827"/>
                </a:cubicBezTo>
                <a:lnTo>
                  <a:pt x="373556" y="216452"/>
                </a:lnTo>
                <a:cubicBezTo>
                  <a:pt x="390761" y="199073"/>
                  <a:pt x="413875" y="189601"/>
                  <a:pt x="438553" y="189601"/>
                </a:cubicBezTo>
                <a:close/>
                <a:moveTo>
                  <a:pt x="438553" y="141636"/>
                </a:moveTo>
                <a:cubicBezTo>
                  <a:pt x="402666" y="141636"/>
                  <a:pt x="366778" y="155278"/>
                  <a:pt x="339581" y="182476"/>
                </a:cubicBezTo>
                <a:lnTo>
                  <a:pt x="198205" y="323852"/>
                </a:lnTo>
                <a:cubicBezTo>
                  <a:pt x="143723" y="378335"/>
                  <a:pt x="141637" y="578364"/>
                  <a:pt x="141637" y="578364"/>
                </a:cubicBezTo>
                <a:cubicBezTo>
                  <a:pt x="141637" y="578364"/>
                  <a:pt x="341753" y="576278"/>
                  <a:pt x="396149" y="521796"/>
                </a:cubicBezTo>
                <a:lnTo>
                  <a:pt x="537524" y="380420"/>
                </a:lnTo>
                <a:cubicBezTo>
                  <a:pt x="592007" y="325938"/>
                  <a:pt x="592007" y="236872"/>
                  <a:pt x="537524" y="182476"/>
                </a:cubicBezTo>
                <a:cubicBezTo>
                  <a:pt x="510327" y="155191"/>
                  <a:pt x="474440" y="141636"/>
                  <a:pt x="438553" y="141636"/>
                </a:cubicBezTo>
                <a:close/>
                <a:moveTo>
                  <a:pt x="120000" y="0"/>
                </a:moveTo>
                <a:lnTo>
                  <a:pt x="600000" y="0"/>
                </a:lnTo>
                <a:cubicBezTo>
                  <a:pt x="666040" y="0"/>
                  <a:pt x="720000" y="54048"/>
                  <a:pt x="720000" y="120000"/>
                </a:cubicBezTo>
                <a:lnTo>
                  <a:pt x="720000" y="600000"/>
                </a:lnTo>
                <a:cubicBezTo>
                  <a:pt x="720000" y="666039"/>
                  <a:pt x="666040" y="720000"/>
                  <a:pt x="600000" y="720000"/>
                </a:cubicBezTo>
                <a:lnTo>
                  <a:pt x="120000" y="720000"/>
                </a:lnTo>
                <a:cubicBezTo>
                  <a:pt x="53961" y="720000"/>
                  <a:pt x="0" y="666039"/>
                  <a:pt x="0" y="600000"/>
                </a:cubicBezTo>
                <a:lnTo>
                  <a:pt x="0" y="120000"/>
                </a:lnTo>
                <a:cubicBezTo>
                  <a:pt x="0" y="53961"/>
                  <a:pt x="53961" y="0"/>
                  <a:pt x="12000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3" name="爱设计-6">
            <a:extLst>
              <a:ext uri="{FF2B5EF4-FFF2-40B4-BE49-F238E27FC236}">
                <a16:creationId xmlns:a16="http://schemas.microsoft.com/office/drawing/2014/main" id="{1D2C4C36-9C25-A205-A236-9035C0D85B94}"/>
              </a:ext>
            </a:extLst>
          </p:cNvPr>
          <p:cNvGrpSpPr/>
          <p:nvPr/>
        </p:nvGrpSpPr>
        <p:grpSpPr>
          <a:xfrm rot="482358">
            <a:off x="1060673" y="1861910"/>
            <a:ext cx="2466670" cy="2466669"/>
            <a:chOff x="944834" y="2719659"/>
            <a:chExt cx="1719633" cy="1719633"/>
          </a:xfrm>
        </p:grpSpPr>
        <p:sp>
          <p:nvSpPr>
            <p:cNvPr id="4" name="爱设计-6-1">
              <a:extLst>
                <a:ext uri="{FF2B5EF4-FFF2-40B4-BE49-F238E27FC236}">
                  <a16:creationId xmlns:a16="http://schemas.microsoft.com/office/drawing/2014/main" id="{410674A4-CA7E-A70D-0E8C-079E1031697C}"/>
                </a:ext>
              </a:extLst>
            </p:cNvPr>
            <p:cNvSpPr/>
            <p:nvPr/>
          </p:nvSpPr>
          <p:spPr>
            <a:xfrm>
              <a:off x="944834" y="2719659"/>
              <a:ext cx="1719633" cy="1719633"/>
            </a:xfrm>
            <a:prstGeom prst="arc">
              <a:avLst>
                <a:gd name="adj1" fmla="val 4686452"/>
                <a:gd name="adj2" fmla="val 12658856"/>
              </a:avLst>
            </a:prstGeom>
            <a:noFill/>
            <a:ln w="38100" cap="rnd">
              <a:gradFill flip="none" rotWithShape="1">
                <a:gsLst>
                  <a:gs pos="40000">
                    <a:schemeClr val="accent1">
                      <a:lumMod val="20000"/>
                      <a:lumOff val="80000"/>
                      <a:alpha val="0"/>
                    </a:schemeClr>
                  </a:gs>
                  <a:gs pos="87000">
                    <a:schemeClr val="accent1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思源黑体 CN Regular"/>
                <a:cs typeface="+mn-cs"/>
              </a:endParaRPr>
            </a:p>
          </p:txBody>
        </p:sp>
        <p:sp>
          <p:nvSpPr>
            <p:cNvPr id="6" name="爱设计-6-2">
              <a:extLst>
                <a:ext uri="{FF2B5EF4-FFF2-40B4-BE49-F238E27FC236}">
                  <a16:creationId xmlns:a16="http://schemas.microsoft.com/office/drawing/2014/main" id="{0D56A2BD-BD6A-22CA-F83A-306EB9A60796}"/>
                </a:ext>
              </a:extLst>
            </p:cNvPr>
            <p:cNvSpPr/>
            <p:nvPr/>
          </p:nvSpPr>
          <p:spPr>
            <a:xfrm>
              <a:off x="944834" y="2719659"/>
              <a:ext cx="1719633" cy="1719633"/>
            </a:xfrm>
            <a:prstGeom prst="arc">
              <a:avLst>
                <a:gd name="adj1" fmla="val 16200000"/>
                <a:gd name="adj2" fmla="val 805025"/>
              </a:avLst>
            </a:prstGeom>
            <a:noFill/>
            <a:ln w="38100" cap="rnd">
              <a:gradFill>
                <a:gsLst>
                  <a:gs pos="20000">
                    <a:schemeClr val="accent1">
                      <a:lumMod val="20000"/>
                      <a:lumOff val="80000"/>
                      <a:alpha val="0"/>
                    </a:schemeClr>
                  </a:gs>
                  <a:gs pos="87000">
                    <a:schemeClr val="accent1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思源黑体 CN Regular"/>
                <a:cs typeface="+mn-cs"/>
              </a:endParaRPr>
            </a:p>
          </p:txBody>
        </p:sp>
      </p:grpSp>
      <p:grpSp>
        <p:nvGrpSpPr>
          <p:cNvPr id="7" name="爱设计-7">
            <a:extLst>
              <a:ext uri="{FF2B5EF4-FFF2-40B4-BE49-F238E27FC236}">
                <a16:creationId xmlns:a16="http://schemas.microsoft.com/office/drawing/2014/main" id="{2141D8C9-9094-0EE9-1D62-F5BBC8243292}"/>
              </a:ext>
            </a:extLst>
          </p:cNvPr>
          <p:cNvGrpSpPr/>
          <p:nvPr/>
        </p:nvGrpSpPr>
        <p:grpSpPr>
          <a:xfrm>
            <a:off x="660400" y="3649633"/>
            <a:ext cx="3267214" cy="803514"/>
            <a:chOff x="0" y="4715460"/>
            <a:chExt cx="12192000" cy="2998412"/>
          </a:xfrm>
        </p:grpSpPr>
        <p:sp>
          <p:nvSpPr>
            <p:cNvPr id="8" name="爱设计-7-1">
              <a:extLst>
                <a:ext uri="{FF2B5EF4-FFF2-40B4-BE49-F238E27FC236}">
                  <a16:creationId xmlns:a16="http://schemas.microsoft.com/office/drawing/2014/main" id="{A1E3CFBD-67F0-9C2C-ADAF-72B712EF558A}"/>
                </a:ext>
              </a:extLst>
            </p:cNvPr>
            <p:cNvSpPr/>
            <p:nvPr/>
          </p:nvSpPr>
          <p:spPr>
            <a:xfrm>
              <a:off x="0" y="4715460"/>
              <a:ext cx="12192000" cy="682416"/>
            </a:xfrm>
            <a:prstGeom prst="trapezoid">
              <a:avLst>
                <a:gd name="adj" fmla="val 301444"/>
              </a:avLst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思源黑体 CN Regular"/>
                <a:cs typeface="+mn-cs"/>
              </a:endParaRPr>
            </a:p>
          </p:txBody>
        </p:sp>
        <p:sp>
          <p:nvSpPr>
            <p:cNvPr id="10" name="爱设计-7-2">
              <a:extLst>
                <a:ext uri="{FF2B5EF4-FFF2-40B4-BE49-F238E27FC236}">
                  <a16:creationId xmlns:a16="http://schemas.microsoft.com/office/drawing/2014/main" id="{79877947-ED95-29D8-C415-7F20B5F489CD}"/>
                </a:ext>
              </a:extLst>
            </p:cNvPr>
            <p:cNvSpPr/>
            <p:nvPr/>
          </p:nvSpPr>
          <p:spPr>
            <a:xfrm>
              <a:off x="0" y="5397866"/>
              <a:ext cx="12192000" cy="2316006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思源黑体 CN Regular"/>
                <a:cs typeface="+mn-cs"/>
              </a:endParaRPr>
            </a:p>
          </p:txBody>
        </p:sp>
      </p:grpSp>
      <p:sp>
        <p:nvSpPr>
          <p:cNvPr id="11" name="爱设计-8">
            <a:extLst>
              <a:ext uri="{FF2B5EF4-FFF2-40B4-BE49-F238E27FC236}">
                <a16:creationId xmlns:a16="http://schemas.microsoft.com/office/drawing/2014/main" id="{4379944A-4ACC-9619-854B-63C22DEF0AE6}"/>
              </a:ext>
            </a:extLst>
          </p:cNvPr>
          <p:cNvSpPr txBox="1">
            <a:spLocks/>
          </p:cNvSpPr>
          <p:nvPr/>
        </p:nvSpPr>
        <p:spPr>
          <a:xfrm>
            <a:off x="973883" y="2767768"/>
            <a:ext cx="2640248" cy="91017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>
                  <a:reflection blurRad="127000" stA="35000" endPos="360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rPr>
              <a:t>99%</a:t>
            </a:r>
          </a:p>
        </p:txBody>
      </p:sp>
      <p:sp>
        <p:nvSpPr>
          <p:cNvPr id="12" name="爱设计-9">
            <a:extLst>
              <a:ext uri="{FF2B5EF4-FFF2-40B4-BE49-F238E27FC236}">
                <a16:creationId xmlns:a16="http://schemas.microsoft.com/office/drawing/2014/main" id="{0B037A85-AF2E-5F4D-8C71-A9013946C475}"/>
              </a:ext>
            </a:extLst>
          </p:cNvPr>
          <p:cNvSpPr txBox="1">
            <a:spLocks/>
          </p:cNvSpPr>
          <p:nvPr/>
        </p:nvSpPr>
        <p:spPr>
          <a:xfrm>
            <a:off x="740102" y="3935968"/>
            <a:ext cx="3107810" cy="4217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阅读量</a:t>
            </a:r>
            <a:r>
              <a:rPr lang="zh-CN" altLang="en-US" sz="2400" dirty="0">
                <a:solidFill>
                  <a:schemeClr val="bg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、</a:t>
            </a: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点赞量</a:t>
            </a:r>
          </a:p>
        </p:txBody>
      </p:sp>
      <p:sp>
        <p:nvSpPr>
          <p:cNvPr id="13" name="爱设计-10">
            <a:extLst>
              <a:ext uri="{FF2B5EF4-FFF2-40B4-BE49-F238E27FC236}">
                <a16:creationId xmlns:a16="http://schemas.microsoft.com/office/drawing/2014/main" id="{D8CB0D04-948A-9CBA-9CCA-EEE459CFF001}"/>
              </a:ext>
            </a:extLst>
          </p:cNvPr>
          <p:cNvSpPr/>
          <p:nvPr/>
        </p:nvSpPr>
        <p:spPr>
          <a:xfrm>
            <a:off x="9256923" y="2233368"/>
            <a:ext cx="1224157" cy="1109840"/>
          </a:xfrm>
          <a:custGeom>
            <a:avLst/>
            <a:gdLst>
              <a:gd name="connsiteX0" fmla="*/ 31770 w 794163"/>
              <a:gd name="connsiteY0" fmla="*/ 656460 h 720001"/>
              <a:gd name="connsiteX1" fmla="*/ 762297 w 794163"/>
              <a:gd name="connsiteY1" fmla="*/ 656460 h 720001"/>
              <a:gd name="connsiteX2" fmla="*/ 794163 w 794163"/>
              <a:gd name="connsiteY2" fmla="*/ 688230 h 720001"/>
              <a:gd name="connsiteX3" fmla="*/ 762392 w 794163"/>
              <a:gd name="connsiteY3" fmla="*/ 720001 h 720001"/>
              <a:gd name="connsiteX4" fmla="*/ 31770 w 794163"/>
              <a:gd name="connsiteY4" fmla="*/ 720001 h 720001"/>
              <a:gd name="connsiteX5" fmla="*/ 0 w 794163"/>
              <a:gd name="connsiteY5" fmla="*/ 688230 h 720001"/>
              <a:gd name="connsiteX6" fmla="*/ 31770 w 794163"/>
              <a:gd name="connsiteY6" fmla="*/ 656460 h 720001"/>
              <a:gd name="connsiteX7" fmla="*/ 613493 w 794163"/>
              <a:gd name="connsiteY7" fmla="*/ 317608 h 720001"/>
              <a:gd name="connsiteX8" fmla="*/ 710048 w 794163"/>
              <a:gd name="connsiteY8" fmla="*/ 317608 h 720001"/>
              <a:gd name="connsiteX9" fmla="*/ 767655 w 794163"/>
              <a:gd name="connsiteY9" fmla="*/ 375216 h 720001"/>
              <a:gd name="connsiteX10" fmla="*/ 767655 w 794163"/>
              <a:gd name="connsiteY10" fmla="*/ 524689 h 720001"/>
              <a:gd name="connsiteX11" fmla="*/ 710048 w 794163"/>
              <a:gd name="connsiteY11" fmla="*/ 582297 h 720001"/>
              <a:gd name="connsiteX12" fmla="*/ 613493 w 794163"/>
              <a:gd name="connsiteY12" fmla="*/ 582297 h 720001"/>
              <a:gd name="connsiteX13" fmla="*/ 555885 w 794163"/>
              <a:gd name="connsiteY13" fmla="*/ 524689 h 720001"/>
              <a:gd name="connsiteX14" fmla="*/ 555885 w 794163"/>
              <a:gd name="connsiteY14" fmla="*/ 375216 h 720001"/>
              <a:gd name="connsiteX15" fmla="*/ 613493 w 794163"/>
              <a:gd name="connsiteY15" fmla="*/ 317608 h 720001"/>
              <a:gd name="connsiteX16" fmla="*/ 84019 w 794163"/>
              <a:gd name="connsiteY16" fmla="*/ 211770 h 720001"/>
              <a:gd name="connsiteX17" fmla="*/ 180574 w 794163"/>
              <a:gd name="connsiteY17" fmla="*/ 211770 h 720001"/>
              <a:gd name="connsiteX18" fmla="*/ 238182 w 794163"/>
              <a:gd name="connsiteY18" fmla="*/ 269282 h 720001"/>
              <a:gd name="connsiteX19" fmla="*/ 238182 w 794163"/>
              <a:gd name="connsiteY19" fmla="*/ 524785 h 720001"/>
              <a:gd name="connsiteX20" fmla="*/ 180574 w 794163"/>
              <a:gd name="connsiteY20" fmla="*/ 582393 h 720001"/>
              <a:gd name="connsiteX21" fmla="*/ 84019 w 794163"/>
              <a:gd name="connsiteY21" fmla="*/ 582393 h 720001"/>
              <a:gd name="connsiteX22" fmla="*/ 26411 w 794163"/>
              <a:gd name="connsiteY22" fmla="*/ 524785 h 720001"/>
              <a:gd name="connsiteX23" fmla="*/ 26411 w 794163"/>
              <a:gd name="connsiteY23" fmla="*/ 269378 h 720001"/>
              <a:gd name="connsiteX24" fmla="*/ 84019 w 794163"/>
              <a:gd name="connsiteY24" fmla="*/ 211770 h 720001"/>
              <a:gd name="connsiteX25" fmla="*/ 348708 w 794163"/>
              <a:gd name="connsiteY25" fmla="*/ 0 h 720001"/>
              <a:gd name="connsiteX26" fmla="*/ 445359 w 794163"/>
              <a:gd name="connsiteY26" fmla="*/ 0 h 720001"/>
              <a:gd name="connsiteX27" fmla="*/ 502871 w 794163"/>
              <a:gd name="connsiteY27" fmla="*/ 57607 h 720001"/>
              <a:gd name="connsiteX28" fmla="*/ 502871 w 794163"/>
              <a:gd name="connsiteY28" fmla="*/ 524785 h 720001"/>
              <a:gd name="connsiteX29" fmla="*/ 445263 w 794163"/>
              <a:gd name="connsiteY29" fmla="*/ 582393 h 720001"/>
              <a:gd name="connsiteX30" fmla="*/ 348708 w 794163"/>
              <a:gd name="connsiteY30" fmla="*/ 582393 h 720001"/>
              <a:gd name="connsiteX31" fmla="*/ 291100 w 794163"/>
              <a:gd name="connsiteY31" fmla="*/ 524785 h 720001"/>
              <a:gd name="connsiteX32" fmla="*/ 291100 w 794163"/>
              <a:gd name="connsiteY32" fmla="*/ 57607 h 720001"/>
              <a:gd name="connsiteX33" fmla="*/ 348708 w 794163"/>
              <a:gd name="connsiteY33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94163" h="720001">
                <a:moveTo>
                  <a:pt x="31770" y="656460"/>
                </a:moveTo>
                <a:lnTo>
                  <a:pt x="762297" y="656460"/>
                </a:lnTo>
                <a:cubicBezTo>
                  <a:pt x="779904" y="656460"/>
                  <a:pt x="794067" y="670622"/>
                  <a:pt x="794163" y="688230"/>
                </a:cubicBezTo>
                <a:cubicBezTo>
                  <a:pt x="794163" y="705742"/>
                  <a:pt x="779904" y="720001"/>
                  <a:pt x="762392" y="720001"/>
                </a:cubicBezTo>
                <a:lnTo>
                  <a:pt x="31770" y="720001"/>
                </a:lnTo>
                <a:cubicBezTo>
                  <a:pt x="14258" y="720001"/>
                  <a:pt x="0" y="705742"/>
                  <a:pt x="0" y="688230"/>
                </a:cubicBezTo>
                <a:cubicBezTo>
                  <a:pt x="0" y="670718"/>
                  <a:pt x="14258" y="656460"/>
                  <a:pt x="31770" y="656460"/>
                </a:cubicBezTo>
                <a:close/>
                <a:moveTo>
                  <a:pt x="613493" y="317608"/>
                </a:moveTo>
                <a:lnTo>
                  <a:pt x="710048" y="317608"/>
                </a:lnTo>
                <a:cubicBezTo>
                  <a:pt x="741818" y="317608"/>
                  <a:pt x="767655" y="343445"/>
                  <a:pt x="767655" y="375216"/>
                </a:cubicBezTo>
                <a:lnTo>
                  <a:pt x="767655" y="524689"/>
                </a:lnTo>
                <a:cubicBezTo>
                  <a:pt x="767655" y="556364"/>
                  <a:pt x="741723" y="582297"/>
                  <a:pt x="710048" y="582297"/>
                </a:cubicBezTo>
                <a:lnTo>
                  <a:pt x="613493" y="582297"/>
                </a:lnTo>
                <a:cubicBezTo>
                  <a:pt x="581818" y="582297"/>
                  <a:pt x="555885" y="556364"/>
                  <a:pt x="555885" y="524689"/>
                </a:cubicBezTo>
                <a:lnTo>
                  <a:pt x="555885" y="375216"/>
                </a:lnTo>
                <a:cubicBezTo>
                  <a:pt x="555885" y="343349"/>
                  <a:pt x="581722" y="317608"/>
                  <a:pt x="613493" y="317608"/>
                </a:cubicBezTo>
                <a:close/>
                <a:moveTo>
                  <a:pt x="84019" y="211770"/>
                </a:moveTo>
                <a:lnTo>
                  <a:pt x="180574" y="211770"/>
                </a:lnTo>
                <a:cubicBezTo>
                  <a:pt x="212440" y="211770"/>
                  <a:pt x="238182" y="237512"/>
                  <a:pt x="238182" y="269282"/>
                </a:cubicBezTo>
                <a:lnTo>
                  <a:pt x="238182" y="524785"/>
                </a:lnTo>
                <a:cubicBezTo>
                  <a:pt x="238182" y="556460"/>
                  <a:pt x="212248" y="582393"/>
                  <a:pt x="180574" y="582393"/>
                </a:cubicBezTo>
                <a:lnTo>
                  <a:pt x="84019" y="582393"/>
                </a:lnTo>
                <a:cubicBezTo>
                  <a:pt x="52344" y="582393"/>
                  <a:pt x="26411" y="556460"/>
                  <a:pt x="26411" y="524785"/>
                </a:cubicBezTo>
                <a:lnTo>
                  <a:pt x="26411" y="269378"/>
                </a:lnTo>
                <a:cubicBezTo>
                  <a:pt x="26411" y="237512"/>
                  <a:pt x="52248" y="211770"/>
                  <a:pt x="84019" y="211770"/>
                </a:cubicBezTo>
                <a:close/>
                <a:moveTo>
                  <a:pt x="348708" y="0"/>
                </a:moveTo>
                <a:lnTo>
                  <a:pt x="445359" y="0"/>
                </a:lnTo>
                <a:cubicBezTo>
                  <a:pt x="477129" y="0"/>
                  <a:pt x="502871" y="25741"/>
                  <a:pt x="502871" y="57607"/>
                </a:cubicBezTo>
                <a:lnTo>
                  <a:pt x="502871" y="524785"/>
                </a:lnTo>
                <a:cubicBezTo>
                  <a:pt x="502871" y="556460"/>
                  <a:pt x="476937" y="582393"/>
                  <a:pt x="445263" y="582393"/>
                </a:cubicBezTo>
                <a:lnTo>
                  <a:pt x="348708" y="582393"/>
                </a:lnTo>
                <a:cubicBezTo>
                  <a:pt x="317033" y="582393"/>
                  <a:pt x="291100" y="556460"/>
                  <a:pt x="291100" y="524785"/>
                </a:cubicBezTo>
                <a:lnTo>
                  <a:pt x="291100" y="57607"/>
                </a:lnTo>
                <a:cubicBezTo>
                  <a:pt x="291100" y="25741"/>
                  <a:pt x="316937" y="0"/>
                  <a:pt x="348708" y="0"/>
                </a:cubicBezTo>
                <a:close/>
              </a:path>
            </a:pathLst>
          </a:custGeom>
          <a:gradFill>
            <a:gsLst>
              <a:gs pos="0">
                <a:schemeClr val="accent3">
                  <a:lumMod val="20000"/>
                  <a:lumOff val="80000"/>
                  <a:alpha val="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15" name="爱设计-11">
            <a:extLst>
              <a:ext uri="{FF2B5EF4-FFF2-40B4-BE49-F238E27FC236}">
                <a16:creationId xmlns:a16="http://schemas.microsoft.com/office/drawing/2014/main" id="{D8A6126E-0359-13E9-459E-6A6072365B1E}"/>
              </a:ext>
            </a:extLst>
          </p:cNvPr>
          <p:cNvGrpSpPr/>
          <p:nvPr/>
        </p:nvGrpSpPr>
        <p:grpSpPr>
          <a:xfrm rot="482358">
            <a:off x="8635669" y="1861910"/>
            <a:ext cx="2466670" cy="2466670"/>
            <a:chOff x="944834" y="2719659"/>
            <a:chExt cx="1719633" cy="1719633"/>
          </a:xfrm>
        </p:grpSpPr>
        <p:sp>
          <p:nvSpPr>
            <p:cNvPr id="16" name="爱设计-11-1">
              <a:extLst>
                <a:ext uri="{FF2B5EF4-FFF2-40B4-BE49-F238E27FC236}">
                  <a16:creationId xmlns:a16="http://schemas.microsoft.com/office/drawing/2014/main" id="{F4111C7C-650C-A8E4-C627-CF46A64BB6B8}"/>
                </a:ext>
              </a:extLst>
            </p:cNvPr>
            <p:cNvSpPr/>
            <p:nvPr/>
          </p:nvSpPr>
          <p:spPr>
            <a:xfrm>
              <a:off x="944834" y="2719659"/>
              <a:ext cx="1719633" cy="1719633"/>
            </a:xfrm>
            <a:prstGeom prst="arc">
              <a:avLst>
                <a:gd name="adj1" fmla="val 4686452"/>
                <a:gd name="adj2" fmla="val 12658856"/>
              </a:avLst>
            </a:prstGeom>
            <a:noFill/>
            <a:ln w="38100" cap="rnd">
              <a:gradFill flip="none" rotWithShape="1">
                <a:gsLst>
                  <a:gs pos="40000">
                    <a:schemeClr val="accent3">
                      <a:lumMod val="20000"/>
                      <a:lumOff val="80000"/>
                      <a:alpha val="0"/>
                    </a:schemeClr>
                  </a:gs>
                  <a:gs pos="87000">
                    <a:schemeClr val="accent3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思源黑体 CN Regular"/>
                <a:cs typeface="+mn-cs"/>
              </a:endParaRPr>
            </a:p>
          </p:txBody>
        </p:sp>
        <p:sp>
          <p:nvSpPr>
            <p:cNvPr id="17" name="爱设计-11-2">
              <a:extLst>
                <a:ext uri="{FF2B5EF4-FFF2-40B4-BE49-F238E27FC236}">
                  <a16:creationId xmlns:a16="http://schemas.microsoft.com/office/drawing/2014/main" id="{7B969155-7E51-E1E7-0AC8-82282B3ACF1E}"/>
                </a:ext>
              </a:extLst>
            </p:cNvPr>
            <p:cNvSpPr/>
            <p:nvPr/>
          </p:nvSpPr>
          <p:spPr>
            <a:xfrm>
              <a:off x="944834" y="2719659"/>
              <a:ext cx="1719633" cy="1719633"/>
            </a:xfrm>
            <a:prstGeom prst="arc">
              <a:avLst>
                <a:gd name="adj1" fmla="val 16200000"/>
                <a:gd name="adj2" fmla="val 805025"/>
              </a:avLst>
            </a:prstGeom>
            <a:noFill/>
            <a:ln w="38100" cap="rnd">
              <a:gradFill>
                <a:gsLst>
                  <a:gs pos="20000">
                    <a:schemeClr val="accent3">
                      <a:lumMod val="20000"/>
                      <a:lumOff val="80000"/>
                      <a:alpha val="0"/>
                    </a:schemeClr>
                  </a:gs>
                  <a:gs pos="87000">
                    <a:schemeClr val="accent3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思源黑体 CN Regular"/>
                <a:cs typeface="+mn-cs"/>
              </a:endParaRPr>
            </a:p>
          </p:txBody>
        </p:sp>
      </p:grpSp>
      <p:grpSp>
        <p:nvGrpSpPr>
          <p:cNvPr id="18" name="爱设计-12">
            <a:extLst>
              <a:ext uri="{FF2B5EF4-FFF2-40B4-BE49-F238E27FC236}">
                <a16:creationId xmlns:a16="http://schemas.microsoft.com/office/drawing/2014/main" id="{8013C3F9-04F5-DAC8-5DEA-9D1FFFC40CF3}"/>
              </a:ext>
            </a:extLst>
          </p:cNvPr>
          <p:cNvGrpSpPr/>
          <p:nvPr/>
        </p:nvGrpSpPr>
        <p:grpSpPr>
          <a:xfrm>
            <a:off x="8235396" y="3649636"/>
            <a:ext cx="3267214" cy="803515"/>
            <a:chOff x="0" y="4715460"/>
            <a:chExt cx="12192000" cy="2998412"/>
          </a:xfrm>
        </p:grpSpPr>
        <p:sp>
          <p:nvSpPr>
            <p:cNvPr id="19" name="爱设计-12-1">
              <a:extLst>
                <a:ext uri="{FF2B5EF4-FFF2-40B4-BE49-F238E27FC236}">
                  <a16:creationId xmlns:a16="http://schemas.microsoft.com/office/drawing/2014/main" id="{E429D18E-E9A1-3247-FEED-0E890BCA451E}"/>
                </a:ext>
              </a:extLst>
            </p:cNvPr>
            <p:cNvSpPr/>
            <p:nvPr/>
          </p:nvSpPr>
          <p:spPr>
            <a:xfrm>
              <a:off x="0" y="4715460"/>
              <a:ext cx="12192000" cy="682416"/>
            </a:xfrm>
            <a:prstGeom prst="trapezoid">
              <a:avLst>
                <a:gd name="adj" fmla="val 301444"/>
              </a:avLst>
            </a:prstGeom>
            <a:gradFill flip="none" rotWithShape="1">
              <a:gsLst>
                <a:gs pos="0">
                  <a:schemeClr val="accent3">
                    <a:lumMod val="20000"/>
                    <a:lumOff val="80000"/>
                    <a:alpha val="0"/>
                  </a:schemeClr>
                </a:gs>
                <a:gs pos="100000">
                  <a:schemeClr val="accent3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思源黑体 CN Regular"/>
                <a:cs typeface="+mn-cs"/>
              </a:endParaRPr>
            </a:p>
          </p:txBody>
        </p:sp>
        <p:sp>
          <p:nvSpPr>
            <p:cNvPr id="20" name="爱设计-12-2">
              <a:extLst>
                <a:ext uri="{FF2B5EF4-FFF2-40B4-BE49-F238E27FC236}">
                  <a16:creationId xmlns:a16="http://schemas.microsoft.com/office/drawing/2014/main" id="{058D1313-7C4D-4DF3-AA72-052F95FF011C}"/>
                </a:ext>
              </a:extLst>
            </p:cNvPr>
            <p:cNvSpPr/>
            <p:nvPr/>
          </p:nvSpPr>
          <p:spPr>
            <a:xfrm>
              <a:off x="0" y="5397866"/>
              <a:ext cx="12192000" cy="2316006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思源黑体 CN Regular"/>
                <a:cs typeface="+mn-cs"/>
              </a:endParaRPr>
            </a:p>
          </p:txBody>
        </p:sp>
      </p:grpSp>
      <p:sp>
        <p:nvSpPr>
          <p:cNvPr id="21" name="爱设计-13">
            <a:extLst>
              <a:ext uri="{FF2B5EF4-FFF2-40B4-BE49-F238E27FC236}">
                <a16:creationId xmlns:a16="http://schemas.microsoft.com/office/drawing/2014/main" id="{200FF2D6-71DF-FF72-ADD3-23D29B01F4AB}"/>
              </a:ext>
            </a:extLst>
          </p:cNvPr>
          <p:cNvSpPr txBox="1">
            <a:spLocks/>
          </p:cNvSpPr>
          <p:nvPr/>
        </p:nvSpPr>
        <p:spPr>
          <a:xfrm>
            <a:off x="8315098" y="3935972"/>
            <a:ext cx="3107810" cy="4217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用户偏好分析</a:t>
            </a:r>
          </a:p>
        </p:txBody>
      </p:sp>
      <p:sp>
        <p:nvSpPr>
          <p:cNvPr id="22" name="爱设计-14">
            <a:extLst>
              <a:ext uri="{FF2B5EF4-FFF2-40B4-BE49-F238E27FC236}">
                <a16:creationId xmlns:a16="http://schemas.microsoft.com/office/drawing/2014/main" id="{FEF7B543-2179-A745-4AA7-5F7492B1495E}"/>
              </a:ext>
            </a:extLst>
          </p:cNvPr>
          <p:cNvSpPr txBox="1">
            <a:spLocks/>
          </p:cNvSpPr>
          <p:nvPr/>
        </p:nvSpPr>
        <p:spPr>
          <a:xfrm>
            <a:off x="8599650" y="2843846"/>
            <a:ext cx="2476049" cy="85356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lang="en-US" altLang="zh-CN" sz="5400" b="1" dirty="0">
                <a:solidFill>
                  <a:schemeClr val="accent3"/>
                </a:solidFill>
                <a:effectLst>
                  <a:reflection blurRad="127000" stA="35000" endPos="36000" dir="5400000" sy="-100000" algn="bl" rotWithShape="0"/>
                </a:effectLst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rPr>
              <a:t>16%</a:t>
            </a:r>
          </a:p>
        </p:txBody>
      </p:sp>
      <p:sp>
        <p:nvSpPr>
          <p:cNvPr id="23" name="爱设计-15">
            <a:extLst>
              <a:ext uri="{FF2B5EF4-FFF2-40B4-BE49-F238E27FC236}">
                <a16:creationId xmlns:a16="http://schemas.microsoft.com/office/drawing/2014/main" id="{BD505F31-32E6-7089-949E-0940F1CAE9F7}"/>
              </a:ext>
            </a:extLst>
          </p:cNvPr>
          <p:cNvSpPr/>
          <p:nvPr/>
        </p:nvSpPr>
        <p:spPr>
          <a:xfrm>
            <a:off x="5545547" y="2176209"/>
            <a:ext cx="1071908" cy="1224158"/>
          </a:xfrm>
          <a:custGeom>
            <a:avLst/>
            <a:gdLst>
              <a:gd name="connsiteX0" fmla="*/ 361901 w 630455"/>
              <a:gd name="connsiteY0" fmla="*/ 82589 h 720001"/>
              <a:gd name="connsiteX1" fmla="*/ 361901 w 630455"/>
              <a:gd name="connsiteY1" fmla="*/ 203034 h 720001"/>
              <a:gd name="connsiteX2" fmla="*/ 427179 w 630455"/>
              <a:gd name="connsiteY2" fmla="*/ 268312 h 720001"/>
              <a:gd name="connsiteX3" fmla="*/ 547624 w 630455"/>
              <a:gd name="connsiteY3" fmla="*/ 268312 h 720001"/>
              <a:gd name="connsiteX4" fmla="*/ 113812 w 630455"/>
              <a:gd name="connsiteY4" fmla="*/ 0 h 720001"/>
              <a:gd name="connsiteX5" fmla="*/ 338847 w 630455"/>
              <a:gd name="connsiteY5" fmla="*/ 0 h 720001"/>
              <a:gd name="connsiteX6" fmla="*/ 340465 w 630455"/>
              <a:gd name="connsiteY6" fmla="*/ 162 h 720001"/>
              <a:gd name="connsiteX7" fmla="*/ 340789 w 630455"/>
              <a:gd name="connsiteY7" fmla="*/ 162 h 720001"/>
              <a:gd name="connsiteX8" fmla="*/ 344106 w 630455"/>
              <a:gd name="connsiteY8" fmla="*/ 809 h 720001"/>
              <a:gd name="connsiteX9" fmla="*/ 344186 w 630455"/>
              <a:gd name="connsiteY9" fmla="*/ 809 h 720001"/>
              <a:gd name="connsiteX10" fmla="*/ 347422 w 630455"/>
              <a:gd name="connsiteY10" fmla="*/ 1942 h 720001"/>
              <a:gd name="connsiteX11" fmla="*/ 347503 w 630455"/>
              <a:gd name="connsiteY11" fmla="*/ 1942 h 720001"/>
              <a:gd name="connsiteX12" fmla="*/ 349040 w 630455"/>
              <a:gd name="connsiteY12" fmla="*/ 2670 h 720001"/>
              <a:gd name="connsiteX13" fmla="*/ 349121 w 630455"/>
              <a:gd name="connsiteY13" fmla="*/ 2670 h 720001"/>
              <a:gd name="connsiteX14" fmla="*/ 350576 w 630455"/>
              <a:gd name="connsiteY14" fmla="*/ 3479 h 720001"/>
              <a:gd name="connsiteX15" fmla="*/ 350819 w 630455"/>
              <a:gd name="connsiteY15" fmla="*/ 3640 h 720001"/>
              <a:gd name="connsiteX16" fmla="*/ 352033 w 630455"/>
              <a:gd name="connsiteY16" fmla="*/ 4449 h 720001"/>
              <a:gd name="connsiteX17" fmla="*/ 352194 w 630455"/>
              <a:gd name="connsiteY17" fmla="*/ 4530 h 720001"/>
              <a:gd name="connsiteX18" fmla="*/ 353408 w 630455"/>
              <a:gd name="connsiteY18" fmla="*/ 5501 h 720001"/>
              <a:gd name="connsiteX19" fmla="*/ 353651 w 630455"/>
              <a:gd name="connsiteY19" fmla="*/ 5743 h 720001"/>
              <a:gd name="connsiteX20" fmla="*/ 354864 w 630455"/>
              <a:gd name="connsiteY20" fmla="*/ 6876 h 720001"/>
              <a:gd name="connsiteX21" fmla="*/ 623418 w 630455"/>
              <a:gd name="connsiteY21" fmla="*/ 275430 h 720001"/>
              <a:gd name="connsiteX22" fmla="*/ 624551 w 630455"/>
              <a:gd name="connsiteY22" fmla="*/ 276643 h 720001"/>
              <a:gd name="connsiteX23" fmla="*/ 624793 w 630455"/>
              <a:gd name="connsiteY23" fmla="*/ 276886 h 720001"/>
              <a:gd name="connsiteX24" fmla="*/ 625764 w 630455"/>
              <a:gd name="connsiteY24" fmla="*/ 278180 h 720001"/>
              <a:gd name="connsiteX25" fmla="*/ 625845 w 630455"/>
              <a:gd name="connsiteY25" fmla="*/ 278342 h 720001"/>
              <a:gd name="connsiteX26" fmla="*/ 626734 w 630455"/>
              <a:gd name="connsiteY26" fmla="*/ 279637 h 720001"/>
              <a:gd name="connsiteX27" fmla="*/ 626896 w 630455"/>
              <a:gd name="connsiteY27" fmla="*/ 279798 h 720001"/>
              <a:gd name="connsiteX28" fmla="*/ 627705 w 630455"/>
              <a:gd name="connsiteY28" fmla="*/ 281254 h 720001"/>
              <a:gd name="connsiteX29" fmla="*/ 628433 w 630455"/>
              <a:gd name="connsiteY29" fmla="*/ 282791 h 720001"/>
              <a:gd name="connsiteX30" fmla="*/ 629646 w 630455"/>
              <a:gd name="connsiteY30" fmla="*/ 286107 h 720001"/>
              <a:gd name="connsiteX31" fmla="*/ 630293 w 630455"/>
              <a:gd name="connsiteY31" fmla="*/ 289424 h 720001"/>
              <a:gd name="connsiteX32" fmla="*/ 630293 w 630455"/>
              <a:gd name="connsiteY32" fmla="*/ 289667 h 720001"/>
              <a:gd name="connsiteX33" fmla="*/ 630455 w 630455"/>
              <a:gd name="connsiteY33" fmla="*/ 291285 h 720001"/>
              <a:gd name="connsiteX34" fmla="*/ 630455 w 630455"/>
              <a:gd name="connsiteY34" fmla="*/ 292579 h 720001"/>
              <a:gd name="connsiteX35" fmla="*/ 630455 w 630455"/>
              <a:gd name="connsiteY35" fmla="*/ 606189 h 720001"/>
              <a:gd name="connsiteX36" fmla="*/ 516644 w 630455"/>
              <a:gd name="connsiteY36" fmla="*/ 720001 h 720001"/>
              <a:gd name="connsiteX37" fmla="*/ 113812 w 630455"/>
              <a:gd name="connsiteY37" fmla="*/ 720001 h 720001"/>
              <a:gd name="connsiteX38" fmla="*/ 0 w 630455"/>
              <a:gd name="connsiteY38" fmla="*/ 606189 h 720001"/>
              <a:gd name="connsiteX39" fmla="*/ 0 w 630455"/>
              <a:gd name="connsiteY39" fmla="*/ 113812 h 720001"/>
              <a:gd name="connsiteX40" fmla="*/ 113812 w 630455"/>
              <a:gd name="connsiteY40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630455" h="720001">
                <a:moveTo>
                  <a:pt x="361901" y="82589"/>
                </a:moveTo>
                <a:lnTo>
                  <a:pt x="361901" y="203034"/>
                </a:lnTo>
                <a:cubicBezTo>
                  <a:pt x="361901" y="239030"/>
                  <a:pt x="391183" y="268312"/>
                  <a:pt x="427179" y="268312"/>
                </a:cubicBezTo>
                <a:lnTo>
                  <a:pt x="547624" y="268312"/>
                </a:lnTo>
                <a:close/>
                <a:moveTo>
                  <a:pt x="113812" y="0"/>
                </a:moveTo>
                <a:lnTo>
                  <a:pt x="338847" y="0"/>
                </a:lnTo>
                <a:cubicBezTo>
                  <a:pt x="339414" y="81"/>
                  <a:pt x="339899" y="81"/>
                  <a:pt x="340465" y="162"/>
                </a:cubicBezTo>
                <a:lnTo>
                  <a:pt x="340789" y="162"/>
                </a:lnTo>
                <a:cubicBezTo>
                  <a:pt x="341922" y="324"/>
                  <a:pt x="343054" y="485"/>
                  <a:pt x="344106" y="809"/>
                </a:cubicBezTo>
                <a:lnTo>
                  <a:pt x="344186" y="809"/>
                </a:lnTo>
                <a:cubicBezTo>
                  <a:pt x="345238" y="1052"/>
                  <a:pt x="346371" y="1456"/>
                  <a:pt x="347422" y="1942"/>
                </a:cubicBezTo>
                <a:lnTo>
                  <a:pt x="347503" y="1942"/>
                </a:lnTo>
                <a:cubicBezTo>
                  <a:pt x="348069" y="2184"/>
                  <a:pt x="348555" y="2427"/>
                  <a:pt x="349040" y="2670"/>
                </a:cubicBezTo>
                <a:lnTo>
                  <a:pt x="349121" y="2670"/>
                </a:lnTo>
                <a:cubicBezTo>
                  <a:pt x="349606" y="2912"/>
                  <a:pt x="350091" y="3155"/>
                  <a:pt x="350576" y="3479"/>
                </a:cubicBezTo>
                <a:cubicBezTo>
                  <a:pt x="350657" y="3560"/>
                  <a:pt x="350739" y="3560"/>
                  <a:pt x="350819" y="3640"/>
                </a:cubicBezTo>
                <a:cubicBezTo>
                  <a:pt x="351224" y="3883"/>
                  <a:pt x="351628" y="4126"/>
                  <a:pt x="352033" y="4449"/>
                </a:cubicBezTo>
                <a:cubicBezTo>
                  <a:pt x="352113" y="4449"/>
                  <a:pt x="352113" y="4530"/>
                  <a:pt x="352194" y="4530"/>
                </a:cubicBezTo>
                <a:lnTo>
                  <a:pt x="353408" y="5501"/>
                </a:lnTo>
                <a:lnTo>
                  <a:pt x="353651" y="5743"/>
                </a:lnTo>
                <a:cubicBezTo>
                  <a:pt x="354055" y="6148"/>
                  <a:pt x="354459" y="6472"/>
                  <a:pt x="354864" y="6876"/>
                </a:cubicBezTo>
                <a:lnTo>
                  <a:pt x="623418" y="275430"/>
                </a:lnTo>
                <a:cubicBezTo>
                  <a:pt x="623822" y="275835"/>
                  <a:pt x="624227" y="276239"/>
                  <a:pt x="624551" y="276643"/>
                </a:cubicBezTo>
                <a:lnTo>
                  <a:pt x="624793" y="276886"/>
                </a:lnTo>
                <a:cubicBezTo>
                  <a:pt x="625117" y="277291"/>
                  <a:pt x="625440" y="277776"/>
                  <a:pt x="625764" y="278180"/>
                </a:cubicBezTo>
                <a:cubicBezTo>
                  <a:pt x="625764" y="278261"/>
                  <a:pt x="625845" y="278342"/>
                  <a:pt x="625845" y="278342"/>
                </a:cubicBezTo>
                <a:cubicBezTo>
                  <a:pt x="626168" y="278747"/>
                  <a:pt x="626491" y="279232"/>
                  <a:pt x="626734" y="279637"/>
                </a:cubicBezTo>
                <a:cubicBezTo>
                  <a:pt x="626815" y="279637"/>
                  <a:pt x="626815" y="279717"/>
                  <a:pt x="626896" y="279798"/>
                </a:cubicBezTo>
                <a:cubicBezTo>
                  <a:pt x="627139" y="280284"/>
                  <a:pt x="627462" y="280769"/>
                  <a:pt x="627705" y="281254"/>
                </a:cubicBezTo>
                <a:cubicBezTo>
                  <a:pt x="627948" y="281739"/>
                  <a:pt x="628190" y="282225"/>
                  <a:pt x="628433" y="282791"/>
                </a:cubicBezTo>
                <a:cubicBezTo>
                  <a:pt x="628918" y="283843"/>
                  <a:pt x="629323" y="284975"/>
                  <a:pt x="629646" y="286107"/>
                </a:cubicBezTo>
                <a:cubicBezTo>
                  <a:pt x="629889" y="287159"/>
                  <a:pt x="630132" y="288291"/>
                  <a:pt x="630293" y="289424"/>
                </a:cubicBezTo>
                <a:lnTo>
                  <a:pt x="630293" y="289667"/>
                </a:lnTo>
                <a:cubicBezTo>
                  <a:pt x="630374" y="290152"/>
                  <a:pt x="630455" y="290718"/>
                  <a:pt x="630455" y="291285"/>
                </a:cubicBezTo>
                <a:lnTo>
                  <a:pt x="630455" y="292579"/>
                </a:lnTo>
                <a:lnTo>
                  <a:pt x="630455" y="606189"/>
                </a:lnTo>
                <a:cubicBezTo>
                  <a:pt x="630455" y="668959"/>
                  <a:pt x="579414" y="720001"/>
                  <a:pt x="516644" y="720001"/>
                </a:cubicBezTo>
                <a:lnTo>
                  <a:pt x="113812" y="720001"/>
                </a:lnTo>
                <a:cubicBezTo>
                  <a:pt x="51042" y="720001"/>
                  <a:pt x="0" y="668959"/>
                  <a:pt x="0" y="606189"/>
                </a:cubicBezTo>
                <a:lnTo>
                  <a:pt x="0" y="113812"/>
                </a:lnTo>
                <a:cubicBezTo>
                  <a:pt x="0" y="51042"/>
                  <a:pt x="51042" y="0"/>
                  <a:pt x="11381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20000"/>
                  <a:lumOff val="80000"/>
                  <a:alpha val="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62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Arial" panose="020B0604020202020204" pitchFamily="34" charset="0"/>
              <a:ea typeface="OPPOSans B" panose="00020600040101010101" pitchFamily="18" charset="-122"/>
              <a:cs typeface="OPPOSans B" panose="00020600040101010101" pitchFamily="18" charset="-122"/>
              <a:sym typeface="Arial" panose="020B0604020202020204" pitchFamily="34" charset="0"/>
            </a:endParaRPr>
          </a:p>
        </p:txBody>
      </p:sp>
      <p:grpSp>
        <p:nvGrpSpPr>
          <p:cNvPr id="24" name="爱设计-16">
            <a:extLst>
              <a:ext uri="{FF2B5EF4-FFF2-40B4-BE49-F238E27FC236}">
                <a16:creationId xmlns:a16="http://schemas.microsoft.com/office/drawing/2014/main" id="{12F2FDBD-5C66-AF76-4AD2-DFC651A4E572}"/>
              </a:ext>
            </a:extLst>
          </p:cNvPr>
          <p:cNvGrpSpPr/>
          <p:nvPr/>
        </p:nvGrpSpPr>
        <p:grpSpPr>
          <a:xfrm rot="482358">
            <a:off x="4848170" y="1861910"/>
            <a:ext cx="2466671" cy="2466671"/>
            <a:chOff x="944834" y="2719659"/>
            <a:chExt cx="1719633" cy="1719633"/>
          </a:xfrm>
        </p:grpSpPr>
        <p:sp>
          <p:nvSpPr>
            <p:cNvPr id="25" name="爱设计-16-1">
              <a:extLst>
                <a:ext uri="{FF2B5EF4-FFF2-40B4-BE49-F238E27FC236}">
                  <a16:creationId xmlns:a16="http://schemas.microsoft.com/office/drawing/2014/main" id="{AB06C09F-D005-E57C-59A8-2BA39D959FC1}"/>
                </a:ext>
              </a:extLst>
            </p:cNvPr>
            <p:cNvSpPr/>
            <p:nvPr/>
          </p:nvSpPr>
          <p:spPr>
            <a:xfrm>
              <a:off x="944834" y="2719659"/>
              <a:ext cx="1719633" cy="1719633"/>
            </a:xfrm>
            <a:prstGeom prst="arc">
              <a:avLst>
                <a:gd name="adj1" fmla="val 4686452"/>
                <a:gd name="adj2" fmla="val 12658856"/>
              </a:avLst>
            </a:prstGeom>
            <a:noFill/>
            <a:ln w="38100" cap="rnd">
              <a:gradFill flip="none" rotWithShape="1">
                <a:gsLst>
                  <a:gs pos="40000">
                    <a:schemeClr val="accent2">
                      <a:lumMod val="20000"/>
                      <a:lumOff val="80000"/>
                      <a:alpha val="0"/>
                    </a:schemeClr>
                  </a:gs>
                  <a:gs pos="87000">
                    <a:schemeClr val="accent2">
                      <a:lumMod val="20000"/>
                      <a:lumOff val="8000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思源黑体 CN Regular"/>
                <a:cs typeface="+mn-cs"/>
              </a:endParaRPr>
            </a:p>
          </p:txBody>
        </p:sp>
        <p:sp>
          <p:nvSpPr>
            <p:cNvPr id="26" name="爱设计-16-2">
              <a:extLst>
                <a:ext uri="{FF2B5EF4-FFF2-40B4-BE49-F238E27FC236}">
                  <a16:creationId xmlns:a16="http://schemas.microsoft.com/office/drawing/2014/main" id="{BB82F44F-F098-4B58-C409-95B5FCF0CAB0}"/>
                </a:ext>
              </a:extLst>
            </p:cNvPr>
            <p:cNvSpPr/>
            <p:nvPr/>
          </p:nvSpPr>
          <p:spPr>
            <a:xfrm>
              <a:off x="944834" y="2719659"/>
              <a:ext cx="1719633" cy="1719633"/>
            </a:xfrm>
            <a:prstGeom prst="arc">
              <a:avLst>
                <a:gd name="adj1" fmla="val 16200000"/>
                <a:gd name="adj2" fmla="val 805025"/>
              </a:avLst>
            </a:prstGeom>
            <a:noFill/>
            <a:ln w="38100" cap="rnd">
              <a:gradFill>
                <a:gsLst>
                  <a:gs pos="20000">
                    <a:schemeClr val="accent2">
                      <a:lumMod val="20000"/>
                      <a:lumOff val="80000"/>
                      <a:alpha val="0"/>
                    </a:schemeClr>
                  </a:gs>
                  <a:gs pos="87000">
                    <a:schemeClr val="accent2">
                      <a:lumMod val="20000"/>
                      <a:lumOff val="8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思源黑体 CN Regular"/>
                <a:cs typeface="+mn-cs"/>
              </a:endParaRPr>
            </a:p>
          </p:txBody>
        </p:sp>
      </p:grpSp>
      <p:grpSp>
        <p:nvGrpSpPr>
          <p:cNvPr id="27" name="爱设计-17">
            <a:extLst>
              <a:ext uri="{FF2B5EF4-FFF2-40B4-BE49-F238E27FC236}">
                <a16:creationId xmlns:a16="http://schemas.microsoft.com/office/drawing/2014/main" id="{0A6ACB83-62B0-45CD-76F7-7CABF4FDAE90}"/>
              </a:ext>
            </a:extLst>
          </p:cNvPr>
          <p:cNvGrpSpPr/>
          <p:nvPr/>
        </p:nvGrpSpPr>
        <p:grpSpPr>
          <a:xfrm>
            <a:off x="4447897" y="3649634"/>
            <a:ext cx="3267215" cy="803515"/>
            <a:chOff x="0" y="4715460"/>
            <a:chExt cx="12192000" cy="2998412"/>
          </a:xfrm>
        </p:grpSpPr>
        <p:sp>
          <p:nvSpPr>
            <p:cNvPr id="28" name="爱设计-17-1">
              <a:extLst>
                <a:ext uri="{FF2B5EF4-FFF2-40B4-BE49-F238E27FC236}">
                  <a16:creationId xmlns:a16="http://schemas.microsoft.com/office/drawing/2014/main" id="{C5D26ED3-17C3-B0B9-B343-735D1B9F7460}"/>
                </a:ext>
              </a:extLst>
            </p:cNvPr>
            <p:cNvSpPr/>
            <p:nvPr/>
          </p:nvSpPr>
          <p:spPr>
            <a:xfrm>
              <a:off x="0" y="4715460"/>
              <a:ext cx="12192000" cy="682416"/>
            </a:xfrm>
            <a:prstGeom prst="trapezoid">
              <a:avLst>
                <a:gd name="adj" fmla="val 301444"/>
              </a:avLst>
            </a:prstGeom>
            <a:gradFill flip="none" rotWithShape="1">
              <a:gsLst>
                <a:gs pos="0">
                  <a:schemeClr val="accent2">
                    <a:lumMod val="20000"/>
                    <a:lumOff val="80000"/>
                    <a:alpha val="0"/>
                  </a:schemeClr>
                </a:gs>
                <a:gs pos="100000">
                  <a:schemeClr val="accent2">
                    <a:lumMod val="40000"/>
                    <a:lumOff val="60000"/>
                  </a:schemeClr>
                </a:gs>
              </a:gsLst>
              <a:lin ang="54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思源黑体 CN Regular"/>
                <a:cs typeface="+mn-cs"/>
              </a:endParaRPr>
            </a:p>
          </p:txBody>
        </p:sp>
        <p:sp>
          <p:nvSpPr>
            <p:cNvPr id="29" name="爱设计-17-2">
              <a:extLst>
                <a:ext uri="{FF2B5EF4-FFF2-40B4-BE49-F238E27FC236}">
                  <a16:creationId xmlns:a16="http://schemas.microsoft.com/office/drawing/2014/main" id="{A8DB8D93-AABD-98BD-7413-7F914DF11169}"/>
                </a:ext>
              </a:extLst>
            </p:cNvPr>
            <p:cNvSpPr/>
            <p:nvPr/>
          </p:nvSpPr>
          <p:spPr>
            <a:xfrm>
              <a:off x="0" y="5397866"/>
              <a:ext cx="12192000" cy="2316006"/>
            </a:xfrm>
            <a:prstGeom prst="rect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/>
                <a:ea typeface="思源黑体 CN Regular"/>
                <a:cs typeface="+mn-cs"/>
              </a:endParaRPr>
            </a:p>
          </p:txBody>
        </p:sp>
      </p:grpSp>
      <p:sp>
        <p:nvSpPr>
          <p:cNvPr id="30" name="爱设计-18">
            <a:extLst>
              <a:ext uri="{FF2B5EF4-FFF2-40B4-BE49-F238E27FC236}">
                <a16:creationId xmlns:a16="http://schemas.microsoft.com/office/drawing/2014/main" id="{BF989234-232C-436A-7E12-E515A8E82773}"/>
              </a:ext>
            </a:extLst>
          </p:cNvPr>
          <p:cNvSpPr txBox="1">
            <a:spLocks/>
          </p:cNvSpPr>
          <p:nvPr/>
        </p:nvSpPr>
        <p:spPr>
          <a:xfrm>
            <a:off x="4527599" y="3935970"/>
            <a:ext cx="3107811" cy="4217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  <a:sym typeface="Arial" panose="020B0604020202020204" pitchFamily="34" charset="0"/>
              </a:rPr>
              <a:t>用户数量、新增数量</a:t>
            </a:r>
          </a:p>
        </p:txBody>
      </p:sp>
      <p:sp>
        <p:nvSpPr>
          <p:cNvPr id="32" name="爱设计-19">
            <a:extLst>
              <a:ext uri="{FF2B5EF4-FFF2-40B4-BE49-F238E27FC236}">
                <a16:creationId xmlns:a16="http://schemas.microsoft.com/office/drawing/2014/main" id="{77589D15-3193-8997-BB63-63D206563FFC}"/>
              </a:ext>
            </a:extLst>
          </p:cNvPr>
          <p:cNvSpPr txBox="1">
            <a:spLocks/>
          </p:cNvSpPr>
          <p:nvPr/>
        </p:nvSpPr>
        <p:spPr>
          <a:xfrm>
            <a:off x="4799555" y="2843846"/>
            <a:ext cx="2476049" cy="85356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buClrTx/>
              <a:buSzPct val="25000"/>
              <a:buFontTx/>
              <a:buNone/>
              <a:defRPr/>
            </a:pPr>
            <a:r>
              <a:rPr kumimoji="0" lang="en-US" altLang="zh-CN" sz="5400" b="1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>
                  <a:reflection blurRad="127000" stA="35000" endPos="36000" dir="5400000" sy="-100000" algn="bl" rotWithShape="0"/>
                </a:effectLst>
                <a:uLnTx/>
                <a:uFillTx/>
                <a:latin typeface="Arial" panose="020B0604020202020204" pitchFamily="34" charset="0"/>
                <a:ea typeface="OPPOSans B" panose="00020600040101010101" pitchFamily="18" charset="-122"/>
                <a:cs typeface="OPPOSans B" panose="00020600040101010101" pitchFamily="18" charset="-122"/>
                <a:sym typeface="Arial" panose="020B0604020202020204" pitchFamily="34" charset="0"/>
              </a:rPr>
              <a:t>69%</a:t>
            </a:r>
          </a:p>
        </p:txBody>
      </p:sp>
      <p:sp>
        <p:nvSpPr>
          <p:cNvPr id="34" name="爱设计-20">
            <a:extLst>
              <a:ext uri="{FF2B5EF4-FFF2-40B4-BE49-F238E27FC236}">
                <a16:creationId xmlns:a16="http://schemas.microsoft.com/office/drawing/2014/main" id="{8B68F029-9014-9933-F2E5-59B734712015}"/>
              </a:ext>
            </a:extLst>
          </p:cNvPr>
          <p:cNvSpPr txBox="1">
            <a:spLocks/>
          </p:cNvSpPr>
          <p:nvPr/>
        </p:nvSpPr>
        <p:spPr>
          <a:xfrm>
            <a:off x="673101" y="4953847"/>
            <a:ext cx="10845798" cy="81946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4008" tIns="32004" rIns="64008" bIns="32004" anchor="ctr" anchorCtr="0">
            <a:no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爱设计是一家智能创意科技公司，是国内领先的内容创意全链路服务公司，致力于构建“创意资源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智能创作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内容</a:t>
            </a:r>
            <a:b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</a:b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管理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投放分发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+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数据监测的内容创意全链路平台，在“内容为王”的数字化时代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,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技术正在全面改变内容行业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35" name="爱设计-21">
            <a:extLst>
              <a:ext uri="{FF2B5EF4-FFF2-40B4-BE49-F238E27FC236}">
                <a16:creationId xmlns:a16="http://schemas.microsoft.com/office/drawing/2014/main" id="{D3057310-40DF-5E7B-498D-458D5AF872B2}"/>
              </a:ext>
            </a:extLst>
          </p:cNvPr>
          <p:cNvCxnSpPr>
            <a:cxnSpLocks/>
          </p:cNvCxnSpPr>
          <p:nvPr/>
        </p:nvCxnSpPr>
        <p:spPr>
          <a:xfrm>
            <a:off x="5887070" y="4871841"/>
            <a:ext cx="417861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26579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grpSp>
        <p:nvGrpSpPr>
          <p:cNvPr id="16" name="爱设计-2">
            <a:extLst>
              <a:ext uri="{FF2B5EF4-FFF2-40B4-BE49-F238E27FC236}">
                <a16:creationId xmlns:a16="http://schemas.microsoft.com/office/drawing/2014/main" id="{BE78A1B5-2A70-F1E4-1ED3-10FA5C5D5DFD}"/>
              </a:ext>
            </a:extLst>
          </p:cNvPr>
          <p:cNvGrpSpPr/>
          <p:nvPr/>
        </p:nvGrpSpPr>
        <p:grpSpPr>
          <a:xfrm>
            <a:off x="527962" y="732883"/>
            <a:ext cx="11828807" cy="5681501"/>
            <a:chOff x="527962" y="732883"/>
            <a:chExt cx="11828807" cy="5681501"/>
          </a:xfrm>
        </p:grpSpPr>
        <p:grpSp>
          <p:nvGrpSpPr>
            <p:cNvPr id="8" name="爱设计-2">
              <a:extLst>
                <a:ext uri="{FF2B5EF4-FFF2-40B4-BE49-F238E27FC236}">
                  <a16:creationId xmlns:a16="http://schemas.microsoft.com/office/drawing/2014/main" id="{25DF8201-2CF5-6719-F504-7E73A36F6414}"/>
                </a:ext>
              </a:extLst>
            </p:cNvPr>
            <p:cNvGrpSpPr/>
            <p:nvPr/>
          </p:nvGrpSpPr>
          <p:grpSpPr>
            <a:xfrm>
              <a:off x="11271880" y="786588"/>
              <a:ext cx="247020" cy="242112"/>
              <a:chOff x="11003435" y="660400"/>
              <a:chExt cx="375765" cy="368300"/>
            </a:xfrm>
          </p:grpSpPr>
          <p:sp>
            <p:nvSpPr>
              <p:cNvPr id="4" name="爱设计-2-1">
                <a:extLst>
                  <a:ext uri="{FF2B5EF4-FFF2-40B4-BE49-F238E27FC236}">
                    <a16:creationId xmlns:a16="http://schemas.microsoft.com/office/drawing/2014/main" id="{B764528B-3B52-35ED-61DF-9CA624C85E72}"/>
                  </a:ext>
                </a:extLst>
              </p:cNvPr>
              <p:cNvSpPr/>
              <p:nvPr/>
            </p:nvSpPr>
            <p:spPr>
              <a:xfrm>
                <a:off x="11226800" y="6604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爱设计-2-2">
                <a:extLst>
                  <a:ext uri="{FF2B5EF4-FFF2-40B4-BE49-F238E27FC236}">
                    <a16:creationId xmlns:a16="http://schemas.microsoft.com/office/drawing/2014/main" id="{81065EFC-BBB7-9ED5-EA9D-0CB91BDD06E3}"/>
                  </a:ext>
                </a:extLst>
              </p:cNvPr>
              <p:cNvSpPr/>
              <p:nvPr/>
            </p:nvSpPr>
            <p:spPr>
              <a:xfrm>
                <a:off x="11003435" y="6604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爱设计-2-3">
                <a:extLst>
                  <a:ext uri="{FF2B5EF4-FFF2-40B4-BE49-F238E27FC236}">
                    <a16:creationId xmlns:a16="http://schemas.microsoft.com/office/drawing/2014/main" id="{D11814B0-6647-745A-2462-94B14CB9F85F}"/>
                  </a:ext>
                </a:extLst>
              </p:cNvPr>
              <p:cNvSpPr/>
              <p:nvPr/>
            </p:nvSpPr>
            <p:spPr>
              <a:xfrm>
                <a:off x="11226800" y="8763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爱设计-2-4">
              <a:extLst>
                <a:ext uri="{FF2B5EF4-FFF2-40B4-BE49-F238E27FC236}">
                  <a16:creationId xmlns:a16="http://schemas.microsoft.com/office/drawing/2014/main" id="{C20A0D20-39FE-CFB1-3DAA-1C42B86C0A36}"/>
                </a:ext>
              </a:extLst>
            </p:cNvPr>
            <p:cNvSpPr txBox="1"/>
            <p:nvPr/>
          </p:nvSpPr>
          <p:spPr>
            <a:xfrm>
              <a:off x="742249" y="732883"/>
              <a:ext cx="32907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20XX-20XX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运营计划总结</a:t>
              </a:r>
            </a:p>
          </p:txBody>
        </p:sp>
        <p:grpSp>
          <p:nvGrpSpPr>
            <p:cNvPr id="44" name="爱设计-8">
              <a:extLst>
                <a:ext uri="{FF2B5EF4-FFF2-40B4-BE49-F238E27FC236}">
                  <a16:creationId xmlns:a16="http://schemas.microsoft.com/office/drawing/2014/main" id="{5C386DF2-9FEF-FD31-677D-1653E162470E}"/>
                </a:ext>
              </a:extLst>
            </p:cNvPr>
            <p:cNvGrpSpPr/>
            <p:nvPr/>
          </p:nvGrpSpPr>
          <p:grpSpPr>
            <a:xfrm>
              <a:off x="556615" y="780506"/>
              <a:ext cx="207569" cy="178510"/>
              <a:chOff x="500599" y="780506"/>
              <a:chExt cx="207569" cy="178510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A36FA90E-966C-182B-535F-8EC7A0917A56}"/>
                  </a:ext>
                </a:extLst>
              </p:cNvPr>
              <p:cNvGrpSpPr/>
              <p:nvPr/>
            </p:nvGrpSpPr>
            <p:grpSpPr>
              <a:xfrm>
                <a:off x="500599" y="780506"/>
                <a:ext cx="48574" cy="178510"/>
                <a:chOff x="500599" y="780506"/>
                <a:chExt cx="48574" cy="178510"/>
              </a:xfrm>
            </p:grpSpPr>
            <p:sp>
              <p:nvSpPr>
                <p:cNvPr id="26" name="爱设计-2-5">
                  <a:extLst>
                    <a:ext uri="{FF2B5EF4-FFF2-40B4-BE49-F238E27FC236}">
                      <a16:creationId xmlns:a16="http://schemas.microsoft.com/office/drawing/2014/main" id="{9CB916C1-4091-55FA-EAA2-F22FAB0A30FF}"/>
                    </a:ext>
                  </a:extLst>
                </p:cNvPr>
                <p:cNvSpPr/>
                <p:nvPr/>
              </p:nvSpPr>
              <p:spPr>
                <a:xfrm>
                  <a:off x="500599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爱设计-2-6">
                  <a:extLst>
                    <a:ext uri="{FF2B5EF4-FFF2-40B4-BE49-F238E27FC236}">
                      <a16:creationId xmlns:a16="http://schemas.microsoft.com/office/drawing/2014/main" id="{59C91FD9-BA7E-D444-A5EE-4E64F88278C1}"/>
                    </a:ext>
                  </a:extLst>
                </p:cNvPr>
                <p:cNvSpPr/>
                <p:nvPr/>
              </p:nvSpPr>
              <p:spPr>
                <a:xfrm>
                  <a:off x="500599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爱设计-2-7">
                  <a:extLst>
                    <a:ext uri="{FF2B5EF4-FFF2-40B4-BE49-F238E27FC236}">
                      <a16:creationId xmlns:a16="http://schemas.microsoft.com/office/drawing/2014/main" id="{0CC41878-5D61-3FFF-FEC9-618B9579DC9B}"/>
                    </a:ext>
                  </a:extLst>
                </p:cNvPr>
                <p:cNvSpPr/>
                <p:nvPr/>
              </p:nvSpPr>
              <p:spPr>
                <a:xfrm>
                  <a:off x="500599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4280BEF1-76C8-E0C6-8F3E-CB1DED8496D4}"/>
                  </a:ext>
                </a:extLst>
              </p:cNvPr>
              <p:cNvGrpSpPr/>
              <p:nvPr/>
            </p:nvGrpSpPr>
            <p:grpSpPr>
              <a:xfrm>
                <a:off x="580096" y="780506"/>
                <a:ext cx="48574" cy="178510"/>
                <a:chOff x="601979" y="780506"/>
                <a:chExt cx="48574" cy="178510"/>
              </a:xfrm>
            </p:grpSpPr>
            <p:sp>
              <p:nvSpPr>
                <p:cNvPr id="27" name="爱设计-2-8">
                  <a:extLst>
                    <a:ext uri="{FF2B5EF4-FFF2-40B4-BE49-F238E27FC236}">
                      <a16:creationId xmlns:a16="http://schemas.microsoft.com/office/drawing/2014/main" id="{80D2FCAE-07A0-DA87-5015-A876417A8089}"/>
                    </a:ext>
                  </a:extLst>
                </p:cNvPr>
                <p:cNvSpPr/>
                <p:nvPr/>
              </p:nvSpPr>
              <p:spPr>
                <a:xfrm>
                  <a:off x="601979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爱设计-2-9">
                  <a:extLst>
                    <a:ext uri="{FF2B5EF4-FFF2-40B4-BE49-F238E27FC236}">
                      <a16:creationId xmlns:a16="http://schemas.microsoft.com/office/drawing/2014/main" id="{127B8A4F-08EF-DFAA-A39C-C8E8BF22F46D}"/>
                    </a:ext>
                  </a:extLst>
                </p:cNvPr>
                <p:cNvSpPr/>
                <p:nvPr/>
              </p:nvSpPr>
              <p:spPr>
                <a:xfrm>
                  <a:off x="601979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爱设计-2-10">
                  <a:extLst>
                    <a:ext uri="{FF2B5EF4-FFF2-40B4-BE49-F238E27FC236}">
                      <a16:creationId xmlns:a16="http://schemas.microsoft.com/office/drawing/2014/main" id="{12A276D1-C4D1-4806-73E3-B4A841FFD902}"/>
                    </a:ext>
                  </a:extLst>
                </p:cNvPr>
                <p:cNvSpPr/>
                <p:nvPr/>
              </p:nvSpPr>
              <p:spPr>
                <a:xfrm>
                  <a:off x="601979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D019861F-7BF4-858D-C9FA-F22EA49095DC}"/>
                  </a:ext>
                </a:extLst>
              </p:cNvPr>
              <p:cNvGrpSpPr/>
              <p:nvPr/>
            </p:nvGrpSpPr>
            <p:grpSpPr>
              <a:xfrm>
                <a:off x="659594" y="780506"/>
                <a:ext cx="48574" cy="178510"/>
                <a:chOff x="693675" y="780506"/>
                <a:chExt cx="48574" cy="178510"/>
              </a:xfrm>
            </p:grpSpPr>
            <p:sp>
              <p:nvSpPr>
                <p:cNvPr id="28" name="爱设计-2-11">
                  <a:extLst>
                    <a:ext uri="{FF2B5EF4-FFF2-40B4-BE49-F238E27FC236}">
                      <a16:creationId xmlns:a16="http://schemas.microsoft.com/office/drawing/2014/main" id="{0F7743AD-4F60-FA12-6034-A24048755E48}"/>
                    </a:ext>
                  </a:extLst>
                </p:cNvPr>
                <p:cNvSpPr/>
                <p:nvPr/>
              </p:nvSpPr>
              <p:spPr>
                <a:xfrm>
                  <a:off x="693675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爱设计-2-12">
                  <a:extLst>
                    <a:ext uri="{FF2B5EF4-FFF2-40B4-BE49-F238E27FC236}">
                      <a16:creationId xmlns:a16="http://schemas.microsoft.com/office/drawing/2014/main" id="{99AE9CDB-EAA2-7087-B5C0-6425376AF680}"/>
                    </a:ext>
                  </a:extLst>
                </p:cNvPr>
                <p:cNvSpPr/>
                <p:nvPr/>
              </p:nvSpPr>
              <p:spPr>
                <a:xfrm>
                  <a:off x="693675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爱设计-2-13">
                  <a:extLst>
                    <a:ext uri="{FF2B5EF4-FFF2-40B4-BE49-F238E27FC236}">
                      <a16:creationId xmlns:a16="http://schemas.microsoft.com/office/drawing/2014/main" id="{ECA509C1-3FE0-1984-0552-935875BAEEBE}"/>
                    </a:ext>
                  </a:extLst>
                </p:cNvPr>
                <p:cNvSpPr/>
                <p:nvPr/>
              </p:nvSpPr>
              <p:spPr>
                <a:xfrm>
                  <a:off x="693675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0" name="爱设计-2-14">
              <a:extLst>
                <a:ext uri="{FF2B5EF4-FFF2-40B4-BE49-F238E27FC236}">
                  <a16:creationId xmlns:a16="http://schemas.microsoft.com/office/drawing/2014/main" id="{BD039E3B-C457-EC53-2CC9-8A4C1965844E}"/>
                </a:ext>
              </a:extLst>
            </p:cNvPr>
            <p:cNvSpPr txBox="1"/>
            <p:nvPr/>
          </p:nvSpPr>
          <p:spPr>
            <a:xfrm>
              <a:off x="9640859" y="5998886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Aisheji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Powerpoint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Design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2" name="爱设计-2-15">
              <a:extLst>
                <a:ext uri="{FF2B5EF4-FFF2-40B4-BE49-F238E27FC236}">
                  <a16:creationId xmlns:a16="http://schemas.microsoft.com/office/drawing/2014/main" id="{0809DF9D-129E-DB84-491E-DBDA66830525}"/>
                </a:ext>
              </a:extLst>
            </p:cNvPr>
            <p:cNvSpPr txBox="1"/>
            <p:nvPr/>
          </p:nvSpPr>
          <p:spPr>
            <a:xfrm>
              <a:off x="527962" y="6137385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Annual Operation Plan Summary</a:t>
              </a:r>
            </a:p>
          </p:txBody>
        </p:sp>
      </p:grpSp>
      <p:grpSp>
        <p:nvGrpSpPr>
          <p:cNvPr id="205" name="爱设计-3">
            <a:extLst>
              <a:ext uri="{FF2B5EF4-FFF2-40B4-BE49-F238E27FC236}">
                <a16:creationId xmlns:a16="http://schemas.microsoft.com/office/drawing/2014/main" id="{6D6CA653-E522-1722-9E25-D6E1E37027FD}"/>
              </a:ext>
            </a:extLst>
          </p:cNvPr>
          <p:cNvGrpSpPr/>
          <p:nvPr/>
        </p:nvGrpSpPr>
        <p:grpSpPr>
          <a:xfrm>
            <a:off x="5973152" y="1700133"/>
            <a:ext cx="5545748" cy="3760520"/>
            <a:chOff x="5619042" y="1561960"/>
            <a:chExt cx="5899858" cy="4000639"/>
          </a:xfrm>
        </p:grpSpPr>
        <p:pic>
          <p:nvPicPr>
            <p:cNvPr id="30" name="爱设计-3-1">
              <a:extLst>
                <a:ext uri="{FF2B5EF4-FFF2-40B4-BE49-F238E27FC236}">
                  <a16:creationId xmlns:a16="http://schemas.microsoft.com/office/drawing/2014/main" id="{507591C8-3DB6-37F1-CA3D-1C2D6056B8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19042" y="1561960"/>
              <a:ext cx="5899858" cy="4000639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grpSp>
          <p:nvGrpSpPr>
            <p:cNvPr id="53" name="图形 19">
              <a:extLst>
                <a:ext uri="{FF2B5EF4-FFF2-40B4-BE49-F238E27FC236}">
                  <a16:creationId xmlns:a16="http://schemas.microsoft.com/office/drawing/2014/main" id="{1B4E189E-A560-1CAF-BEF2-75D834BBD802}"/>
                </a:ext>
              </a:extLst>
            </p:cNvPr>
            <p:cNvGrpSpPr/>
            <p:nvPr/>
          </p:nvGrpSpPr>
          <p:grpSpPr>
            <a:xfrm>
              <a:off x="5848128" y="1753494"/>
              <a:ext cx="5441891" cy="3617795"/>
              <a:chOff x="5848128" y="1753494"/>
              <a:chExt cx="5441891" cy="3617795"/>
            </a:xfrm>
          </p:grpSpPr>
          <p:grpSp>
            <p:nvGrpSpPr>
              <p:cNvPr id="54" name="图形 19">
                <a:extLst>
                  <a:ext uri="{FF2B5EF4-FFF2-40B4-BE49-F238E27FC236}">
                    <a16:creationId xmlns:a16="http://schemas.microsoft.com/office/drawing/2014/main" id="{FAD608E9-2B0D-0C91-7CD5-C87EDE64CFE8}"/>
                  </a:ext>
                </a:extLst>
              </p:cNvPr>
              <p:cNvGrpSpPr/>
              <p:nvPr/>
            </p:nvGrpSpPr>
            <p:grpSpPr>
              <a:xfrm>
                <a:off x="6102541" y="1753494"/>
                <a:ext cx="5187478" cy="3617795"/>
                <a:chOff x="6102541" y="1753494"/>
                <a:chExt cx="5187478" cy="3617795"/>
              </a:xfrm>
              <a:solidFill>
                <a:srgbClr val="A9EAAB"/>
              </a:solidFill>
            </p:grpSpPr>
            <p:sp>
              <p:nvSpPr>
                <p:cNvPr id="55" name="爱设计-3-2">
                  <a:extLst>
                    <a:ext uri="{FF2B5EF4-FFF2-40B4-BE49-F238E27FC236}">
                      <a16:creationId xmlns:a16="http://schemas.microsoft.com/office/drawing/2014/main" id="{A00F0311-05FF-9E26-56E1-89A1E638A330}"/>
                    </a:ext>
                  </a:extLst>
                </p:cNvPr>
                <p:cNvSpPr/>
                <p:nvPr/>
              </p:nvSpPr>
              <p:spPr>
                <a:xfrm>
                  <a:off x="6102541" y="1753494"/>
                  <a:ext cx="5187478" cy="3617795"/>
                </a:xfrm>
                <a:custGeom>
                  <a:avLst/>
                  <a:gdLst>
                    <a:gd name="connsiteX0" fmla="*/ 2569668 w 5187478"/>
                    <a:gd name="connsiteY0" fmla="*/ 350312 h 3617795"/>
                    <a:gd name="connsiteX1" fmla="*/ 3779374 w 5187478"/>
                    <a:gd name="connsiteY1" fmla="*/ 671109 h 3617795"/>
                    <a:gd name="connsiteX2" fmla="*/ 5177380 w 5187478"/>
                    <a:gd name="connsiteY2" fmla="*/ 1923853 h 3617795"/>
                    <a:gd name="connsiteX3" fmla="*/ 3298068 w 5187478"/>
                    <a:gd name="connsiteY3" fmla="*/ 3614831 h 3617795"/>
                    <a:gd name="connsiteX4" fmla="*/ 156849 w 5187478"/>
                    <a:gd name="connsiteY4" fmla="*/ 2356846 h 3617795"/>
                    <a:gd name="connsiteX5" fmla="*/ 1208751 w 5187478"/>
                    <a:gd name="connsiteY5" fmla="*/ 41010 h 3617795"/>
                    <a:gd name="connsiteX6" fmla="*/ 2569668 w 5187478"/>
                    <a:gd name="connsiteY6" fmla="*/ 350312 h 3617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187478" h="3617795">
                      <a:moveTo>
                        <a:pt x="2569668" y="350312"/>
                      </a:moveTo>
                      <a:cubicBezTo>
                        <a:pt x="3029472" y="731797"/>
                        <a:pt x="3442703" y="647037"/>
                        <a:pt x="3779374" y="671109"/>
                      </a:cubicBezTo>
                      <a:cubicBezTo>
                        <a:pt x="4490159" y="721941"/>
                        <a:pt x="5099754" y="1040473"/>
                        <a:pt x="5177380" y="1923853"/>
                      </a:cubicBezTo>
                      <a:cubicBezTo>
                        <a:pt x="5261903" y="2886600"/>
                        <a:pt x="4703393" y="3588815"/>
                        <a:pt x="3298068" y="3614831"/>
                      </a:cubicBezTo>
                      <a:cubicBezTo>
                        <a:pt x="1883158" y="3641016"/>
                        <a:pt x="612071" y="3464888"/>
                        <a:pt x="156849" y="2356846"/>
                      </a:cubicBezTo>
                      <a:cubicBezTo>
                        <a:pt x="-298374" y="1248805"/>
                        <a:pt x="279457" y="225709"/>
                        <a:pt x="1208751" y="41010"/>
                      </a:cubicBezTo>
                      <a:cubicBezTo>
                        <a:pt x="1833526" y="-83171"/>
                        <a:pt x="2250443" y="85502"/>
                        <a:pt x="2569668" y="350312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爱设计-3-3">
                  <a:extLst>
                    <a:ext uri="{FF2B5EF4-FFF2-40B4-BE49-F238E27FC236}">
                      <a16:creationId xmlns:a16="http://schemas.microsoft.com/office/drawing/2014/main" id="{6AD19F4B-75F2-7953-F7DE-FE3285D26F28}"/>
                    </a:ext>
                  </a:extLst>
                </p:cNvPr>
                <p:cNvSpPr/>
                <p:nvPr/>
              </p:nvSpPr>
              <p:spPr>
                <a:xfrm>
                  <a:off x="7892703" y="1775417"/>
                  <a:ext cx="2485676" cy="750412"/>
                </a:xfrm>
                <a:custGeom>
                  <a:avLst/>
                  <a:gdLst>
                    <a:gd name="connsiteX0" fmla="*/ 2480120 w 2485676"/>
                    <a:gd name="connsiteY0" fmla="*/ 749820 h 750412"/>
                    <a:gd name="connsiteX1" fmla="*/ 2478699 w 2485676"/>
                    <a:gd name="connsiteY1" fmla="*/ 749532 h 750412"/>
                    <a:gd name="connsiteX2" fmla="*/ 1821958 w 2485676"/>
                    <a:gd name="connsiteY2" fmla="*/ 621159 h 750412"/>
                    <a:gd name="connsiteX3" fmla="*/ 1234356 w 2485676"/>
                    <a:gd name="connsiteY3" fmla="*/ 514137 h 750412"/>
                    <a:gd name="connsiteX4" fmla="*/ 894169 w 2485676"/>
                    <a:gd name="connsiteY4" fmla="*/ 339141 h 750412"/>
                    <a:gd name="connsiteX5" fmla="*/ 1778 w 2485676"/>
                    <a:gd name="connsiteY5" fmla="*/ 6832 h 750412"/>
                    <a:gd name="connsiteX6" fmla="*/ -1823 w 2485676"/>
                    <a:gd name="connsiteY6" fmla="*/ 2994 h 750412"/>
                    <a:gd name="connsiteX7" fmla="*/ 1964 w 2485676"/>
                    <a:gd name="connsiteY7" fmla="*/ -591 h 750412"/>
                    <a:gd name="connsiteX8" fmla="*/ 1998 w 2485676"/>
                    <a:gd name="connsiteY8" fmla="*/ -590 h 750412"/>
                    <a:gd name="connsiteX9" fmla="*/ 486533 w 2485676"/>
                    <a:gd name="connsiteY9" fmla="*/ 115139 h 750412"/>
                    <a:gd name="connsiteX10" fmla="*/ 897922 w 2485676"/>
                    <a:gd name="connsiteY10" fmla="*/ 332734 h 750412"/>
                    <a:gd name="connsiteX11" fmla="*/ 1236740 w 2485676"/>
                    <a:gd name="connsiteY11" fmla="*/ 507104 h 750412"/>
                    <a:gd name="connsiteX12" fmla="*/ 1822938 w 2485676"/>
                    <a:gd name="connsiteY12" fmla="*/ 613789 h 750412"/>
                    <a:gd name="connsiteX13" fmla="*/ 2481539 w 2485676"/>
                    <a:gd name="connsiteY13" fmla="*/ 742686 h 750412"/>
                    <a:gd name="connsiteX14" fmla="*/ 2483585 w 2485676"/>
                    <a:gd name="connsiteY14" fmla="*/ 747504 h 750412"/>
                    <a:gd name="connsiteX15" fmla="*/ 2480120 w 2485676"/>
                    <a:gd name="connsiteY15" fmla="*/ 749820 h 7504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485676" h="750412">
                      <a:moveTo>
                        <a:pt x="2480120" y="749820"/>
                      </a:moveTo>
                      <a:cubicBezTo>
                        <a:pt x="2479629" y="749820"/>
                        <a:pt x="2479156" y="749718"/>
                        <a:pt x="2478699" y="749532"/>
                      </a:cubicBezTo>
                      <a:cubicBezTo>
                        <a:pt x="2330481" y="688338"/>
                        <a:pt x="2071959" y="654191"/>
                        <a:pt x="1821958" y="621159"/>
                      </a:cubicBezTo>
                      <a:cubicBezTo>
                        <a:pt x="1592293" y="590731"/>
                        <a:pt x="1375357" y="562146"/>
                        <a:pt x="1234356" y="514137"/>
                      </a:cubicBezTo>
                      <a:cubicBezTo>
                        <a:pt x="1133707" y="479871"/>
                        <a:pt x="1022694" y="414653"/>
                        <a:pt x="894169" y="339141"/>
                      </a:cubicBezTo>
                      <a:cubicBezTo>
                        <a:pt x="650186" y="195807"/>
                        <a:pt x="346462" y="17414"/>
                        <a:pt x="1778" y="6832"/>
                      </a:cubicBezTo>
                      <a:cubicBezTo>
                        <a:pt x="-267" y="6759"/>
                        <a:pt x="-1873" y="5045"/>
                        <a:pt x="-1823" y="2994"/>
                      </a:cubicBezTo>
                      <a:cubicBezTo>
                        <a:pt x="-1772" y="959"/>
                        <a:pt x="-81" y="-645"/>
                        <a:pt x="1964" y="-591"/>
                      </a:cubicBezTo>
                      <a:cubicBezTo>
                        <a:pt x="1981" y="-591"/>
                        <a:pt x="1981" y="-590"/>
                        <a:pt x="1998" y="-590"/>
                      </a:cubicBezTo>
                      <a:cubicBezTo>
                        <a:pt x="156438" y="4144"/>
                        <a:pt x="314918" y="42010"/>
                        <a:pt x="486533" y="115139"/>
                      </a:cubicBezTo>
                      <a:cubicBezTo>
                        <a:pt x="635901" y="178801"/>
                        <a:pt x="775110" y="260518"/>
                        <a:pt x="897922" y="332734"/>
                      </a:cubicBezTo>
                      <a:cubicBezTo>
                        <a:pt x="1026109" y="408044"/>
                        <a:pt x="1136817" y="473042"/>
                        <a:pt x="1236740" y="507104"/>
                      </a:cubicBezTo>
                      <a:cubicBezTo>
                        <a:pt x="1377047" y="554877"/>
                        <a:pt x="1593628" y="583496"/>
                        <a:pt x="1822938" y="613789"/>
                      </a:cubicBezTo>
                      <a:cubicBezTo>
                        <a:pt x="2073413" y="646888"/>
                        <a:pt x="2332424" y="681103"/>
                        <a:pt x="2481539" y="742686"/>
                      </a:cubicBezTo>
                      <a:cubicBezTo>
                        <a:pt x="2483433" y="743447"/>
                        <a:pt x="2484346" y="745610"/>
                        <a:pt x="2483585" y="747504"/>
                      </a:cubicBezTo>
                      <a:cubicBezTo>
                        <a:pt x="2483010" y="748907"/>
                        <a:pt x="2481641" y="749837"/>
                        <a:pt x="2480120" y="749820"/>
                      </a:cubicBezTo>
                      <a:close/>
                    </a:path>
                  </a:pathLst>
                </a:custGeom>
                <a:solidFill>
                  <a:srgbClr val="A9EAAB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" name="图形 19">
                <a:extLst>
                  <a:ext uri="{FF2B5EF4-FFF2-40B4-BE49-F238E27FC236}">
                    <a16:creationId xmlns:a16="http://schemas.microsoft.com/office/drawing/2014/main" id="{2D3F5A40-E619-94DF-BA0B-F07A280BA8A7}"/>
                  </a:ext>
                </a:extLst>
              </p:cNvPr>
              <p:cNvGrpSpPr/>
              <p:nvPr/>
            </p:nvGrpSpPr>
            <p:grpSpPr>
              <a:xfrm>
                <a:off x="6725141" y="2703698"/>
                <a:ext cx="3084217" cy="2351556"/>
                <a:chOff x="6725141" y="2703698"/>
                <a:chExt cx="3084217" cy="2351556"/>
              </a:xfrm>
            </p:grpSpPr>
            <p:sp>
              <p:nvSpPr>
                <p:cNvPr id="58" name="爱设计-3-4">
                  <a:extLst>
                    <a:ext uri="{FF2B5EF4-FFF2-40B4-BE49-F238E27FC236}">
                      <a16:creationId xmlns:a16="http://schemas.microsoft.com/office/drawing/2014/main" id="{125F64A2-9E97-3217-9925-110A4D32BE86}"/>
                    </a:ext>
                  </a:extLst>
                </p:cNvPr>
                <p:cNvSpPr/>
                <p:nvPr/>
              </p:nvSpPr>
              <p:spPr>
                <a:xfrm>
                  <a:off x="8491493" y="2707752"/>
                  <a:ext cx="776896" cy="940342"/>
                </a:xfrm>
                <a:custGeom>
                  <a:avLst/>
                  <a:gdLst>
                    <a:gd name="connsiteX0" fmla="*/ 109632 w 776896"/>
                    <a:gd name="connsiteY0" fmla="*/ 384192 h 940342"/>
                    <a:gd name="connsiteX1" fmla="*/ 49316 w 776896"/>
                    <a:gd name="connsiteY1" fmla="*/ 487310 h 940342"/>
                    <a:gd name="connsiteX2" fmla="*/ 34457 w 776896"/>
                    <a:gd name="connsiteY2" fmla="*/ 304639 h 940342"/>
                    <a:gd name="connsiteX3" fmla="*/ 105456 w 776896"/>
                    <a:gd name="connsiteY3" fmla="*/ 145939 h 940342"/>
                    <a:gd name="connsiteX4" fmla="*/ 267402 w 776896"/>
                    <a:gd name="connsiteY4" fmla="*/ 59067 h 940342"/>
                    <a:gd name="connsiteX5" fmla="*/ 445914 w 776896"/>
                    <a:gd name="connsiteY5" fmla="*/ 69210 h 940342"/>
                    <a:gd name="connsiteX6" fmla="*/ 585342 w 776896"/>
                    <a:gd name="connsiteY6" fmla="*/ 137386 h 940342"/>
                    <a:gd name="connsiteX7" fmla="*/ 671387 w 776896"/>
                    <a:gd name="connsiteY7" fmla="*/ 250494 h 940342"/>
                    <a:gd name="connsiteX8" fmla="*/ 700614 w 776896"/>
                    <a:gd name="connsiteY8" fmla="*/ 394994 h 940342"/>
                    <a:gd name="connsiteX9" fmla="*/ 721999 w 776896"/>
                    <a:gd name="connsiteY9" fmla="*/ 532445 h 940342"/>
                    <a:gd name="connsiteX10" fmla="*/ 736875 w 776896"/>
                    <a:gd name="connsiteY10" fmla="*/ 694542 h 940342"/>
                    <a:gd name="connsiteX11" fmla="*/ 716302 w 776896"/>
                    <a:gd name="connsiteY11" fmla="*/ 845635 h 940342"/>
                    <a:gd name="connsiteX12" fmla="*/ 559647 w 776896"/>
                    <a:gd name="connsiteY12" fmla="*/ 915975 h 940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76896" h="940342">
                      <a:moveTo>
                        <a:pt x="109632" y="384192"/>
                      </a:moveTo>
                      <a:cubicBezTo>
                        <a:pt x="93640" y="385426"/>
                        <a:pt x="44194" y="446739"/>
                        <a:pt x="49316" y="487310"/>
                      </a:cubicBezTo>
                      <a:cubicBezTo>
                        <a:pt x="-9849" y="457118"/>
                        <a:pt x="-21429" y="352445"/>
                        <a:pt x="34457" y="304639"/>
                      </a:cubicBezTo>
                      <a:cubicBezTo>
                        <a:pt x="-20736" y="239472"/>
                        <a:pt x="18939" y="148103"/>
                        <a:pt x="105456" y="145939"/>
                      </a:cubicBezTo>
                      <a:cubicBezTo>
                        <a:pt x="71951" y="51764"/>
                        <a:pt x="177233" y="3941"/>
                        <a:pt x="267402" y="59067"/>
                      </a:cubicBezTo>
                      <a:cubicBezTo>
                        <a:pt x="283360" y="-25456"/>
                        <a:pt x="426305" y="-18457"/>
                        <a:pt x="445914" y="69210"/>
                      </a:cubicBezTo>
                      <a:cubicBezTo>
                        <a:pt x="509238" y="29163"/>
                        <a:pt x="590752" y="76783"/>
                        <a:pt x="585342" y="137386"/>
                      </a:cubicBezTo>
                      <a:cubicBezTo>
                        <a:pt x="670305" y="122780"/>
                        <a:pt x="698451" y="204497"/>
                        <a:pt x="671387" y="250494"/>
                      </a:cubicBezTo>
                      <a:cubicBezTo>
                        <a:pt x="741743" y="272149"/>
                        <a:pt x="740120" y="370634"/>
                        <a:pt x="700614" y="394994"/>
                      </a:cubicBezTo>
                      <a:cubicBezTo>
                        <a:pt x="766102" y="424763"/>
                        <a:pt x="762857" y="498365"/>
                        <a:pt x="721999" y="532445"/>
                      </a:cubicBezTo>
                      <a:cubicBezTo>
                        <a:pt x="787740" y="564918"/>
                        <a:pt x="792068" y="650962"/>
                        <a:pt x="736875" y="694542"/>
                      </a:cubicBezTo>
                      <a:cubicBezTo>
                        <a:pt x="785036" y="736804"/>
                        <a:pt x="781790" y="819281"/>
                        <a:pt x="716302" y="845635"/>
                      </a:cubicBezTo>
                      <a:cubicBezTo>
                        <a:pt x="728761" y="920471"/>
                        <a:pt x="628635" y="972250"/>
                        <a:pt x="559647" y="91597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爱设计-3-5">
                  <a:extLst>
                    <a:ext uri="{FF2B5EF4-FFF2-40B4-BE49-F238E27FC236}">
                      <a16:creationId xmlns:a16="http://schemas.microsoft.com/office/drawing/2014/main" id="{610471AD-85B3-4925-82D6-11B2DEA8738A}"/>
                    </a:ext>
                  </a:extLst>
                </p:cNvPr>
                <p:cNvSpPr/>
                <p:nvPr/>
              </p:nvSpPr>
              <p:spPr>
                <a:xfrm>
                  <a:off x="8761614" y="2712724"/>
                  <a:ext cx="134678" cy="71524"/>
                </a:xfrm>
                <a:custGeom>
                  <a:avLst/>
                  <a:gdLst>
                    <a:gd name="connsiteX0" fmla="*/ 30870 w 134678"/>
                    <a:gd name="connsiteY0" fmla="*/ 70932 h 71524"/>
                    <a:gd name="connsiteX1" fmla="*/ 132855 w 134678"/>
                    <a:gd name="connsiteY1" fmla="*/ 13085 h 71524"/>
                    <a:gd name="connsiteX2" fmla="*/ -1824 w 134678"/>
                    <a:gd name="connsiteY2" fmla="*/ 55498 h 71524"/>
                    <a:gd name="connsiteX3" fmla="*/ 30870 w 134678"/>
                    <a:gd name="connsiteY3" fmla="*/ 70932 h 715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34678" h="71524">
                      <a:moveTo>
                        <a:pt x="30870" y="70932"/>
                      </a:moveTo>
                      <a:cubicBezTo>
                        <a:pt x="39779" y="23599"/>
                        <a:pt x="88345" y="5004"/>
                        <a:pt x="132855" y="13085"/>
                      </a:cubicBezTo>
                      <a:cubicBezTo>
                        <a:pt x="84102" y="-14098"/>
                        <a:pt x="11700" y="-1166"/>
                        <a:pt x="-1824" y="55498"/>
                      </a:cubicBezTo>
                      <a:cubicBezTo>
                        <a:pt x="9604" y="59437"/>
                        <a:pt x="20575" y="64610"/>
                        <a:pt x="30870" y="7093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爱设计-3-6">
                  <a:extLst>
                    <a:ext uri="{FF2B5EF4-FFF2-40B4-BE49-F238E27FC236}">
                      <a16:creationId xmlns:a16="http://schemas.microsoft.com/office/drawing/2014/main" id="{D522BFB8-072A-2EF7-8BA8-7E264038BFD9}"/>
                    </a:ext>
                  </a:extLst>
                </p:cNvPr>
                <p:cNvSpPr/>
                <p:nvPr/>
              </p:nvSpPr>
              <p:spPr>
                <a:xfrm>
                  <a:off x="8491510" y="2749045"/>
                  <a:ext cx="254721" cy="451511"/>
                </a:xfrm>
                <a:custGeom>
                  <a:avLst/>
                  <a:gdLst>
                    <a:gd name="connsiteX0" fmla="*/ 50246 w 254721"/>
                    <a:gd name="connsiteY0" fmla="*/ 432358 h 451511"/>
                    <a:gd name="connsiteX1" fmla="*/ 67996 w 254721"/>
                    <a:gd name="connsiteY1" fmla="*/ 280217 h 451511"/>
                    <a:gd name="connsiteX2" fmla="*/ 138995 w 254721"/>
                    <a:gd name="connsiteY2" fmla="*/ 121517 h 451511"/>
                    <a:gd name="connsiteX3" fmla="*/ 252898 w 254721"/>
                    <a:gd name="connsiteY3" fmla="*/ 14883 h 451511"/>
                    <a:gd name="connsiteX4" fmla="*/ 105440 w 254721"/>
                    <a:gd name="connsiteY4" fmla="*/ 109548 h 451511"/>
                    <a:gd name="connsiteX5" fmla="*/ 34441 w 254721"/>
                    <a:gd name="connsiteY5" fmla="*/ 268248 h 451511"/>
                    <a:gd name="connsiteX6" fmla="*/ 49300 w 254721"/>
                    <a:gd name="connsiteY6" fmla="*/ 450919 h 451511"/>
                    <a:gd name="connsiteX7" fmla="*/ 50246 w 254721"/>
                    <a:gd name="connsiteY7" fmla="*/ 432358 h 4515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4721" h="451511">
                      <a:moveTo>
                        <a:pt x="50246" y="432358"/>
                      </a:moveTo>
                      <a:cubicBezTo>
                        <a:pt x="21965" y="388118"/>
                        <a:pt x="24771" y="317136"/>
                        <a:pt x="67996" y="280217"/>
                      </a:cubicBezTo>
                      <a:cubicBezTo>
                        <a:pt x="12786" y="215050"/>
                        <a:pt x="52478" y="123681"/>
                        <a:pt x="138995" y="121517"/>
                      </a:cubicBezTo>
                      <a:cubicBezTo>
                        <a:pt x="111373" y="43891"/>
                        <a:pt x="178096" y="-2241"/>
                        <a:pt x="252898" y="14883"/>
                      </a:cubicBezTo>
                      <a:cubicBezTo>
                        <a:pt x="166414" y="-27159"/>
                        <a:pt x="73710" y="20445"/>
                        <a:pt x="105440" y="109548"/>
                      </a:cubicBezTo>
                      <a:cubicBezTo>
                        <a:pt x="18889" y="111712"/>
                        <a:pt x="-20787" y="203081"/>
                        <a:pt x="34441" y="268248"/>
                      </a:cubicBezTo>
                      <a:cubicBezTo>
                        <a:pt x="-21446" y="316054"/>
                        <a:pt x="-9816" y="420727"/>
                        <a:pt x="49300" y="450919"/>
                      </a:cubicBezTo>
                      <a:cubicBezTo>
                        <a:pt x="48623" y="444715"/>
                        <a:pt x="48945" y="438460"/>
                        <a:pt x="50246" y="43235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爱设计-3-7">
                  <a:extLst>
                    <a:ext uri="{FF2B5EF4-FFF2-40B4-BE49-F238E27FC236}">
                      <a16:creationId xmlns:a16="http://schemas.microsoft.com/office/drawing/2014/main" id="{CEF1C517-4091-B5F1-838C-8A11E6025116}"/>
                    </a:ext>
                  </a:extLst>
                </p:cNvPr>
                <p:cNvSpPr/>
                <p:nvPr/>
              </p:nvSpPr>
              <p:spPr>
                <a:xfrm>
                  <a:off x="8553136" y="3415667"/>
                  <a:ext cx="303719" cy="251071"/>
                </a:xfrm>
                <a:custGeom>
                  <a:avLst/>
                  <a:gdLst>
                    <a:gd name="connsiteX0" fmla="*/ 24796 w 303719"/>
                    <a:gd name="connsiteY0" fmla="*/ -593 h 251071"/>
                    <a:gd name="connsiteX1" fmla="*/ 69424 w 303719"/>
                    <a:gd name="connsiteY1" fmla="*/ 172307 h 251071"/>
                    <a:gd name="connsiteX2" fmla="*/ 301895 w 303719"/>
                    <a:gd name="connsiteY2" fmla="*/ 238066 h 251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03719" h="251071">
                      <a:moveTo>
                        <a:pt x="24796" y="-593"/>
                      </a:moveTo>
                      <a:cubicBezTo>
                        <a:pt x="-34488" y="100835"/>
                        <a:pt x="16344" y="167168"/>
                        <a:pt x="69424" y="172307"/>
                      </a:cubicBezTo>
                      <a:cubicBezTo>
                        <a:pt x="78586" y="231355"/>
                        <a:pt x="178188" y="272162"/>
                        <a:pt x="301895" y="23806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爱设计-3-8">
                  <a:extLst>
                    <a:ext uri="{FF2B5EF4-FFF2-40B4-BE49-F238E27FC236}">
                      <a16:creationId xmlns:a16="http://schemas.microsoft.com/office/drawing/2014/main" id="{0F6F20DB-1706-62DF-5A11-8F70CD58B7B3}"/>
                    </a:ext>
                  </a:extLst>
                </p:cNvPr>
                <p:cNvSpPr/>
                <p:nvPr/>
              </p:nvSpPr>
              <p:spPr>
                <a:xfrm>
                  <a:off x="8557953" y="3415667"/>
                  <a:ext cx="227581" cy="251061"/>
                </a:xfrm>
                <a:custGeom>
                  <a:avLst/>
                  <a:gdLst>
                    <a:gd name="connsiteX0" fmla="*/ 92145 w 227581"/>
                    <a:gd name="connsiteY0" fmla="*/ 172307 h 251061"/>
                    <a:gd name="connsiteX1" fmla="*/ 40298 w 227581"/>
                    <a:gd name="connsiteY1" fmla="*/ 12762 h 251061"/>
                    <a:gd name="connsiteX2" fmla="*/ 24797 w 227581"/>
                    <a:gd name="connsiteY2" fmla="*/ -593 h 251061"/>
                    <a:gd name="connsiteX3" fmla="*/ 69408 w 227581"/>
                    <a:gd name="connsiteY3" fmla="*/ 172307 h 251061"/>
                    <a:gd name="connsiteX4" fmla="*/ 225758 w 227581"/>
                    <a:gd name="connsiteY4" fmla="*/ 250237 h 251061"/>
                    <a:gd name="connsiteX5" fmla="*/ 92145 w 227581"/>
                    <a:gd name="connsiteY5" fmla="*/ 172307 h 251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7581" h="251061">
                      <a:moveTo>
                        <a:pt x="92145" y="172307"/>
                      </a:moveTo>
                      <a:cubicBezTo>
                        <a:pt x="41431" y="167405"/>
                        <a:pt x="-7136" y="106650"/>
                        <a:pt x="40298" y="12762"/>
                      </a:cubicBezTo>
                      <a:lnTo>
                        <a:pt x="24797" y="-593"/>
                      </a:lnTo>
                      <a:cubicBezTo>
                        <a:pt x="-34487" y="100835"/>
                        <a:pt x="16344" y="167168"/>
                        <a:pt x="69408" y="172307"/>
                      </a:cubicBezTo>
                      <a:cubicBezTo>
                        <a:pt x="76592" y="218592"/>
                        <a:pt x="139376" y="253668"/>
                        <a:pt x="225758" y="250237"/>
                      </a:cubicBezTo>
                      <a:cubicBezTo>
                        <a:pt x="151260" y="247245"/>
                        <a:pt x="98686" y="214450"/>
                        <a:pt x="92145" y="17230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爱设计-3-9">
                  <a:extLst>
                    <a:ext uri="{FF2B5EF4-FFF2-40B4-BE49-F238E27FC236}">
                      <a16:creationId xmlns:a16="http://schemas.microsoft.com/office/drawing/2014/main" id="{84EEB4B9-1542-0A63-7059-6B1911B717C3}"/>
                    </a:ext>
                  </a:extLst>
                </p:cNvPr>
                <p:cNvSpPr/>
                <p:nvPr/>
              </p:nvSpPr>
              <p:spPr>
                <a:xfrm>
                  <a:off x="8487378" y="2703698"/>
                  <a:ext cx="784971" cy="948564"/>
                </a:xfrm>
                <a:custGeom>
                  <a:avLst/>
                  <a:gdLst>
                    <a:gd name="connsiteX0" fmla="*/ 629522 w 784971"/>
                    <a:gd name="connsiteY0" fmla="*/ 947972 h 948564"/>
                    <a:gd name="connsiteX1" fmla="*/ 561227 w 784971"/>
                    <a:gd name="connsiteY1" fmla="*/ 923206 h 948564"/>
                    <a:gd name="connsiteX2" fmla="*/ 560399 w 784971"/>
                    <a:gd name="connsiteY2" fmla="*/ 917577 h 948564"/>
                    <a:gd name="connsiteX3" fmla="*/ 566028 w 784971"/>
                    <a:gd name="connsiteY3" fmla="*/ 916749 h 948564"/>
                    <a:gd name="connsiteX4" fmla="*/ 566299 w 784971"/>
                    <a:gd name="connsiteY4" fmla="*/ 916969 h 948564"/>
                    <a:gd name="connsiteX5" fmla="*/ 677666 w 784971"/>
                    <a:gd name="connsiteY5" fmla="*/ 926875 h 948564"/>
                    <a:gd name="connsiteX6" fmla="*/ 716428 w 784971"/>
                    <a:gd name="connsiteY6" fmla="*/ 850416 h 948564"/>
                    <a:gd name="connsiteX7" fmla="*/ 715904 w 784971"/>
                    <a:gd name="connsiteY7" fmla="*/ 847221 h 948564"/>
                    <a:gd name="connsiteX8" fmla="*/ 718896 w 784971"/>
                    <a:gd name="connsiteY8" fmla="*/ 846004 h 948564"/>
                    <a:gd name="connsiteX9" fmla="*/ 768528 w 784971"/>
                    <a:gd name="connsiteY9" fmla="*/ 785451 h 948564"/>
                    <a:gd name="connsiteX10" fmla="*/ 738319 w 784971"/>
                    <a:gd name="connsiteY10" fmla="*/ 701690 h 948564"/>
                    <a:gd name="connsiteX11" fmla="*/ 734668 w 784971"/>
                    <a:gd name="connsiteY11" fmla="*/ 698495 h 948564"/>
                    <a:gd name="connsiteX12" fmla="*/ 738472 w 784971"/>
                    <a:gd name="connsiteY12" fmla="*/ 695502 h 948564"/>
                    <a:gd name="connsiteX13" fmla="*/ 774647 w 784971"/>
                    <a:gd name="connsiteY13" fmla="*/ 611267 h 948564"/>
                    <a:gd name="connsiteX14" fmla="*/ 724305 w 784971"/>
                    <a:gd name="connsiteY14" fmla="*/ 540268 h 948564"/>
                    <a:gd name="connsiteX15" fmla="*/ 718744 w 784971"/>
                    <a:gd name="connsiteY15" fmla="*/ 537529 h 948564"/>
                    <a:gd name="connsiteX16" fmla="*/ 723511 w 784971"/>
                    <a:gd name="connsiteY16" fmla="*/ 533557 h 948564"/>
                    <a:gd name="connsiteX17" fmla="*/ 750862 w 784971"/>
                    <a:gd name="connsiteY17" fmla="*/ 463031 h 948564"/>
                    <a:gd name="connsiteX18" fmla="*/ 703039 w 784971"/>
                    <a:gd name="connsiteY18" fmla="*/ 402868 h 948564"/>
                    <a:gd name="connsiteX19" fmla="*/ 696160 w 784971"/>
                    <a:gd name="connsiteY19" fmla="*/ 399741 h 948564"/>
                    <a:gd name="connsiteX20" fmla="*/ 702600 w 784971"/>
                    <a:gd name="connsiteY20" fmla="*/ 395768 h 948564"/>
                    <a:gd name="connsiteX21" fmla="*/ 727128 w 784971"/>
                    <a:gd name="connsiteY21" fmla="*/ 325040 h 948564"/>
                    <a:gd name="connsiteX22" fmla="*/ 674302 w 784971"/>
                    <a:gd name="connsiteY22" fmla="*/ 258554 h 948564"/>
                    <a:gd name="connsiteX23" fmla="*/ 669416 w 784971"/>
                    <a:gd name="connsiteY23" fmla="*/ 256999 h 948564"/>
                    <a:gd name="connsiteX24" fmla="*/ 672003 w 784971"/>
                    <a:gd name="connsiteY24" fmla="*/ 252604 h 948564"/>
                    <a:gd name="connsiteX25" fmla="*/ 668182 w 784971"/>
                    <a:gd name="connsiteY25" fmla="*/ 173000 h 948564"/>
                    <a:gd name="connsiteX26" fmla="*/ 590117 w 784971"/>
                    <a:gd name="connsiteY26" fmla="*/ 145513 h 948564"/>
                    <a:gd name="connsiteX27" fmla="*/ 584944 w 784971"/>
                    <a:gd name="connsiteY27" fmla="*/ 146409 h 948564"/>
                    <a:gd name="connsiteX28" fmla="*/ 585418 w 784971"/>
                    <a:gd name="connsiteY28" fmla="*/ 141186 h 948564"/>
                    <a:gd name="connsiteX29" fmla="*/ 548802 w 784971"/>
                    <a:gd name="connsiteY29" fmla="*/ 76222 h 948564"/>
                    <a:gd name="connsiteX30" fmla="*/ 452159 w 784971"/>
                    <a:gd name="connsiteY30" fmla="*/ 76763 h 948564"/>
                    <a:gd name="connsiteX31" fmla="*/ 447308 w 784971"/>
                    <a:gd name="connsiteY31" fmla="*/ 79822 h 948564"/>
                    <a:gd name="connsiteX32" fmla="*/ 446057 w 784971"/>
                    <a:gd name="connsiteY32" fmla="*/ 74244 h 948564"/>
                    <a:gd name="connsiteX33" fmla="*/ 351560 w 784971"/>
                    <a:gd name="connsiteY33" fmla="*/ 7589 h 948564"/>
                    <a:gd name="connsiteX34" fmla="*/ 275490 w 784971"/>
                    <a:gd name="connsiteY34" fmla="*/ 63966 h 948564"/>
                    <a:gd name="connsiteX35" fmla="*/ 274408 w 784971"/>
                    <a:gd name="connsiteY35" fmla="*/ 69696 h 948564"/>
                    <a:gd name="connsiteX36" fmla="*/ 269337 w 784971"/>
                    <a:gd name="connsiteY36" fmla="*/ 66654 h 948564"/>
                    <a:gd name="connsiteX37" fmla="*/ 131801 w 784971"/>
                    <a:gd name="connsiteY37" fmla="*/ 63273 h 948564"/>
                    <a:gd name="connsiteX38" fmla="*/ 113308 w 784971"/>
                    <a:gd name="connsiteY38" fmla="*/ 148692 h 948564"/>
                    <a:gd name="connsiteX39" fmla="*/ 115167 w 784971"/>
                    <a:gd name="connsiteY39" fmla="*/ 153932 h 948564"/>
                    <a:gd name="connsiteX40" fmla="*/ 109606 w 784971"/>
                    <a:gd name="connsiteY40" fmla="*/ 154067 h 948564"/>
                    <a:gd name="connsiteX41" fmla="*/ 24677 w 784971"/>
                    <a:gd name="connsiteY41" fmla="*/ 207029 h 948564"/>
                    <a:gd name="connsiteX42" fmla="*/ 41582 w 784971"/>
                    <a:gd name="connsiteY42" fmla="*/ 306140 h 948564"/>
                    <a:gd name="connsiteX43" fmla="*/ 44185 w 784971"/>
                    <a:gd name="connsiteY43" fmla="*/ 309200 h 948564"/>
                    <a:gd name="connsiteX44" fmla="*/ 41125 w 784971"/>
                    <a:gd name="connsiteY44" fmla="*/ 311803 h 948564"/>
                    <a:gd name="connsiteX45" fmla="*/ 15566 w 784971"/>
                    <a:gd name="connsiteY45" fmla="*/ 442289 h 948564"/>
                    <a:gd name="connsiteX46" fmla="*/ 95372 w 784971"/>
                    <a:gd name="connsiteY46" fmla="*/ 495420 h 948564"/>
                    <a:gd name="connsiteX47" fmla="*/ 99530 w 784971"/>
                    <a:gd name="connsiteY47" fmla="*/ 499342 h 948564"/>
                    <a:gd name="connsiteX48" fmla="*/ 95998 w 784971"/>
                    <a:gd name="connsiteY48" fmla="*/ 503467 h 948564"/>
                    <a:gd name="connsiteX49" fmla="*/ 8094 w 784971"/>
                    <a:gd name="connsiteY49" fmla="*/ 445383 h 948564"/>
                    <a:gd name="connsiteX50" fmla="*/ 32893 w 784971"/>
                    <a:gd name="connsiteY50" fmla="*/ 308304 h 948564"/>
                    <a:gd name="connsiteX51" fmla="*/ 17324 w 784971"/>
                    <a:gd name="connsiteY51" fmla="*/ 203716 h 948564"/>
                    <a:gd name="connsiteX52" fmla="*/ 103993 w 784971"/>
                    <a:gd name="connsiteY52" fmla="*/ 146240 h 948564"/>
                    <a:gd name="connsiteX53" fmla="*/ 126713 w 784971"/>
                    <a:gd name="connsiteY53" fmla="*/ 57001 h 948564"/>
                    <a:gd name="connsiteX54" fmla="*/ 268711 w 784971"/>
                    <a:gd name="connsiteY54" fmla="*/ 56883 h 948564"/>
                    <a:gd name="connsiteX55" fmla="*/ 351358 w 784971"/>
                    <a:gd name="connsiteY55" fmla="*/ -593 h 948564"/>
                    <a:gd name="connsiteX56" fmla="*/ 353217 w 784971"/>
                    <a:gd name="connsiteY56" fmla="*/ -593 h 948564"/>
                    <a:gd name="connsiteX57" fmla="*/ 452497 w 784971"/>
                    <a:gd name="connsiteY57" fmla="*/ 67026 h 948564"/>
                    <a:gd name="connsiteX58" fmla="*/ 552944 w 784971"/>
                    <a:gd name="connsiteY58" fmla="*/ 69223 h 948564"/>
                    <a:gd name="connsiteX59" fmla="*/ 593633 w 784971"/>
                    <a:gd name="connsiteY59" fmla="*/ 136689 h 948564"/>
                    <a:gd name="connsiteX60" fmla="*/ 674775 w 784971"/>
                    <a:gd name="connsiteY60" fmla="*/ 168301 h 948564"/>
                    <a:gd name="connsiteX61" fmla="*/ 681250 w 784971"/>
                    <a:gd name="connsiteY61" fmla="*/ 252248 h 948564"/>
                    <a:gd name="connsiteX62" fmla="*/ 735074 w 784971"/>
                    <a:gd name="connsiteY62" fmla="*/ 323856 h 948564"/>
                    <a:gd name="connsiteX63" fmla="*/ 712405 w 784971"/>
                    <a:gd name="connsiteY63" fmla="*/ 398338 h 948564"/>
                    <a:gd name="connsiteX64" fmla="*/ 758807 w 784971"/>
                    <a:gd name="connsiteY64" fmla="*/ 461780 h 948564"/>
                    <a:gd name="connsiteX65" fmla="*/ 733045 w 784971"/>
                    <a:gd name="connsiteY65" fmla="*/ 535619 h 948564"/>
                    <a:gd name="connsiteX66" fmla="*/ 782609 w 784971"/>
                    <a:gd name="connsiteY66" fmla="*/ 610337 h 948564"/>
                    <a:gd name="connsiteX67" fmla="*/ 747110 w 784971"/>
                    <a:gd name="connsiteY67" fmla="*/ 698748 h 948564"/>
                    <a:gd name="connsiteX68" fmla="*/ 776473 w 784971"/>
                    <a:gd name="connsiteY68" fmla="*/ 786652 h 948564"/>
                    <a:gd name="connsiteX69" fmla="*/ 724846 w 784971"/>
                    <a:gd name="connsiteY69" fmla="*/ 852106 h 948564"/>
                    <a:gd name="connsiteX70" fmla="*/ 681706 w 784971"/>
                    <a:gd name="connsiteY70" fmla="*/ 933704 h 948564"/>
                    <a:gd name="connsiteX71" fmla="*/ 629522 w 784971"/>
                    <a:gd name="connsiteY71" fmla="*/ 947972 h 948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784971" h="948564">
                      <a:moveTo>
                        <a:pt x="629522" y="947972"/>
                      </a:moveTo>
                      <a:cubicBezTo>
                        <a:pt x="604570" y="947853"/>
                        <a:pt x="580448" y="939114"/>
                        <a:pt x="561227" y="923206"/>
                      </a:cubicBezTo>
                      <a:cubicBezTo>
                        <a:pt x="559452" y="921888"/>
                        <a:pt x="559080" y="919352"/>
                        <a:pt x="560399" y="917577"/>
                      </a:cubicBezTo>
                      <a:cubicBezTo>
                        <a:pt x="561735" y="915802"/>
                        <a:pt x="564253" y="915430"/>
                        <a:pt x="566028" y="916749"/>
                      </a:cubicBezTo>
                      <a:cubicBezTo>
                        <a:pt x="566130" y="916816"/>
                        <a:pt x="566214" y="916884"/>
                        <a:pt x="566299" y="916969"/>
                      </a:cubicBezTo>
                      <a:cubicBezTo>
                        <a:pt x="598722" y="943424"/>
                        <a:pt x="642369" y="947312"/>
                        <a:pt x="677666" y="926875"/>
                      </a:cubicBezTo>
                      <a:cubicBezTo>
                        <a:pt x="706623" y="910088"/>
                        <a:pt x="721482" y="880776"/>
                        <a:pt x="716428" y="850416"/>
                      </a:cubicBezTo>
                      <a:lnTo>
                        <a:pt x="715904" y="847221"/>
                      </a:lnTo>
                      <a:lnTo>
                        <a:pt x="718896" y="846004"/>
                      </a:lnTo>
                      <a:cubicBezTo>
                        <a:pt x="745723" y="835218"/>
                        <a:pt x="763795" y="813141"/>
                        <a:pt x="768528" y="785451"/>
                      </a:cubicBezTo>
                      <a:cubicBezTo>
                        <a:pt x="773565" y="754195"/>
                        <a:pt x="762155" y="722533"/>
                        <a:pt x="738319" y="701690"/>
                      </a:cubicBezTo>
                      <a:lnTo>
                        <a:pt x="734668" y="698495"/>
                      </a:lnTo>
                      <a:lnTo>
                        <a:pt x="738472" y="695502"/>
                      </a:lnTo>
                      <a:cubicBezTo>
                        <a:pt x="764251" y="675538"/>
                        <a:pt x="777927" y="643707"/>
                        <a:pt x="774647" y="611267"/>
                      </a:cubicBezTo>
                      <a:cubicBezTo>
                        <a:pt x="771385" y="580281"/>
                        <a:pt x="753043" y="554383"/>
                        <a:pt x="724305" y="540268"/>
                      </a:cubicBezTo>
                      <a:lnTo>
                        <a:pt x="718744" y="537529"/>
                      </a:lnTo>
                      <a:lnTo>
                        <a:pt x="723511" y="533557"/>
                      </a:lnTo>
                      <a:cubicBezTo>
                        <a:pt x="744050" y="516247"/>
                        <a:pt x="754362" y="489656"/>
                        <a:pt x="750862" y="463031"/>
                      </a:cubicBezTo>
                      <a:cubicBezTo>
                        <a:pt x="747296" y="436626"/>
                        <a:pt x="730307" y="415259"/>
                        <a:pt x="703039" y="402868"/>
                      </a:cubicBezTo>
                      <a:lnTo>
                        <a:pt x="696160" y="399741"/>
                      </a:lnTo>
                      <a:lnTo>
                        <a:pt x="702600" y="395768"/>
                      </a:lnTo>
                      <a:cubicBezTo>
                        <a:pt x="720620" y="384662"/>
                        <a:pt x="730949" y="354910"/>
                        <a:pt x="727128" y="325040"/>
                      </a:cubicBezTo>
                      <a:cubicBezTo>
                        <a:pt x="725117" y="309318"/>
                        <a:pt x="715955" y="271368"/>
                        <a:pt x="674302" y="258554"/>
                      </a:cubicBezTo>
                      <a:lnTo>
                        <a:pt x="669416" y="256999"/>
                      </a:lnTo>
                      <a:lnTo>
                        <a:pt x="672003" y="252604"/>
                      </a:lnTo>
                      <a:cubicBezTo>
                        <a:pt x="685848" y="229056"/>
                        <a:pt x="684276" y="196311"/>
                        <a:pt x="668182" y="173000"/>
                      </a:cubicBezTo>
                      <a:cubicBezTo>
                        <a:pt x="651886" y="149435"/>
                        <a:pt x="624231" y="139664"/>
                        <a:pt x="590117" y="145513"/>
                      </a:cubicBezTo>
                      <a:lnTo>
                        <a:pt x="584944" y="146409"/>
                      </a:lnTo>
                      <a:lnTo>
                        <a:pt x="585418" y="141186"/>
                      </a:lnTo>
                      <a:cubicBezTo>
                        <a:pt x="587632" y="116252"/>
                        <a:pt x="573585" y="91351"/>
                        <a:pt x="548802" y="76222"/>
                      </a:cubicBezTo>
                      <a:cubicBezTo>
                        <a:pt x="525238" y="61836"/>
                        <a:pt x="487473" y="54432"/>
                        <a:pt x="452159" y="76763"/>
                      </a:cubicBezTo>
                      <a:lnTo>
                        <a:pt x="447308" y="79822"/>
                      </a:lnTo>
                      <a:lnTo>
                        <a:pt x="446057" y="74244"/>
                      </a:lnTo>
                      <a:cubicBezTo>
                        <a:pt x="435593" y="27520"/>
                        <a:pt x="389714" y="6913"/>
                        <a:pt x="351560" y="7589"/>
                      </a:cubicBezTo>
                      <a:cubicBezTo>
                        <a:pt x="321251" y="8096"/>
                        <a:pt x="283148" y="23175"/>
                        <a:pt x="275490" y="63966"/>
                      </a:cubicBezTo>
                      <a:lnTo>
                        <a:pt x="274408" y="69696"/>
                      </a:lnTo>
                      <a:lnTo>
                        <a:pt x="269337" y="66654"/>
                      </a:lnTo>
                      <a:cubicBezTo>
                        <a:pt x="221801" y="37544"/>
                        <a:pt x="165238" y="36226"/>
                        <a:pt x="131801" y="63273"/>
                      </a:cubicBezTo>
                      <a:cubicBezTo>
                        <a:pt x="107695" y="82831"/>
                        <a:pt x="100950" y="113986"/>
                        <a:pt x="113308" y="148692"/>
                      </a:cubicBezTo>
                      <a:lnTo>
                        <a:pt x="115167" y="153932"/>
                      </a:lnTo>
                      <a:lnTo>
                        <a:pt x="109606" y="154067"/>
                      </a:lnTo>
                      <a:cubicBezTo>
                        <a:pt x="70860" y="155031"/>
                        <a:pt x="39113" y="174826"/>
                        <a:pt x="24677" y="207029"/>
                      </a:cubicBezTo>
                      <a:cubicBezTo>
                        <a:pt x="10241" y="239232"/>
                        <a:pt x="16445" y="276507"/>
                        <a:pt x="41582" y="306140"/>
                      </a:cubicBezTo>
                      <a:lnTo>
                        <a:pt x="44185" y="309200"/>
                      </a:lnTo>
                      <a:lnTo>
                        <a:pt x="41125" y="311803"/>
                      </a:lnTo>
                      <a:cubicBezTo>
                        <a:pt x="2549" y="344801"/>
                        <a:pt x="-933" y="402429"/>
                        <a:pt x="15566" y="442289"/>
                      </a:cubicBezTo>
                      <a:cubicBezTo>
                        <a:pt x="30678" y="478803"/>
                        <a:pt x="59788" y="498176"/>
                        <a:pt x="95372" y="495420"/>
                      </a:cubicBezTo>
                      <a:cubicBezTo>
                        <a:pt x="97603" y="495353"/>
                        <a:pt x="99463" y="497111"/>
                        <a:pt x="99530" y="499342"/>
                      </a:cubicBezTo>
                      <a:cubicBezTo>
                        <a:pt x="99581" y="501421"/>
                        <a:pt x="98060" y="503213"/>
                        <a:pt x="95998" y="503467"/>
                      </a:cubicBezTo>
                      <a:cubicBezTo>
                        <a:pt x="57269" y="506476"/>
                        <a:pt x="24407" y="484737"/>
                        <a:pt x="8094" y="445383"/>
                      </a:cubicBezTo>
                      <a:cubicBezTo>
                        <a:pt x="-9098" y="403848"/>
                        <a:pt x="-5819" y="344142"/>
                        <a:pt x="32893" y="308304"/>
                      </a:cubicBezTo>
                      <a:cubicBezTo>
                        <a:pt x="7840" y="276760"/>
                        <a:pt x="1974" y="237947"/>
                        <a:pt x="17324" y="203716"/>
                      </a:cubicBezTo>
                      <a:cubicBezTo>
                        <a:pt x="32385" y="170160"/>
                        <a:pt x="64538" y="148945"/>
                        <a:pt x="103993" y="146240"/>
                      </a:cubicBezTo>
                      <a:cubicBezTo>
                        <a:pt x="92870" y="110166"/>
                        <a:pt x="101001" y="77861"/>
                        <a:pt x="126713" y="57001"/>
                      </a:cubicBezTo>
                      <a:cubicBezTo>
                        <a:pt x="161638" y="28669"/>
                        <a:pt x="219350" y="28821"/>
                        <a:pt x="268711" y="56883"/>
                      </a:cubicBezTo>
                      <a:cubicBezTo>
                        <a:pt x="277857" y="22516"/>
                        <a:pt x="309654" y="185"/>
                        <a:pt x="351358" y="-593"/>
                      </a:cubicBezTo>
                      <a:lnTo>
                        <a:pt x="353217" y="-593"/>
                      </a:lnTo>
                      <a:cubicBezTo>
                        <a:pt x="392706" y="-593"/>
                        <a:pt x="439092" y="20420"/>
                        <a:pt x="452497" y="67026"/>
                      </a:cubicBezTo>
                      <a:cubicBezTo>
                        <a:pt x="483889" y="49462"/>
                        <a:pt x="522347" y="50290"/>
                        <a:pt x="552944" y="69223"/>
                      </a:cubicBezTo>
                      <a:cubicBezTo>
                        <a:pt x="578724" y="84944"/>
                        <a:pt x="593955" y="110437"/>
                        <a:pt x="593633" y="136689"/>
                      </a:cubicBezTo>
                      <a:cubicBezTo>
                        <a:pt x="640696" y="130401"/>
                        <a:pt x="664632" y="153594"/>
                        <a:pt x="674775" y="168301"/>
                      </a:cubicBezTo>
                      <a:cubicBezTo>
                        <a:pt x="691680" y="192711"/>
                        <a:pt x="694080" y="226520"/>
                        <a:pt x="681250" y="252248"/>
                      </a:cubicBezTo>
                      <a:cubicBezTo>
                        <a:pt x="710731" y="263236"/>
                        <a:pt x="730712" y="289642"/>
                        <a:pt x="735074" y="323856"/>
                      </a:cubicBezTo>
                      <a:cubicBezTo>
                        <a:pt x="738945" y="354115"/>
                        <a:pt x="729749" y="383495"/>
                        <a:pt x="712405" y="398338"/>
                      </a:cubicBezTo>
                      <a:cubicBezTo>
                        <a:pt x="738742" y="412250"/>
                        <a:pt x="755122" y="434564"/>
                        <a:pt x="758807" y="461780"/>
                      </a:cubicBezTo>
                      <a:cubicBezTo>
                        <a:pt x="762374" y="489081"/>
                        <a:pt x="752824" y="516466"/>
                        <a:pt x="733045" y="535619"/>
                      </a:cubicBezTo>
                      <a:cubicBezTo>
                        <a:pt x="761310" y="551543"/>
                        <a:pt x="779262" y="578472"/>
                        <a:pt x="782609" y="610337"/>
                      </a:cubicBezTo>
                      <a:cubicBezTo>
                        <a:pt x="786058" y="643859"/>
                        <a:pt x="772788" y="676924"/>
                        <a:pt x="747110" y="698748"/>
                      </a:cubicBezTo>
                      <a:cubicBezTo>
                        <a:pt x="770725" y="721468"/>
                        <a:pt x="781696" y="754313"/>
                        <a:pt x="776473" y="786652"/>
                      </a:cubicBezTo>
                      <a:cubicBezTo>
                        <a:pt x="771402" y="816150"/>
                        <a:pt x="752705" y="839850"/>
                        <a:pt x="724846" y="852106"/>
                      </a:cubicBezTo>
                      <a:cubicBezTo>
                        <a:pt x="728954" y="884715"/>
                        <a:pt x="712641" y="915751"/>
                        <a:pt x="681706" y="933704"/>
                      </a:cubicBezTo>
                      <a:cubicBezTo>
                        <a:pt x="665883" y="942985"/>
                        <a:pt x="647863" y="947904"/>
                        <a:pt x="629522" y="94797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爱设计-3-10">
                  <a:extLst>
                    <a:ext uri="{FF2B5EF4-FFF2-40B4-BE49-F238E27FC236}">
                      <a16:creationId xmlns:a16="http://schemas.microsoft.com/office/drawing/2014/main" id="{6B9CB748-277A-85FC-6963-8F658D422775}"/>
                    </a:ext>
                  </a:extLst>
                </p:cNvPr>
                <p:cNvSpPr/>
                <p:nvPr/>
              </p:nvSpPr>
              <p:spPr>
                <a:xfrm>
                  <a:off x="7458139" y="3616611"/>
                  <a:ext cx="2343097" cy="1435701"/>
                </a:xfrm>
                <a:custGeom>
                  <a:avLst/>
                  <a:gdLst>
                    <a:gd name="connsiteX0" fmla="*/ 1268925 w 2343097"/>
                    <a:gd name="connsiteY0" fmla="*/ 98028 h 1435701"/>
                    <a:gd name="connsiteX1" fmla="*/ 1245545 w 2343097"/>
                    <a:gd name="connsiteY1" fmla="*/ 93211 h 1435701"/>
                    <a:gd name="connsiteX2" fmla="*/ 1057584 w 2343097"/>
                    <a:gd name="connsiteY2" fmla="*/ 166052 h 1435701"/>
                    <a:gd name="connsiteX3" fmla="*/ 892274 w 2343097"/>
                    <a:gd name="connsiteY3" fmla="*/ 262814 h 1435701"/>
                    <a:gd name="connsiteX4" fmla="*/ 725579 w 2343097"/>
                    <a:gd name="connsiteY4" fmla="*/ 372355 h 1435701"/>
                    <a:gd name="connsiteX5" fmla="*/ 620585 w 2343097"/>
                    <a:gd name="connsiteY5" fmla="*/ 441664 h 1435701"/>
                    <a:gd name="connsiteX6" fmla="*/ 577765 w 2343097"/>
                    <a:gd name="connsiteY6" fmla="*/ 464164 h 1435701"/>
                    <a:gd name="connsiteX7" fmla="*/ 446485 w 2343097"/>
                    <a:gd name="connsiteY7" fmla="*/ 233620 h 1435701"/>
                    <a:gd name="connsiteX8" fmla="*/ 317199 w 2343097"/>
                    <a:gd name="connsiteY8" fmla="*/ -593 h 1435701"/>
                    <a:gd name="connsiteX9" fmla="*/ -1824 w 2343097"/>
                    <a:gd name="connsiteY9" fmla="*/ 126462 h 1435701"/>
                    <a:gd name="connsiteX10" fmla="*/ 156927 w 2343097"/>
                    <a:gd name="connsiteY10" fmla="*/ 507777 h 1435701"/>
                    <a:gd name="connsiteX11" fmla="*/ 313480 w 2343097"/>
                    <a:gd name="connsiteY11" fmla="*/ 817959 h 1435701"/>
                    <a:gd name="connsiteX12" fmla="*/ 406336 w 2343097"/>
                    <a:gd name="connsiteY12" fmla="*/ 900098 h 1435701"/>
                    <a:gd name="connsiteX13" fmla="*/ 539629 w 2343097"/>
                    <a:gd name="connsiteY13" fmla="*/ 920383 h 1435701"/>
                    <a:gd name="connsiteX14" fmla="*/ 719831 w 2343097"/>
                    <a:gd name="connsiteY14" fmla="*/ 871191 h 1435701"/>
                    <a:gd name="connsiteX15" fmla="*/ 902535 w 2343097"/>
                    <a:gd name="connsiteY15" fmla="*/ 800192 h 1435701"/>
                    <a:gd name="connsiteX16" fmla="*/ 915738 w 2343097"/>
                    <a:gd name="connsiteY16" fmla="*/ 928869 h 1435701"/>
                    <a:gd name="connsiteX17" fmla="*/ 987717 w 2343097"/>
                    <a:gd name="connsiteY17" fmla="*/ 1093080 h 1435701"/>
                    <a:gd name="connsiteX18" fmla="*/ 1058074 w 2343097"/>
                    <a:gd name="connsiteY18" fmla="*/ 1399931 h 1435701"/>
                    <a:gd name="connsiteX19" fmla="*/ 1112169 w 2343097"/>
                    <a:gd name="connsiteY19" fmla="*/ 1435109 h 1435701"/>
                    <a:gd name="connsiteX20" fmla="*/ 1871977 w 2343097"/>
                    <a:gd name="connsiteY20" fmla="*/ 1429751 h 1435701"/>
                    <a:gd name="connsiteX21" fmla="*/ 2198793 w 2343097"/>
                    <a:gd name="connsiteY21" fmla="*/ 1421079 h 1435701"/>
                    <a:gd name="connsiteX22" fmla="*/ 2330648 w 2343097"/>
                    <a:gd name="connsiteY22" fmla="*/ 1277086 h 1435701"/>
                    <a:gd name="connsiteX23" fmla="*/ 2336379 w 2343097"/>
                    <a:gd name="connsiteY23" fmla="*/ 1064089 h 1435701"/>
                    <a:gd name="connsiteX24" fmla="*/ 2275658 w 2343097"/>
                    <a:gd name="connsiteY24" fmla="*/ 795087 h 1435701"/>
                    <a:gd name="connsiteX25" fmla="*/ 2157749 w 2343097"/>
                    <a:gd name="connsiteY25" fmla="*/ 507456 h 1435701"/>
                    <a:gd name="connsiteX26" fmla="*/ 2010797 w 2343097"/>
                    <a:gd name="connsiteY26" fmla="*/ 289844 h 1435701"/>
                    <a:gd name="connsiteX27" fmla="*/ 1811087 w 2343097"/>
                    <a:gd name="connsiteY27" fmla="*/ 148742 h 1435701"/>
                    <a:gd name="connsiteX28" fmla="*/ 1616938 w 2343097"/>
                    <a:gd name="connsiteY28" fmla="*/ 67330 h 1435701"/>
                    <a:gd name="connsiteX29" fmla="*/ 1417955 w 2343097"/>
                    <a:gd name="connsiteY29" fmla="*/ 139462 h 1435701"/>
                    <a:gd name="connsiteX30" fmla="*/ 1311879 w 2343097"/>
                    <a:gd name="connsiteY30" fmla="*/ 122134 h 1435701"/>
                    <a:gd name="connsiteX31" fmla="*/ 1268925 w 2343097"/>
                    <a:gd name="connsiteY31" fmla="*/ 98028 h 14357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2343097" h="1435701">
                      <a:moveTo>
                        <a:pt x="1268925" y="98028"/>
                      </a:moveTo>
                      <a:cubicBezTo>
                        <a:pt x="1261689" y="94377"/>
                        <a:pt x="1253626" y="92720"/>
                        <a:pt x="1245545" y="93211"/>
                      </a:cubicBezTo>
                      <a:cubicBezTo>
                        <a:pt x="1231785" y="93954"/>
                        <a:pt x="1109058" y="144516"/>
                        <a:pt x="1057584" y="166052"/>
                      </a:cubicBezTo>
                      <a:cubicBezTo>
                        <a:pt x="1006110" y="187589"/>
                        <a:pt x="898208" y="259027"/>
                        <a:pt x="892274" y="262814"/>
                      </a:cubicBezTo>
                      <a:cubicBezTo>
                        <a:pt x="886341" y="266600"/>
                        <a:pt x="725579" y="372355"/>
                        <a:pt x="725579" y="372355"/>
                      </a:cubicBezTo>
                      <a:lnTo>
                        <a:pt x="620585" y="441664"/>
                      </a:lnTo>
                      <a:lnTo>
                        <a:pt x="577765" y="464164"/>
                      </a:lnTo>
                      <a:lnTo>
                        <a:pt x="446485" y="233620"/>
                      </a:lnTo>
                      <a:lnTo>
                        <a:pt x="317199" y="-593"/>
                      </a:lnTo>
                      <a:lnTo>
                        <a:pt x="-1824" y="126462"/>
                      </a:lnTo>
                      <a:cubicBezTo>
                        <a:pt x="-1824" y="126462"/>
                        <a:pt x="121495" y="410458"/>
                        <a:pt x="156927" y="507777"/>
                      </a:cubicBezTo>
                      <a:cubicBezTo>
                        <a:pt x="181742" y="575970"/>
                        <a:pt x="269038" y="763441"/>
                        <a:pt x="313480" y="817959"/>
                      </a:cubicBezTo>
                      <a:cubicBezTo>
                        <a:pt x="351464" y="864548"/>
                        <a:pt x="375384" y="889786"/>
                        <a:pt x="406336" y="900098"/>
                      </a:cubicBezTo>
                      <a:cubicBezTo>
                        <a:pt x="437289" y="910410"/>
                        <a:pt x="512024" y="920248"/>
                        <a:pt x="539629" y="920383"/>
                      </a:cubicBezTo>
                      <a:cubicBezTo>
                        <a:pt x="567234" y="920519"/>
                        <a:pt x="703163" y="873896"/>
                        <a:pt x="719831" y="871191"/>
                      </a:cubicBezTo>
                      <a:cubicBezTo>
                        <a:pt x="736499" y="868486"/>
                        <a:pt x="902535" y="800192"/>
                        <a:pt x="902535" y="800192"/>
                      </a:cubicBezTo>
                      <a:cubicBezTo>
                        <a:pt x="902535" y="800192"/>
                        <a:pt x="905646" y="897359"/>
                        <a:pt x="915738" y="928869"/>
                      </a:cubicBezTo>
                      <a:cubicBezTo>
                        <a:pt x="925830" y="960379"/>
                        <a:pt x="976899" y="1068721"/>
                        <a:pt x="987717" y="1093080"/>
                      </a:cubicBezTo>
                      <a:cubicBezTo>
                        <a:pt x="998536" y="1117440"/>
                        <a:pt x="1058074" y="1399931"/>
                        <a:pt x="1058074" y="1399931"/>
                      </a:cubicBezTo>
                      <a:lnTo>
                        <a:pt x="1112169" y="1435109"/>
                      </a:lnTo>
                      <a:lnTo>
                        <a:pt x="1871977" y="1429751"/>
                      </a:lnTo>
                      <a:cubicBezTo>
                        <a:pt x="1871977" y="1429751"/>
                        <a:pt x="2143278" y="1433571"/>
                        <a:pt x="2198793" y="1421079"/>
                      </a:cubicBezTo>
                      <a:cubicBezTo>
                        <a:pt x="2254308" y="1408586"/>
                        <a:pt x="2320083" y="1353460"/>
                        <a:pt x="2330648" y="1277086"/>
                      </a:cubicBezTo>
                      <a:cubicBezTo>
                        <a:pt x="2341213" y="1200711"/>
                        <a:pt x="2345304" y="1118775"/>
                        <a:pt x="2336379" y="1064089"/>
                      </a:cubicBezTo>
                      <a:cubicBezTo>
                        <a:pt x="2327453" y="1009402"/>
                        <a:pt x="2287559" y="833934"/>
                        <a:pt x="2275658" y="795087"/>
                      </a:cubicBezTo>
                      <a:cubicBezTo>
                        <a:pt x="2263757" y="756240"/>
                        <a:pt x="2195902" y="574026"/>
                        <a:pt x="2157749" y="507456"/>
                      </a:cubicBezTo>
                      <a:cubicBezTo>
                        <a:pt x="2119595" y="440886"/>
                        <a:pt x="2050235" y="327119"/>
                        <a:pt x="2010797" y="289844"/>
                      </a:cubicBezTo>
                      <a:cubicBezTo>
                        <a:pt x="1971359" y="252570"/>
                        <a:pt x="1846603" y="166187"/>
                        <a:pt x="1811087" y="148742"/>
                      </a:cubicBezTo>
                      <a:cubicBezTo>
                        <a:pt x="1775570" y="131297"/>
                        <a:pt x="1616938" y="67330"/>
                        <a:pt x="1616938" y="67330"/>
                      </a:cubicBezTo>
                      <a:cubicBezTo>
                        <a:pt x="1524724" y="114544"/>
                        <a:pt x="1482902" y="140543"/>
                        <a:pt x="1417955" y="139462"/>
                      </a:cubicBezTo>
                      <a:cubicBezTo>
                        <a:pt x="1353008" y="138380"/>
                        <a:pt x="1345435" y="133494"/>
                        <a:pt x="1311879" y="122134"/>
                      </a:cubicBezTo>
                      <a:cubicBezTo>
                        <a:pt x="1278324" y="110775"/>
                        <a:pt x="1268925" y="98028"/>
                        <a:pt x="1268925" y="98028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爱设计-3-11">
                  <a:extLst>
                    <a:ext uri="{FF2B5EF4-FFF2-40B4-BE49-F238E27FC236}">
                      <a16:creationId xmlns:a16="http://schemas.microsoft.com/office/drawing/2014/main" id="{0F7ACA04-35C5-895B-F5EC-5E36C95403FD}"/>
                    </a:ext>
                  </a:extLst>
                </p:cNvPr>
                <p:cNvSpPr/>
                <p:nvPr/>
              </p:nvSpPr>
              <p:spPr>
                <a:xfrm>
                  <a:off x="7457074" y="3727285"/>
                  <a:ext cx="560639" cy="810251"/>
                </a:xfrm>
                <a:custGeom>
                  <a:avLst/>
                  <a:gdLst>
                    <a:gd name="connsiteX0" fmla="*/ 464471 w 560639"/>
                    <a:gd name="connsiteY0" fmla="*/ 789373 h 810251"/>
                    <a:gd name="connsiteX1" fmla="*/ 371615 w 560639"/>
                    <a:gd name="connsiteY1" fmla="*/ 707234 h 810251"/>
                    <a:gd name="connsiteX2" fmla="*/ 237359 w 560639"/>
                    <a:gd name="connsiteY2" fmla="*/ 454359 h 810251"/>
                    <a:gd name="connsiteX3" fmla="*/ 39170 w 560639"/>
                    <a:gd name="connsiteY3" fmla="*/ -593 h 810251"/>
                    <a:gd name="connsiteX4" fmla="*/ -1824 w 560639"/>
                    <a:gd name="connsiteY4" fmla="*/ 15737 h 810251"/>
                    <a:gd name="connsiteX5" fmla="*/ 156927 w 560639"/>
                    <a:gd name="connsiteY5" fmla="*/ 397053 h 810251"/>
                    <a:gd name="connsiteX6" fmla="*/ 313480 w 560639"/>
                    <a:gd name="connsiteY6" fmla="*/ 707234 h 810251"/>
                    <a:gd name="connsiteX7" fmla="*/ 406336 w 560639"/>
                    <a:gd name="connsiteY7" fmla="*/ 789373 h 810251"/>
                    <a:gd name="connsiteX8" fmla="*/ 539612 w 560639"/>
                    <a:gd name="connsiteY8" fmla="*/ 809659 h 810251"/>
                    <a:gd name="connsiteX9" fmla="*/ 558816 w 560639"/>
                    <a:gd name="connsiteY9" fmla="*/ 806785 h 810251"/>
                    <a:gd name="connsiteX10" fmla="*/ 464471 w 560639"/>
                    <a:gd name="connsiteY10" fmla="*/ 789373 h 8102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60639" h="810251">
                      <a:moveTo>
                        <a:pt x="464471" y="789373"/>
                      </a:moveTo>
                      <a:cubicBezTo>
                        <a:pt x="433519" y="779062"/>
                        <a:pt x="409599" y="753874"/>
                        <a:pt x="371615" y="707234"/>
                      </a:cubicBezTo>
                      <a:cubicBezTo>
                        <a:pt x="327173" y="652717"/>
                        <a:pt x="267787" y="520253"/>
                        <a:pt x="237359" y="454359"/>
                      </a:cubicBezTo>
                      <a:cubicBezTo>
                        <a:pt x="194979" y="362584"/>
                        <a:pt x="84305" y="96828"/>
                        <a:pt x="39170" y="-593"/>
                      </a:cubicBezTo>
                      <a:lnTo>
                        <a:pt x="-1824" y="15737"/>
                      </a:lnTo>
                      <a:cubicBezTo>
                        <a:pt x="-1824" y="15737"/>
                        <a:pt x="121495" y="299733"/>
                        <a:pt x="156927" y="397053"/>
                      </a:cubicBezTo>
                      <a:cubicBezTo>
                        <a:pt x="181743" y="465246"/>
                        <a:pt x="269038" y="652717"/>
                        <a:pt x="313480" y="707234"/>
                      </a:cubicBezTo>
                      <a:cubicBezTo>
                        <a:pt x="351464" y="753823"/>
                        <a:pt x="375385" y="779062"/>
                        <a:pt x="406336" y="789373"/>
                      </a:cubicBezTo>
                      <a:cubicBezTo>
                        <a:pt x="437289" y="799685"/>
                        <a:pt x="512024" y="809524"/>
                        <a:pt x="539612" y="809659"/>
                      </a:cubicBezTo>
                      <a:cubicBezTo>
                        <a:pt x="546087" y="809304"/>
                        <a:pt x="552510" y="808340"/>
                        <a:pt x="558816" y="806785"/>
                      </a:cubicBezTo>
                      <a:cubicBezTo>
                        <a:pt x="526021" y="803049"/>
                        <a:pt x="485332" y="796321"/>
                        <a:pt x="464471" y="7893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爱设计-3-12">
                  <a:extLst>
                    <a:ext uri="{FF2B5EF4-FFF2-40B4-BE49-F238E27FC236}">
                      <a16:creationId xmlns:a16="http://schemas.microsoft.com/office/drawing/2014/main" id="{3B0CB6C5-C8DE-2877-F22E-B4A0666CACFA}"/>
                    </a:ext>
                  </a:extLst>
                </p:cNvPr>
                <p:cNvSpPr/>
                <p:nvPr/>
              </p:nvSpPr>
              <p:spPr>
                <a:xfrm>
                  <a:off x="8361351" y="4187815"/>
                  <a:ext cx="196026" cy="835128"/>
                </a:xfrm>
                <a:custGeom>
                  <a:avLst/>
                  <a:gdLst>
                    <a:gd name="connsiteX0" fmla="*/ 192746 w 196026"/>
                    <a:gd name="connsiteY0" fmla="*/ 827527 h 835128"/>
                    <a:gd name="connsiteX1" fmla="*/ 127258 w 196026"/>
                    <a:gd name="connsiteY1" fmla="*/ 530142 h 835128"/>
                    <a:gd name="connsiteX2" fmla="*/ 60688 w 196026"/>
                    <a:gd name="connsiteY2" fmla="*/ 357716 h 835128"/>
                    <a:gd name="connsiteX3" fmla="*/ 39591 w 196026"/>
                    <a:gd name="connsiteY3" fmla="*/ 227281 h 835128"/>
                    <a:gd name="connsiteX4" fmla="*/ 57172 w 196026"/>
                    <a:gd name="connsiteY4" fmla="*/ -593 h 835128"/>
                    <a:gd name="connsiteX5" fmla="*/ 4970 w 196026"/>
                    <a:gd name="connsiteY5" fmla="*/ 357479 h 835128"/>
                    <a:gd name="connsiteX6" fmla="*/ 70475 w 196026"/>
                    <a:gd name="connsiteY6" fmla="*/ 522586 h 835128"/>
                    <a:gd name="connsiteX7" fmla="*/ 147307 w 196026"/>
                    <a:gd name="connsiteY7" fmla="*/ 828558 h 835128"/>
                    <a:gd name="connsiteX8" fmla="*/ 192746 w 196026"/>
                    <a:gd name="connsiteY8" fmla="*/ 827527 h 835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6026" h="835128">
                      <a:moveTo>
                        <a:pt x="192746" y="827527"/>
                      </a:moveTo>
                      <a:cubicBezTo>
                        <a:pt x="179341" y="737003"/>
                        <a:pt x="146766" y="595258"/>
                        <a:pt x="127258" y="530142"/>
                      </a:cubicBezTo>
                      <a:cubicBezTo>
                        <a:pt x="111858" y="478736"/>
                        <a:pt x="79655" y="420516"/>
                        <a:pt x="60688" y="357716"/>
                      </a:cubicBezTo>
                      <a:cubicBezTo>
                        <a:pt x="51120" y="326037"/>
                        <a:pt x="40402" y="260346"/>
                        <a:pt x="39591" y="227281"/>
                      </a:cubicBezTo>
                      <a:cubicBezTo>
                        <a:pt x="36886" y="120681"/>
                        <a:pt x="65607" y="16346"/>
                        <a:pt x="57172" y="-593"/>
                      </a:cubicBezTo>
                      <a:cubicBezTo>
                        <a:pt x="-19626" y="226232"/>
                        <a:pt x="-1994" y="335808"/>
                        <a:pt x="4970" y="357479"/>
                      </a:cubicBezTo>
                      <a:cubicBezTo>
                        <a:pt x="15113" y="389006"/>
                        <a:pt x="60333" y="497956"/>
                        <a:pt x="70475" y="522586"/>
                      </a:cubicBezTo>
                      <a:cubicBezTo>
                        <a:pt x="107936" y="613650"/>
                        <a:pt x="147307" y="828558"/>
                        <a:pt x="147307" y="828558"/>
                      </a:cubicBezTo>
                      <a:cubicBezTo>
                        <a:pt x="147307" y="828558"/>
                        <a:pt x="203903" y="842673"/>
                        <a:pt x="192746" y="82752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爱设计-3-13">
                  <a:extLst>
                    <a:ext uri="{FF2B5EF4-FFF2-40B4-BE49-F238E27FC236}">
                      <a16:creationId xmlns:a16="http://schemas.microsoft.com/office/drawing/2014/main" id="{7D767D6F-3A32-51A5-2919-D1402EE6FB5A}"/>
                    </a:ext>
                  </a:extLst>
                </p:cNvPr>
                <p:cNvSpPr/>
                <p:nvPr/>
              </p:nvSpPr>
              <p:spPr>
                <a:xfrm>
                  <a:off x="8575215" y="2957503"/>
                  <a:ext cx="563135" cy="789319"/>
                </a:xfrm>
                <a:custGeom>
                  <a:avLst/>
                  <a:gdLst>
                    <a:gd name="connsiteX0" fmla="*/ 34345 w 563135"/>
                    <a:gd name="connsiteY0" fmla="*/ 70812 h 789319"/>
                    <a:gd name="connsiteX1" fmla="*/ 10053 w 563135"/>
                    <a:gd name="connsiteY1" fmla="*/ 227162 h 789319"/>
                    <a:gd name="connsiteX2" fmla="*/ -1408 w 563135"/>
                    <a:gd name="connsiteY2" fmla="*/ 431470 h 789319"/>
                    <a:gd name="connsiteX3" fmla="*/ 75829 w 563135"/>
                    <a:gd name="connsiteY3" fmla="*/ 565473 h 789319"/>
                    <a:gd name="connsiteX4" fmla="*/ 157748 w 563135"/>
                    <a:gd name="connsiteY4" fmla="*/ 600414 h 789319"/>
                    <a:gd name="connsiteX5" fmla="*/ 159439 w 563135"/>
                    <a:gd name="connsiteY5" fmla="*/ 686458 h 789319"/>
                    <a:gd name="connsiteX6" fmla="*/ 148806 w 563135"/>
                    <a:gd name="connsiteY6" fmla="*/ 753806 h 789319"/>
                    <a:gd name="connsiteX7" fmla="*/ 250503 w 563135"/>
                    <a:gd name="connsiteY7" fmla="*/ 788190 h 789319"/>
                    <a:gd name="connsiteX8" fmla="*/ 407598 w 563135"/>
                    <a:gd name="connsiteY8" fmla="*/ 773567 h 789319"/>
                    <a:gd name="connsiteX9" fmla="*/ 468048 w 563135"/>
                    <a:gd name="connsiteY9" fmla="*/ 757086 h 789319"/>
                    <a:gd name="connsiteX10" fmla="*/ 503767 w 563135"/>
                    <a:gd name="connsiteY10" fmla="*/ 722533 h 789319"/>
                    <a:gd name="connsiteX11" fmla="*/ 462638 w 563135"/>
                    <a:gd name="connsiteY11" fmla="*/ 632939 h 789319"/>
                    <a:gd name="connsiteX12" fmla="*/ 449115 w 563135"/>
                    <a:gd name="connsiteY12" fmla="*/ 478127 h 789319"/>
                    <a:gd name="connsiteX13" fmla="*/ 454778 w 563135"/>
                    <a:gd name="connsiteY13" fmla="*/ 408818 h 789319"/>
                    <a:gd name="connsiteX14" fmla="*/ 524628 w 563135"/>
                    <a:gd name="connsiteY14" fmla="*/ 405793 h 789319"/>
                    <a:gd name="connsiteX15" fmla="*/ 561057 w 563135"/>
                    <a:gd name="connsiteY15" fmla="*/ 338462 h 789319"/>
                    <a:gd name="connsiteX16" fmla="*/ 530865 w 563135"/>
                    <a:gd name="connsiteY16" fmla="*/ 282220 h 789319"/>
                    <a:gd name="connsiteX17" fmla="*/ 462149 w 563135"/>
                    <a:gd name="connsiteY17" fmla="*/ 273176 h 789319"/>
                    <a:gd name="connsiteX18" fmla="*/ 403067 w 563135"/>
                    <a:gd name="connsiteY18" fmla="*/ 156637 h 789319"/>
                    <a:gd name="connsiteX19" fmla="*/ 313473 w 563135"/>
                    <a:gd name="connsiteY19" fmla="*/ 46216 h 789319"/>
                    <a:gd name="connsiteX20" fmla="*/ 137328 w 563135"/>
                    <a:gd name="connsiteY20" fmla="*/ -593 h 789319"/>
                    <a:gd name="connsiteX21" fmla="*/ 34345 w 563135"/>
                    <a:gd name="connsiteY21" fmla="*/ 70812 h 7893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563135" h="789319">
                      <a:moveTo>
                        <a:pt x="34345" y="70812"/>
                      </a:moveTo>
                      <a:lnTo>
                        <a:pt x="10053" y="227162"/>
                      </a:lnTo>
                      <a:cubicBezTo>
                        <a:pt x="10053" y="227162"/>
                        <a:pt x="-4434" y="396749"/>
                        <a:pt x="-1408" y="431470"/>
                      </a:cubicBezTo>
                      <a:cubicBezTo>
                        <a:pt x="1618" y="466192"/>
                        <a:pt x="26129" y="539744"/>
                        <a:pt x="75829" y="565473"/>
                      </a:cubicBezTo>
                      <a:cubicBezTo>
                        <a:pt x="125528" y="591201"/>
                        <a:pt x="157748" y="600414"/>
                        <a:pt x="157748" y="600414"/>
                      </a:cubicBezTo>
                      <a:cubicBezTo>
                        <a:pt x="157748" y="600414"/>
                        <a:pt x="163276" y="661660"/>
                        <a:pt x="159439" y="686458"/>
                      </a:cubicBezTo>
                      <a:cubicBezTo>
                        <a:pt x="155601" y="711257"/>
                        <a:pt x="148806" y="753806"/>
                        <a:pt x="148806" y="753806"/>
                      </a:cubicBezTo>
                      <a:cubicBezTo>
                        <a:pt x="148806" y="753806"/>
                        <a:pt x="187686" y="786111"/>
                        <a:pt x="250503" y="788190"/>
                      </a:cubicBezTo>
                      <a:cubicBezTo>
                        <a:pt x="313321" y="790269"/>
                        <a:pt x="369647" y="786499"/>
                        <a:pt x="407598" y="773567"/>
                      </a:cubicBezTo>
                      <a:cubicBezTo>
                        <a:pt x="445548" y="760635"/>
                        <a:pt x="468048" y="757086"/>
                        <a:pt x="468048" y="757086"/>
                      </a:cubicBezTo>
                      <a:lnTo>
                        <a:pt x="503767" y="722533"/>
                      </a:lnTo>
                      <a:cubicBezTo>
                        <a:pt x="503767" y="722533"/>
                        <a:pt x="466966" y="652362"/>
                        <a:pt x="462638" y="632939"/>
                      </a:cubicBezTo>
                      <a:cubicBezTo>
                        <a:pt x="458311" y="613515"/>
                        <a:pt x="447746" y="511666"/>
                        <a:pt x="449115" y="478127"/>
                      </a:cubicBezTo>
                      <a:cubicBezTo>
                        <a:pt x="450484" y="444588"/>
                        <a:pt x="454778" y="408818"/>
                        <a:pt x="454778" y="408818"/>
                      </a:cubicBezTo>
                      <a:cubicBezTo>
                        <a:pt x="454778" y="408818"/>
                        <a:pt x="505035" y="422612"/>
                        <a:pt x="524628" y="405793"/>
                      </a:cubicBezTo>
                      <a:cubicBezTo>
                        <a:pt x="544220" y="388972"/>
                        <a:pt x="563779" y="369853"/>
                        <a:pt x="561057" y="338462"/>
                      </a:cubicBezTo>
                      <a:cubicBezTo>
                        <a:pt x="558335" y="307070"/>
                        <a:pt x="555073" y="293986"/>
                        <a:pt x="530865" y="282220"/>
                      </a:cubicBezTo>
                      <a:cubicBezTo>
                        <a:pt x="506658" y="270455"/>
                        <a:pt x="489872" y="270658"/>
                        <a:pt x="462149" y="273176"/>
                      </a:cubicBezTo>
                      <a:cubicBezTo>
                        <a:pt x="394091" y="247820"/>
                        <a:pt x="398740" y="172882"/>
                        <a:pt x="403067" y="156637"/>
                      </a:cubicBezTo>
                      <a:cubicBezTo>
                        <a:pt x="360265" y="160677"/>
                        <a:pt x="327267" y="131533"/>
                        <a:pt x="313473" y="46216"/>
                      </a:cubicBezTo>
                      <a:cubicBezTo>
                        <a:pt x="268828" y="54347"/>
                        <a:pt x="202478" y="76374"/>
                        <a:pt x="137328" y="-593"/>
                      </a:cubicBezTo>
                      <a:cubicBezTo>
                        <a:pt x="117296" y="51828"/>
                        <a:pt x="86023" y="90557"/>
                        <a:pt x="34345" y="7081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爱设计-3-14">
                  <a:extLst>
                    <a:ext uri="{FF2B5EF4-FFF2-40B4-BE49-F238E27FC236}">
                      <a16:creationId xmlns:a16="http://schemas.microsoft.com/office/drawing/2014/main" id="{89C9C63E-DED2-5FD2-C5EC-AE7F867101B1}"/>
                    </a:ext>
                  </a:extLst>
                </p:cNvPr>
                <p:cNvSpPr/>
                <p:nvPr/>
              </p:nvSpPr>
              <p:spPr>
                <a:xfrm>
                  <a:off x="6729249" y="2752603"/>
                  <a:ext cx="986109" cy="787971"/>
                </a:xfrm>
                <a:custGeom>
                  <a:avLst/>
                  <a:gdLst>
                    <a:gd name="connsiteX0" fmla="*/ 122526 w 986109"/>
                    <a:gd name="connsiteY0" fmla="*/ 787379 h 787971"/>
                    <a:gd name="connsiteX1" fmla="*/ 26170 w 986109"/>
                    <a:gd name="connsiteY1" fmla="*/ 787379 h 787971"/>
                    <a:gd name="connsiteX2" fmla="*/ -1824 w 986109"/>
                    <a:gd name="connsiteY2" fmla="*/ 759385 h 787971"/>
                    <a:gd name="connsiteX3" fmla="*/ -1824 w 986109"/>
                    <a:gd name="connsiteY3" fmla="*/ 759368 h 787971"/>
                    <a:gd name="connsiteX4" fmla="*/ -1824 w 986109"/>
                    <a:gd name="connsiteY4" fmla="*/ 27401 h 787971"/>
                    <a:gd name="connsiteX5" fmla="*/ 26137 w 986109"/>
                    <a:gd name="connsiteY5" fmla="*/ -593 h 787971"/>
                    <a:gd name="connsiteX6" fmla="*/ 26170 w 986109"/>
                    <a:gd name="connsiteY6" fmla="*/ -593 h 787971"/>
                    <a:gd name="connsiteX7" fmla="*/ 956292 w 986109"/>
                    <a:gd name="connsiteY7" fmla="*/ -593 h 787971"/>
                    <a:gd name="connsiteX8" fmla="*/ 984286 w 986109"/>
                    <a:gd name="connsiteY8" fmla="*/ 27367 h 787971"/>
                    <a:gd name="connsiteX9" fmla="*/ 984286 w 986109"/>
                    <a:gd name="connsiteY9" fmla="*/ 27401 h 787971"/>
                    <a:gd name="connsiteX10" fmla="*/ 984286 w 986109"/>
                    <a:gd name="connsiteY10" fmla="*/ 759368 h 787971"/>
                    <a:gd name="connsiteX11" fmla="*/ 956309 w 986109"/>
                    <a:gd name="connsiteY11" fmla="*/ 787379 h 787971"/>
                    <a:gd name="connsiteX12" fmla="*/ 956292 w 986109"/>
                    <a:gd name="connsiteY12" fmla="*/ 787379 h 787971"/>
                    <a:gd name="connsiteX13" fmla="*/ 122526 w 986109"/>
                    <a:gd name="connsiteY13" fmla="*/ 787379 h 787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86109" h="787971">
                      <a:moveTo>
                        <a:pt x="122526" y="787379"/>
                      </a:moveTo>
                      <a:lnTo>
                        <a:pt x="26170" y="787379"/>
                      </a:lnTo>
                      <a:cubicBezTo>
                        <a:pt x="10703" y="787379"/>
                        <a:pt x="-1824" y="774852"/>
                        <a:pt x="-1824" y="759385"/>
                      </a:cubicBezTo>
                      <a:cubicBezTo>
                        <a:pt x="-1824" y="759385"/>
                        <a:pt x="-1824" y="759368"/>
                        <a:pt x="-1824" y="759368"/>
                      </a:cubicBezTo>
                      <a:lnTo>
                        <a:pt x="-1824" y="27401"/>
                      </a:lnTo>
                      <a:cubicBezTo>
                        <a:pt x="-1841" y="11951"/>
                        <a:pt x="10686" y="-576"/>
                        <a:pt x="26137" y="-593"/>
                      </a:cubicBezTo>
                      <a:cubicBezTo>
                        <a:pt x="26153" y="-593"/>
                        <a:pt x="26153" y="-593"/>
                        <a:pt x="26170" y="-593"/>
                      </a:cubicBezTo>
                      <a:lnTo>
                        <a:pt x="956292" y="-593"/>
                      </a:lnTo>
                      <a:cubicBezTo>
                        <a:pt x="971743" y="-609"/>
                        <a:pt x="984269" y="11917"/>
                        <a:pt x="984286" y="27367"/>
                      </a:cubicBezTo>
                      <a:cubicBezTo>
                        <a:pt x="984286" y="27384"/>
                        <a:pt x="984286" y="27384"/>
                        <a:pt x="984286" y="27401"/>
                      </a:cubicBezTo>
                      <a:lnTo>
                        <a:pt x="984286" y="759368"/>
                      </a:lnTo>
                      <a:cubicBezTo>
                        <a:pt x="984303" y="774835"/>
                        <a:pt x="971777" y="787362"/>
                        <a:pt x="956309" y="787379"/>
                      </a:cubicBezTo>
                      <a:cubicBezTo>
                        <a:pt x="956309" y="787379"/>
                        <a:pt x="956292" y="787379"/>
                        <a:pt x="956292" y="787379"/>
                      </a:cubicBezTo>
                      <a:lnTo>
                        <a:pt x="122526" y="78737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爱设计-3-15">
                  <a:extLst>
                    <a:ext uri="{FF2B5EF4-FFF2-40B4-BE49-F238E27FC236}">
                      <a16:creationId xmlns:a16="http://schemas.microsoft.com/office/drawing/2014/main" id="{3F25D49F-0697-F34B-62C4-8C779B073A25}"/>
                    </a:ext>
                  </a:extLst>
                </p:cNvPr>
                <p:cNvSpPr/>
                <p:nvPr/>
              </p:nvSpPr>
              <p:spPr>
                <a:xfrm>
                  <a:off x="6725141" y="2748394"/>
                  <a:ext cx="994190" cy="796216"/>
                </a:xfrm>
                <a:custGeom>
                  <a:avLst/>
                  <a:gdLst>
                    <a:gd name="connsiteX0" fmla="*/ 960332 w 994190"/>
                    <a:gd name="connsiteY0" fmla="*/ 795611 h 796216"/>
                    <a:gd name="connsiteX1" fmla="*/ 290912 w 994190"/>
                    <a:gd name="connsiteY1" fmla="*/ 795611 h 796216"/>
                    <a:gd name="connsiteX2" fmla="*/ 286619 w 994190"/>
                    <a:gd name="connsiteY2" fmla="*/ 791841 h 796216"/>
                    <a:gd name="connsiteX3" fmla="*/ 290388 w 994190"/>
                    <a:gd name="connsiteY3" fmla="*/ 787548 h 796216"/>
                    <a:gd name="connsiteX4" fmla="*/ 290912 w 994190"/>
                    <a:gd name="connsiteY4" fmla="*/ 787548 h 796216"/>
                    <a:gd name="connsiteX5" fmla="*/ 960332 w 994190"/>
                    <a:gd name="connsiteY5" fmla="*/ 787548 h 796216"/>
                    <a:gd name="connsiteX6" fmla="*/ 984303 w 994190"/>
                    <a:gd name="connsiteY6" fmla="*/ 763577 h 796216"/>
                    <a:gd name="connsiteX7" fmla="*/ 984303 w 994190"/>
                    <a:gd name="connsiteY7" fmla="*/ 31610 h 796216"/>
                    <a:gd name="connsiteX8" fmla="*/ 960332 w 994190"/>
                    <a:gd name="connsiteY8" fmla="*/ 7640 h 796216"/>
                    <a:gd name="connsiteX9" fmla="*/ 30210 w 994190"/>
                    <a:gd name="connsiteY9" fmla="*/ 7640 h 796216"/>
                    <a:gd name="connsiteX10" fmla="*/ 6240 w 994190"/>
                    <a:gd name="connsiteY10" fmla="*/ 31610 h 796216"/>
                    <a:gd name="connsiteX11" fmla="*/ 6240 w 994190"/>
                    <a:gd name="connsiteY11" fmla="*/ 763577 h 796216"/>
                    <a:gd name="connsiteX12" fmla="*/ 30210 w 994190"/>
                    <a:gd name="connsiteY12" fmla="*/ 787548 h 796216"/>
                    <a:gd name="connsiteX13" fmla="*/ 126566 w 994190"/>
                    <a:gd name="connsiteY13" fmla="*/ 787548 h 796216"/>
                    <a:gd name="connsiteX14" fmla="*/ 130860 w 994190"/>
                    <a:gd name="connsiteY14" fmla="*/ 791317 h 796216"/>
                    <a:gd name="connsiteX15" fmla="*/ 127090 w 994190"/>
                    <a:gd name="connsiteY15" fmla="*/ 795611 h 796216"/>
                    <a:gd name="connsiteX16" fmla="*/ 126566 w 994190"/>
                    <a:gd name="connsiteY16" fmla="*/ 795611 h 796216"/>
                    <a:gd name="connsiteX17" fmla="*/ 30210 w 994190"/>
                    <a:gd name="connsiteY17" fmla="*/ 795611 h 796216"/>
                    <a:gd name="connsiteX18" fmla="*/ -1824 w 994190"/>
                    <a:gd name="connsiteY18" fmla="*/ 763492 h 796216"/>
                    <a:gd name="connsiteX19" fmla="*/ -1824 w 994190"/>
                    <a:gd name="connsiteY19" fmla="*/ 31526 h 796216"/>
                    <a:gd name="connsiteX20" fmla="*/ 30210 w 994190"/>
                    <a:gd name="connsiteY20" fmla="*/ -593 h 796216"/>
                    <a:gd name="connsiteX21" fmla="*/ 960332 w 994190"/>
                    <a:gd name="connsiteY21" fmla="*/ -593 h 796216"/>
                    <a:gd name="connsiteX22" fmla="*/ 992366 w 994190"/>
                    <a:gd name="connsiteY22" fmla="*/ 31526 h 796216"/>
                    <a:gd name="connsiteX23" fmla="*/ 992366 w 994190"/>
                    <a:gd name="connsiteY23" fmla="*/ 763492 h 796216"/>
                    <a:gd name="connsiteX24" fmla="*/ 960332 w 994190"/>
                    <a:gd name="connsiteY24" fmla="*/ 795611 h 796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994190" h="796216">
                      <a:moveTo>
                        <a:pt x="960332" y="795611"/>
                      </a:moveTo>
                      <a:lnTo>
                        <a:pt x="290912" y="795611"/>
                      </a:lnTo>
                      <a:cubicBezTo>
                        <a:pt x="288681" y="795763"/>
                        <a:pt x="286771" y="794073"/>
                        <a:pt x="286619" y="791841"/>
                      </a:cubicBezTo>
                      <a:cubicBezTo>
                        <a:pt x="286466" y="789610"/>
                        <a:pt x="288157" y="787700"/>
                        <a:pt x="290388" y="787548"/>
                      </a:cubicBezTo>
                      <a:cubicBezTo>
                        <a:pt x="290557" y="787531"/>
                        <a:pt x="290743" y="787531"/>
                        <a:pt x="290912" y="787548"/>
                      </a:cubicBezTo>
                      <a:lnTo>
                        <a:pt x="960332" y="787548"/>
                      </a:lnTo>
                      <a:cubicBezTo>
                        <a:pt x="973568" y="787531"/>
                        <a:pt x="984286" y="776813"/>
                        <a:pt x="984303" y="763577"/>
                      </a:cubicBezTo>
                      <a:lnTo>
                        <a:pt x="984303" y="31610"/>
                      </a:lnTo>
                      <a:cubicBezTo>
                        <a:pt x="984286" y="18374"/>
                        <a:pt x="973568" y="7657"/>
                        <a:pt x="960332" y="7640"/>
                      </a:cubicBezTo>
                      <a:lnTo>
                        <a:pt x="30210" y="7640"/>
                      </a:lnTo>
                      <a:cubicBezTo>
                        <a:pt x="16974" y="7657"/>
                        <a:pt x="6257" y="18374"/>
                        <a:pt x="6240" y="31610"/>
                      </a:cubicBezTo>
                      <a:lnTo>
                        <a:pt x="6240" y="763577"/>
                      </a:lnTo>
                      <a:cubicBezTo>
                        <a:pt x="6257" y="776813"/>
                        <a:pt x="16974" y="787531"/>
                        <a:pt x="30210" y="787548"/>
                      </a:cubicBezTo>
                      <a:lnTo>
                        <a:pt x="126566" y="787548"/>
                      </a:lnTo>
                      <a:cubicBezTo>
                        <a:pt x="128798" y="787395"/>
                        <a:pt x="130708" y="789086"/>
                        <a:pt x="130860" y="791317"/>
                      </a:cubicBezTo>
                      <a:cubicBezTo>
                        <a:pt x="130995" y="793548"/>
                        <a:pt x="129322" y="795459"/>
                        <a:pt x="127090" y="795611"/>
                      </a:cubicBezTo>
                      <a:cubicBezTo>
                        <a:pt x="126922" y="795628"/>
                        <a:pt x="126735" y="795628"/>
                        <a:pt x="126566" y="795611"/>
                      </a:cubicBezTo>
                      <a:lnTo>
                        <a:pt x="30210" y="795611"/>
                      </a:lnTo>
                      <a:cubicBezTo>
                        <a:pt x="12511" y="795560"/>
                        <a:pt x="-1824" y="781191"/>
                        <a:pt x="-1824" y="763492"/>
                      </a:cubicBezTo>
                      <a:lnTo>
                        <a:pt x="-1824" y="31526"/>
                      </a:lnTo>
                      <a:cubicBezTo>
                        <a:pt x="-1824" y="13827"/>
                        <a:pt x="12511" y="-542"/>
                        <a:pt x="30210" y="-593"/>
                      </a:cubicBezTo>
                      <a:lnTo>
                        <a:pt x="960332" y="-593"/>
                      </a:lnTo>
                      <a:cubicBezTo>
                        <a:pt x="978031" y="-542"/>
                        <a:pt x="992366" y="13827"/>
                        <a:pt x="992366" y="31526"/>
                      </a:cubicBezTo>
                      <a:lnTo>
                        <a:pt x="992366" y="763492"/>
                      </a:lnTo>
                      <a:cubicBezTo>
                        <a:pt x="992366" y="781191"/>
                        <a:pt x="978031" y="795560"/>
                        <a:pt x="960332" y="79561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爱设计-3-16">
                  <a:extLst>
                    <a:ext uri="{FF2B5EF4-FFF2-40B4-BE49-F238E27FC236}">
                      <a16:creationId xmlns:a16="http://schemas.microsoft.com/office/drawing/2014/main" id="{17DC62D1-9B9C-8FC1-5DB8-E3C7DD186C41}"/>
                    </a:ext>
                  </a:extLst>
                </p:cNvPr>
                <p:cNvSpPr/>
                <p:nvPr/>
              </p:nvSpPr>
              <p:spPr>
                <a:xfrm>
                  <a:off x="7307393" y="3160915"/>
                  <a:ext cx="491281" cy="571964"/>
                </a:xfrm>
                <a:custGeom>
                  <a:avLst/>
                  <a:gdLst>
                    <a:gd name="connsiteX0" fmla="*/ 174820 w 491281"/>
                    <a:gd name="connsiteY0" fmla="*/ 571372 h 571964"/>
                    <a:gd name="connsiteX1" fmla="*/ 141214 w 491281"/>
                    <a:gd name="connsiteY1" fmla="*/ 512207 h 571964"/>
                    <a:gd name="connsiteX2" fmla="*/ 77247 w 491281"/>
                    <a:gd name="connsiteY2" fmla="*/ 445214 h 571964"/>
                    <a:gd name="connsiteX3" fmla="*/ 19771 w 491281"/>
                    <a:gd name="connsiteY3" fmla="*/ 358443 h 571964"/>
                    <a:gd name="connsiteX4" fmla="*/ 6028 w 491281"/>
                    <a:gd name="connsiteY4" fmla="*/ 297468 h 571964"/>
                    <a:gd name="connsiteX5" fmla="*/ 49980 w 491281"/>
                    <a:gd name="connsiteY5" fmla="*/ 267530 h 571964"/>
                    <a:gd name="connsiteX6" fmla="*/ 71229 w 491281"/>
                    <a:gd name="connsiteY6" fmla="*/ 270404 h 571964"/>
                    <a:gd name="connsiteX7" fmla="*/ 104886 w 491281"/>
                    <a:gd name="connsiteY7" fmla="*/ 228278 h 571964"/>
                    <a:gd name="connsiteX8" fmla="*/ 150900 w 491281"/>
                    <a:gd name="connsiteY8" fmla="*/ 234144 h 571964"/>
                    <a:gd name="connsiteX9" fmla="*/ 183915 w 491281"/>
                    <a:gd name="connsiteY9" fmla="*/ 186524 h 571964"/>
                    <a:gd name="connsiteX10" fmla="*/ 244416 w 491281"/>
                    <a:gd name="connsiteY10" fmla="*/ 201586 h 571964"/>
                    <a:gd name="connsiteX11" fmla="*/ 207226 w 491281"/>
                    <a:gd name="connsiteY11" fmla="*/ 82240 h 571964"/>
                    <a:gd name="connsiteX12" fmla="*/ 228898 w 491281"/>
                    <a:gd name="connsiteY12" fmla="*/ 354 h 571964"/>
                    <a:gd name="connsiteX13" fmla="*/ 300607 w 491281"/>
                    <a:gd name="connsiteY13" fmla="*/ 60653 h 571964"/>
                    <a:gd name="connsiteX14" fmla="*/ 352267 w 491281"/>
                    <a:gd name="connsiteY14" fmla="*/ 204933 h 571964"/>
                    <a:gd name="connsiteX15" fmla="*/ 376491 w 491281"/>
                    <a:gd name="connsiteY15" fmla="*/ 271114 h 571964"/>
                    <a:gd name="connsiteX16" fmla="*/ 401510 w 491281"/>
                    <a:gd name="connsiteY16" fmla="*/ 188688 h 571964"/>
                    <a:gd name="connsiteX17" fmla="*/ 462806 w 491281"/>
                    <a:gd name="connsiteY17" fmla="*/ 146748 h 571964"/>
                    <a:gd name="connsiteX18" fmla="*/ 482770 w 491281"/>
                    <a:gd name="connsiteY18" fmla="*/ 249392 h 571964"/>
                    <a:gd name="connsiteX19" fmla="*/ 458343 w 491281"/>
                    <a:gd name="connsiteY19" fmla="*/ 390004 h 571964"/>
                    <a:gd name="connsiteX20" fmla="*/ 445343 w 491281"/>
                    <a:gd name="connsiteY20" fmla="*/ 468475 h 571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91281" h="571964">
                      <a:moveTo>
                        <a:pt x="174820" y="571372"/>
                      </a:moveTo>
                      <a:cubicBezTo>
                        <a:pt x="174820" y="571372"/>
                        <a:pt x="155566" y="531799"/>
                        <a:pt x="141214" y="512207"/>
                      </a:cubicBezTo>
                      <a:cubicBezTo>
                        <a:pt x="126862" y="492614"/>
                        <a:pt x="102198" y="469016"/>
                        <a:pt x="77247" y="445214"/>
                      </a:cubicBezTo>
                      <a:cubicBezTo>
                        <a:pt x="52296" y="421412"/>
                        <a:pt x="24995" y="384763"/>
                        <a:pt x="19771" y="358443"/>
                      </a:cubicBezTo>
                      <a:cubicBezTo>
                        <a:pt x="14548" y="332123"/>
                        <a:pt x="-15914" y="322943"/>
                        <a:pt x="6028" y="297468"/>
                      </a:cubicBezTo>
                      <a:cubicBezTo>
                        <a:pt x="27970" y="271993"/>
                        <a:pt x="37487" y="263659"/>
                        <a:pt x="49980" y="267530"/>
                      </a:cubicBezTo>
                      <a:cubicBezTo>
                        <a:pt x="56810" y="269830"/>
                        <a:pt x="64028" y="270793"/>
                        <a:pt x="71229" y="270404"/>
                      </a:cubicBezTo>
                      <a:cubicBezTo>
                        <a:pt x="71229" y="270404"/>
                        <a:pt x="77264" y="232690"/>
                        <a:pt x="104886" y="228278"/>
                      </a:cubicBezTo>
                      <a:cubicBezTo>
                        <a:pt x="132508" y="223866"/>
                        <a:pt x="150900" y="234144"/>
                        <a:pt x="150900" y="234144"/>
                      </a:cubicBezTo>
                      <a:cubicBezTo>
                        <a:pt x="150359" y="209260"/>
                        <a:pt x="162412" y="186101"/>
                        <a:pt x="183915" y="186524"/>
                      </a:cubicBezTo>
                      <a:cubicBezTo>
                        <a:pt x="205417" y="186947"/>
                        <a:pt x="244416" y="201586"/>
                        <a:pt x="244416" y="201586"/>
                      </a:cubicBezTo>
                      <a:cubicBezTo>
                        <a:pt x="218552" y="160559"/>
                        <a:pt x="212298" y="106718"/>
                        <a:pt x="207226" y="82240"/>
                      </a:cubicBezTo>
                      <a:cubicBezTo>
                        <a:pt x="202155" y="57762"/>
                        <a:pt x="189950" y="9009"/>
                        <a:pt x="228898" y="354"/>
                      </a:cubicBezTo>
                      <a:cubicBezTo>
                        <a:pt x="267846" y="-8301"/>
                        <a:pt x="294487" y="44813"/>
                        <a:pt x="300607" y="60653"/>
                      </a:cubicBezTo>
                      <a:cubicBezTo>
                        <a:pt x="306726" y="76492"/>
                        <a:pt x="352267" y="204933"/>
                        <a:pt x="352267" y="204933"/>
                      </a:cubicBezTo>
                      <a:lnTo>
                        <a:pt x="376491" y="271114"/>
                      </a:lnTo>
                      <a:lnTo>
                        <a:pt x="401510" y="188688"/>
                      </a:lnTo>
                      <a:cubicBezTo>
                        <a:pt x="401510" y="188688"/>
                        <a:pt x="424534" y="140510"/>
                        <a:pt x="462806" y="146748"/>
                      </a:cubicBezTo>
                      <a:cubicBezTo>
                        <a:pt x="501078" y="152985"/>
                        <a:pt x="488619" y="230560"/>
                        <a:pt x="482770" y="249392"/>
                      </a:cubicBezTo>
                      <a:cubicBezTo>
                        <a:pt x="476921" y="268224"/>
                        <a:pt x="458343" y="390004"/>
                        <a:pt x="458343" y="390004"/>
                      </a:cubicBezTo>
                      <a:lnTo>
                        <a:pt x="445343" y="4684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爱设计-3-17">
                  <a:extLst>
                    <a:ext uri="{FF2B5EF4-FFF2-40B4-BE49-F238E27FC236}">
                      <a16:creationId xmlns:a16="http://schemas.microsoft.com/office/drawing/2014/main" id="{1369721B-9097-D812-26AC-F1CC6675D83B}"/>
                    </a:ext>
                  </a:extLst>
                </p:cNvPr>
                <p:cNvSpPr/>
                <p:nvPr/>
              </p:nvSpPr>
              <p:spPr>
                <a:xfrm>
                  <a:off x="7311096" y="3424581"/>
                  <a:ext cx="199997" cy="302788"/>
                </a:xfrm>
                <a:custGeom>
                  <a:avLst/>
                  <a:gdLst>
                    <a:gd name="connsiteX0" fmla="*/ 162090 w 199997"/>
                    <a:gd name="connsiteY0" fmla="*/ 302196 h 302788"/>
                    <a:gd name="connsiteX1" fmla="*/ 158253 w 199997"/>
                    <a:gd name="connsiteY1" fmla="*/ 299390 h 302788"/>
                    <a:gd name="connsiteX2" fmla="*/ 99087 w 199997"/>
                    <a:gd name="connsiteY2" fmla="*/ 208765 h 302788"/>
                    <a:gd name="connsiteX3" fmla="*/ 6653 w 199997"/>
                    <a:gd name="connsiteY3" fmla="*/ 84550 h 302788"/>
                    <a:gd name="connsiteX4" fmla="*/ 22070 w 199997"/>
                    <a:gd name="connsiteY4" fmla="*/ 4862 h 302788"/>
                    <a:gd name="connsiteX5" fmla="*/ 50993 w 199997"/>
                    <a:gd name="connsiteY5" fmla="*/ 636 h 302788"/>
                    <a:gd name="connsiteX6" fmla="*/ 77686 w 199997"/>
                    <a:gd name="connsiteY6" fmla="*/ 19468 h 302788"/>
                    <a:gd name="connsiteX7" fmla="*/ 105950 w 199997"/>
                    <a:gd name="connsiteY7" fmla="*/ 71601 h 302788"/>
                    <a:gd name="connsiteX8" fmla="*/ 147450 w 199997"/>
                    <a:gd name="connsiteY8" fmla="*/ 106306 h 302788"/>
                    <a:gd name="connsiteX9" fmla="*/ 172621 w 199997"/>
                    <a:gd name="connsiteY9" fmla="*/ 102807 h 302788"/>
                    <a:gd name="connsiteX10" fmla="*/ 182967 w 199997"/>
                    <a:gd name="connsiteY10" fmla="*/ 47022 h 302788"/>
                    <a:gd name="connsiteX11" fmla="*/ 185283 w 199997"/>
                    <a:gd name="connsiteY11" fmla="*/ 41799 h 302788"/>
                    <a:gd name="connsiteX12" fmla="*/ 190287 w 199997"/>
                    <a:gd name="connsiteY12" fmla="*/ 43641 h 302788"/>
                    <a:gd name="connsiteX13" fmla="*/ 177084 w 199997"/>
                    <a:gd name="connsiteY13" fmla="*/ 109569 h 302788"/>
                    <a:gd name="connsiteX14" fmla="*/ 145591 w 199997"/>
                    <a:gd name="connsiteY14" fmla="*/ 114201 h 302788"/>
                    <a:gd name="connsiteX15" fmla="*/ 98884 w 199997"/>
                    <a:gd name="connsiteY15" fmla="*/ 75557 h 302788"/>
                    <a:gd name="connsiteX16" fmla="*/ 70721 w 199997"/>
                    <a:gd name="connsiteY16" fmla="*/ 23423 h 302788"/>
                    <a:gd name="connsiteX17" fmla="*/ 49151 w 199997"/>
                    <a:gd name="connsiteY17" fmla="*/ 8480 h 302788"/>
                    <a:gd name="connsiteX18" fmla="*/ 26431 w 199997"/>
                    <a:gd name="connsiteY18" fmla="*/ 11692 h 302788"/>
                    <a:gd name="connsiteX19" fmla="*/ 14124 w 199997"/>
                    <a:gd name="connsiteY19" fmla="*/ 81423 h 302788"/>
                    <a:gd name="connsiteX20" fmla="*/ 104665 w 199997"/>
                    <a:gd name="connsiteY20" fmla="*/ 202882 h 302788"/>
                    <a:gd name="connsiteX21" fmla="*/ 165995 w 199997"/>
                    <a:gd name="connsiteY21" fmla="*/ 296922 h 302788"/>
                    <a:gd name="connsiteX22" fmla="*/ 163392 w 199997"/>
                    <a:gd name="connsiteY22" fmla="*/ 301993 h 302788"/>
                    <a:gd name="connsiteX23" fmla="*/ 162090 w 199997"/>
                    <a:gd name="connsiteY23" fmla="*/ 302196 h 302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99997" h="302788">
                      <a:moveTo>
                        <a:pt x="162090" y="302196"/>
                      </a:moveTo>
                      <a:cubicBezTo>
                        <a:pt x="160332" y="302196"/>
                        <a:pt x="158794" y="301063"/>
                        <a:pt x="158253" y="299390"/>
                      </a:cubicBezTo>
                      <a:cubicBezTo>
                        <a:pt x="148296" y="268370"/>
                        <a:pt x="125627" y="233648"/>
                        <a:pt x="99087" y="208765"/>
                      </a:cubicBezTo>
                      <a:cubicBezTo>
                        <a:pt x="53850" y="166368"/>
                        <a:pt x="17184" y="109569"/>
                        <a:pt x="6653" y="84550"/>
                      </a:cubicBezTo>
                      <a:cubicBezTo>
                        <a:pt x="-8561" y="48408"/>
                        <a:pt x="-3220" y="20871"/>
                        <a:pt x="22070" y="4862"/>
                      </a:cubicBezTo>
                      <a:cubicBezTo>
                        <a:pt x="30742" y="-412"/>
                        <a:pt x="41172" y="-1950"/>
                        <a:pt x="50993" y="636"/>
                      </a:cubicBezTo>
                      <a:cubicBezTo>
                        <a:pt x="62235" y="3358"/>
                        <a:pt x="72462" y="10576"/>
                        <a:pt x="77686" y="19468"/>
                      </a:cubicBezTo>
                      <a:lnTo>
                        <a:pt x="105950" y="71601"/>
                      </a:lnTo>
                      <a:cubicBezTo>
                        <a:pt x="116329" y="89841"/>
                        <a:pt x="131476" y="102520"/>
                        <a:pt x="147450" y="106306"/>
                      </a:cubicBezTo>
                      <a:cubicBezTo>
                        <a:pt x="156934" y="108555"/>
                        <a:pt x="165860" y="107321"/>
                        <a:pt x="172621" y="102807"/>
                      </a:cubicBezTo>
                      <a:cubicBezTo>
                        <a:pt x="192264" y="89706"/>
                        <a:pt x="195256" y="73528"/>
                        <a:pt x="182967" y="47022"/>
                      </a:cubicBezTo>
                      <a:cubicBezTo>
                        <a:pt x="182172" y="44943"/>
                        <a:pt x="183204" y="42610"/>
                        <a:pt x="185283" y="41799"/>
                      </a:cubicBezTo>
                      <a:cubicBezTo>
                        <a:pt x="187176" y="41072"/>
                        <a:pt x="189323" y="41866"/>
                        <a:pt x="190287" y="43641"/>
                      </a:cubicBezTo>
                      <a:cubicBezTo>
                        <a:pt x="204064" y="73444"/>
                        <a:pt x="199871" y="94355"/>
                        <a:pt x="177084" y="109569"/>
                      </a:cubicBezTo>
                      <a:cubicBezTo>
                        <a:pt x="168463" y="115333"/>
                        <a:pt x="157272" y="116973"/>
                        <a:pt x="145591" y="114201"/>
                      </a:cubicBezTo>
                      <a:cubicBezTo>
                        <a:pt x="127436" y="109907"/>
                        <a:pt x="110430" y="95825"/>
                        <a:pt x="98884" y="75557"/>
                      </a:cubicBezTo>
                      <a:lnTo>
                        <a:pt x="70721" y="23423"/>
                      </a:lnTo>
                      <a:cubicBezTo>
                        <a:pt x="66630" y="16476"/>
                        <a:pt x="58347" y="10711"/>
                        <a:pt x="49151" y="8480"/>
                      </a:cubicBezTo>
                      <a:cubicBezTo>
                        <a:pt x="41459" y="6400"/>
                        <a:pt x="33244" y="7567"/>
                        <a:pt x="26431" y="11692"/>
                      </a:cubicBezTo>
                      <a:cubicBezTo>
                        <a:pt x="-752" y="28867"/>
                        <a:pt x="4742" y="59024"/>
                        <a:pt x="14124" y="81423"/>
                      </a:cubicBezTo>
                      <a:cubicBezTo>
                        <a:pt x="24403" y="105816"/>
                        <a:pt x="60274" y="161280"/>
                        <a:pt x="104665" y="202882"/>
                      </a:cubicBezTo>
                      <a:cubicBezTo>
                        <a:pt x="132152" y="228644"/>
                        <a:pt x="155649" y="264685"/>
                        <a:pt x="165995" y="296922"/>
                      </a:cubicBezTo>
                      <a:cubicBezTo>
                        <a:pt x="166671" y="299035"/>
                        <a:pt x="165505" y="301300"/>
                        <a:pt x="163392" y="301993"/>
                      </a:cubicBezTo>
                      <a:cubicBezTo>
                        <a:pt x="162969" y="302128"/>
                        <a:pt x="162529" y="302196"/>
                        <a:pt x="162090" y="30219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爱设计-3-18">
                  <a:extLst>
                    <a:ext uri="{FF2B5EF4-FFF2-40B4-BE49-F238E27FC236}">
                      <a16:creationId xmlns:a16="http://schemas.microsoft.com/office/drawing/2014/main" id="{F1FDDB79-5277-DB83-B0B8-669F9647BE2B}"/>
                    </a:ext>
                  </a:extLst>
                </p:cNvPr>
                <p:cNvSpPr/>
                <p:nvPr/>
              </p:nvSpPr>
              <p:spPr>
                <a:xfrm>
                  <a:off x="7382476" y="3156149"/>
                  <a:ext cx="421578" cy="464417"/>
                </a:xfrm>
                <a:custGeom>
                  <a:avLst/>
                  <a:gdLst>
                    <a:gd name="connsiteX0" fmla="*/ 372322 w 421578"/>
                    <a:gd name="connsiteY0" fmla="*/ 463824 h 464417"/>
                    <a:gd name="connsiteX1" fmla="*/ 371984 w 421578"/>
                    <a:gd name="connsiteY1" fmla="*/ 463824 h 464417"/>
                    <a:gd name="connsiteX2" fmla="*/ 368299 w 421578"/>
                    <a:gd name="connsiteY2" fmla="*/ 459480 h 464417"/>
                    <a:gd name="connsiteX3" fmla="*/ 401212 w 421578"/>
                    <a:gd name="connsiteY3" fmla="*/ 260885 h 464417"/>
                    <a:gd name="connsiteX4" fmla="*/ 399522 w 421578"/>
                    <a:gd name="connsiteY4" fmla="*/ 162163 h 464417"/>
                    <a:gd name="connsiteX5" fmla="*/ 367031 w 421578"/>
                    <a:gd name="connsiteY5" fmla="*/ 157447 h 464417"/>
                    <a:gd name="connsiteX6" fmla="*/ 323857 w 421578"/>
                    <a:gd name="connsiteY6" fmla="*/ 226755 h 464417"/>
                    <a:gd name="connsiteX7" fmla="*/ 307781 w 421578"/>
                    <a:gd name="connsiteY7" fmla="*/ 270707 h 464417"/>
                    <a:gd name="connsiteX8" fmla="*/ 305364 w 421578"/>
                    <a:gd name="connsiteY8" fmla="*/ 276438 h 464417"/>
                    <a:gd name="connsiteX9" fmla="*/ 299616 w 421578"/>
                    <a:gd name="connsiteY9" fmla="*/ 282659 h 464417"/>
                    <a:gd name="connsiteX10" fmla="*/ 299616 w 421578"/>
                    <a:gd name="connsiteY10" fmla="*/ 282659 h 464417"/>
                    <a:gd name="connsiteX11" fmla="*/ 292567 w 421578"/>
                    <a:gd name="connsiteY11" fmla="*/ 273919 h 464417"/>
                    <a:gd name="connsiteX12" fmla="*/ 247330 w 421578"/>
                    <a:gd name="connsiteY12" fmla="*/ 142909 h 464417"/>
                    <a:gd name="connsiteX13" fmla="*/ 215668 w 421578"/>
                    <a:gd name="connsiteY13" fmla="*/ 53163 h 464417"/>
                    <a:gd name="connsiteX14" fmla="*/ 176010 w 421578"/>
                    <a:gd name="connsiteY14" fmla="*/ 9397 h 464417"/>
                    <a:gd name="connsiteX15" fmla="*/ 149166 w 421578"/>
                    <a:gd name="connsiteY15" fmla="*/ 11189 h 464417"/>
                    <a:gd name="connsiteX16" fmla="*/ 138043 w 421578"/>
                    <a:gd name="connsiteY16" fmla="*/ 94663 h 464417"/>
                    <a:gd name="connsiteX17" fmla="*/ 164971 w 421578"/>
                    <a:gd name="connsiteY17" fmla="*/ 181434 h 464417"/>
                    <a:gd name="connsiteX18" fmla="*/ 175621 w 421578"/>
                    <a:gd name="connsiteY18" fmla="*/ 214787 h 464417"/>
                    <a:gd name="connsiteX19" fmla="*/ 172832 w 421578"/>
                    <a:gd name="connsiteY19" fmla="*/ 220737 h 464417"/>
                    <a:gd name="connsiteX20" fmla="*/ 167034 w 421578"/>
                    <a:gd name="connsiteY20" fmla="*/ 218168 h 464417"/>
                    <a:gd name="connsiteX21" fmla="*/ 111503 w 421578"/>
                    <a:gd name="connsiteY21" fmla="*/ 198001 h 464417"/>
                    <a:gd name="connsiteX22" fmla="*/ 84455 w 421578"/>
                    <a:gd name="connsiteY22" fmla="*/ 246753 h 464417"/>
                    <a:gd name="connsiteX23" fmla="*/ 80415 w 421578"/>
                    <a:gd name="connsiteY23" fmla="*/ 252670 h 464417"/>
                    <a:gd name="connsiteX24" fmla="*/ 75715 w 421578"/>
                    <a:gd name="connsiteY24" fmla="*/ 251098 h 464417"/>
                    <a:gd name="connsiteX25" fmla="*/ 27233 w 421578"/>
                    <a:gd name="connsiteY25" fmla="*/ 238284 h 464417"/>
                    <a:gd name="connsiteX26" fmla="*/ 6948 w 421578"/>
                    <a:gd name="connsiteY26" fmla="*/ 288220 h 464417"/>
                    <a:gd name="connsiteX27" fmla="*/ 3753 w 421578"/>
                    <a:gd name="connsiteY27" fmla="*/ 292970 h 464417"/>
                    <a:gd name="connsiteX28" fmla="*/ -980 w 421578"/>
                    <a:gd name="connsiteY28" fmla="*/ 289775 h 464417"/>
                    <a:gd name="connsiteX29" fmla="*/ -1048 w 421578"/>
                    <a:gd name="connsiteY29" fmla="*/ 289268 h 464417"/>
                    <a:gd name="connsiteX30" fmla="*/ 23768 w 421578"/>
                    <a:gd name="connsiteY30" fmla="*/ 230981 h 464417"/>
                    <a:gd name="connsiteX31" fmla="*/ 75445 w 421578"/>
                    <a:gd name="connsiteY31" fmla="*/ 239772 h 464417"/>
                    <a:gd name="connsiteX32" fmla="*/ 108324 w 421578"/>
                    <a:gd name="connsiteY32" fmla="*/ 190563 h 464417"/>
                    <a:gd name="connsiteX33" fmla="*/ 163687 w 421578"/>
                    <a:gd name="connsiteY33" fmla="*/ 202125 h 464417"/>
                    <a:gd name="connsiteX34" fmla="*/ 157347 w 421578"/>
                    <a:gd name="connsiteY34" fmla="*/ 184173 h 464417"/>
                    <a:gd name="connsiteX35" fmla="*/ 130131 w 421578"/>
                    <a:gd name="connsiteY35" fmla="*/ 96523 h 464417"/>
                    <a:gd name="connsiteX36" fmla="*/ 145464 w 421578"/>
                    <a:gd name="connsiteY36" fmla="*/ 4004 h 464417"/>
                    <a:gd name="connsiteX37" fmla="*/ 178563 w 421578"/>
                    <a:gd name="connsiteY37" fmla="*/ 1773 h 464417"/>
                    <a:gd name="connsiteX38" fmla="*/ 222920 w 421578"/>
                    <a:gd name="connsiteY38" fmla="*/ 49697 h 464417"/>
                    <a:gd name="connsiteX39" fmla="*/ 255039 w 421578"/>
                    <a:gd name="connsiteY39" fmla="*/ 140542 h 464417"/>
                    <a:gd name="connsiteX40" fmla="*/ 299498 w 421578"/>
                    <a:gd name="connsiteY40" fmla="*/ 269574 h 464417"/>
                    <a:gd name="connsiteX41" fmla="*/ 300512 w 421578"/>
                    <a:gd name="connsiteY41" fmla="*/ 267309 h 464417"/>
                    <a:gd name="connsiteX42" fmla="*/ 316216 w 421578"/>
                    <a:gd name="connsiteY42" fmla="*/ 224254 h 464417"/>
                    <a:gd name="connsiteX43" fmla="*/ 364597 w 421578"/>
                    <a:gd name="connsiteY43" fmla="*/ 149705 h 464417"/>
                    <a:gd name="connsiteX44" fmla="*/ 405286 w 421578"/>
                    <a:gd name="connsiteY44" fmla="*/ 156466 h 464417"/>
                    <a:gd name="connsiteX45" fmla="*/ 408938 w 421578"/>
                    <a:gd name="connsiteY45" fmla="*/ 263421 h 464417"/>
                    <a:gd name="connsiteX46" fmla="*/ 376414 w 421578"/>
                    <a:gd name="connsiteY46" fmla="*/ 460123 h 464417"/>
                    <a:gd name="connsiteX47" fmla="*/ 372322 w 421578"/>
                    <a:gd name="connsiteY47" fmla="*/ 463824 h 4644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</a:cxnLst>
                  <a:rect l="l" t="t" r="r" b="b"/>
                  <a:pathLst>
                    <a:path w="421578" h="464417">
                      <a:moveTo>
                        <a:pt x="372322" y="463824"/>
                      </a:moveTo>
                      <a:lnTo>
                        <a:pt x="371984" y="463824"/>
                      </a:lnTo>
                      <a:cubicBezTo>
                        <a:pt x="369770" y="463639"/>
                        <a:pt x="368130" y="461695"/>
                        <a:pt x="368299" y="459480"/>
                      </a:cubicBezTo>
                      <a:cubicBezTo>
                        <a:pt x="368418" y="458145"/>
                        <a:pt x="379541" y="325934"/>
                        <a:pt x="401212" y="260885"/>
                      </a:cubicBezTo>
                      <a:cubicBezTo>
                        <a:pt x="415683" y="217458"/>
                        <a:pt x="415006" y="177800"/>
                        <a:pt x="399522" y="162163"/>
                      </a:cubicBezTo>
                      <a:cubicBezTo>
                        <a:pt x="391898" y="154505"/>
                        <a:pt x="380927" y="152916"/>
                        <a:pt x="367031" y="157447"/>
                      </a:cubicBezTo>
                      <a:cubicBezTo>
                        <a:pt x="343484" y="165105"/>
                        <a:pt x="333949" y="195059"/>
                        <a:pt x="323857" y="226755"/>
                      </a:cubicBezTo>
                      <a:cubicBezTo>
                        <a:pt x="319158" y="241547"/>
                        <a:pt x="314289" y="256812"/>
                        <a:pt x="307781" y="270707"/>
                      </a:cubicBezTo>
                      <a:cubicBezTo>
                        <a:pt x="306716" y="272972"/>
                        <a:pt x="305972" y="274899"/>
                        <a:pt x="305364" y="276438"/>
                      </a:cubicBezTo>
                      <a:cubicBezTo>
                        <a:pt x="304062" y="279819"/>
                        <a:pt x="302947" y="282642"/>
                        <a:pt x="299616" y="282659"/>
                      </a:cubicBezTo>
                      <a:lnTo>
                        <a:pt x="299616" y="282659"/>
                      </a:lnTo>
                      <a:cubicBezTo>
                        <a:pt x="296134" y="282659"/>
                        <a:pt x="294951" y="279734"/>
                        <a:pt x="292567" y="273919"/>
                      </a:cubicBezTo>
                      <a:cubicBezTo>
                        <a:pt x="272281" y="224034"/>
                        <a:pt x="258995" y="180944"/>
                        <a:pt x="247330" y="142909"/>
                      </a:cubicBezTo>
                      <a:cubicBezTo>
                        <a:pt x="236647" y="108035"/>
                        <a:pt x="227417" y="77928"/>
                        <a:pt x="215668" y="53163"/>
                      </a:cubicBezTo>
                      <a:cubicBezTo>
                        <a:pt x="204342" y="29243"/>
                        <a:pt x="190988" y="14519"/>
                        <a:pt x="176010" y="9397"/>
                      </a:cubicBezTo>
                      <a:cubicBezTo>
                        <a:pt x="167186" y="6320"/>
                        <a:pt x="157500" y="6963"/>
                        <a:pt x="149166" y="11189"/>
                      </a:cubicBezTo>
                      <a:cubicBezTo>
                        <a:pt x="122659" y="24712"/>
                        <a:pt x="126344" y="45234"/>
                        <a:pt x="138043" y="94663"/>
                      </a:cubicBezTo>
                      <a:cubicBezTo>
                        <a:pt x="146393" y="130011"/>
                        <a:pt x="157128" y="159729"/>
                        <a:pt x="164971" y="181434"/>
                      </a:cubicBezTo>
                      <a:cubicBezTo>
                        <a:pt x="170448" y="196648"/>
                        <a:pt x="174421" y="207552"/>
                        <a:pt x="175621" y="214787"/>
                      </a:cubicBezTo>
                      <a:cubicBezTo>
                        <a:pt x="176331" y="219098"/>
                        <a:pt x="173677" y="220433"/>
                        <a:pt x="172832" y="220737"/>
                      </a:cubicBezTo>
                      <a:cubicBezTo>
                        <a:pt x="172257" y="220957"/>
                        <a:pt x="169231" y="221836"/>
                        <a:pt x="167034" y="218168"/>
                      </a:cubicBezTo>
                      <a:cubicBezTo>
                        <a:pt x="157483" y="202092"/>
                        <a:pt x="131145" y="189785"/>
                        <a:pt x="111503" y="198001"/>
                      </a:cubicBezTo>
                      <a:cubicBezTo>
                        <a:pt x="88850" y="207484"/>
                        <a:pt x="80246" y="222969"/>
                        <a:pt x="84455" y="246753"/>
                      </a:cubicBezTo>
                      <a:cubicBezTo>
                        <a:pt x="84979" y="249509"/>
                        <a:pt x="83154" y="252163"/>
                        <a:pt x="80415" y="252670"/>
                      </a:cubicBezTo>
                      <a:cubicBezTo>
                        <a:pt x="78674" y="252991"/>
                        <a:pt x="76899" y="252400"/>
                        <a:pt x="75715" y="251098"/>
                      </a:cubicBezTo>
                      <a:cubicBezTo>
                        <a:pt x="62192" y="236256"/>
                        <a:pt x="42633" y="231100"/>
                        <a:pt x="27233" y="238284"/>
                      </a:cubicBezTo>
                      <a:cubicBezTo>
                        <a:pt x="11427" y="245654"/>
                        <a:pt x="3871" y="264317"/>
                        <a:pt x="6948" y="288220"/>
                      </a:cubicBezTo>
                      <a:cubicBezTo>
                        <a:pt x="7370" y="290418"/>
                        <a:pt x="5950" y="292531"/>
                        <a:pt x="3753" y="292970"/>
                      </a:cubicBezTo>
                      <a:cubicBezTo>
                        <a:pt x="1572" y="293393"/>
                        <a:pt x="-558" y="291956"/>
                        <a:pt x="-980" y="289775"/>
                      </a:cubicBezTo>
                      <a:cubicBezTo>
                        <a:pt x="-1014" y="289606"/>
                        <a:pt x="-1031" y="289437"/>
                        <a:pt x="-1048" y="289268"/>
                      </a:cubicBezTo>
                      <a:cubicBezTo>
                        <a:pt x="-4682" y="261697"/>
                        <a:pt x="4598" y="239907"/>
                        <a:pt x="23768" y="230981"/>
                      </a:cubicBezTo>
                      <a:cubicBezTo>
                        <a:pt x="40098" y="223358"/>
                        <a:pt x="59994" y="226975"/>
                        <a:pt x="75445" y="239772"/>
                      </a:cubicBezTo>
                      <a:cubicBezTo>
                        <a:pt x="74059" y="216815"/>
                        <a:pt x="85097" y="200300"/>
                        <a:pt x="108324" y="190563"/>
                      </a:cubicBezTo>
                      <a:cubicBezTo>
                        <a:pt x="126700" y="182871"/>
                        <a:pt x="149199" y="189684"/>
                        <a:pt x="163687" y="202125"/>
                      </a:cubicBezTo>
                      <a:cubicBezTo>
                        <a:pt x="161996" y="196919"/>
                        <a:pt x="159765" y="190884"/>
                        <a:pt x="157347" y="184173"/>
                      </a:cubicBezTo>
                      <a:cubicBezTo>
                        <a:pt x="149436" y="162281"/>
                        <a:pt x="138600" y="132310"/>
                        <a:pt x="130131" y="96523"/>
                      </a:cubicBezTo>
                      <a:cubicBezTo>
                        <a:pt x="118991" y="49342"/>
                        <a:pt x="112246" y="20875"/>
                        <a:pt x="145464" y="4004"/>
                      </a:cubicBezTo>
                      <a:cubicBezTo>
                        <a:pt x="155725" y="-1219"/>
                        <a:pt x="167693" y="-2031"/>
                        <a:pt x="178563" y="1773"/>
                      </a:cubicBezTo>
                      <a:cubicBezTo>
                        <a:pt x="195687" y="7605"/>
                        <a:pt x="210681" y="23749"/>
                        <a:pt x="222920" y="49697"/>
                      </a:cubicBezTo>
                      <a:cubicBezTo>
                        <a:pt x="234906" y="75054"/>
                        <a:pt x="244220" y="105364"/>
                        <a:pt x="255039" y="140542"/>
                      </a:cubicBezTo>
                      <a:cubicBezTo>
                        <a:pt x="266551" y="178070"/>
                        <a:pt x="279584" y="220568"/>
                        <a:pt x="299498" y="269574"/>
                      </a:cubicBezTo>
                      <a:lnTo>
                        <a:pt x="300512" y="267309"/>
                      </a:lnTo>
                      <a:cubicBezTo>
                        <a:pt x="306817" y="253786"/>
                        <a:pt x="311601" y="238774"/>
                        <a:pt x="316216" y="224254"/>
                      </a:cubicBezTo>
                      <a:cubicBezTo>
                        <a:pt x="326968" y="190444"/>
                        <a:pt x="337094" y="158647"/>
                        <a:pt x="364597" y="149705"/>
                      </a:cubicBezTo>
                      <a:cubicBezTo>
                        <a:pt x="385863" y="142790"/>
                        <a:pt x="398406" y="149552"/>
                        <a:pt x="405286" y="156466"/>
                      </a:cubicBezTo>
                      <a:cubicBezTo>
                        <a:pt x="423154" y="174486"/>
                        <a:pt x="424592" y="216461"/>
                        <a:pt x="408938" y="263421"/>
                      </a:cubicBezTo>
                      <a:cubicBezTo>
                        <a:pt x="387570" y="327506"/>
                        <a:pt x="376515" y="458804"/>
                        <a:pt x="376414" y="460123"/>
                      </a:cubicBezTo>
                      <a:cubicBezTo>
                        <a:pt x="376244" y="462236"/>
                        <a:pt x="374452" y="463858"/>
                        <a:pt x="372322" y="46382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爱设计-3-19">
                  <a:extLst>
                    <a:ext uri="{FF2B5EF4-FFF2-40B4-BE49-F238E27FC236}">
                      <a16:creationId xmlns:a16="http://schemas.microsoft.com/office/drawing/2014/main" id="{8B48763A-F071-23F5-D502-2C24DEE6FA55}"/>
                    </a:ext>
                  </a:extLst>
                </p:cNvPr>
                <p:cNvSpPr/>
                <p:nvPr/>
              </p:nvSpPr>
              <p:spPr>
                <a:xfrm>
                  <a:off x="7460641" y="3369282"/>
                  <a:ext cx="122196" cy="140441"/>
                </a:xfrm>
                <a:custGeom>
                  <a:avLst/>
                  <a:gdLst>
                    <a:gd name="connsiteX0" fmla="*/ 82817 w 122196"/>
                    <a:gd name="connsiteY0" fmla="*/ 139849 h 140441"/>
                    <a:gd name="connsiteX1" fmla="*/ 23533 w 122196"/>
                    <a:gd name="connsiteY1" fmla="*/ 85146 h 140441"/>
                    <a:gd name="connsiteX2" fmla="*/ -1824 w 122196"/>
                    <a:gd name="connsiteY2" fmla="*/ 37407 h 140441"/>
                    <a:gd name="connsiteX3" fmla="*/ 5310 w 122196"/>
                    <a:gd name="connsiteY3" fmla="*/ 33621 h 140441"/>
                    <a:gd name="connsiteX4" fmla="*/ 30667 w 122196"/>
                    <a:gd name="connsiteY4" fmla="*/ 81376 h 140441"/>
                    <a:gd name="connsiteX5" fmla="*/ 95056 w 122196"/>
                    <a:gd name="connsiteY5" fmla="*/ 129723 h 140441"/>
                    <a:gd name="connsiteX6" fmla="*/ 107599 w 122196"/>
                    <a:gd name="connsiteY6" fmla="*/ 116960 h 140441"/>
                    <a:gd name="connsiteX7" fmla="*/ 90441 w 122196"/>
                    <a:gd name="connsiteY7" fmla="*/ 5137 h 140441"/>
                    <a:gd name="connsiteX8" fmla="*/ 92402 w 122196"/>
                    <a:gd name="connsiteY8" fmla="*/ -222 h 140441"/>
                    <a:gd name="connsiteX9" fmla="*/ 97761 w 122196"/>
                    <a:gd name="connsiteY9" fmla="*/ 1756 h 140441"/>
                    <a:gd name="connsiteX10" fmla="*/ 114986 w 122196"/>
                    <a:gd name="connsiteY10" fmla="*/ 120189 h 140441"/>
                    <a:gd name="connsiteX11" fmla="*/ 97490 w 122196"/>
                    <a:gd name="connsiteY11" fmla="*/ 137381 h 140441"/>
                    <a:gd name="connsiteX12" fmla="*/ 82817 w 122196"/>
                    <a:gd name="connsiteY12" fmla="*/ 139849 h 140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2196" h="140441">
                      <a:moveTo>
                        <a:pt x="82817" y="139849"/>
                      </a:moveTo>
                      <a:cubicBezTo>
                        <a:pt x="61484" y="139849"/>
                        <a:pt x="43497" y="122945"/>
                        <a:pt x="23533" y="85146"/>
                      </a:cubicBezTo>
                      <a:cubicBezTo>
                        <a:pt x="17211" y="73211"/>
                        <a:pt x="-1824" y="37407"/>
                        <a:pt x="-1824" y="37407"/>
                      </a:cubicBezTo>
                      <a:lnTo>
                        <a:pt x="5310" y="33621"/>
                      </a:lnTo>
                      <a:cubicBezTo>
                        <a:pt x="5310" y="33621"/>
                        <a:pt x="24328" y="69425"/>
                        <a:pt x="30667" y="81376"/>
                      </a:cubicBezTo>
                      <a:cubicBezTo>
                        <a:pt x="58052" y="133121"/>
                        <a:pt x="77796" y="135200"/>
                        <a:pt x="95056" y="129723"/>
                      </a:cubicBezTo>
                      <a:cubicBezTo>
                        <a:pt x="100381" y="128033"/>
                        <a:pt x="104607" y="123739"/>
                        <a:pt x="107599" y="116960"/>
                      </a:cubicBezTo>
                      <a:cubicBezTo>
                        <a:pt x="117742" y="94004"/>
                        <a:pt x="110980" y="50103"/>
                        <a:pt x="90441" y="5137"/>
                      </a:cubicBezTo>
                      <a:cubicBezTo>
                        <a:pt x="89512" y="3108"/>
                        <a:pt x="90391" y="725"/>
                        <a:pt x="92402" y="-222"/>
                      </a:cubicBezTo>
                      <a:cubicBezTo>
                        <a:pt x="94431" y="-1152"/>
                        <a:pt x="96831" y="-273"/>
                        <a:pt x="97761" y="1756"/>
                      </a:cubicBezTo>
                      <a:cubicBezTo>
                        <a:pt x="119618" y="49443"/>
                        <a:pt x="126211" y="94832"/>
                        <a:pt x="114986" y="120189"/>
                      </a:cubicBezTo>
                      <a:cubicBezTo>
                        <a:pt x="111048" y="129047"/>
                        <a:pt x="105013" y="134997"/>
                        <a:pt x="97490" y="137381"/>
                      </a:cubicBezTo>
                      <a:cubicBezTo>
                        <a:pt x="92757" y="138953"/>
                        <a:pt x="87804" y="139781"/>
                        <a:pt x="82817" y="13984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爱设计-3-20">
                  <a:extLst>
                    <a:ext uri="{FF2B5EF4-FFF2-40B4-BE49-F238E27FC236}">
                      <a16:creationId xmlns:a16="http://schemas.microsoft.com/office/drawing/2014/main" id="{6EAABA33-2B32-A13C-7787-E59E2A37E576}"/>
                    </a:ext>
                  </a:extLst>
                </p:cNvPr>
                <p:cNvSpPr/>
                <p:nvPr/>
              </p:nvSpPr>
              <p:spPr>
                <a:xfrm>
                  <a:off x="7334352" y="3475814"/>
                  <a:ext cx="92089" cy="100597"/>
                </a:xfrm>
                <a:custGeom>
                  <a:avLst/>
                  <a:gdLst>
                    <a:gd name="connsiteX0" fmla="*/ 52537 w 92089"/>
                    <a:gd name="connsiteY0" fmla="*/ 100005 h 100597"/>
                    <a:gd name="connsiteX1" fmla="*/ 50846 w 92089"/>
                    <a:gd name="connsiteY1" fmla="*/ 100005 h 100597"/>
                    <a:gd name="connsiteX2" fmla="*/ -1203 w 92089"/>
                    <a:gd name="connsiteY2" fmla="*/ 62207 h 100597"/>
                    <a:gd name="connsiteX3" fmla="*/ 48 w 92089"/>
                    <a:gd name="connsiteY3" fmla="*/ 56628 h 100597"/>
                    <a:gd name="connsiteX4" fmla="*/ 5407 w 92089"/>
                    <a:gd name="connsiteY4" fmla="*/ 57575 h 100597"/>
                    <a:gd name="connsiteX5" fmla="*/ 51218 w 92089"/>
                    <a:gd name="connsiteY5" fmla="*/ 91959 h 100597"/>
                    <a:gd name="connsiteX6" fmla="*/ 76423 w 92089"/>
                    <a:gd name="connsiteY6" fmla="*/ 79889 h 100597"/>
                    <a:gd name="connsiteX7" fmla="*/ 65164 w 92089"/>
                    <a:gd name="connsiteY7" fmla="*/ 5036 h 100597"/>
                    <a:gd name="connsiteX8" fmla="*/ 67294 w 92089"/>
                    <a:gd name="connsiteY8" fmla="*/ -272 h 100597"/>
                    <a:gd name="connsiteX9" fmla="*/ 72383 w 92089"/>
                    <a:gd name="connsiteY9" fmla="*/ 1435 h 100597"/>
                    <a:gd name="connsiteX10" fmla="*/ 82525 w 92089"/>
                    <a:gd name="connsiteY10" fmla="*/ 85112 h 100597"/>
                    <a:gd name="connsiteX11" fmla="*/ 52537 w 92089"/>
                    <a:gd name="connsiteY11" fmla="*/ 100005 h 100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2089" h="100597">
                      <a:moveTo>
                        <a:pt x="52537" y="100005"/>
                      </a:moveTo>
                      <a:lnTo>
                        <a:pt x="50846" y="100005"/>
                      </a:lnTo>
                      <a:cubicBezTo>
                        <a:pt x="38777" y="99448"/>
                        <a:pt x="19962" y="92449"/>
                        <a:pt x="-1203" y="62207"/>
                      </a:cubicBezTo>
                      <a:cubicBezTo>
                        <a:pt x="-2386" y="60314"/>
                        <a:pt x="-1828" y="57829"/>
                        <a:pt x="48" y="56628"/>
                      </a:cubicBezTo>
                      <a:cubicBezTo>
                        <a:pt x="1823" y="55529"/>
                        <a:pt x="4139" y="55935"/>
                        <a:pt x="5407" y="57575"/>
                      </a:cubicBezTo>
                      <a:cubicBezTo>
                        <a:pt x="20621" y="79382"/>
                        <a:pt x="36511" y="91283"/>
                        <a:pt x="51218" y="91959"/>
                      </a:cubicBezTo>
                      <a:cubicBezTo>
                        <a:pt x="63051" y="92517"/>
                        <a:pt x="71504" y="85704"/>
                        <a:pt x="76423" y="79889"/>
                      </a:cubicBezTo>
                      <a:cubicBezTo>
                        <a:pt x="82576" y="72637"/>
                        <a:pt x="89287" y="53247"/>
                        <a:pt x="65164" y="5036"/>
                      </a:cubicBezTo>
                      <a:cubicBezTo>
                        <a:pt x="64285" y="2990"/>
                        <a:pt x="65232" y="607"/>
                        <a:pt x="67294" y="-272"/>
                      </a:cubicBezTo>
                      <a:cubicBezTo>
                        <a:pt x="69171" y="-1067"/>
                        <a:pt x="71368" y="-340"/>
                        <a:pt x="72383" y="1435"/>
                      </a:cubicBezTo>
                      <a:cubicBezTo>
                        <a:pt x="97266" y="51168"/>
                        <a:pt x="91654" y="74378"/>
                        <a:pt x="82525" y="85112"/>
                      </a:cubicBezTo>
                      <a:cubicBezTo>
                        <a:pt x="74377" y="94731"/>
                        <a:pt x="63761" y="100005"/>
                        <a:pt x="52537" y="10000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爱设计-3-21">
                  <a:extLst>
                    <a:ext uri="{FF2B5EF4-FFF2-40B4-BE49-F238E27FC236}">
                      <a16:creationId xmlns:a16="http://schemas.microsoft.com/office/drawing/2014/main" id="{6E53DBEE-9032-4643-72EC-16BD5F88F6EB}"/>
                    </a:ext>
                  </a:extLst>
                </p:cNvPr>
                <p:cNvSpPr/>
                <p:nvPr/>
              </p:nvSpPr>
              <p:spPr>
                <a:xfrm>
                  <a:off x="7066022" y="2948510"/>
                  <a:ext cx="348004" cy="396186"/>
                </a:xfrm>
                <a:custGeom>
                  <a:avLst/>
                  <a:gdLst>
                    <a:gd name="connsiteX0" fmla="*/ -1824 w 348004"/>
                    <a:gd name="connsiteY0" fmla="*/ 197512 h 396186"/>
                    <a:gd name="connsiteX1" fmla="*/ -1824 w 348004"/>
                    <a:gd name="connsiteY1" fmla="*/ 17681 h 396186"/>
                    <a:gd name="connsiteX2" fmla="*/ 16450 w 348004"/>
                    <a:gd name="connsiteY2" fmla="*/ -593 h 396186"/>
                    <a:gd name="connsiteX3" fmla="*/ 25579 w 348004"/>
                    <a:gd name="connsiteY3" fmla="*/ 1859 h 396186"/>
                    <a:gd name="connsiteX4" fmla="*/ 181303 w 348004"/>
                    <a:gd name="connsiteY4" fmla="*/ 91774 h 396186"/>
                    <a:gd name="connsiteX5" fmla="*/ 337028 w 348004"/>
                    <a:gd name="connsiteY5" fmla="*/ 181689 h 396186"/>
                    <a:gd name="connsiteX6" fmla="*/ 343739 w 348004"/>
                    <a:gd name="connsiteY6" fmla="*/ 206623 h 396186"/>
                    <a:gd name="connsiteX7" fmla="*/ 337028 w 348004"/>
                    <a:gd name="connsiteY7" fmla="*/ 213334 h 396186"/>
                    <a:gd name="connsiteX8" fmla="*/ 181303 w 348004"/>
                    <a:gd name="connsiteY8" fmla="*/ 303233 h 396186"/>
                    <a:gd name="connsiteX9" fmla="*/ 25579 w 348004"/>
                    <a:gd name="connsiteY9" fmla="*/ 393148 h 396186"/>
                    <a:gd name="connsiteX10" fmla="*/ 627 w 348004"/>
                    <a:gd name="connsiteY10" fmla="*/ 386454 h 396186"/>
                    <a:gd name="connsiteX11" fmla="*/ -1824 w 348004"/>
                    <a:gd name="connsiteY11" fmla="*/ 377325 h 396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48004" h="396186">
                      <a:moveTo>
                        <a:pt x="-1824" y="197512"/>
                      </a:moveTo>
                      <a:lnTo>
                        <a:pt x="-1824" y="17681"/>
                      </a:lnTo>
                      <a:cubicBezTo>
                        <a:pt x="-1824" y="7589"/>
                        <a:pt x="6358" y="-593"/>
                        <a:pt x="16450" y="-593"/>
                      </a:cubicBezTo>
                      <a:cubicBezTo>
                        <a:pt x="19662" y="-576"/>
                        <a:pt x="22806" y="253"/>
                        <a:pt x="25579" y="1859"/>
                      </a:cubicBezTo>
                      <a:lnTo>
                        <a:pt x="181303" y="91774"/>
                      </a:lnTo>
                      <a:lnTo>
                        <a:pt x="337028" y="181689"/>
                      </a:lnTo>
                      <a:cubicBezTo>
                        <a:pt x="345767" y="186727"/>
                        <a:pt x="348776" y="197884"/>
                        <a:pt x="343739" y="206623"/>
                      </a:cubicBezTo>
                      <a:cubicBezTo>
                        <a:pt x="342133" y="209413"/>
                        <a:pt x="339817" y="211729"/>
                        <a:pt x="337028" y="213334"/>
                      </a:cubicBezTo>
                      <a:lnTo>
                        <a:pt x="181303" y="303233"/>
                      </a:lnTo>
                      <a:lnTo>
                        <a:pt x="25579" y="393148"/>
                      </a:lnTo>
                      <a:cubicBezTo>
                        <a:pt x="16839" y="398185"/>
                        <a:pt x="5665" y="395193"/>
                        <a:pt x="627" y="386454"/>
                      </a:cubicBezTo>
                      <a:cubicBezTo>
                        <a:pt x="-978" y="383665"/>
                        <a:pt x="-1824" y="380520"/>
                        <a:pt x="-1824" y="37732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爱设计-3-22">
                  <a:extLst>
                    <a:ext uri="{FF2B5EF4-FFF2-40B4-BE49-F238E27FC236}">
                      <a16:creationId xmlns:a16="http://schemas.microsoft.com/office/drawing/2014/main" id="{53A2ECC8-6E96-29EF-DAB0-043510068A4F}"/>
                    </a:ext>
                  </a:extLst>
                </p:cNvPr>
                <p:cNvSpPr/>
                <p:nvPr/>
              </p:nvSpPr>
              <p:spPr>
                <a:xfrm>
                  <a:off x="7065988" y="2945557"/>
                  <a:ext cx="345520" cy="396169"/>
                </a:xfrm>
                <a:custGeom>
                  <a:avLst/>
                  <a:gdLst>
                    <a:gd name="connsiteX0" fmla="*/ 29602 w 345520"/>
                    <a:gd name="connsiteY0" fmla="*/ 230944 h 396169"/>
                    <a:gd name="connsiteX1" fmla="*/ 29602 w 345520"/>
                    <a:gd name="connsiteY1" fmla="*/ 68660 h 396169"/>
                    <a:gd name="connsiteX2" fmla="*/ 47875 w 345520"/>
                    <a:gd name="connsiteY2" fmla="*/ 50386 h 396169"/>
                    <a:gd name="connsiteX3" fmla="*/ 57004 w 345520"/>
                    <a:gd name="connsiteY3" fmla="*/ 52838 h 396169"/>
                    <a:gd name="connsiteX4" fmla="*/ 342099 w 345520"/>
                    <a:gd name="connsiteY4" fmla="*/ 208359 h 396169"/>
                    <a:gd name="connsiteX5" fmla="*/ 337028 w 345520"/>
                    <a:gd name="connsiteY5" fmla="*/ 181667 h 396169"/>
                    <a:gd name="connsiteX6" fmla="*/ 181303 w 345520"/>
                    <a:gd name="connsiteY6" fmla="*/ 91752 h 396169"/>
                    <a:gd name="connsiteX7" fmla="*/ 25579 w 345520"/>
                    <a:gd name="connsiteY7" fmla="*/ 1853 h 396169"/>
                    <a:gd name="connsiteX8" fmla="*/ 627 w 345520"/>
                    <a:gd name="connsiteY8" fmla="*/ 8548 h 396169"/>
                    <a:gd name="connsiteX9" fmla="*/ -1824 w 345520"/>
                    <a:gd name="connsiteY9" fmla="*/ 17676 h 396169"/>
                    <a:gd name="connsiteX10" fmla="*/ -1824 w 345520"/>
                    <a:gd name="connsiteY10" fmla="*/ 377303 h 396169"/>
                    <a:gd name="connsiteX11" fmla="*/ 16450 w 345520"/>
                    <a:gd name="connsiteY11" fmla="*/ 395577 h 396169"/>
                    <a:gd name="connsiteX12" fmla="*/ 25579 w 345520"/>
                    <a:gd name="connsiteY12" fmla="*/ 393126 h 396169"/>
                    <a:gd name="connsiteX13" fmla="*/ 29568 w 345520"/>
                    <a:gd name="connsiteY13" fmla="*/ 390827 h 396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45520" h="396169">
                      <a:moveTo>
                        <a:pt x="29602" y="230944"/>
                      </a:moveTo>
                      <a:lnTo>
                        <a:pt x="29602" y="68660"/>
                      </a:lnTo>
                      <a:cubicBezTo>
                        <a:pt x="29602" y="58568"/>
                        <a:pt x="37784" y="50386"/>
                        <a:pt x="47875" y="50386"/>
                      </a:cubicBezTo>
                      <a:cubicBezTo>
                        <a:pt x="51087" y="50403"/>
                        <a:pt x="54232" y="51231"/>
                        <a:pt x="57004" y="52838"/>
                      </a:cubicBezTo>
                      <a:lnTo>
                        <a:pt x="342099" y="208359"/>
                      </a:lnTo>
                      <a:cubicBezTo>
                        <a:pt x="344567" y="200634"/>
                        <a:pt x="345057" y="186282"/>
                        <a:pt x="337028" y="181667"/>
                      </a:cubicBezTo>
                      <a:lnTo>
                        <a:pt x="181303" y="91752"/>
                      </a:lnTo>
                      <a:lnTo>
                        <a:pt x="25579" y="1853"/>
                      </a:lnTo>
                      <a:cubicBezTo>
                        <a:pt x="16839" y="-3184"/>
                        <a:pt x="5665" y="-192"/>
                        <a:pt x="627" y="8548"/>
                      </a:cubicBezTo>
                      <a:cubicBezTo>
                        <a:pt x="-978" y="11337"/>
                        <a:pt x="-1824" y="14481"/>
                        <a:pt x="-1824" y="17676"/>
                      </a:cubicBezTo>
                      <a:lnTo>
                        <a:pt x="-1824" y="377303"/>
                      </a:lnTo>
                      <a:cubicBezTo>
                        <a:pt x="-1824" y="387395"/>
                        <a:pt x="6358" y="395577"/>
                        <a:pt x="16450" y="395577"/>
                      </a:cubicBezTo>
                      <a:cubicBezTo>
                        <a:pt x="19662" y="395560"/>
                        <a:pt x="22806" y="394732"/>
                        <a:pt x="25579" y="393126"/>
                      </a:cubicBezTo>
                      <a:lnTo>
                        <a:pt x="29568" y="39082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爱设计-3-23">
                  <a:extLst>
                    <a:ext uri="{FF2B5EF4-FFF2-40B4-BE49-F238E27FC236}">
                      <a16:creationId xmlns:a16="http://schemas.microsoft.com/office/drawing/2014/main" id="{64E6ECE6-2995-EF4A-E525-56199FF755BD}"/>
                    </a:ext>
                  </a:extLst>
                </p:cNvPr>
                <p:cNvSpPr/>
                <p:nvPr/>
              </p:nvSpPr>
              <p:spPr>
                <a:xfrm>
                  <a:off x="7061997" y="2944487"/>
                  <a:ext cx="356047" cy="404271"/>
                </a:xfrm>
                <a:custGeom>
                  <a:avLst/>
                  <a:gdLst>
                    <a:gd name="connsiteX0" fmla="*/ 20474 w 356047"/>
                    <a:gd name="connsiteY0" fmla="*/ 403679 h 404271"/>
                    <a:gd name="connsiteX1" fmla="*/ 9317 w 356047"/>
                    <a:gd name="connsiteY1" fmla="*/ 400653 h 404271"/>
                    <a:gd name="connsiteX2" fmla="*/ -1823 w 356047"/>
                    <a:gd name="connsiteY2" fmla="*/ 381348 h 404271"/>
                    <a:gd name="connsiteX3" fmla="*/ -1823 w 356047"/>
                    <a:gd name="connsiteY3" fmla="*/ 21704 h 404271"/>
                    <a:gd name="connsiteX4" fmla="*/ 20474 w 356047"/>
                    <a:gd name="connsiteY4" fmla="*/ -593 h 404271"/>
                    <a:gd name="connsiteX5" fmla="*/ 31631 w 356047"/>
                    <a:gd name="connsiteY5" fmla="*/ 2399 h 404271"/>
                    <a:gd name="connsiteX6" fmla="*/ 343081 w 356047"/>
                    <a:gd name="connsiteY6" fmla="*/ 182213 h 404271"/>
                    <a:gd name="connsiteX7" fmla="*/ 351212 w 356047"/>
                    <a:gd name="connsiteY7" fmla="*/ 212709 h 404271"/>
                    <a:gd name="connsiteX8" fmla="*/ 343081 w 356047"/>
                    <a:gd name="connsiteY8" fmla="*/ 220840 h 404271"/>
                    <a:gd name="connsiteX9" fmla="*/ 31631 w 356047"/>
                    <a:gd name="connsiteY9" fmla="*/ 400653 h 404271"/>
                    <a:gd name="connsiteX10" fmla="*/ 20474 w 356047"/>
                    <a:gd name="connsiteY10" fmla="*/ 403679 h 404271"/>
                    <a:gd name="connsiteX11" fmla="*/ 20474 w 356047"/>
                    <a:gd name="connsiteY11" fmla="*/ 7454 h 404271"/>
                    <a:gd name="connsiteX12" fmla="*/ 6241 w 356047"/>
                    <a:gd name="connsiteY12" fmla="*/ 21704 h 404271"/>
                    <a:gd name="connsiteX13" fmla="*/ 6241 w 356047"/>
                    <a:gd name="connsiteY13" fmla="*/ 381348 h 404271"/>
                    <a:gd name="connsiteX14" fmla="*/ 20474 w 356047"/>
                    <a:gd name="connsiteY14" fmla="*/ 395582 h 404271"/>
                    <a:gd name="connsiteX15" fmla="*/ 27591 w 356047"/>
                    <a:gd name="connsiteY15" fmla="*/ 393672 h 404271"/>
                    <a:gd name="connsiteX16" fmla="*/ 339041 w 356047"/>
                    <a:gd name="connsiteY16" fmla="*/ 213858 h 404271"/>
                    <a:gd name="connsiteX17" fmla="*/ 344230 w 356047"/>
                    <a:gd name="connsiteY17" fmla="*/ 194384 h 404271"/>
                    <a:gd name="connsiteX18" fmla="*/ 339041 w 356047"/>
                    <a:gd name="connsiteY18" fmla="*/ 189195 h 404271"/>
                    <a:gd name="connsiteX19" fmla="*/ 27591 w 356047"/>
                    <a:gd name="connsiteY19" fmla="*/ 9449 h 404271"/>
                    <a:gd name="connsiteX20" fmla="*/ 20474 w 356047"/>
                    <a:gd name="connsiteY20" fmla="*/ 7454 h 4042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56047" h="404271">
                      <a:moveTo>
                        <a:pt x="20474" y="403679"/>
                      </a:moveTo>
                      <a:cubicBezTo>
                        <a:pt x="16553" y="403662"/>
                        <a:pt x="12698" y="402631"/>
                        <a:pt x="9317" y="400653"/>
                      </a:cubicBezTo>
                      <a:cubicBezTo>
                        <a:pt x="2369" y="396715"/>
                        <a:pt x="-1891" y="389327"/>
                        <a:pt x="-1823" y="381348"/>
                      </a:cubicBezTo>
                      <a:lnTo>
                        <a:pt x="-1823" y="21704"/>
                      </a:lnTo>
                      <a:cubicBezTo>
                        <a:pt x="-1823" y="9398"/>
                        <a:pt x="8168" y="-593"/>
                        <a:pt x="20474" y="-593"/>
                      </a:cubicBezTo>
                      <a:cubicBezTo>
                        <a:pt x="24396" y="-593"/>
                        <a:pt x="28233" y="439"/>
                        <a:pt x="31631" y="2399"/>
                      </a:cubicBezTo>
                      <a:lnTo>
                        <a:pt x="343081" y="182213"/>
                      </a:lnTo>
                      <a:cubicBezTo>
                        <a:pt x="353747" y="188383"/>
                        <a:pt x="357399" y="202042"/>
                        <a:pt x="351212" y="212709"/>
                      </a:cubicBezTo>
                      <a:cubicBezTo>
                        <a:pt x="349267" y="216073"/>
                        <a:pt x="346461" y="218879"/>
                        <a:pt x="343081" y="220840"/>
                      </a:cubicBezTo>
                      <a:lnTo>
                        <a:pt x="31631" y="400653"/>
                      </a:lnTo>
                      <a:cubicBezTo>
                        <a:pt x="28233" y="402614"/>
                        <a:pt x="24396" y="403662"/>
                        <a:pt x="20474" y="403679"/>
                      </a:cubicBezTo>
                      <a:close/>
                      <a:moveTo>
                        <a:pt x="20474" y="7454"/>
                      </a:moveTo>
                      <a:cubicBezTo>
                        <a:pt x="12614" y="7488"/>
                        <a:pt x="6258" y="13844"/>
                        <a:pt x="6241" y="21704"/>
                      </a:cubicBezTo>
                      <a:lnTo>
                        <a:pt x="6241" y="381348"/>
                      </a:lnTo>
                      <a:cubicBezTo>
                        <a:pt x="6241" y="389209"/>
                        <a:pt x="12614" y="395582"/>
                        <a:pt x="20474" y="395582"/>
                      </a:cubicBezTo>
                      <a:cubicBezTo>
                        <a:pt x="22976" y="395582"/>
                        <a:pt x="25427" y="394923"/>
                        <a:pt x="27591" y="393672"/>
                      </a:cubicBezTo>
                      <a:lnTo>
                        <a:pt x="339041" y="213858"/>
                      </a:lnTo>
                      <a:cubicBezTo>
                        <a:pt x="345853" y="209919"/>
                        <a:pt x="348169" y="201197"/>
                        <a:pt x="344230" y="194384"/>
                      </a:cubicBezTo>
                      <a:cubicBezTo>
                        <a:pt x="342979" y="192237"/>
                        <a:pt x="341187" y="190445"/>
                        <a:pt x="339041" y="189195"/>
                      </a:cubicBezTo>
                      <a:lnTo>
                        <a:pt x="27591" y="9449"/>
                      </a:lnTo>
                      <a:cubicBezTo>
                        <a:pt x="25427" y="8164"/>
                        <a:pt x="22976" y="7488"/>
                        <a:pt x="20474" y="745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爱设计-3-24">
                  <a:extLst>
                    <a:ext uri="{FF2B5EF4-FFF2-40B4-BE49-F238E27FC236}">
                      <a16:creationId xmlns:a16="http://schemas.microsoft.com/office/drawing/2014/main" id="{799325EB-0B66-25A7-AB13-042BB71C319D}"/>
                    </a:ext>
                  </a:extLst>
                </p:cNvPr>
                <p:cNvSpPr/>
                <p:nvPr/>
              </p:nvSpPr>
              <p:spPr>
                <a:xfrm>
                  <a:off x="7452983" y="3611522"/>
                  <a:ext cx="909594" cy="933401"/>
                </a:xfrm>
                <a:custGeom>
                  <a:avLst/>
                  <a:gdLst>
                    <a:gd name="connsiteX0" fmla="*/ 518109 w 909594"/>
                    <a:gd name="connsiteY0" fmla="*/ 932808 h 933401"/>
                    <a:gd name="connsiteX1" fmla="*/ 477809 w 909594"/>
                    <a:gd name="connsiteY1" fmla="*/ 929985 h 933401"/>
                    <a:gd name="connsiteX2" fmla="*/ 298350 w 909594"/>
                    <a:gd name="connsiteY2" fmla="*/ 795763 h 933401"/>
                    <a:gd name="connsiteX3" fmla="*/ -454 w 909594"/>
                    <a:gd name="connsiteY3" fmla="*/ 129099 h 933401"/>
                    <a:gd name="connsiteX4" fmla="*/ -1824 w 909594"/>
                    <a:gd name="connsiteY4" fmla="*/ 125380 h 933401"/>
                    <a:gd name="connsiteX5" fmla="*/ 324181 w 909594"/>
                    <a:gd name="connsiteY5" fmla="*/ -593 h 933401"/>
                    <a:gd name="connsiteX6" fmla="*/ 620568 w 909594"/>
                    <a:gd name="connsiteY6" fmla="*/ 538155 h 933401"/>
                    <a:gd name="connsiteX7" fmla="*/ 618641 w 909594"/>
                    <a:gd name="connsiteY7" fmla="*/ 543531 h 933401"/>
                    <a:gd name="connsiteX8" fmla="*/ 613502 w 909594"/>
                    <a:gd name="connsiteY8" fmla="*/ 542043 h 933401"/>
                    <a:gd name="connsiteX9" fmla="*/ 320512 w 909594"/>
                    <a:gd name="connsiteY9" fmla="*/ 9466 h 933401"/>
                    <a:gd name="connsiteX10" fmla="*/ 8488 w 909594"/>
                    <a:gd name="connsiteY10" fmla="*/ 130046 h 933401"/>
                    <a:gd name="connsiteX11" fmla="*/ 305518 w 909594"/>
                    <a:gd name="connsiteY11" fmla="*/ 792044 h 933401"/>
                    <a:gd name="connsiteX12" fmla="*/ 630897 w 909594"/>
                    <a:gd name="connsiteY12" fmla="*/ 906133 h 933401"/>
                    <a:gd name="connsiteX13" fmla="*/ 902164 w 909594"/>
                    <a:gd name="connsiteY13" fmla="*/ 806582 h 933401"/>
                    <a:gd name="connsiteX14" fmla="*/ 907455 w 909594"/>
                    <a:gd name="connsiteY14" fmla="*/ 808712 h 933401"/>
                    <a:gd name="connsiteX15" fmla="*/ 905308 w 909594"/>
                    <a:gd name="connsiteY15" fmla="*/ 814003 h 933401"/>
                    <a:gd name="connsiteX16" fmla="*/ 633263 w 909594"/>
                    <a:gd name="connsiteY16" fmla="*/ 913841 h 933401"/>
                    <a:gd name="connsiteX17" fmla="*/ 518109 w 909594"/>
                    <a:gd name="connsiteY17" fmla="*/ 932808 h 933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909594" h="933401">
                      <a:moveTo>
                        <a:pt x="518109" y="932808"/>
                      </a:moveTo>
                      <a:cubicBezTo>
                        <a:pt x="504620" y="932842"/>
                        <a:pt x="491163" y="931895"/>
                        <a:pt x="477809" y="929985"/>
                      </a:cubicBezTo>
                      <a:cubicBezTo>
                        <a:pt x="399034" y="918676"/>
                        <a:pt x="338667" y="873507"/>
                        <a:pt x="298350" y="795763"/>
                      </a:cubicBezTo>
                      <a:cubicBezTo>
                        <a:pt x="113516" y="439230"/>
                        <a:pt x="661" y="132159"/>
                        <a:pt x="-454" y="129099"/>
                      </a:cubicBezTo>
                      <a:lnTo>
                        <a:pt x="-1824" y="125380"/>
                      </a:lnTo>
                      <a:lnTo>
                        <a:pt x="324181" y="-593"/>
                      </a:lnTo>
                      <a:lnTo>
                        <a:pt x="620568" y="538155"/>
                      </a:lnTo>
                      <a:cubicBezTo>
                        <a:pt x="621514" y="540167"/>
                        <a:pt x="620652" y="542584"/>
                        <a:pt x="618641" y="543531"/>
                      </a:cubicBezTo>
                      <a:cubicBezTo>
                        <a:pt x="616798" y="544410"/>
                        <a:pt x="614600" y="543767"/>
                        <a:pt x="613502" y="542043"/>
                      </a:cubicBezTo>
                      <a:lnTo>
                        <a:pt x="320512" y="9466"/>
                      </a:lnTo>
                      <a:lnTo>
                        <a:pt x="8488" y="130046"/>
                      </a:lnTo>
                      <a:cubicBezTo>
                        <a:pt x="21893" y="166018"/>
                        <a:pt x="131891" y="457165"/>
                        <a:pt x="305518" y="792044"/>
                      </a:cubicBezTo>
                      <a:cubicBezTo>
                        <a:pt x="368065" y="912557"/>
                        <a:pt x="480514" y="952012"/>
                        <a:pt x="630897" y="906133"/>
                      </a:cubicBezTo>
                      <a:cubicBezTo>
                        <a:pt x="746625" y="870836"/>
                        <a:pt x="859108" y="824754"/>
                        <a:pt x="902164" y="806582"/>
                      </a:cubicBezTo>
                      <a:cubicBezTo>
                        <a:pt x="904209" y="805720"/>
                        <a:pt x="906575" y="806666"/>
                        <a:pt x="907455" y="808712"/>
                      </a:cubicBezTo>
                      <a:cubicBezTo>
                        <a:pt x="908317" y="810775"/>
                        <a:pt x="907353" y="813141"/>
                        <a:pt x="905308" y="814003"/>
                      </a:cubicBezTo>
                      <a:cubicBezTo>
                        <a:pt x="862168" y="832226"/>
                        <a:pt x="749330" y="878443"/>
                        <a:pt x="633263" y="913841"/>
                      </a:cubicBezTo>
                      <a:cubicBezTo>
                        <a:pt x="591678" y="926537"/>
                        <a:pt x="553660" y="932808"/>
                        <a:pt x="518109" y="93280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爱设计-3-25">
                  <a:extLst>
                    <a:ext uri="{FF2B5EF4-FFF2-40B4-BE49-F238E27FC236}">
                      <a16:creationId xmlns:a16="http://schemas.microsoft.com/office/drawing/2014/main" id="{7271CB49-9A97-2321-3BDD-9CFA05C386D0}"/>
                    </a:ext>
                  </a:extLst>
                </p:cNvPr>
                <p:cNvSpPr/>
                <p:nvPr/>
              </p:nvSpPr>
              <p:spPr>
                <a:xfrm>
                  <a:off x="8569304" y="3027874"/>
                  <a:ext cx="306192" cy="529914"/>
                </a:xfrm>
                <a:custGeom>
                  <a:avLst/>
                  <a:gdLst>
                    <a:gd name="connsiteX0" fmla="*/ 199294 w 306192"/>
                    <a:gd name="connsiteY0" fmla="*/ 529316 h 529914"/>
                    <a:gd name="connsiteX1" fmla="*/ 179770 w 306192"/>
                    <a:gd name="connsiteY1" fmla="*/ 528488 h 529914"/>
                    <a:gd name="connsiteX2" fmla="*/ 29454 w 306192"/>
                    <a:gd name="connsiteY2" fmla="*/ 450964 h 529914"/>
                    <a:gd name="connsiteX3" fmla="*/ -822 w 306192"/>
                    <a:gd name="connsiteY3" fmla="*/ 283913 h 529914"/>
                    <a:gd name="connsiteX4" fmla="*/ 28068 w 306192"/>
                    <a:gd name="connsiteY4" fmla="*/ 25646 h 529914"/>
                    <a:gd name="connsiteX5" fmla="*/ 31770 w 306192"/>
                    <a:gd name="connsiteY5" fmla="*/ 2301 h 529914"/>
                    <a:gd name="connsiteX6" fmla="*/ 36791 w 306192"/>
                    <a:gd name="connsiteY6" fmla="*/ -421 h 529914"/>
                    <a:gd name="connsiteX7" fmla="*/ 39648 w 306192"/>
                    <a:gd name="connsiteY7" fmla="*/ 3991 h 529914"/>
                    <a:gd name="connsiteX8" fmla="*/ 36081 w 306192"/>
                    <a:gd name="connsiteY8" fmla="*/ 26542 h 529914"/>
                    <a:gd name="connsiteX9" fmla="*/ 7225 w 306192"/>
                    <a:gd name="connsiteY9" fmla="*/ 284302 h 529914"/>
                    <a:gd name="connsiteX10" fmla="*/ 36233 w 306192"/>
                    <a:gd name="connsiteY10" fmla="*/ 446586 h 529914"/>
                    <a:gd name="connsiteX11" fmla="*/ 180649 w 306192"/>
                    <a:gd name="connsiteY11" fmla="*/ 520475 h 529914"/>
                    <a:gd name="connsiteX12" fmla="*/ 298980 w 306192"/>
                    <a:gd name="connsiteY12" fmla="*/ 505261 h 529914"/>
                    <a:gd name="connsiteX13" fmla="*/ 304136 w 306192"/>
                    <a:gd name="connsiteY13" fmla="*/ 507695 h 529914"/>
                    <a:gd name="connsiteX14" fmla="*/ 301685 w 306192"/>
                    <a:gd name="connsiteY14" fmla="*/ 512851 h 529914"/>
                    <a:gd name="connsiteX15" fmla="*/ 199294 w 306192"/>
                    <a:gd name="connsiteY15" fmla="*/ 529316 h 529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06192" h="529914">
                      <a:moveTo>
                        <a:pt x="199294" y="529316"/>
                      </a:moveTo>
                      <a:cubicBezTo>
                        <a:pt x="192769" y="529367"/>
                        <a:pt x="186261" y="529097"/>
                        <a:pt x="179770" y="528488"/>
                      </a:cubicBezTo>
                      <a:cubicBezTo>
                        <a:pt x="107080" y="520391"/>
                        <a:pt x="57955" y="495034"/>
                        <a:pt x="29454" y="450964"/>
                      </a:cubicBezTo>
                      <a:cubicBezTo>
                        <a:pt x="4470" y="412320"/>
                        <a:pt x="-5149" y="359240"/>
                        <a:pt x="-822" y="283913"/>
                      </a:cubicBezTo>
                      <a:cubicBezTo>
                        <a:pt x="2863" y="219676"/>
                        <a:pt x="27814" y="27573"/>
                        <a:pt x="28068" y="25646"/>
                      </a:cubicBezTo>
                      <a:cubicBezTo>
                        <a:pt x="28863" y="17802"/>
                        <a:pt x="30097" y="10009"/>
                        <a:pt x="31770" y="2301"/>
                      </a:cubicBezTo>
                      <a:cubicBezTo>
                        <a:pt x="32395" y="154"/>
                        <a:pt x="34644" y="-1063"/>
                        <a:pt x="36791" y="-421"/>
                      </a:cubicBezTo>
                      <a:cubicBezTo>
                        <a:pt x="38701" y="137"/>
                        <a:pt x="39918" y="2013"/>
                        <a:pt x="39648" y="3991"/>
                      </a:cubicBezTo>
                      <a:cubicBezTo>
                        <a:pt x="38042" y="11429"/>
                        <a:pt x="36842" y="18969"/>
                        <a:pt x="36081" y="26542"/>
                      </a:cubicBezTo>
                      <a:cubicBezTo>
                        <a:pt x="35810" y="28553"/>
                        <a:pt x="10893" y="220403"/>
                        <a:pt x="7225" y="284302"/>
                      </a:cubicBezTo>
                      <a:cubicBezTo>
                        <a:pt x="2999" y="357837"/>
                        <a:pt x="12296" y="409396"/>
                        <a:pt x="36233" y="446586"/>
                      </a:cubicBezTo>
                      <a:cubicBezTo>
                        <a:pt x="63280" y="488492"/>
                        <a:pt x="110613" y="512665"/>
                        <a:pt x="180649" y="520475"/>
                      </a:cubicBezTo>
                      <a:cubicBezTo>
                        <a:pt x="192803" y="521811"/>
                        <a:pt x="248469" y="523197"/>
                        <a:pt x="298980" y="505261"/>
                      </a:cubicBezTo>
                      <a:cubicBezTo>
                        <a:pt x="301077" y="504517"/>
                        <a:pt x="303375" y="505616"/>
                        <a:pt x="304136" y="507695"/>
                      </a:cubicBezTo>
                      <a:cubicBezTo>
                        <a:pt x="304880" y="509792"/>
                        <a:pt x="303781" y="512108"/>
                        <a:pt x="301685" y="512851"/>
                      </a:cubicBezTo>
                      <a:cubicBezTo>
                        <a:pt x="263971" y="526172"/>
                        <a:pt x="223890" y="529316"/>
                        <a:pt x="199294" y="5293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爱设计-3-26">
                  <a:extLst>
                    <a:ext uri="{FF2B5EF4-FFF2-40B4-BE49-F238E27FC236}">
                      <a16:creationId xmlns:a16="http://schemas.microsoft.com/office/drawing/2014/main" id="{3CC8A31A-3E02-8F93-2C3C-6F1C97D3903B}"/>
                    </a:ext>
                  </a:extLst>
                </p:cNvPr>
                <p:cNvSpPr/>
                <p:nvPr/>
              </p:nvSpPr>
              <p:spPr>
                <a:xfrm>
                  <a:off x="9021363" y="3221850"/>
                  <a:ext cx="120914" cy="156457"/>
                </a:xfrm>
                <a:custGeom>
                  <a:avLst/>
                  <a:gdLst>
                    <a:gd name="connsiteX0" fmla="*/ 41019 w 120914"/>
                    <a:gd name="connsiteY0" fmla="*/ 155849 h 156457"/>
                    <a:gd name="connsiteX1" fmla="*/ 32161 w 120914"/>
                    <a:gd name="connsiteY1" fmla="*/ 155358 h 156457"/>
                    <a:gd name="connsiteX2" fmla="*/ -346 w 120914"/>
                    <a:gd name="connsiteY2" fmla="*/ 144117 h 156457"/>
                    <a:gd name="connsiteX3" fmla="*/ -904 w 120914"/>
                    <a:gd name="connsiteY3" fmla="*/ 138454 h 156457"/>
                    <a:gd name="connsiteX4" fmla="*/ 3897 w 120914"/>
                    <a:gd name="connsiteY4" fmla="*/ 137355 h 156457"/>
                    <a:gd name="connsiteX5" fmla="*/ 100422 w 120914"/>
                    <a:gd name="connsiteY5" fmla="*/ 114500 h 156457"/>
                    <a:gd name="connsiteX6" fmla="*/ 77567 w 120914"/>
                    <a:gd name="connsiteY6" fmla="*/ 17975 h 156457"/>
                    <a:gd name="connsiteX7" fmla="*/ 20311 w 120914"/>
                    <a:gd name="connsiteY7" fmla="*/ 10571 h 156457"/>
                    <a:gd name="connsiteX8" fmla="*/ 15105 w 120914"/>
                    <a:gd name="connsiteY8" fmla="*/ 8221 h 156457"/>
                    <a:gd name="connsiteX9" fmla="*/ 17454 w 120914"/>
                    <a:gd name="connsiteY9" fmla="*/ 3015 h 156457"/>
                    <a:gd name="connsiteX10" fmla="*/ 17945 w 120914"/>
                    <a:gd name="connsiteY10" fmla="*/ 2863 h 156457"/>
                    <a:gd name="connsiteX11" fmla="*/ 115636 w 120914"/>
                    <a:gd name="connsiteY11" fmla="*/ 54742 h 156457"/>
                    <a:gd name="connsiteX12" fmla="*/ 63773 w 120914"/>
                    <a:gd name="connsiteY12" fmla="*/ 152434 h 156457"/>
                    <a:gd name="connsiteX13" fmla="*/ 41019 w 120914"/>
                    <a:gd name="connsiteY13" fmla="*/ 155865 h 1564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20914" h="156457">
                      <a:moveTo>
                        <a:pt x="41019" y="155849"/>
                      </a:moveTo>
                      <a:cubicBezTo>
                        <a:pt x="38061" y="155849"/>
                        <a:pt x="35103" y="155696"/>
                        <a:pt x="32161" y="155358"/>
                      </a:cubicBezTo>
                      <a:cubicBezTo>
                        <a:pt x="20616" y="154090"/>
                        <a:pt x="9509" y="150253"/>
                        <a:pt x="-346" y="144117"/>
                      </a:cubicBezTo>
                      <a:cubicBezTo>
                        <a:pt x="-2070" y="142714"/>
                        <a:pt x="-2324" y="140178"/>
                        <a:pt x="-904" y="138454"/>
                      </a:cubicBezTo>
                      <a:cubicBezTo>
                        <a:pt x="263" y="137034"/>
                        <a:pt x="2223" y="136577"/>
                        <a:pt x="3897" y="137355"/>
                      </a:cubicBezTo>
                      <a:cubicBezTo>
                        <a:pt x="36861" y="157691"/>
                        <a:pt x="80069" y="147464"/>
                        <a:pt x="100422" y="114500"/>
                      </a:cubicBezTo>
                      <a:cubicBezTo>
                        <a:pt x="120758" y="81536"/>
                        <a:pt x="110531" y="38328"/>
                        <a:pt x="77567" y="17975"/>
                      </a:cubicBezTo>
                      <a:cubicBezTo>
                        <a:pt x="60426" y="7410"/>
                        <a:pt x="39583" y="4705"/>
                        <a:pt x="20311" y="10571"/>
                      </a:cubicBezTo>
                      <a:cubicBezTo>
                        <a:pt x="18232" y="11365"/>
                        <a:pt x="15899" y="10317"/>
                        <a:pt x="15105" y="8221"/>
                      </a:cubicBezTo>
                      <a:cubicBezTo>
                        <a:pt x="14310" y="6142"/>
                        <a:pt x="15358" y="3809"/>
                        <a:pt x="17454" y="3015"/>
                      </a:cubicBezTo>
                      <a:cubicBezTo>
                        <a:pt x="17607" y="2947"/>
                        <a:pt x="17775" y="2896"/>
                        <a:pt x="17945" y="2863"/>
                      </a:cubicBezTo>
                      <a:cubicBezTo>
                        <a:pt x="59242" y="-9799"/>
                        <a:pt x="102991" y="13428"/>
                        <a:pt x="115636" y="54742"/>
                      </a:cubicBezTo>
                      <a:cubicBezTo>
                        <a:pt x="128298" y="96040"/>
                        <a:pt x="105071" y="139772"/>
                        <a:pt x="63773" y="152434"/>
                      </a:cubicBezTo>
                      <a:cubicBezTo>
                        <a:pt x="56402" y="154699"/>
                        <a:pt x="48728" y="155849"/>
                        <a:pt x="41019" y="15586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爱设计-3-27">
                  <a:extLst>
                    <a:ext uri="{FF2B5EF4-FFF2-40B4-BE49-F238E27FC236}">
                      <a16:creationId xmlns:a16="http://schemas.microsoft.com/office/drawing/2014/main" id="{038C7859-FD49-7E8E-FE20-E3D22F33ABAA}"/>
                    </a:ext>
                  </a:extLst>
                </p:cNvPr>
                <p:cNvSpPr/>
                <p:nvPr/>
              </p:nvSpPr>
              <p:spPr>
                <a:xfrm>
                  <a:off x="9057156" y="3256465"/>
                  <a:ext cx="48700" cy="50252"/>
                </a:xfrm>
                <a:custGeom>
                  <a:avLst/>
                  <a:gdLst>
                    <a:gd name="connsiteX0" fmla="*/ 42483 w 48700"/>
                    <a:gd name="connsiteY0" fmla="*/ 49660 h 50252"/>
                    <a:gd name="connsiteX1" fmla="*/ 41993 w 48700"/>
                    <a:gd name="connsiteY1" fmla="*/ 49660 h 50252"/>
                    <a:gd name="connsiteX2" fmla="*/ 38477 w 48700"/>
                    <a:gd name="connsiteY2" fmla="*/ 45163 h 50252"/>
                    <a:gd name="connsiteX3" fmla="*/ 30025 w 48700"/>
                    <a:gd name="connsiteY3" fmla="*/ 17101 h 50252"/>
                    <a:gd name="connsiteX4" fmla="*/ 2724 w 48700"/>
                    <a:gd name="connsiteY4" fmla="*/ 7601 h 50252"/>
                    <a:gd name="connsiteX5" fmla="*/ -1790 w 48700"/>
                    <a:gd name="connsiteY5" fmla="*/ 4102 h 50252"/>
                    <a:gd name="connsiteX6" fmla="*/ 1693 w 48700"/>
                    <a:gd name="connsiteY6" fmla="*/ -412 h 50252"/>
                    <a:gd name="connsiteX7" fmla="*/ 2116 w 48700"/>
                    <a:gd name="connsiteY7" fmla="*/ -446 h 50252"/>
                    <a:gd name="connsiteX8" fmla="*/ 35925 w 48700"/>
                    <a:gd name="connsiteY8" fmla="*/ 11540 h 50252"/>
                    <a:gd name="connsiteX9" fmla="*/ 46507 w 48700"/>
                    <a:gd name="connsiteY9" fmla="*/ 46143 h 50252"/>
                    <a:gd name="connsiteX10" fmla="*/ 42483 w 48700"/>
                    <a:gd name="connsiteY10" fmla="*/ 49660 h 50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8700" h="50252">
                      <a:moveTo>
                        <a:pt x="42483" y="49660"/>
                      </a:moveTo>
                      <a:lnTo>
                        <a:pt x="41993" y="49660"/>
                      </a:lnTo>
                      <a:cubicBezTo>
                        <a:pt x="39779" y="49389"/>
                        <a:pt x="38206" y="47377"/>
                        <a:pt x="38477" y="45163"/>
                      </a:cubicBezTo>
                      <a:cubicBezTo>
                        <a:pt x="39813" y="34344"/>
                        <a:pt x="36787" y="24117"/>
                        <a:pt x="30025" y="17101"/>
                      </a:cubicBezTo>
                      <a:cubicBezTo>
                        <a:pt x="23263" y="10086"/>
                        <a:pt x="13695" y="6773"/>
                        <a:pt x="2724" y="7601"/>
                      </a:cubicBezTo>
                      <a:cubicBezTo>
                        <a:pt x="510" y="7888"/>
                        <a:pt x="-1519" y="6316"/>
                        <a:pt x="-1790" y="4102"/>
                      </a:cubicBezTo>
                      <a:cubicBezTo>
                        <a:pt x="-2077" y="1887"/>
                        <a:pt x="-522" y="-124"/>
                        <a:pt x="1693" y="-412"/>
                      </a:cubicBezTo>
                      <a:cubicBezTo>
                        <a:pt x="1845" y="-429"/>
                        <a:pt x="1980" y="-446"/>
                        <a:pt x="2116" y="-446"/>
                      </a:cubicBezTo>
                      <a:cubicBezTo>
                        <a:pt x="15538" y="-1460"/>
                        <a:pt x="27472" y="2800"/>
                        <a:pt x="35925" y="11540"/>
                      </a:cubicBezTo>
                      <a:cubicBezTo>
                        <a:pt x="44377" y="20279"/>
                        <a:pt x="48130" y="32924"/>
                        <a:pt x="46507" y="46143"/>
                      </a:cubicBezTo>
                      <a:cubicBezTo>
                        <a:pt x="46236" y="48155"/>
                        <a:pt x="44512" y="49676"/>
                        <a:pt x="42483" y="4966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爱设计-3-28">
                  <a:extLst>
                    <a:ext uri="{FF2B5EF4-FFF2-40B4-BE49-F238E27FC236}">
                      <a16:creationId xmlns:a16="http://schemas.microsoft.com/office/drawing/2014/main" id="{D2C8BEE1-BAE0-64EC-E937-A2AA52710F66}"/>
                    </a:ext>
                  </a:extLst>
                </p:cNvPr>
                <p:cNvSpPr/>
                <p:nvPr/>
              </p:nvSpPr>
              <p:spPr>
                <a:xfrm>
                  <a:off x="8619737" y="3167599"/>
                  <a:ext cx="33529" cy="56245"/>
                </a:xfrm>
                <a:custGeom>
                  <a:avLst/>
                  <a:gdLst>
                    <a:gd name="connsiteX0" fmla="*/ 31408 w 33529"/>
                    <a:gd name="connsiteY0" fmla="*/ 29373 h 56245"/>
                    <a:gd name="connsiteX1" fmla="*/ 11799 w 33529"/>
                    <a:gd name="connsiteY1" fmla="*/ 55592 h 56245"/>
                    <a:gd name="connsiteX2" fmla="*/ -1522 w 33529"/>
                    <a:gd name="connsiteY2" fmla="*/ 25688 h 56245"/>
                    <a:gd name="connsiteX3" fmla="*/ 18088 w 33529"/>
                    <a:gd name="connsiteY3" fmla="*/ -531 h 56245"/>
                    <a:gd name="connsiteX4" fmla="*/ 31408 w 33529"/>
                    <a:gd name="connsiteY4" fmla="*/ 29373 h 56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29" h="56245">
                      <a:moveTo>
                        <a:pt x="31408" y="29373"/>
                      </a:moveTo>
                      <a:cubicBezTo>
                        <a:pt x="29718" y="44874"/>
                        <a:pt x="20894" y="56606"/>
                        <a:pt x="11799" y="55592"/>
                      </a:cubicBezTo>
                      <a:cubicBezTo>
                        <a:pt x="2704" y="54578"/>
                        <a:pt x="-3263" y="41189"/>
                        <a:pt x="-1522" y="25688"/>
                      </a:cubicBezTo>
                      <a:cubicBezTo>
                        <a:pt x="219" y="10186"/>
                        <a:pt x="8993" y="-1546"/>
                        <a:pt x="18088" y="-531"/>
                      </a:cubicBezTo>
                      <a:cubicBezTo>
                        <a:pt x="27182" y="483"/>
                        <a:pt x="33132" y="13871"/>
                        <a:pt x="31408" y="2937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爱设计-3-29">
                  <a:extLst>
                    <a:ext uri="{FF2B5EF4-FFF2-40B4-BE49-F238E27FC236}">
                      <a16:creationId xmlns:a16="http://schemas.microsoft.com/office/drawing/2014/main" id="{3CB1A2EF-6718-C975-D73A-25B819208D6F}"/>
                    </a:ext>
                  </a:extLst>
                </p:cNvPr>
                <p:cNvSpPr/>
                <p:nvPr/>
              </p:nvSpPr>
              <p:spPr>
                <a:xfrm>
                  <a:off x="8850988" y="3193767"/>
                  <a:ext cx="33498" cy="56247"/>
                </a:xfrm>
                <a:custGeom>
                  <a:avLst/>
                  <a:gdLst>
                    <a:gd name="connsiteX0" fmla="*/ -1536 w 33498"/>
                    <a:gd name="connsiteY0" fmla="*/ 25687 h 56247"/>
                    <a:gd name="connsiteX1" fmla="*/ 11785 w 33498"/>
                    <a:gd name="connsiteY1" fmla="*/ 55592 h 56247"/>
                    <a:gd name="connsiteX2" fmla="*/ 31378 w 33498"/>
                    <a:gd name="connsiteY2" fmla="*/ 29373 h 56247"/>
                    <a:gd name="connsiteX3" fmla="*/ 18057 w 33498"/>
                    <a:gd name="connsiteY3" fmla="*/ -531 h 56247"/>
                    <a:gd name="connsiteX4" fmla="*/ -1536 w 33498"/>
                    <a:gd name="connsiteY4" fmla="*/ 25687 h 562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498" h="56247">
                      <a:moveTo>
                        <a:pt x="-1536" y="25687"/>
                      </a:moveTo>
                      <a:cubicBezTo>
                        <a:pt x="-3226" y="41172"/>
                        <a:pt x="2691" y="54560"/>
                        <a:pt x="11785" y="55592"/>
                      </a:cubicBezTo>
                      <a:cubicBezTo>
                        <a:pt x="20880" y="56623"/>
                        <a:pt x="29653" y="44857"/>
                        <a:pt x="31378" y="29373"/>
                      </a:cubicBezTo>
                      <a:cubicBezTo>
                        <a:pt x="33102" y="13888"/>
                        <a:pt x="27151" y="483"/>
                        <a:pt x="18057" y="-531"/>
                      </a:cubicBezTo>
                      <a:cubicBezTo>
                        <a:pt x="8962" y="-1546"/>
                        <a:pt x="189" y="10186"/>
                        <a:pt x="-1536" y="25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爱设计-3-30">
                  <a:extLst>
                    <a:ext uri="{FF2B5EF4-FFF2-40B4-BE49-F238E27FC236}">
                      <a16:creationId xmlns:a16="http://schemas.microsoft.com/office/drawing/2014/main" id="{6728C1B3-F2A5-2768-3FCC-79D65FE47409}"/>
                    </a:ext>
                  </a:extLst>
                </p:cNvPr>
                <p:cNvSpPr/>
                <p:nvPr/>
              </p:nvSpPr>
              <p:spPr>
                <a:xfrm>
                  <a:off x="8674977" y="3161715"/>
                  <a:ext cx="75913" cy="168110"/>
                </a:xfrm>
                <a:custGeom>
                  <a:avLst/>
                  <a:gdLst>
                    <a:gd name="connsiteX0" fmla="*/ 36315 w 75913"/>
                    <a:gd name="connsiteY0" fmla="*/ 167501 h 168110"/>
                    <a:gd name="connsiteX1" fmla="*/ 36130 w 75913"/>
                    <a:gd name="connsiteY1" fmla="*/ 167501 h 168110"/>
                    <a:gd name="connsiteX2" fmla="*/ 5464 w 75913"/>
                    <a:gd name="connsiteY2" fmla="*/ 151408 h 168110"/>
                    <a:gd name="connsiteX3" fmla="*/ -1771 w 75913"/>
                    <a:gd name="connsiteY3" fmla="*/ 132813 h 168110"/>
                    <a:gd name="connsiteX4" fmla="*/ 19360 w 75913"/>
                    <a:gd name="connsiteY4" fmla="*/ 102621 h 168110"/>
                    <a:gd name="connsiteX5" fmla="*/ 30517 w 75913"/>
                    <a:gd name="connsiteY5" fmla="*/ 93392 h 168110"/>
                    <a:gd name="connsiteX6" fmla="*/ 66017 w 75913"/>
                    <a:gd name="connsiteY6" fmla="*/ 3155 h 168110"/>
                    <a:gd name="connsiteX7" fmla="*/ 70344 w 75913"/>
                    <a:gd name="connsiteY7" fmla="*/ -581 h 168110"/>
                    <a:gd name="connsiteX8" fmla="*/ 74080 w 75913"/>
                    <a:gd name="connsiteY8" fmla="*/ 3747 h 168110"/>
                    <a:gd name="connsiteX9" fmla="*/ 74046 w 75913"/>
                    <a:gd name="connsiteY9" fmla="*/ 4017 h 168110"/>
                    <a:gd name="connsiteX10" fmla="*/ 35825 w 75913"/>
                    <a:gd name="connsiteY10" fmla="*/ 99410 h 168110"/>
                    <a:gd name="connsiteX11" fmla="*/ 24313 w 75913"/>
                    <a:gd name="connsiteY11" fmla="*/ 108927 h 168110"/>
                    <a:gd name="connsiteX12" fmla="*/ 6225 w 75913"/>
                    <a:gd name="connsiteY12" fmla="*/ 133405 h 168110"/>
                    <a:gd name="connsiteX13" fmla="*/ 11449 w 75913"/>
                    <a:gd name="connsiteY13" fmla="*/ 146049 h 168110"/>
                    <a:gd name="connsiteX14" fmla="*/ 36451 w 75913"/>
                    <a:gd name="connsiteY14" fmla="*/ 159455 h 168110"/>
                    <a:gd name="connsiteX15" fmla="*/ 40136 w 75913"/>
                    <a:gd name="connsiteY15" fmla="*/ 163816 h 168110"/>
                    <a:gd name="connsiteX16" fmla="*/ 36264 w 75913"/>
                    <a:gd name="connsiteY16" fmla="*/ 167518 h 168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75913" h="168110">
                      <a:moveTo>
                        <a:pt x="36315" y="167501"/>
                      </a:moveTo>
                      <a:lnTo>
                        <a:pt x="36130" y="167501"/>
                      </a:lnTo>
                      <a:cubicBezTo>
                        <a:pt x="27677" y="167129"/>
                        <a:pt x="13984" y="161010"/>
                        <a:pt x="5464" y="151408"/>
                      </a:cubicBezTo>
                      <a:cubicBezTo>
                        <a:pt x="275" y="145559"/>
                        <a:pt x="-2227" y="139135"/>
                        <a:pt x="-1771" y="132813"/>
                      </a:cubicBezTo>
                      <a:cubicBezTo>
                        <a:pt x="-722" y="118529"/>
                        <a:pt x="8136" y="111513"/>
                        <a:pt x="19360" y="102621"/>
                      </a:cubicBezTo>
                      <a:cubicBezTo>
                        <a:pt x="22910" y="99798"/>
                        <a:pt x="26595" y="96891"/>
                        <a:pt x="30517" y="93392"/>
                      </a:cubicBezTo>
                      <a:cubicBezTo>
                        <a:pt x="41150" y="83925"/>
                        <a:pt x="59931" y="59583"/>
                        <a:pt x="66017" y="3155"/>
                      </a:cubicBezTo>
                      <a:cubicBezTo>
                        <a:pt x="66185" y="924"/>
                        <a:pt x="68113" y="-750"/>
                        <a:pt x="70344" y="-581"/>
                      </a:cubicBezTo>
                      <a:cubicBezTo>
                        <a:pt x="72575" y="-412"/>
                        <a:pt x="74232" y="1516"/>
                        <a:pt x="74080" y="3747"/>
                      </a:cubicBezTo>
                      <a:cubicBezTo>
                        <a:pt x="74063" y="3831"/>
                        <a:pt x="74063" y="3933"/>
                        <a:pt x="74046" y="4017"/>
                      </a:cubicBezTo>
                      <a:cubicBezTo>
                        <a:pt x="67606" y="63183"/>
                        <a:pt x="47337" y="89182"/>
                        <a:pt x="35825" y="99410"/>
                      </a:cubicBezTo>
                      <a:cubicBezTo>
                        <a:pt x="31734" y="103061"/>
                        <a:pt x="27795" y="106171"/>
                        <a:pt x="24313" y="108927"/>
                      </a:cubicBezTo>
                      <a:cubicBezTo>
                        <a:pt x="13528" y="117481"/>
                        <a:pt x="7003" y="122653"/>
                        <a:pt x="6225" y="133405"/>
                      </a:cubicBezTo>
                      <a:cubicBezTo>
                        <a:pt x="5921" y="137563"/>
                        <a:pt x="7679" y="141857"/>
                        <a:pt x="11449" y="146049"/>
                      </a:cubicBezTo>
                      <a:cubicBezTo>
                        <a:pt x="18211" y="153707"/>
                        <a:pt x="29858" y="159150"/>
                        <a:pt x="36451" y="159455"/>
                      </a:cubicBezTo>
                      <a:cubicBezTo>
                        <a:pt x="38682" y="159640"/>
                        <a:pt x="40322" y="161601"/>
                        <a:pt x="40136" y="163816"/>
                      </a:cubicBezTo>
                      <a:cubicBezTo>
                        <a:pt x="39967" y="165861"/>
                        <a:pt x="38310" y="167433"/>
                        <a:pt x="36264" y="16751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爱设计-3-31">
                  <a:extLst>
                    <a:ext uri="{FF2B5EF4-FFF2-40B4-BE49-F238E27FC236}">
                      <a16:creationId xmlns:a16="http://schemas.microsoft.com/office/drawing/2014/main" id="{B8959A92-675C-178E-5A11-4AE6241C5266}"/>
                    </a:ext>
                  </a:extLst>
                </p:cNvPr>
                <p:cNvSpPr/>
                <p:nvPr/>
              </p:nvSpPr>
              <p:spPr>
                <a:xfrm>
                  <a:off x="8357602" y="4183612"/>
                  <a:ext cx="142704" cy="787626"/>
                </a:xfrm>
                <a:custGeom>
                  <a:avLst/>
                  <a:gdLst>
                    <a:gd name="connsiteX0" fmla="*/ 136737 w 142704"/>
                    <a:gd name="connsiteY0" fmla="*/ 787034 h 787626"/>
                    <a:gd name="connsiteX1" fmla="*/ 136635 w 142704"/>
                    <a:gd name="connsiteY1" fmla="*/ 787034 h 787626"/>
                    <a:gd name="connsiteX2" fmla="*/ 132696 w 142704"/>
                    <a:gd name="connsiteY2" fmla="*/ 782910 h 787626"/>
                    <a:gd name="connsiteX3" fmla="*/ 92007 w 142704"/>
                    <a:gd name="connsiteY3" fmla="*/ 568679 h 787626"/>
                    <a:gd name="connsiteX4" fmla="*/ 54682 w 142704"/>
                    <a:gd name="connsiteY4" fmla="*/ 474689 h 787626"/>
                    <a:gd name="connsiteX5" fmla="*/ -1103 w 142704"/>
                    <a:gd name="connsiteY5" fmla="*/ 286441 h 787626"/>
                    <a:gd name="connsiteX6" fmla="*/ 51470 w 142704"/>
                    <a:gd name="connsiteY6" fmla="*/ 2444 h 787626"/>
                    <a:gd name="connsiteX7" fmla="*/ 56389 w 142704"/>
                    <a:gd name="connsiteY7" fmla="*/ -463 h 787626"/>
                    <a:gd name="connsiteX8" fmla="*/ 59297 w 142704"/>
                    <a:gd name="connsiteY8" fmla="*/ 4439 h 787626"/>
                    <a:gd name="connsiteX9" fmla="*/ 59162 w 142704"/>
                    <a:gd name="connsiteY9" fmla="*/ 4879 h 787626"/>
                    <a:gd name="connsiteX10" fmla="*/ 6944 w 142704"/>
                    <a:gd name="connsiteY10" fmla="*/ 286001 h 787626"/>
                    <a:gd name="connsiteX11" fmla="*/ 62103 w 142704"/>
                    <a:gd name="connsiteY11" fmla="*/ 471545 h 787626"/>
                    <a:gd name="connsiteX12" fmla="*/ 99631 w 142704"/>
                    <a:gd name="connsiteY12" fmla="*/ 566075 h 787626"/>
                    <a:gd name="connsiteX13" fmla="*/ 140760 w 142704"/>
                    <a:gd name="connsiteY13" fmla="*/ 783129 h 787626"/>
                    <a:gd name="connsiteX14" fmla="*/ 136737 w 142704"/>
                    <a:gd name="connsiteY14" fmla="*/ 787034 h 787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42704" h="787626">
                      <a:moveTo>
                        <a:pt x="136737" y="787034"/>
                      </a:moveTo>
                      <a:lnTo>
                        <a:pt x="136635" y="787034"/>
                      </a:lnTo>
                      <a:cubicBezTo>
                        <a:pt x="134404" y="786984"/>
                        <a:pt x="132646" y="785141"/>
                        <a:pt x="132696" y="782910"/>
                      </a:cubicBezTo>
                      <a:cubicBezTo>
                        <a:pt x="134218" y="721665"/>
                        <a:pt x="121286" y="653607"/>
                        <a:pt x="92007" y="568679"/>
                      </a:cubicBezTo>
                      <a:cubicBezTo>
                        <a:pt x="80647" y="535749"/>
                        <a:pt x="67445" y="504712"/>
                        <a:pt x="54682" y="474689"/>
                      </a:cubicBezTo>
                      <a:cubicBezTo>
                        <a:pt x="27939" y="411754"/>
                        <a:pt x="2667" y="352317"/>
                        <a:pt x="-1103" y="286441"/>
                      </a:cubicBezTo>
                      <a:cubicBezTo>
                        <a:pt x="-6851" y="186315"/>
                        <a:pt x="22800" y="92833"/>
                        <a:pt x="51470" y="2444"/>
                      </a:cubicBezTo>
                      <a:cubicBezTo>
                        <a:pt x="52028" y="280"/>
                        <a:pt x="54226" y="-1021"/>
                        <a:pt x="56389" y="-463"/>
                      </a:cubicBezTo>
                      <a:cubicBezTo>
                        <a:pt x="58553" y="77"/>
                        <a:pt x="59855" y="2275"/>
                        <a:pt x="59297" y="4439"/>
                      </a:cubicBezTo>
                      <a:cubicBezTo>
                        <a:pt x="59263" y="4591"/>
                        <a:pt x="59212" y="4743"/>
                        <a:pt x="59162" y="4879"/>
                      </a:cubicBezTo>
                      <a:cubicBezTo>
                        <a:pt x="30711" y="94591"/>
                        <a:pt x="1280" y="187447"/>
                        <a:pt x="6944" y="286001"/>
                      </a:cubicBezTo>
                      <a:cubicBezTo>
                        <a:pt x="10646" y="350458"/>
                        <a:pt x="35681" y="409286"/>
                        <a:pt x="62103" y="471545"/>
                      </a:cubicBezTo>
                      <a:cubicBezTo>
                        <a:pt x="74917" y="501703"/>
                        <a:pt x="88170" y="532874"/>
                        <a:pt x="99631" y="566075"/>
                      </a:cubicBezTo>
                      <a:cubicBezTo>
                        <a:pt x="129231" y="651933"/>
                        <a:pt x="142298" y="720887"/>
                        <a:pt x="140760" y="783129"/>
                      </a:cubicBezTo>
                      <a:cubicBezTo>
                        <a:pt x="140692" y="785310"/>
                        <a:pt x="138917" y="787034"/>
                        <a:pt x="136737" y="78703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爱设计-3-32">
                  <a:extLst>
                    <a:ext uri="{FF2B5EF4-FFF2-40B4-BE49-F238E27FC236}">
                      <a16:creationId xmlns:a16="http://schemas.microsoft.com/office/drawing/2014/main" id="{A5C302A1-C5E3-D7F1-09D0-84E96396D13F}"/>
                    </a:ext>
                  </a:extLst>
                </p:cNvPr>
                <p:cNvSpPr/>
                <p:nvPr/>
              </p:nvSpPr>
              <p:spPr>
                <a:xfrm>
                  <a:off x="8676427" y="3406318"/>
                  <a:ext cx="120181" cy="31493"/>
                </a:xfrm>
                <a:custGeom>
                  <a:avLst/>
                  <a:gdLst>
                    <a:gd name="connsiteX0" fmla="*/ 48625 w 120181"/>
                    <a:gd name="connsiteY0" fmla="*/ 30901 h 31493"/>
                    <a:gd name="connsiteX1" fmla="*/ 295 w 120181"/>
                    <a:gd name="connsiteY1" fmla="*/ 20116 h 31493"/>
                    <a:gd name="connsiteX2" fmla="*/ -1345 w 120181"/>
                    <a:gd name="connsiteY2" fmla="*/ 14672 h 31493"/>
                    <a:gd name="connsiteX3" fmla="*/ 3676 w 120181"/>
                    <a:gd name="connsiteY3" fmla="*/ 12830 h 31493"/>
                    <a:gd name="connsiteX4" fmla="*/ 111865 w 120181"/>
                    <a:gd name="connsiteY4" fmla="*/ 236 h 31493"/>
                    <a:gd name="connsiteX5" fmla="*/ 117528 w 120181"/>
                    <a:gd name="connsiteY5" fmla="*/ 997 h 31493"/>
                    <a:gd name="connsiteX6" fmla="*/ 117139 w 120181"/>
                    <a:gd name="connsiteY6" fmla="*/ 6338 h 31493"/>
                    <a:gd name="connsiteX7" fmla="*/ 48625 w 120181"/>
                    <a:gd name="connsiteY7" fmla="*/ 30901 h 31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181" h="31493">
                      <a:moveTo>
                        <a:pt x="48625" y="30901"/>
                      </a:moveTo>
                      <a:cubicBezTo>
                        <a:pt x="31924" y="30918"/>
                        <a:pt x="15408" y="27232"/>
                        <a:pt x="295" y="20116"/>
                      </a:cubicBezTo>
                      <a:cubicBezTo>
                        <a:pt x="-1666" y="19068"/>
                        <a:pt x="-2393" y="16616"/>
                        <a:pt x="-1345" y="14672"/>
                      </a:cubicBezTo>
                      <a:cubicBezTo>
                        <a:pt x="-364" y="12880"/>
                        <a:pt x="1783" y="12086"/>
                        <a:pt x="3676" y="12830"/>
                      </a:cubicBezTo>
                      <a:cubicBezTo>
                        <a:pt x="39902" y="29903"/>
                        <a:pt x="83381" y="24849"/>
                        <a:pt x="111865" y="236"/>
                      </a:cubicBezTo>
                      <a:cubicBezTo>
                        <a:pt x="113640" y="-1117"/>
                        <a:pt x="116176" y="-778"/>
                        <a:pt x="117528" y="997"/>
                      </a:cubicBezTo>
                      <a:cubicBezTo>
                        <a:pt x="118762" y="2620"/>
                        <a:pt x="118610" y="4919"/>
                        <a:pt x="117139" y="6338"/>
                      </a:cubicBezTo>
                      <a:cubicBezTo>
                        <a:pt x="98477" y="22499"/>
                        <a:pt x="73830" y="30901"/>
                        <a:pt x="48625" y="3090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爱设计-3-33">
                  <a:extLst>
                    <a:ext uri="{FF2B5EF4-FFF2-40B4-BE49-F238E27FC236}">
                      <a16:creationId xmlns:a16="http://schemas.microsoft.com/office/drawing/2014/main" id="{9660A24C-F7B9-0AA7-70F5-E8BA9ED1970E}"/>
                    </a:ext>
                  </a:extLst>
                </p:cNvPr>
                <p:cNvSpPr/>
                <p:nvPr/>
              </p:nvSpPr>
              <p:spPr>
                <a:xfrm>
                  <a:off x="8377409" y="4741298"/>
                  <a:ext cx="542990" cy="260824"/>
                </a:xfrm>
                <a:custGeom>
                  <a:avLst/>
                  <a:gdLst>
                    <a:gd name="connsiteX0" fmla="*/ 541167 w 542990"/>
                    <a:gd name="connsiteY0" fmla="*/ 37566 h 260824"/>
                    <a:gd name="connsiteX1" fmla="*/ 342690 w 542990"/>
                    <a:gd name="connsiteY1" fmla="*/ 477 h 260824"/>
                    <a:gd name="connsiteX2" fmla="*/ 194556 w 542990"/>
                    <a:gd name="connsiteY2" fmla="*/ 10485 h 260824"/>
                    <a:gd name="connsiteX3" fmla="*/ 61585 w 542990"/>
                    <a:gd name="connsiteY3" fmla="*/ 59829 h 260824"/>
                    <a:gd name="connsiteX4" fmla="*/ 12984 w 542990"/>
                    <a:gd name="connsiteY4" fmla="*/ 101211 h 260824"/>
                    <a:gd name="connsiteX5" fmla="*/ 6408 w 542990"/>
                    <a:gd name="connsiteY5" fmla="*/ 157554 h 260824"/>
                    <a:gd name="connsiteX6" fmla="*/ 44748 w 542990"/>
                    <a:gd name="connsiteY6" fmla="*/ 162625 h 260824"/>
                    <a:gd name="connsiteX7" fmla="*/ 101175 w 542990"/>
                    <a:gd name="connsiteY7" fmla="*/ 200373 h 260824"/>
                    <a:gd name="connsiteX8" fmla="*/ 99941 w 542990"/>
                    <a:gd name="connsiteY8" fmla="*/ 224885 h 260824"/>
                    <a:gd name="connsiteX9" fmla="*/ 148440 w 542990"/>
                    <a:gd name="connsiteY9" fmla="*/ 236870 h 260824"/>
                    <a:gd name="connsiteX10" fmla="*/ 268852 w 542990"/>
                    <a:gd name="connsiteY10" fmla="*/ 209147 h 260824"/>
                    <a:gd name="connsiteX11" fmla="*/ 362266 w 542990"/>
                    <a:gd name="connsiteY11" fmla="*/ 242702 h 260824"/>
                    <a:gd name="connsiteX12" fmla="*/ 434533 w 542990"/>
                    <a:gd name="connsiteY12" fmla="*/ 260232 h 260824"/>
                    <a:gd name="connsiteX13" fmla="*/ 539611 w 542990"/>
                    <a:gd name="connsiteY13" fmla="*/ 248551 h 260824"/>
                    <a:gd name="connsiteX14" fmla="*/ 541167 w 542990"/>
                    <a:gd name="connsiteY14" fmla="*/ 37566 h 2608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42990" h="260824">
                      <a:moveTo>
                        <a:pt x="541167" y="37566"/>
                      </a:moveTo>
                      <a:cubicBezTo>
                        <a:pt x="541167" y="37566"/>
                        <a:pt x="443357" y="5346"/>
                        <a:pt x="342690" y="477"/>
                      </a:cubicBezTo>
                      <a:cubicBezTo>
                        <a:pt x="290067" y="-2075"/>
                        <a:pt x="248025" y="-554"/>
                        <a:pt x="194556" y="10485"/>
                      </a:cubicBezTo>
                      <a:cubicBezTo>
                        <a:pt x="141087" y="21523"/>
                        <a:pt x="81887" y="45747"/>
                        <a:pt x="61585" y="59829"/>
                      </a:cubicBezTo>
                      <a:cubicBezTo>
                        <a:pt x="41283" y="73910"/>
                        <a:pt x="26762" y="81991"/>
                        <a:pt x="12984" y="101211"/>
                      </a:cubicBezTo>
                      <a:cubicBezTo>
                        <a:pt x="1303" y="117524"/>
                        <a:pt x="-10023" y="146177"/>
                        <a:pt x="6408" y="157554"/>
                      </a:cubicBezTo>
                      <a:cubicBezTo>
                        <a:pt x="19577" y="166648"/>
                        <a:pt x="20659" y="171331"/>
                        <a:pt x="44748" y="162625"/>
                      </a:cubicBezTo>
                      <a:cubicBezTo>
                        <a:pt x="26305" y="233033"/>
                        <a:pt x="107092" y="181947"/>
                        <a:pt x="101175" y="200373"/>
                      </a:cubicBezTo>
                      <a:cubicBezTo>
                        <a:pt x="95259" y="218799"/>
                        <a:pt x="87229" y="217988"/>
                        <a:pt x="99941" y="224885"/>
                      </a:cubicBezTo>
                      <a:cubicBezTo>
                        <a:pt x="112654" y="231782"/>
                        <a:pt x="120700" y="247824"/>
                        <a:pt x="148440" y="236870"/>
                      </a:cubicBezTo>
                      <a:cubicBezTo>
                        <a:pt x="176181" y="225916"/>
                        <a:pt x="239725" y="207676"/>
                        <a:pt x="268852" y="209147"/>
                      </a:cubicBezTo>
                      <a:cubicBezTo>
                        <a:pt x="297978" y="210617"/>
                        <a:pt x="334543" y="236194"/>
                        <a:pt x="362266" y="242702"/>
                      </a:cubicBezTo>
                      <a:cubicBezTo>
                        <a:pt x="389989" y="249210"/>
                        <a:pt x="408990" y="260232"/>
                        <a:pt x="434533" y="260232"/>
                      </a:cubicBezTo>
                      <a:cubicBezTo>
                        <a:pt x="460076" y="260232"/>
                        <a:pt x="540356" y="250732"/>
                        <a:pt x="539611" y="248551"/>
                      </a:cubicBezTo>
                      <a:cubicBezTo>
                        <a:pt x="538868" y="246371"/>
                        <a:pt x="541167" y="37566"/>
                        <a:pt x="541167" y="3756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爱设计-3-34">
                  <a:extLst>
                    <a:ext uri="{FF2B5EF4-FFF2-40B4-BE49-F238E27FC236}">
                      <a16:creationId xmlns:a16="http://schemas.microsoft.com/office/drawing/2014/main" id="{90A6CBFD-AD34-6687-6B27-C3E62F48E144}"/>
                    </a:ext>
                  </a:extLst>
                </p:cNvPr>
                <p:cNvSpPr/>
                <p:nvPr/>
              </p:nvSpPr>
              <p:spPr>
                <a:xfrm>
                  <a:off x="8367371" y="4736450"/>
                  <a:ext cx="557133" cy="173104"/>
                </a:xfrm>
                <a:custGeom>
                  <a:avLst/>
                  <a:gdLst>
                    <a:gd name="connsiteX0" fmla="*/ 32100 w 557133"/>
                    <a:gd name="connsiteY0" fmla="*/ 172512 h 173104"/>
                    <a:gd name="connsiteX1" fmla="*/ 2568 w 557133"/>
                    <a:gd name="connsiteY1" fmla="*/ 156385 h 173104"/>
                    <a:gd name="connsiteX2" fmla="*/ 30713 w 557133"/>
                    <a:gd name="connsiteY2" fmla="*/ 92283 h 173104"/>
                    <a:gd name="connsiteX3" fmla="*/ 238014 w 557133"/>
                    <a:gd name="connsiteY3" fmla="*/ 4159 h 173104"/>
                    <a:gd name="connsiteX4" fmla="*/ 552168 w 557133"/>
                    <a:gd name="connsiteY4" fmla="*/ 33303 h 173104"/>
                    <a:gd name="connsiteX5" fmla="*/ 555211 w 557133"/>
                    <a:gd name="connsiteY5" fmla="*/ 38121 h 173104"/>
                    <a:gd name="connsiteX6" fmla="*/ 550393 w 557133"/>
                    <a:gd name="connsiteY6" fmla="*/ 41164 h 173104"/>
                    <a:gd name="connsiteX7" fmla="*/ 239620 w 557133"/>
                    <a:gd name="connsiteY7" fmla="*/ 12071 h 173104"/>
                    <a:gd name="connsiteX8" fmla="*/ 36411 w 557133"/>
                    <a:gd name="connsiteY8" fmla="*/ 97996 h 173104"/>
                    <a:gd name="connsiteX9" fmla="*/ 9532 w 557133"/>
                    <a:gd name="connsiteY9" fmla="*/ 152328 h 173104"/>
                    <a:gd name="connsiteX10" fmla="*/ 54802 w 557133"/>
                    <a:gd name="connsiteY10" fmla="*/ 160425 h 173104"/>
                    <a:gd name="connsiteX11" fmla="*/ 59671 w 557133"/>
                    <a:gd name="connsiteY11" fmla="*/ 163417 h 173104"/>
                    <a:gd name="connsiteX12" fmla="*/ 57169 w 557133"/>
                    <a:gd name="connsiteY12" fmla="*/ 168133 h 173104"/>
                    <a:gd name="connsiteX13" fmla="*/ 32100 w 557133"/>
                    <a:gd name="connsiteY13" fmla="*/ 172512 h 173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57133" h="173104">
                      <a:moveTo>
                        <a:pt x="32100" y="172512"/>
                      </a:moveTo>
                      <a:cubicBezTo>
                        <a:pt x="14519" y="172512"/>
                        <a:pt x="6929" y="163890"/>
                        <a:pt x="2568" y="156385"/>
                      </a:cubicBezTo>
                      <a:cubicBezTo>
                        <a:pt x="-6206" y="141306"/>
                        <a:pt x="-4194" y="127258"/>
                        <a:pt x="30713" y="92283"/>
                      </a:cubicBezTo>
                      <a:cubicBezTo>
                        <a:pt x="82881" y="40132"/>
                        <a:pt x="192997" y="13288"/>
                        <a:pt x="238014" y="4159"/>
                      </a:cubicBezTo>
                      <a:cubicBezTo>
                        <a:pt x="334116" y="-15332"/>
                        <a:pt x="543310" y="31308"/>
                        <a:pt x="552168" y="33303"/>
                      </a:cubicBezTo>
                      <a:cubicBezTo>
                        <a:pt x="554332" y="33793"/>
                        <a:pt x="555701" y="35957"/>
                        <a:pt x="555211" y="38121"/>
                      </a:cubicBezTo>
                      <a:cubicBezTo>
                        <a:pt x="554720" y="40284"/>
                        <a:pt x="552557" y="41654"/>
                        <a:pt x="550393" y="41164"/>
                      </a:cubicBezTo>
                      <a:cubicBezTo>
                        <a:pt x="548229" y="40673"/>
                        <a:pt x="334015" y="-7082"/>
                        <a:pt x="239620" y="12071"/>
                      </a:cubicBezTo>
                      <a:cubicBezTo>
                        <a:pt x="147490" y="30750"/>
                        <a:pt x="71521" y="62886"/>
                        <a:pt x="36411" y="97996"/>
                      </a:cubicBezTo>
                      <a:cubicBezTo>
                        <a:pt x="2094" y="132313"/>
                        <a:pt x="3632" y="142168"/>
                        <a:pt x="9532" y="152328"/>
                      </a:cubicBezTo>
                      <a:cubicBezTo>
                        <a:pt x="12795" y="157923"/>
                        <a:pt x="20385" y="170923"/>
                        <a:pt x="54802" y="160425"/>
                      </a:cubicBezTo>
                      <a:cubicBezTo>
                        <a:pt x="56966" y="159901"/>
                        <a:pt x="59147" y="161253"/>
                        <a:pt x="59671" y="163417"/>
                      </a:cubicBezTo>
                      <a:cubicBezTo>
                        <a:pt x="60145" y="165395"/>
                        <a:pt x="59062" y="167406"/>
                        <a:pt x="57169" y="168133"/>
                      </a:cubicBezTo>
                      <a:cubicBezTo>
                        <a:pt x="49072" y="170821"/>
                        <a:pt x="40620" y="172309"/>
                        <a:pt x="32100" y="17251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爱设计-3-35">
                  <a:extLst>
                    <a:ext uri="{FF2B5EF4-FFF2-40B4-BE49-F238E27FC236}">
                      <a16:creationId xmlns:a16="http://schemas.microsoft.com/office/drawing/2014/main" id="{483EC8DD-4EAF-122D-83BC-0339B7FE5E91}"/>
                    </a:ext>
                  </a:extLst>
                </p:cNvPr>
                <p:cNvSpPr/>
                <p:nvPr/>
              </p:nvSpPr>
              <p:spPr>
                <a:xfrm>
                  <a:off x="8469448" y="4848028"/>
                  <a:ext cx="453192" cy="160308"/>
                </a:xfrm>
                <a:custGeom>
                  <a:avLst/>
                  <a:gdLst>
                    <a:gd name="connsiteX0" fmla="*/ 345502 w 453192"/>
                    <a:gd name="connsiteY0" fmla="*/ 159706 h 160308"/>
                    <a:gd name="connsiteX1" fmla="*/ 329341 w 453192"/>
                    <a:gd name="connsiteY1" fmla="*/ 158878 h 160308"/>
                    <a:gd name="connsiteX2" fmla="*/ 209809 w 453192"/>
                    <a:gd name="connsiteY2" fmla="*/ 117495 h 160308"/>
                    <a:gd name="connsiteX3" fmla="*/ 187698 w 453192"/>
                    <a:gd name="connsiteY3" fmla="*/ 107539 h 160308"/>
                    <a:gd name="connsiteX4" fmla="*/ 110597 w 453192"/>
                    <a:gd name="connsiteY4" fmla="*/ 117884 h 160308"/>
                    <a:gd name="connsiteX5" fmla="*/ 42133 w 453192"/>
                    <a:gd name="connsiteY5" fmla="*/ 133251 h 160308"/>
                    <a:gd name="connsiteX6" fmla="*/ 8223 w 453192"/>
                    <a:gd name="connsiteY6" fmla="*/ 124443 h 160308"/>
                    <a:gd name="connsiteX7" fmla="*/ -1328 w 453192"/>
                    <a:gd name="connsiteY7" fmla="*/ 97193 h 160308"/>
                    <a:gd name="connsiteX8" fmla="*/ 86880 w 453192"/>
                    <a:gd name="connsiteY8" fmla="*/ 18925 h 160308"/>
                    <a:gd name="connsiteX9" fmla="*/ 221930 w 453192"/>
                    <a:gd name="connsiteY9" fmla="*/ 3711 h 160308"/>
                    <a:gd name="connsiteX10" fmla="*/ 225057 w 453192"/>
                    <a:gd name="connsiteY10" fmla="*/ 8495 h 160308"/>
                    <a:gd name="connsiteX11" fmla="*/ 220747 w 453192"/>
                    <a:gd name="connsiteY11" fmla="*/ 11690 h 160308"/>
                    <a:gd name="connsiteX12" fmla="*/ 90142 w 453192"/>
                    <a:gd name="connsiteY12" fmla="*/ 26346 h 160308"/>
                    <a:gd name="connsiteX13" fmla="*/ 6600 w 453192"/>
                    <a:gd name="connsiteY13" fmla="*/ 98647 h 160308"/>
                    <a:gd name="connsiteX14" fmla="*/ 13818 w 453192"/>
                    <a:gd name="connsiteY14" fmla="*/ 118679 h 160308"/>
                    <a:gd name="connsiteX15" fmla="*/ 40865 w 453192"/>
                    <a:gd name="connsiteY15" fmla="*/ 125339 h 160308"/>
                    <a:gd name="connsiteX16" fmla="*/ 108484 w 453192"/>
                    <a:gd name="connsiteY16" fmla="*/ 110125 h 160308"/>
                    <a:gd name="connsiteX17" fmla="*/ 190690 w 453192"/>
                    <a:gd name="connsiteY17" fmla="*/ 100101 h 160308"/>
                    <a:gd name="connsiteX18" fmla="*/ 213156 w 453192"/>
                    <a:gd name="connsiteY18" fmla="*/ 110243 h 160308"/>
                    <a:gd name="connsiteX19" fmla="*/ 330406 w 453192"/>
                    <a:gd name="connsiteY19" fmla="*/ 150966 h 160308"/>
                    <a:gd name="connsiteX20" fmla="*/ 447048 w 453192"/>
                    <a:gd name="connsiteY20" fmla="*/ 143833 h 160308"/>
                    <a:gd name="connsiteX21" fmla="*/ 451358 w 453192"/>
                    <a:gd name="connsiteY21" fmla="*/ 147586 h 160308"/>
                    <a:gd name="connsiteX22" fmla="*/ 448011 w 453192"/>
                    <a:gd name="connsiteY22" fmla="*/ 151846 h 160308"/>
                    <a:gd name="connsiteX23" fmla="*/ 345502 w 453192"/>
                    <a:gd name="connsiteY23" fmla="*/ 159706 h 160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53192" h="160308">
                      <a:moveTo>
                        <a:pt x="345502" y="159706"/>
                      </a:moveTo>
                      <a:cubicBezTo>
                        <a:pt x="340110" y="159774"/>
                        <a:pt x="334700" y="159503"/>
                        <a:pt x="329341" y="158878"/>
                      </a:cubicBezTo>
                      <a:cubicBezTo>
                        <a:pt x="285677" y="152826"/>
                        <a:pt x="240018" y="131560"/>
                        <a:pt x="209809" y="117495"/>
                      </a:cubicBezTo>
                      <a:cubicBezTo>
                        <a:pt x="201070" y="113422"/>
                        <a:pt x="193530" y="109905"/>
                        <a:pt x="187698" y="107539"/>
                      </a:cubicBezTo>
                      <a:cubicBezTo>
                        <a:pt x="172805" y="101453"/>
                        <a:pt x="143966" y="109077"/>
                        <a:pt x="110597" y="117884"/>
                      </a:cubicBezTo>
                      <a:cubicBezTo>
                        <a:pt x="89483" y="123463"/>
                        <a:pt x="65563" y="129717"/>
                        <a:pt x="42133" y="133251"/>
                      </a:cubicBezTo>
                      <a:cubicBezTo>
                        <a:pt x="23251" y="136057"/>
                        <a:pt x="14680" y="130681"/>
                        <a:pt x="8223" y="124443"/>
                      </a:cubicBezTo>
                      <a:cubicBezTo>
                        <a:pt x="75" y="116582"/>
                        <a:pt x="-3154" y="107420"/>
                        <a:pt x="-1328" y="97193"/>
                      </a:cubicBezTo>
                      <a:cubicBezTo>
                        <a:pt x="4926" y="61846"/>
                        <a:pt x="69840" y="26465"/>
                        <a:pt x="86880" y="18925"/>
                      </a:cubicBezTo>
                      <a:cubicBezTo>
                        <a:pt x="127315" y="1023"/>
                        <a:pt x="157879" y="-5823"/>
                        <a:pt x="221930" y="3711"/>
                      </a:cubicBezTo>
                      <a:cubicBezTo>
                        <a:pt x="224111" y="4167"/>
                        <a:pt x="225514" y="6314"/>
                        <a:pt x="225057" y="8495"/>
                      </a:cubicBezTo>
                      <a:cubicBezTo>
                        <a:pt x="224635" y="10490"/>
                        <a:pt x="222792" y="11876"/>
                        <a:pt x="220747" y="11690"/>
                      </a:cubicBezTo>
                      <a:cubicBezTo>
                        <a:pt x="158622" y="2494"/>
                        <a:pt x="129141" y="9087"/>
                        <a:pt x="90142" y="26346"/>
                      </a:cubicBezTo>
                      <a:cubicBezTo>
                        <a:pt x="69654" y="35407"/>
                        <a:pt x="11790" y="69385"/>
                        <a:pt x="6600" y="98647"/>
                      </a:cubicBezTo>
                      <a:cubicBezTo>
                        <a:pt x="5281" y="106169"/>
                        <a:pt x="7631" y="112728"/>
                        <a:pt x="13818" y="118679"/>
                      </a:cubicBezTo>
                      <a:cubicBezTo>
                        <a:pt x="18450" y="123159"/>
                        <a:pt x="24755" y="127740"/>
                        <a:pt x="40865" y="125339"/>
                      </a:cubicBezTo>
                      <a:cubicBezTo>
                        <a:pt x="63855" y="121958"/>
                        <a:pt x="87539" y="115653"/>
                        <a:pt x="108484" y="110125"/>
                      </a:cubicBezTo>
                      <a:cubicBezTo>
                        <a:pt x="143256" y="100946"/>
                        <a:pt x="173295" y="93001"/>
                        <a:pt x="190690" y="100101"/>
                      </a:cubicBezTo>
                      <a:cubicBezTo>
                        <a:pt x="196708" y="102552"/>
                        <a:pt x="204332" y="106102"/>
                        <a:pt x="213156" y="110243"/>
                      </a:cubicBezTo>
                      <a:cubicBezTo>
                        <a:pt x="242942" y="124105"/>
                        <a:pt x="287942" y="145067"/>
                        <a:pt x="330406" y="150966"/>
                      </a:cubicBezTo>
                      <a:cubicBezTo>
                        <a:pt x="356541" y="154584"/>
                        <a:pt x="446152" y="143951"/>
                        <a:pt x="447048" y="143833"/>
                      </a:cubicBezTo>
                      <a:cubicBezTo>
                        <a:pt x="449279" y="143680"/>
                        <a:pt x="451206" y="145354"/>
                        <a:pt x="451358" y="147586"/>
                      </a:cubicBezTo>
                      <a:cubicBezTo>
                        <a:pt x="451510" y="149648"/>
                        <a:pt x="450056" y="151491"/>
                        <a:pt x="448011" y="151846"/>
                      </a:cubicBezTo>
                      <a:cubicBezTo>
                        <a:pt x="444901" y="152150"/>
                        <a:pt x="381374" y="159706"/>
                        <a:pt x="345502" y="15970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爱设计-3-36">
                  <a:extLst>
                    <a:ext uri="{FF2B5EF4-FFF2-40B4-BE49-F238E27FC236}">
                      <a16:creationId xmlns:a16="http://schemas.microsoft.com/office/drawing/2014/main" id="{A2283E22-F2FE-6CC5-F6CA-480707ABA063}"/>
                    </a:ext>
                  </a:extLst>
                </p:cNvPr>
                <p:cNvSpPr/>
                <p:nvPr/>
              </p:nvSpPr>
              <p:spPr>
                <a:xfrm>
                  <a:off x="8033688" y="3550176"/>
                  <a:ext cx="706838" cy="540725"/>
                </a:xfrm>
                <a:custGeom>
                  <a:avLst/>
                  <a:gdLst>
                    <a:gd name="connsiteX0" fmla="*/ 2234 w 706838"/>
                    <a:gd name="connsiteY0" fmla="*/ 540133 h 540725"/>
                    <a:gd name="connsiteX1" fmla="*/ -1823 w 706838"/>
                    <a:gd name="connsiteY1" fmla="*/ 536143 h 540725"/>
                    <a:gd name="connsiteX2" fmla="*/ 19 w 706838"/>
                    <a:gd name="connsiteY2" fmla="*/ 532729 h 540725"/>
                    <a:gd name="connsiteX3" fmla="*/ 167509 w 706838"/>
                    <a:gd name="connsiteY3" fmla="*/ 422376 h 540725"/>
                    <a:gd name="connsiteX4" fmla="*/ 361489 w 706838"/>
                    <a:gd name="connsiteY4" fmla="*/ 295896 h 540725"/>
                    <a:gd name="connsiteX5" fmla="*/ 683740 w 706838"/>
                    <a:gd name="connsiteY5" fmla="*/ 152208 h 540725"/>
                    <a:gd name="connsiteX6" fmla="*/ 694982 w 706838"/>
                    <a:gd name="connsiteY6" fmla="*/ 3448 h 540725"/>
                    <a:gd name="connsiteX7" fmla="*/ 699022 w 706838"/>
                    <a:gd name="connsiteY7" fmla="*/ -593 h 540725"/>
                    <a:gd name="connsiteX8" fmla="*/ 703028 w 706838"/>
                    <a:gd name="connsiteY8" fmla="*/ 2924 h 540725"/>
                    <a:gd name="connsiteX9" fmla="*/ 690029 w 706838"/>
                    <a:gd name="connsiteY9" fmla="*/ 157634 h 540725"/>
                    <a:gd name="connsiteX10" fmla="*/ 689116 w 706838"/>
                    <a:gd name="connsiteY10" fmla="*/ 159324 h 540725"/>
                    <a:gd name="connsiteX11" fmla="*/ 687189 w 706838"/>
                    <a:gd name="connsiteY11" fmla="*/ 159679 h 540725"/>
                    <a:gd name="connsiteX12" fmla="*/ 365783 w 706838"/>
                    <a:gd name="connsiteY12" fmla="*/ 302590 h 540725"/>
                    <a:gd name="connsiteX13" fmla="*/ 171972 w 706838"/>
                    <a:gd name="connsiteY13" fmla="*/ 428969 h 540725"/>
                    <a:gd name="connsiteX14" fmla="*/ 4431 w 706838"/>
                    <a:gd name="connsiteY14" fmla="*/ 539338 h 540725"/>
                    <a:gd name="connsiteX15" fmla="*/ 2234 w 706838"/>
                    <a:gd name="connsiteY15" fmla="*/ 540133 h 540725"/>
                    <a:gd name="connsiteX16" fmla="*/ 686462 w 706838"/>
                    <a:gd name="connsiteY16" fmla="*/ 155842 h 540725"/>
                    <a:gd name="connsiteX17" fmla="*/ 686462 w 706838"/>
                    <a:gd name="connsiteY17" fmla="*/ 155842 h 540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6838" h="540725">
                      <a:moveTo>
                        <a:pt x="2234" y="540133"/>
                      </a:moveTo>
                      <a:cubicBezTo>
                        <a:pt x="19" y="540150"/>
                        <a:pt x="-1806" y="538358"/>
                        <a:pt x="-1823" y="536143"/>
                      </a:cubicBezTo>
                      <a:cubicBezTo>
                        <a:pt x="-1840" y="534757"/>
                        <a:pt x="-1147" y="533473"/>
                        <a:pt x="19" y="532729"/>
                      </a:cubicBezTo>
                      <a:cubicBezTo>
                        <a:pt x="65676" y="489774"/>
                        <a:pt x="119771" y="453970"/>
                        <a:pt x="167509" y="422376"/>
                      </a:cubicBezTo>
                      <a:cubicBezTo>
                        <a:pt x="241551" y="373353"/>
                        <a:pt x="300024" y="334675"/>
                        <a:pt x="361489" y="295896"/>
                      </a:cubicBezTo>
                      <a:cubicBezTo>
                        <a:pt x="535420" y="186169"/>
                        <a:pt x="666227" y="155977"/>
                        <a:pt x="683740" y="152208"/>
                      </a:cubicBezTo>
                      <a:cubicBezTo>
                        <a:pt x="695962" y="126851"/>
                        <a:pt x="699749" y="76898"/>
                        <a:pt x="694982" y="3448"/>
                      </a:cubicBezTo>
                      <a:cubicBezTo>
                        <a:pt x="694982" y="1216"/>
                        <a:pt x="696791" y="-593"/>
                        <a:pt x="699022" y="-593"/>
                      </a:cubicBezTo>
                      <a:cubicBezTo>
                        <a:pt x="701051" y="-593"/>
                        <a:pt x="702758" y="912"/>
                        <a:pt x="703028" y="2924"/>
                      </a:cubicBezTo>
                      <a:cubicBezTo>
                        <a:pt x="707998" y="79552"/>
                        <a:pt x="703637" y="131601"/>
                        <a:pt x="690029" y="157634"/>
                      </a:cubicBezTo>
                      <a:lnTo>
                        <a:pt x="689116" y="159324"/>
                      </a:lnTo>
                      <a:lnTo>
                        <a:pt x="687189" y="159679"/>
                      </a:lnTo>
                      <a:cubicBezTo>
                        <a:pt x="685853" y="159933"/>
                        <a:pt x="550482" y="186067"/>
                        <a:pt x="365783" y="302590"/>
                      </a:cubicBezTo>
                      <a:cubicBezTo>
                        <a:pt x="304385" y="341319"/>
                        <a:pt x="245947" y="379996"/>
                        <a:pt x="171972" y="428969"/>
                      </a:cubicBezTo>
                      <a:cubicBezTo>
                        <a:pt x="124217" y="460563"/>
                        <a:pt x="70106" y="496384"/>
                        <a:pt x="4431" y="539338"/>
                      </a:cubicBezTo>
                      <a:cubicBezTo>
                        <a:pt x="3789" y="539829"/>
                        <a:pt x="3028" y="540099"/>
                        <a:pt x="2234" y="540133"/>
                      </a:cubicBezTo>
                      <a:close/>
                      <a:moveTo>
                        <a:pt x="686462" y="155842"/>
                      </a:moveTo>
                      <a:lnTo>
                        <a:pt x="686462" y="155842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爱设计-3-37">
                  <a:extLst>
                    <a:ext uri="{FF2B5EF4-FFF2-40B4-BE49-F238E27FC236}">
                      <a16:creationId xmlns:a16="http://schemas.microsoft.com/office/drawing/2014/main" id="{3A3E37BD-105D-4155-8E59-E70E8F96161C}"/>
                    </a:ext>
                  </a:extLst>
                </p:cNvPr>
                <p:cNvSpPr/>
                <p:nvPr/>
              </p:nvSpPr>
              <p:spPr>
                <a:xfrm>
                  <a:off x="8916984" y="3361924"/>
                  <a:ext cx="892374" cy="1693330"/>
                </a:xfrm>
                <a:custGeom>
                  <a:avLst/>
                  <a:gdLst>
                    <a:gd name="connsiteX0" fmla="*/ 527643 w 892374"/>
                    <a:gd name="connsiteY0" fmla="*/ 1692738 h 1693330"/>
                    <a:gd name="connsiteX1" fmla="*/ 510519 w 892374"/>
                    <a:gd name="connsiteY1" fmla="*/ 1692738 h 1693330"/>
                    <a:gd name="connsiteX2" fmla="*/ -1824 w 892374"/>
                    <a:gd name="connsiteY2" fmla="*/ 1669731 h 1693330"/>
                    <a:gd name="connsiteX3" fmla="*/ -1824 w 892374"/>
                    <a:gd name="connsiteY3" fmla="*/ 1390806 h 1693330"/>
                    <a:gd name="connsiteX4" fmla="*/ 2064 w 892374"/>
                    <a:gd name="connsiteY4" fmla="*/ 1390687 h 1693330"/>
                    <a:gd name="connsiteX5" fmla="*/ 469881 w 892374"/>
                    <a:gd name="connsiteY5" fmla="*/ 1375693 h 1693330"/>
                    <a:gd name="connsiteX6" fmla="*/ 404342 w 892374"/>
                    <a:gd name="connsiteY6" fmla="*/ 1117054 h 1693330"/>
                    <a:gd name="connsiteX7" fmla="*/ 407317 w 892374"/>
                    <a:gd name="connsiteY7" fmla="*/ 1112135 h 1693330"/>
                    <a:gd name="connsiteX8" fmla="*/ 412236 w 892374"/>
                    <a:gd name="connsiteY8" fmla="*/ 1115110 h 1693330"/>
                    <a:gd name="connsiteX9" fmla="*/ 480243 w 892374"/>
                    <a:gd name="connsiteY9" fmla="*/ 1383469 h 1693330"/>
                    <a:gd name="connsiteX10" fmla="*/ 6324 w 892374"/>
                    <a:gd name="connsiteY10" fmla="*/ 1398683 h 1693330"/>
                    <a:gd name="connsiteX11" fmla="*/ 6324 w 892374"/>
                    <a:gd name="connsiteY11" fmla="*/ 1662056 h 1693330"/>
                    <a:gd name="connsiteX12" fmla="*/ 510891 w 892374"/>
                    <a:gd name="connsiteY12" fmla="*/ 1684708 h 1693330"/>
                    <a:gd name="connsiteX13" fmla="*/ 813854 w 892374"/>
                    <a:gd name="connsiteY13" fmla="*/ 1634113 h 1693330"/>
                    <a:gd name="connsiteX14" fmla="*/ 844604 w 892374"/>
                    <a:gd name="connsiteY14" fmla="*/ 1170033 h 1693330"/>
                    <a:gd name="connsiteX15" fmla="*/ 549146 w 892374"/>
                    <a:gd name="connsiteY15" fmla="*/ 547337 h 1693330"/>
                    <a:gd name="connsiteX16" fmla="*/ 338262 w 892374"/>
                    <a:gd name="connsiteY16" fmla="*/ 400707 h 1693330"/>
                    <a:gd name="connsiteX17" fmla="*/ 256511 w 892374"/>
                    <a:gd name="connsiteY17" fmla="*/ 363669 h 1693330"/>
                    <a:gd name="connsiteX18" fmla="*/ 165379 w 892374"/>
                    <a:gd name="connsiteY18" fmla="*/ 321712 h 1693330"/>
                    <a:gd name="connsiteX19" fmla="*/ 164923 w 892374"/>
                    <a:gd name="connsiteY19" fmla="*/ 321442 h 1693330"/>
                    <a:gd name="connsiteX20" fmla="*/ 164551 w 892374"/>
                    <a:gd name="connsiteY20" fmla="*/ 321087 h 1693330"/>
                    <a:gd name="connsiteX21" fmla="*/ 103492 w 892374"/>
                    <a:gd name="connsiteY21" fmla="*/ 76732 h 1693330"/>
                    <a:gd name="connsiteX22" fmla="*/ 107177 w 892374"/>
                    <a:gd name="connsiteY22" fmla="*/ 3197 h 1693330"/>
                    <a:gd name="connsiteX23" fmla="*/ 111284 w 892374"/>
                    <a:gd name="connsiteY23" fmla="*/ -589 h 1693330"/>
                    <a:gd name="connsiteX24" fmla="*/ 111335 w 892374"/>
                    <a:gd name="connsiteY24" fmla="*/ -589 h 1693330"/>
                    <a:gd name="connsiteX25" fmla="*/ 115105 w 892374"/>
                    <a:gd name="connsiteY25" fmla="*/ 3670 h 1693330"/>
                    <a:gd name="connsiteX26" fmla="*/ 115105 w 892374"/>
                    <a:gd name="connsiteY26" fmla="*/ 3687 h 1693330"/>
                    <a:gd name="connsiteX27" fmla="*/ 111437 w 892374"/>
                    <a:gd name="connsiteY27" fmla="*/ 76766 h 1693330"/>
                    <a:gd name="connsiteX28" fmla="*/ 169673 w 892374"/>
                    <a:gd name="connsiteY28" fmla="*/ 314900 h 1693330"/>
                    <a:gd name="connsiteX29" fmla="*/ 259605 w 892374"/>
                    <a:gd name="connsiteY29" fmla="*/ 356248 h 1693330"/>
                    <a:gd name="connsiteX30" fmla="*/ 341795 w 892374"/>
                    <a:gd name="connsiteY30" fmla="*/ 393438 h 1693330"/>
                    <a:gd name="connsiteX31" fmla="*/ 554792 w 892374"/>
                    <a:gd name="connsiteY31" fmla="*/ 541640 h 1693330"/>
                    <a:gd name="connsiteX32" fmla="*/ 852312 w 892374"/>
                    <a:gd name="connsiteY32" fmla="*/ 1168106 h 1693330"/>
                    <a:gd name="connsiteX33" fmla="*/ 818858 w 892374"/>
                    <a:gd name="connsiteY33" fmla="*/ 1640249 h 1693330"/>
                    <a:gd name="connsiteX34" fmla="*/ 527643 w 892374"/>
                    <a:gd name="connsiteY34" fmla="*/ 1692738 h 1693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892374" h="1693330">
                      <a:moveTo>
                        <a:pt x="527643" y="1692738"/>
                      </a:moveTo>
                      <a:lnTo>
                        <a:pt x="510519" y="1692738"/>
                      </a:lnTo>
                      <a:lnTo>
                        <a:pt x="-1824" y="1669731"/>
                      </a:lnTo>
                      <a:lnTo>
                        <a:pt x="-1824" y="1390806"/>
                      </a:lnTo>
                      <a:lnTo>
                        <a:pt x="2064" y="1390687"/>
                      </a:lnTo>
                      <a:lnTo>
                        <a:pt x="469881" y="1375693"/>
                      </a:lnTo>
                      <a:lnTo>
                        <a:pt x="404342" y="1117054"/>
                      </a:lnTo>
                      <a:cubicBezTo>
                        <a:pt x="403801" y="1114873"/>
                        <a:pt x="405136" y="1112676"/>
                        <a:pt x="407317" y="1112135"/>
                      </a:cubicBezTo>
                      <a:cubicBezTo>
                        <a:pt x="409497" y="1111593"/>
                        <a:pt x="411695" y="1112929"/>
                        <a:pt x="412236" y="1115110"/>
                      </a:cubicBezTo>
                      <a:lnTo>
                        <a:pt x="480243" y="1383469"/>
                      </a:lnTo>
                      <a:lnTo>
                        <a:pt x="6324" y="1398683"/>
                      </a:lnTo>
                      <a:lnTo>
                        <a:pt x="6324" y="1662056"/>
                      </a:lnTo>
                      <a:lnTo>
                        <a:pt x="510891" y="1684708"/>
                      </a:lnTo>
                      <a:cubicBezTo>
                        <a:pt x="703231" y="1685029"/>
                        <a:pt x="758103" y="1680127"/>
                        <a:pt x="813854" y="1634113"/>
                      </a:cubicBezTo>
                      <a:cubicBezTo>
                        <a:pt x="919187" y="1547173"/>
                        <a:pt x="881844" y="1327617"/>
                        <a:pt x="844604" y="1170033"/>
                      </a:cubicBezTo>
                      <a:cubicBezTo>
                        <a:pt x="799215" y="978048"/>
                        <a:pt x="711058" y="714168"/>
                        <a:pt x="549146" y="547337"/>
                      </a:cubicBezTo>
                      <a:cubicBezTo>
                        <a:pt x="494409" y="490961"/>
                        <a:pt x="437255" y="451235"/>
                        <a:pt x="338262" y="400707"/>
                      </a:cubicBezTo>
                      <a:cubicBezTo>
                        <a:pt x="319548" y="391173"/>
                        <a:pt x="287548" y="377193"/>
                        <a:pt x="256511" y="363669"/>
                      </a:cubicBezTo>
                      <a:cubicBezTo>
                        <a:pt x="220217" y="347830"/>
                        <a:pt x="182689" y="331551"/>
                        <a:pt x="165379" y="321712"/>
                      </a:cubicBezTo>
                      <a:lnTo>
                        <a:pt x="164923" y="321442"/>
                      </a:lnTo>
                      <a:lnTo>
                        <a:pt x="164551" y="321087"/>
                      </a:lnTo>
                      <a:cubicBezTo>
                        <a:pt x="118401" y="276273"/>
                        <a:pt x="102815" y="161440"/>
                        <a:pt x="103492" y="76732"/>
                      </a:cubicBezTo>
                      <a:cubicBezTo>
                        <a:pt x="103627" y="58475"/>
                        <a:pt x="107024" y="5445"/>
                        <a:pt x="107177" y="3197"/>
                      </a:cubicBezTo>
                      <a:cubicBezTo>
                        <a:pt x="107261" y="1016"/>
                        <a:pt x="109104" y="-674"/>
                        <a:pt x="111284" y="-589"/>
                      </a:cubicBezTo>
                      <a:cubicBezTo>
                        <a:pt x="111301" y="-589"/>
                        <a:pt x="111318" y="-589"/>
                        <a:pt x="111335" y="-589"/>
                      </a:cubicBezTo>
                      <a:cubicBezTo>
                        <a:pt x="113550" y="-454"/>
                        <a:pt x="115240" y="1456"/>
                        <a:pt x="115105" y="3670"/>
                      </a:cubicBezTo>
                      <a:cubicBezTo>
                        <a:pt x="115105" y="3670"/>
                        <a:pt x="115105" y="3687"/>
                        <a:pt x="115105" y="3687"/>
                      </a:cubicBezTo>
                      <a:cubicBezTo>
                        <a:pt x="115105" y="4228"/>
                        <a:pt x="111572" y="58745"/>
                        <a:pt x="111437" y="76766"/>
                      </a:cubicBezTo>
                      <a:cubicBezTo>
                        <a:pt x="110726" y="166191"/>
                        <a:pt x="128459" y="274329"/>
                        <a:pt x="169673" y="314900"/>
                      </a:cubicBezTo>
                      <a:cubicBezTo>
                        <a:pt x="186848" y="324502"/>
                        <a:pt x="223767" y="340628"/>
                        <a:pt x="259605" y="356248"/>
                      </a:cubicBezTo>
                      <a:cubicBezTo>
                        <a:pt x="290726" y="369772"/>
                        <a:pt x="322878" y="383837"/>
                        <a:pt x="341795" y="393438"/>
                      </a:cubicBezTo>
                      <a:cubicBezTo>
                        <a:pt x="440399" y="443746"/>
                        <a:pt x="500106" y="485298"/>
                        <a:pt x="554792" y="541640"/>
                      </a:cubicBezTo>
                      <a:cubicBezTo>
                        <a:pt x="718056" y="709790"/>
                        <a:pt x="806670" y="975123"/>
                        <a:pt x="852312" y="1168106"/>
                      </a:cubicBezTo>
                      <a:cubicBezTo>
                        <a:pt x="890060" y="1327786"/>
                        <a:pt x="927655" y="1550452"/>
                        <a:pt x="818858" y="1640249"/>
                      </a:cubicBezTo>
                      <a:cubicBezTo>
                        <a:pt x="762836" y="1686568"/>
                        <a:pt x="708708" y="1692738"/>
                        <a:pt x="527643" y="169273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爱设计-3-38">
                  <a:extLst>
                    <a:ext uri="{FF2B5EF4-FFF2-40B4-BE49-F238E27FC236}">
                      <a16:creationId xmlns:a16="http://schemas.microsoft.com/office/drawing/2014/main" id="{519225D1-5433-3B3B-FED9-6F4A060F5EB8}"/>
                    </a:ext>
                  </a:extLst>
                </p:cNvPr>
                <p:cNvSpPr/>
                <p:nvPr/>
              </p:nvSpPr>
              <p:spPr>
                <a:xfrm>
                  <a:off x="8411381" y="4794451"/>
                  <a:ext cx="271751" cy="157807"/>
                </a:xfrm>
                <a:custGeom>
                  <a:avLst/>
                  <a:gdLst>
                    <a:gd name="connsiteX0" fmla="*/ 33461 w 271751"/>
                    <a:gd name="connsiteY0" fmla="*/ 157211 h 157807"/>
                    <a:gd name="connsiteX1" fmla="*/ 2712 w 271751"/>
                    <a:gd name="connsiteY1" fmla="*/ 146442 h 157807"/>
                    <a:gd name="connsiteX2" fmla="*/ 32430 w 271751"/>
                    <a:gd name="connsiteY2" fmla="*/ 73888 h 157807"/>
                    <a:gd name="connsiteX3" fmla="*/ 129716 w 271751"/>
                    <a:gd name="connsiteY3" fmla="*/ 21129 h 157807"/>
                    <a:gd name="connsiteX4" fmla="*/ 266118 w 271751"/>
                    <a:gd name="connsiteY4" fmla="*/ -272 h 157807"/>
                    <a:gd name="connsiteX5" fmla="*/ 269922 w 271751"/>
                    <a:gd name="connsiteY5" fmla="*/ 3954 h 157807"/>
                    <a:gd name="connsiteX6" fmla="*/ 265696 w 271751"/>
                    <a:gd name="connsiteY6" fmla="*/ 7775 h 157807"/>
                    <a:gd name="connsiteX7" fmla="*/ 38499 w 271751"/>
                    <a:gd name="connsiteY7" fmla="*/ 79213 h 157807"/>
                    <a:gd name="connsiteX8" fmla="*/ 8747 w 271751"/>
                    <a:gd name="connsiteY8" fmla="*/ 141084 h 157807"/>
                    <a:gd name="connsiteX9" fmla="*/ 59460 w 271751"/>
                    <a:gd name="connsiteY9" fmla="*/ 141185 h 157807"/>
                    <a:gd name="connsiteX10" fmla="*/ 65039 w 271751"/>
                    <a:gd name="connsiteY10" fmla="*/ 142453 h 157807"/>
                    <a:gd name="connsiteX11" fmla="*/ 64177 w 271751"/>
                    <a:gd name="connsiteY11" fmla="*/ 147727 h 157807"/>
                    <a:gd name="connsiteX12" fmla="*/ 33461 w 271751"/>
                    <a:gd name="connsiteY12" fmla="*/ 157211 h 1578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71751" h="157807">
                      <a:moveTo>
                        <a:pt x="33461" y="157211"/>
                      </a:moveTo>
                      <a:cubicBezTo>
                        <a:pt x="20259" y="157211"/>
                        <a:pt x="8307" y="152731"/>
                        <a:pt x="2712" y="146442"/>
                      </a:cubicBezTo>
                      <a:cubicBezTo>
                        <a:pt x="-8648" y="133663"/>
                        <a:pt x="1359" y="109252"/>
                        <a:pt x="32430" y="73888"/>
                      </a:cubicBezTo>
                      <a:cubicBezTo>
                        <a:pt x="48438" y="55682"/>
                        <a:pt x="84834" y="35955"/>
                        <a:pt x="129716" y="21129"/>
                      </a:cubicBezTo>
                      <a:cubicBezTo>
                        <a:pt x="177048" y="5493"/>
                        <a:pt x="226832" y="-2318"/>
                        <a:pt x="266118" y="-272"/>
                      </a:cubicBezTo>
                      <a:cubicBezTo>
                        <a:pt x="268333" y="-154"/>
                        <a:pt x="270040" y="1740"/>
                        <a:pt x="269922" y="3954"/>
                      </a:cubicBezTo>
                      <a:cubicBezTo>
                        <a:pt x="269820" y="6186"/>
                        <a:pt x="267910" y="7893"/>
                        <a:pt x="265696" y="7775"/>
                      </a:cubicBezTo>
                      <a:cubicBezTo>
                        <a:pt x="182458" y="3447"/>
                        <a:pt x="69333" y="44120"/>
                        <a:pt x="38499" y="79213"/>
                      </a:cubicBezTo>
                      <a:cubicBezTo>
                        <a:pt x="464" y="122489"/>
                        <a:pt x="5011" y="136908"/>
                        <a:pt x="8747" y="141084"/>
                      </a:cubicBezTo>
                      <a:cubicBezTo>
                        <a:pt x="15508" y="148775"/>
                        <a:pt x="40629" y="154777"/>
                        <a:pt x="59460" y="141185"/>
                      </a:cubicBezTo>
                      <a:cubicBezTo>
                        <a:pt x="61354" y="140002"/>
                        <a:pt x="63839" y="140560"/>
                        <a:pt x="65039" y="142453"/>
                      </a:cubicBezTo>
                      <a:cubicBezTo>
                        <a:pt x="66120" y="144177"/>
                        <a:pt x="65749" y="146442"/>
                        <a:pt x="64177" y="147727"/>
                      </a:cubicBezTo>
                      <a:cubicBezTo>
                        <a:pt x="55183" y="154032"/>
                        <a:pt x="44432" y="157346"/>
                        <a:pt x="33461" y="15721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爱设计-3-39">
                  <a:extLst>
                    <a:ext uri="{FF2B5EF4-FFF2-40B4-BE49-F238E27FC236}">
                      <a16:creationId xmlns:a16="http://schemas.microsoft.com/office/drawing/2014/main" id="{2F75D414-39D9-0148-49E7-DC53BFD4F6F8}"/>
                    </a:ext>
                  </a:extLst>
                </p:cNvPr>
                <p:cNvSpPr/>
                <p:nvPr/>
              </p:nvSpPr>
              <p:spPr>
                <a:xfrm>
                  <a:off x="8717832" y="3676632"/>
                  <a:ext cx="372260" cy="77110"/>
                </a:xfrm>
                <a:custGeom>
                  <a:avLst/>
                  <a:gdLst>
                    <a:gd name="connsiteX0" fmla="*/ 135187 w 372260"/>
                    <a:gd name="connsiteY0" fmla="*/ 76515 h 77110"/>
                    <a:gd name="connsiteX1" fmla="*/ 91354 w 372260"/>
                    <a:gd name="connsiteY1" fmla="*/ 73980 h 77110"/>
                    <a:gd name="connsiteX2" fmla="*/ -1081 w 372260"/>
                    <a:gd name="connsiteY2" fmla="*/ 31566 h 77110"/>
                    <a:gd name="connsiteX3" fmla="*/ -134 w 372260"/>
                    <a:gd name="connsiteY3" fmla="*/ 25954 h 77110"/>
                    <a:gd name="connsiteX4" fmla="*/ 5479 w 372260"/>
                    <a:gd name="connsiteY4" fmla="*/ 26901 h 77110"/>
                    <a:gd name="connsiteX5" fmla="*/ 5681 w 372260"/>
                    <a:gd name="connsiteY5" fmla="*/ 27222 h 77110"/>
                    <a:gd name="connsiteX6" fmla="*/ 92334 w 372260"/>
                    <a:gd name="connsiteY6" fmla="*/ 65984 h 77110"/>
                    <a:gd name="connsiteX7" fmla="*/ 363652 w 372260"/>
                    <a:gd name="connsiteY7" fmla="*/ 496 h 77110"/>
                    <a:gd name="connsiteX8" fmla="*/ 369349 w 372260"/>
                    <a:gd name="connsiteY8" fmla="*/ 682 h 77110"/>
                    <a:gd name="connsiteX9" fmla="*/ 369163 w 372260"/>
                    <a:gd name="connsiteY9" fmla="*/ 6379 h 77110"/>
                    <a:gd name="connsiteX10" fmla="*/ 135187 w 372260"/>
                    <a:gd name="connsiteY10" fmla="*/ 76515 h 77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2260" h="77110">
                      <a:moveTo>
                        <a:pt x="135187" y="76515"/>
                      </a:moveTo>
                      <a:cubicBezTo>
                        <a:pt x="120531" y="76566"/>
                        <a:pt x="105891" y="75721"/>
                        <a:pt x="91354" y="73980"/>
                      </a:cubicBezTo>
                      <a:cubicBezTo>
                        <a:pt x="44967" y="68215"/>
                        <a:pt x="13001" y="53559"/>
                        <a:pt x="-1081" y="31566"/>
                      </a:cubicBezTo>
                      <a:cubicBezTo>
                        <a:pt x="-2365" y="29757"/>
                        <a:pt x="-1943" y="27239"/>
                        <a:pt x="-134" y="25954"/>
                      </a:cubicBezTo>
                      <a:cubicBezTo>
                        <a:pt x="1675" y="24669"/>
                        <a:pt x="4177" y="25092"/>
                        <a:pt x="5479" y="26901"/>
                      </a:cubicBezTo>
                      <a:cubicBezTo>
                        <a:pt x="5546" y="27002"/>
                        <a:pt x="5614" y="27104"/>
                        <a:pt x="5681" y="27222"/>
                      </a:cubicBezTo>
                      <a:cubicBezTo>
                        <a:pt x="18258" y="46831"/>
                        <a:pt x="49025" y="60608"/>
                        <a:pt x="92334" y="65984"/>
                      </a:cubicBezTo>
                      <a:cubicBezTo>
                        <a:pt x="178311" y="76651"/>
                        <a:pt x="307867" y="52883"/>
                        <a:pt x="363652" y="496"/>
                      </a:cubicBezTo>
                      <a:cubicBezTo>
                        <a:pt x="365275" y="-1026"/>
                        <a:pt x="367827" y="-941"/>
                        <a:pt x="369349" y="682"/>
                      </a:cubicBezTo>
                      <a:cubicBezTo>
                        <a:pt x="370870" y="2305"/>
                        <a:pt x="370786" y="4857"/>
                        <a:pt x="369163" y="6379"/>
                      </a:cubicBezTo>
                      <a:cubicBezTo>
                        <a:pt x="320715" y="51919"/>
                        <a:pt x="218645" y="76515"/>
                        <a:pt x="135187" y="7651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爱设计-3-40">
                  <a:extLst>
                    <a:ext uri="{FF2B5EF4-FFF2-40B4-BE49-F238E27FC236}">
                      <a16:creationId xmlns:a16="http://schemas.microsoft.com/office/drawing/2014/main" id="{42190260-60DA-FD23-1A79-CF0CBB04B2BC}"/>
                    </a:ext>
                  </a:extLst>
                </p:cNvPr>
                <p:cNvSpPr/>
                <p:nvPr/>
              </p:nvSpPr>
              <p:spPr>
                <a:xfrm>
                  <a:off x="8538590" y="3084352"/>
                  <a:ext cx="165529" cy="208519"/>
                </a:xfrm>
                <a:custGeom>
                  <a:avLst/>
                  <a:gdLst>
                    <a:gd name="connsiteX0" fmla="*/ 76684 w 165529"/>
                    <a:gd name="connsiteY0" fmla="*/ 207927 h 208519"/>
                    <a:gd name="connsiteX1" fmla="*/ 69449 w 165529"/>
                    <a:gd name="connsiteY1" fmla="*/ 207538 h 208519"/>
                    <a:gd name="connsiteX2" fmla="*/ 14577 w 165529"/>
                    <a:gd name="connsiteY2" fmla="*/ 170348 h 208519"/>
                    <a:gd name="connsiteX3" fmla="*/ -1026 w 165529"/>
                    <a:gd name="connsiteY3" fmla="*/ 94633 h 208519"/>
                    <a:gd name="connsiteX4" fmla="*/ 30754 w 165529"/>
                    <a:gd name="connsiteY4" fmla="*/ 24158 h 208519"/>
                    <a:gd name="connsiteX5" fmla="*/ 92439 w 165529"/>
                    <a:gd name="connsiteY5" fmla="*/ -185 h 208519"/>
                    <a:gd name="connsiteX6" fmla="*/ 162897 w 165529"/>
                    <a:gd name="connsiteY6" fmla="*/ 112771 h 208519"/>
                    <a:gd name="connsiteX7" fmla="*/ 162897 w 165529"/>
                    <a:gd name="connsiteY7" fmla="*/ 112771 h 208519"/>
                    <a:gd name="connsiteX8" fmla="*/ 76684 w 165529"/>
                    <a:gd name="connsiteY8" fmla="*/ 207927 h 208519"/>
                    <a:gd name="connsiteX9" fmla="*/ 85136 w 165529"/>
                    <a:gd name="connsiteY9" fmla="*/ 7422 h 208519"/>
                    <a:gd name="connsiteX10" fmla="*/ 36519 w 165529"/>
                    <a:gd name="connsiteY10" fmla="*/ 29736 h 208519"/>
                    <a:gd name="connsiteX11" fmla="*/ 6987 w 165529"/>
                    <a:gd name="connsiteY11" fmla="*/ 95461 h 208519"/>
                    <a:gd name="connsiteX12" fmla="*/ 21440 w 165529"/>
                    <a:gd name="connsiteY12" fmla="*/ 166055 h 208519"/>
                    <a:gd name="connsiteX13" fmla="*/ 70328 w 165529"/>
                    <a:gd name="connsiteY13" fmla="*/ 199526 h 208519"/>
                    <a:gd name="connsiteX14" fmla="*/ 154850 w 165529"/>
                    <a:gd name="connsiteY14" fmla="*/ 111825 h 208519"/>
                    <a:gd name="connsiteX15" fmla="*/ 154850 w 165529"/>
                    <a:gd name="connsiteY15" fmla="*/ 111825 h 208519"/>
                    <a:gd name="connsiteX16" fmla="*/ 91509 w 165529"/>
                    <a:gd name="connsiteY16" fmla="*/ 7777 h 208519"/>
                    <a:gd name="connsiteX17" fmla="*/ 85136 w 165529"/>
                    <a:gd name="connsiteY17" fmla="*/ 7422 h 208519"/>
                    <a:gd name="connsiteX18" fmla="*/ 158891 w 165529"/>
                    <a:gd name="connsiteY18" fmla="*/ 112231 h 208519"/>
                    <a:gd name="connsiteX19" fmla="*/ 158891 w 165529"/>
                    <a:gd name="connsiteY19" fmla="*/ 112231 h 208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65529" h="208519">
                      <a:moveTo>
                        <a:pt x="76684" y="207927"/>
                      </a:moveTo>
                      <a:cubicBezTo>
                        <a:pt x="74267" y="207927"/>
                        <a:pt x="71849" y="207809"/>
                        <a:pt x="69449" y="207538"/>
                      </a:cubicBezTo>
                      <a:cubicBezTo>
                        <a:pt x="47355" y="205087"/>
                        <a:pt x="27881" y="191868"/>
                        <a:pt x="14577" y="170348"/>
                      </a:cubicBezTo>
                      <a:cubicBezTo>
                        <a:pt x="1459" y="149082"/>
                        <a:pt x="-4018" y="122204"/>
                        <a:pt x="-1026" y="94633"/>
                      </a:cubicBezTo>
                      <a:cubicBezTo>
                        <a:pt x="1966" y="67062"/>
                        <a:pt x="13309" y="42026"/>
                        <a:pt x="30754" y="24158"/>
                      </a:cubicBezTo>
                      <a:cubicBezTo>
                        <a:pt x="48436" y="6019"/>
                        <a:pt x="70345" y="-2636"/>
                        <a:pt x="92439" y="-185"/>
                      </a:cubicBezTo>
                      <a:cubicBezTo>
                        <a:pt x="137625" y="4887"/>
                        <a:pt x="169236" y="55482"/>
                        <a:pt x="162897" y="112771"/>
                      </a:cubicBezTo>
                      <a:lnTo>
                        <a:pt x="162897" y="112771"/>
                      </a:lnTo>
                      <a:cubicBezTo>
                        <a:pt x="156896" y="166934"/>
                        <a:pt x="119030" y="207927"/>
                        <a:pt x="76684" y="207927"/>
                      </a:cubicBezTo>
                      <a:close/>
                      <a:moveTo>
                        <a:pt x="85136" y="7422"/>
                      </a:moveTo>
                      <a:cubicBezTo>
                        <a:pt x="67758" y="7422"/>
                        <a:pt x="50702" y="15199"/>
                        <a:pt x="36519" y="29736"/>
                      </a:cubicBezTo>
                      <a:cubicBezTo>
                        <a:pt x="20341" y="46337"/>
                        <a:pt x="9844" y="69682"/>
                        <a:pt x="6987" y="95461"/>
                      </a:cubicBezTo>
                      <a:cubicBezTo>
                        <a:pt x="4130" y="121241"/>
                        <a:pt x="9269" y="146327"/>
                        <a:pt x="21440" y="166055"/>
                      </a:cubicBezTo>
                      <a:cubicBezTo>
                        <a:pt x="33409" y="185478"/>
                        <a:pt x="50770" y="197362"/>
                        <a:pt x="70328" y="199526"/>
                      </a:cubicBezTo>
                      <a:cubicBezTo>
                        <a:pt x="111085" y="204022"/>
                        <a:pt x="149035" y="164685"/>
                        <a:pt x="154850" y="111825"/>
                      </a:cubicBezTo>
                      <a:lnTo>
                        <a:pt x="154850" y="111825"/>
                      </a:lnTo>
                      <a:cubicBezTo>
                        <a:pt x="160700" y="58964"/>
                        <a:pt x="132283" y="12291"/>
                        <a:pt x="91509" y="7777"/>
                      </a:cubicBezTo>
                      <a:cubicBezTo>
                        <a:pt x="89396" y="7541"/>
                        <a:pt x="87266" y="7422"/>
                        <a:pt x="85136" y="7422"/>
                      </a:cubicBezTo>
                      <a:close/>
                      <a:moveTo>
                        <a:pt x="158891" y="112231"/>
                      </a:moveTo>
                      <a:lnTo>
                        <a:pt x="158891" y="112231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爱设计-3-41">
                  <a:extLst>
                    <a:ext uri="{FF2B5EF4-FFF2-40B4-BE49-F238E27FC236}">
                      <a16:creationId xmlns:a16="http://schemas.microsoft.com/office/drawing/2014/main" id="{52E94508-DCFF-BF80-272F-2722165FD36E}"/>
                    </a:ext>
                  </a:extLst>
                </p:cNvPr>
                <p:cNvSpPr/>
                <p:nvPr/>
              </p:nvSpPr>
              <p:spPr>
                <a:xfrm>
                  <a:off x="8787311" y="3115027"/>
                  <a:ext cx="166274" cy="209490"/>
                </a:xfrm>
                <a:custGeom>
                  <a:avLst/>
                  <a:gdLst>
                    <a:gd name="connsiteX0" fmla="*/ 77034 w 166274"/>
                    <a:gd name="connsiteY0" fmla="*/ 208898 h 209490"/>
                    <a:gd name="connsiteX1" fmla="*/ 69765 w 166274"/>
                    <a:gd name="connsiteY1" fmla="*/ 208492 h 209490"/>
                    <a:gd name="connsiteX2" fmla="*/ -1014 w 166274"/>
                    <a:gd name="connsiteY2" fmla="*/ 95046 h 209490"/>
                    <a:gd name="connsiteX3" fmla="*/ 92857 w 166274"/>
                    <a:gd name="connsiteY3" fmla="*/ -194 h 209490"/>
                    <a:gd name="connsiteX4" fmla="*/ 163636 w 166274"/>
                    <a:gd name="connsiteY4" fmla="*/ 113269 h 209490"/>
                    <a:gd name="connsiteX5" fmla="*/ 163636 w 166274"/>
                    <a:gd name="connsiteY5" fmla="*/ 113269 h 209490"/>
                    <a:gd name="connsiteX6" fmla="*/ 77034 w 166274"/>
                    <a:gd name="connsiteY6" fmla="*/ 208898 h 209490"/>
                    <a:gd name="connsiteX7" fmla="*/ 85487 w 166274"/>
                    <a:gd name="connsiteY7" fmla="*/ 7464 h 209490"/>
                    <a:gd name="connsiteX8" fmla="*/ 6948 w 166274"/>
                    <a:gd name="connsiteY8" fmla="*/ 95942 h 209490"/>
                    <a:gd name="connsiteX9" fmla="*/ 70594 w 166274"/>
                    <a:gd name="connsiteY9" fmla="*/ 200480 h 209490"/>
                    <a:gd name="connsiteX10" fmla="*/ 155556 w 166274"/>
                    <a:gd name="connsiteY10" fmla="*/ 112373 h 209490"/>
                    <a:gd name="connsiteX11" fmla="*/ 91911 w 166274"/>
                    <a:gd name="connsiteY11" fmla="*/ 7819 h 209490"/>
                    <a:gd name="connsiteX12" fmla="*/ 85487 w 166274"/>
                    <a:gd name="connsiteY12" fmla="*/ 7464 h 209490"/>
                    <a:gd name="connsiteX13" fmla="*/ 159563 w 166274"/>
                    <a:gd name="connsiteY13" fmla="*/ 112813 h 209490"/>
                    <a:gd name="connsiteX14" fmla="*/ 159563 w 166274"/>
                    <a:gd name="connsiteY14" fmla="*/ 112813 h 209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66274" h="209490">
                      <a:moveTo>
                        <a:pt x="77034" y="208898"/>
                      </a:moveTo>
                      <a:cubicBezTo>
                        <a:pt x="74600" y="208898"/>
                        <a:pt x="72183" y="208763"/>
                        <a:pt x="69765" y="208492"/>
                      </a:cubicBezTo>
                      <a:cubicBezTo>
                        <a:pt x="24377" y="203421"/>
                        <a:pt x="-7370" y="152589"/>
                        <a:pt x="-1014" y="95046"/>
                      </a:cubicBezTo>
                      <a:cubicBezTo>
                        <a:pt x="5342" y="37503"/>
                        <a:pt x="47452" y="-5198"/>
                        <a:pt x="92857" y="-194"/>
                      </a:cubicBezTo>
                      <a:cubicBezTo>
                        <a:pt x="138263" y="4810"/>
                        <a:pt x="170009" y="55726"/>
                        <a:pt x="163636" y="113269"/>
                      </a:cubicBezTo>
                      <a:lnTo>
                        <a:pt x="163636" y="113269"/>
                      </a:lnTo>
                      <a:cubicBezTo>
                        <a:pt x="157568" y="167719"/>
                        <a:pt x="119532" y="208898"/>
                        <a:pt x="77034" y="208898"/>
                      </a:cubicBezTo>
                      <a:close/>
                      <a:moveTo>
                        <a:pt x="85487" y="7464"/>
                      </a:moveTo>
                      <a:cubicBezTo>
                        <a:pt x="47029" y="7464"/>
                        <a:pt x="12510" y="45600"/>
                        <a:pt x="6948" y="95942"/>
                      </a:cubicBezTo>
                      <a:cubicBezTo>
                        <a:pt x="1066" y="149056"/>
                        <a:pt x="29617" y="195949"/>
                        <a:pt x="70594" y="200480"/>
                      </a:cubicBezTo>
                      <a:cubicBezTo>
                        <a:pt x="111570" y="205010"/>
                        <a:pt x="149673" y="165487"/>
                        <a:pt x="155556" y="112373"/>
                      </a:cubicBezTo>
                      <a:cubicBezTo>
                        <a:pt x="161439" y="59259"/>
                        <a:pt x="132870" y="12366"/>
                        <a:pt x="91911" y="7819"/>
                      </a:cubicBezTo>
                      <a:cubicBezTo>
                        <a:pt x="89781" y="7582"/>
                        <a:pt x="87634" y="7464"/>
                        <a:pt x="85487" y="7464"/>
                      </a:cubicBezTo>
                      <a:close/>
                      <a:moveTo>
                        <a:pt x="159563" y="112813"/>
                      </a:moveTo>
                      <a:lnTo>
                        <a:pt x="159563" y="112813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爱设计-3-42">
                  <a:extLst>
                    <a:ext uri="{FF2B5EF4-FFF2-40B4-BE49-F238E27FC236}">
                      <a16:creationId xmlns:a16="http://schemas.microsoft.com/office/drawing/2014/main" id="{B2150486-F788-36FA-2342-FC097BCFEC39}"/>
                    </a:ext>
                  </a:extLst>
                </p:cNvPr>
                <p:cNvSpPr/>
                <p:nvPr/>
              </p:nvSpPr>
              <p:spPr>
                <a:xfrm>
                  <a:off x="8700833" y="3192444"/>
                  <a:ext cx="92072" cy="22548"/>
                </a:xfrm>
                <a:custGeom>
                  <a:avLst/>
                  <a:gdLst>
                    <a:gd name="connsiteX0" fmla="*/ 86225 w 92072"/>
                    <a:gd name="connsiteY0" fmla="*/ 21956 h 22548"/>
                    <a:gd name="connsiteX1" fmla="*/ 84534 w 92072"/>
                    <a:gd name="connsiteY1" fmla="*/ 21550 h 22548"/>
                    <a:gd name="connsiteX2" fmla="*/ 3257 w 92072"/>
                    <a:gd name="connsiteY2" fmla="*/ 9396 h 22548"/>
                    <a:gd name="connsiteX3" fmla="*/ -1696 w 92072"/>
                    <a:gd name="connsiteY3" fmla="*/ 6489 h 22548"/>
                    <a:gd name="connsiteX4" fmla="*/ 1229 w 92072"/>
                    <a:gd name="connsiteY4" fmla="*/ 1536 h 22548"/>
                    <a:gd name="connsiteX5" fmla="*/ 88000 w 92072"/>
                    <a:gd name="connsiteY5" fmla="*/ 14265 h 22548"/>
                    <a:gd name="connsiteX6" fmla="*/ 89825 w 92072"/>
                    <a:gd name="connsiteY6" fmla="*/ 19674 h 22548"/>
                    <a:gd name="connsiteX7" fmla="*/ 86310 w 92072"/>
                    <a:gd name="connsiteY7" fmla="*/ 21923 h 22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2072" h="22548">
                      <a:moveTo>
                        <a:pt x="86225" y="21956"/>
                      </a:moveTo>
                      <a:cubicBezTo>
                        <a:pt x="85633" y="21956"/>
                        <a:pt x="85059" y="21804"/>
                        <a:pt x="84534" y="21550"/>
                      </a:cubicBezTo>
                      <a:cubicBezTo>
                        <a:pt x="54106" y="6742"/>
                        <a:pt x="18607" y="5525"/>
                        <a:pt x="3257" y="9396"/>
                      </a:cubicBezTo>
                      <a:cubicBezTo>
                        <a:pt x="1093" y="9954"/>
                        <a:pt x="-1121" y="8652"/>
                        <a:pt x="-1696" y="6489"/>
                      </a:cubicBezTo>
                      <a:cubicBezTo>
                        <a:pt x="-2254" y="4308"/>
                        <a:pt x="-935" y="2093"/>
                        <a:pt x="1229" y="1536"/>
                      </a:cubicBezTo>
                      <a:cubicBezTo>
                        <a:pt x="20872" y="-3401"/>
                        <a:pt x="58704" y="14"/>
                        <a:pt x="88000" y="14265"/>
                      </a:cubicBezTo>
                      <a:cubicBezTo>
                        <a:pt x="89995" y="15262"/>
                        <a:pt x="90823" y="17679"/>
                        <a:pt x="89825" y="19674"/>
                      </a:cubicBezTo>
                      <a:cubicBezTo>
                        <a:pt x="89149" y="21027"/>
                        <a:pt x="87814" y="21889"/>
                        <a:pt x="86310" y="2192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爱设计-3-43">
                  <a:extLst>
                    <a:ext uri="{FF2B5EF4-FFF2-40B4-BE49-F238E27FC236}">
                      <a16:creationId xmlns:a16="http://schemas.microsoft.com/office/drawing/2014/main" id="{55A8C5D5-71B5-9538-F97B-F98275586336}"/>
                    </a:ext>
                  </a:extLst>
                </p:cNvPr>
                <p:cNvSpPr/>
                <p:nvPr/>
              </p:nvSpPr>
              <p:spPr>
                <a:xfrm>
                  <a:off x="8602641" y="2943829"/>
                  <a:ext cx="443930" cy="289370"/>
                </a:xfrm>
                <a:custGeom>
                  <a:avLst/>
                  <a:gdLst>
                    <a:gd name="connsiteX0" fmla="*/ 436886 w 443930"/>
                    <a:gd name="connsiteY0" fmla="*/ 288761 h 289370"/>
                    <a:gd name="connsiteX1" fmla="*/ 395284 w 443930"/>
                    <a:gd name="connsiteY1" fmla="*/ 265416 h 289370"/>
                    <a:gd name="connsiteX2" fmla="*/ 375996 w 443930"/>
                    <a:gd name="connsiteY2" fmla="*/ 174402 h 289370"/>
                    <a:gd name="connsiteX3" fmla="*/ 300247 w 443930"/>
                    <a:gd name="connsiteY3" fmla="*/ 133831 h 289370"/>
                    <a:gd name="connsiteX4" fmla="*/ 285607 w 443930"/>
                    <a:gd name="connsiteY4" fmla="*/ 61361 h 289370"/>
                    <a:gd name="connsiteX5" fmla="*/ 110950 w 443930"/>
                    <a:gd name="connsiteY5" fmla="*/ 11307 h 289370"/>
                    <a:gd name="connsiteX6" fmla="*/ 59509 w 443930"/>
                    <a:gd name="connsiteY6" fmla="*/ 87969 h 289370"/>
                    <a:gd name="connsiteX7" fmla="*/ 1171 w 443930"/>
                    <a:gd name="connsiteY7" fmla="*/ 91079 h 289370"/>
                    <a:gd name="connsiteX8" fmla="*/ -1686 w 443930"/>
                    <a:gd name="connsiteY8" fmla="*/ 86126 h 289370"/>
                    <a:gd name="connsiteX9" fmla="*/ 3251 w 443930"/>
                    <a:gd name="connsiteY9" fmla="*/ 83269 h 289370"/>
                    <a:gd name="connsiteX10" fmla="*/ 3572 w 443930"/>
                    <a:gd name="connsiteY10" fmla="*/ 83371 h 289370"/>
                    <a:gd name="connsiteX11" fmla="*/ 55705 w 443930"/>
                    <a:gd name="connsiteY11" fmla="*/ 80852 h 289370"/>
                    <a:gd name="connsiteX12" fmla="*/ 104932 w 443930"/>
                    <a:gd name="connsiteY12" fmla="*/ 3412 h 289370"/>
                    <a:gd name="connsiteX13" fmla="*/ 109716 w 443930"/>
                    <a:gd name="connsiteY13" fmla="*/ -560 h 289370"/>
                    <a:gd name="connsiteX14" fmla="*/ 115007 w 443930"/>
                    <a:gd name="connsiteY14" fmla="*/ 2178 h 289370"/>
                    <a:gd name="connsiteX15" fmla="*/ 287264 w 443930"/>
                    <a:gd name="connsiteY15" fmla="*/ 52892 h 289370"/>
                    <a:gd name="connsiteX16" fmla="*/ 291744 w 443930"/>
                    <a:gd name="connsiteY16" fmla="*/ 54075 h 289370"/>
                    <a:gd name="connsiteX17" fmla="*/ 293721 w 443930"/>
                    <a:gd name="connsiteY17" fmla="*/ 58437 h 289370"/>
                    <a:gd name="connsiteX18" fmla="*/ 307245 w 443930"/>
                    <a:gd name="connsiteY18" fmla="*/ 129892 h 289370"/>
                    <a:gd name="connsiteX19" fmla="*/ 379292 w 443930"/>
                    <a:gd name="connsiteY19" fmla="*/ 166457 h 289370"/>
                    <a:gd name="connsiteX20" fmla="*/ 384702 w 443930"/>
                    <a:gd name="connsiteY20" fmla="*/ 172086 h 289370"/>
                    <a:gd name="connsiteX21" fmla="*/ 384533 w 443930"/>
                    <a:gd name="connsiteY21" fmla="*/ 173370 h 289370"/>
                    <a:gd name="connsiteX22" fmla="*/ 401572 w 443930"/>
                    <a:gd name="connsiteY22" fmla="*/ 260429 h 289370"/>
                    <a:gd name="connsiteX23" fmla="*/ 437715 w 443930"/>
                    <a:gd name="connsiteY23" fmla="*/ 280714 h 289370"/>
                    <a:gd name="connsiteX24" fmla="*/ 442093 w 443930"/>
                    <a:gd name="connsiteY24" fmla="*/ 284400 h 289370"/>
                    <a:gd name="connsiteX25" fmla="*/ 438407 w 443930"/>
                    <a:gd name="connsiteY25" fmla="*/ 288761 h 289370"/>
                    <a:gd name="connsiteX26" fmla="*/ 437934 w 443930"/>
                    <a:gd name="connsiteY26" fmla="*/ 288778 h 289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443930" h="289370">
                      <a:moveTo>
                        <a:pt x="436886" y="288761"/>
                      </a:moveTo>
                      <a:cubicBezTo>
                        <a:pt x="422027" y="288761"/>
                        <a:pt x="407286" y="280511"/>
                        <a:pt x="395284" y="265416"/>
                      </a:cubicBezTo>
                      <a:cubicBezTo>
                        <a:pt x="376233" y="241479"/>
                        <a:pt x="368812" y="206081"/>
                        <a:pt x="375996" y="174402"/>
                      </a:cubicBezTo>
                      <a:cubicBezTo>
                        <a:pt x="340192" y="173016"/>
                        <a:pt x="314717" y="159374"/>
                        <a:pt x="300247" y="133831"/>
                      </a:cubicBezTo>
                      <a:cubicBezTo>
                        <a:pt x="290002" y="115777"/>
                        <a:pt x="285337" y="92685"/>
                        <a:pt x="285607" y="61361"/>
                      </a:cubicBezTo>
                      <a:cubicBezTo>
                        <a:pt x="194813" y="77961"/>
                        <a:pt x="142037" y="62916"/>
                        <a:pt x="110950" y="11307"/>
                      </a:cubicBezTo>
                      <a:cubicBezTo>
                        <a:pt x="98457" y="51032"/>
                        <a:pt x="81586" y="76136"/>
                        <a:pt x="59509" y="87969"/>
                      </a:cubicBezTo>
                      <a:cubicBezTo>
                        <a:pt x="42858" y="96877"/>
                        <a:pt x="23232" y="97926"/>
                        <a:pt x="1171" y="91079"/>
                      </a:cubicBezTo>
                      <a:cubicBezTo>
                        <a:pt x="-992" y="90505"/>
                        <a:pt x="-2260" y="88290"/>
                        <a:pt x="-1686" y="86126"/>
                      </a:cubicBezTo>
                      <a:cubicBezTo>
                        <a:pt x="-1111" y="83979"/>
                        <a:pt x="1104" y="82695"/>
                        <a:pt x="3251" y="83269"/>
                      </a:cubicBezTo>
                      <a:cubicBezTo>
                        <a:pt x="3369" y="83303"/>
                        <a:pt x="3470" y="83337"/>
                        <a:pt x="3572" y="83371"/>
                      </a:cubicBezTo>
                      <a:cubicBezTo>
                        <a:pt x="23486" y="89558"/>
                        <a:pt x="41032" y="88713"/>
                        <a:pt x="55705" y="80852"/>
                      </a:cubicBezTo>
                      <a:cubicBezTo>
                        <a:pt x="76803" y="69560"/>
                        <a:pt x="92895" y="44220"/>
                        <a:pt x="104932" y="3412"/>
                      </a:cubicBezTo>
                      <a:cubicBezTo>
                        <a:pt x="105574" y="1249"/>
                        <a:pt x="107467" y="-324"/>
                        <a:pt x="109716" y="-560"/>
                      </a:cubicBezTo>
                      <a:cubicBezTo>
                        <a:pt x="111880" y="-797"/>
                        <a:pt x="113959" y="285"/>
                        <a:pt x="115007" y="2178"/>
                      </a:cubicBezTo>
                      <a:cubicBezTo>
                        <a:pt x="144404" y="55749"/>
                        <a:pt x="194306" y="70422"/>
                        <a:pt x="287264" y="52892"/>
                      </a:cubicBezTo>
                      <a:cubicBezTo>
                        <a:pt x="288853" y="52588"/>
                        <a:pt x="290510" y="53010"/>
                        <a:pt x="291744" y="54075"/>
                      </a:cubicBezTo>
                      <a:cubicBezTo>
                        <a:pt x="293028" y="55157"/>
                        <a:pt x="293755" y="56763"/>
                        <a:pt x="293721" y="58437"/>
                      </a:cubicBezTo>
                      <a:cubicBezTo>
                        <a:pt x="293130" y="89406"/>
                        <a:pt x="297559" y="112785"/>
                        <a:pt x="307245" y="129892"/>
                      </a:cubicBezTo>
                      <a:cubicBezTo>
                        <a:pt x="320769" y="153863"/>
                        <a:pt x="344435" y="165814"/>
                        <a:pt x="379292" y="166457"/>
                      </a:cubicBezTo>
                      <a:cubicBezTo>
                        <a:pt x="382352" y="166524"/>
                        <a:pt x="384769" y="169043"/>
                        <a:pt x="384702" y="172086"/>
                      </a:cubicBezTo>
                      <a:cubicBezTo>
                        <a:pt x="384702" y="172525"/>
                        <a:pt x="384634" y="172948"/>
                        <a:pt x="384533" y="173370"/>
                      </a:cubicBezTo>
                      <a:cubicBezTo>
                        <a:pt x="376740" y="203444"/>
                        <a:pt x="383434" y="237608"/>
                        <a:pt x="401572" y="260429"/>
                      </a:cubicBezTo>
                      <a:cubicBezTo>
                        <a:pt x="412256" y="273851"/>
                        <a:pt x="425070" y="281052"/>
                        <a:pt x="437715" y="280714"/>
                      </a:cubicBezTo>
                      <a:cubicBezTo>
                        <a:pt x="439946" y="280528"/>
                        <a:pt x="441890" y="282168"/>
                        <a:pt x="442093" y="284400"/>
                      </a:cubicBezTo>
                      <a:cubicBezTo>
                        <a:pt x="442279" y="286614"/>
                        <a:pt x="440639" y="288575"/>
                        <a:pt x="438407" y="288761"/>
                      </a:cubicBezTo>
                      <a:cubicBezTo>
                        <a:pt x="438255" y="288778"/>
                        <a:pt x="438086" y="288778"/>
                        <a:pt x="437934" y="28877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爱设计-3-44">
                  <a:extLst>
                    <a:ext uri="{FF2B5EF4-FFF2-40B4-BE49-F238E27FC236}">
                      <a16:creationId xmlns:a16="http://schemas.microsoft.com/office/drawing/2014/main" id="{A31CA3B2-9391-1805-EB0B-A8816E08505A}"/>
                    </a:ext>
                  </a:extLst>
                </p:cNvPr>
                <p:cNvSpPr/>
                <p:nvPr/>
              </p:nvSpPr>
              <p:spPr>
                <a:xfrm>
                  <a:off x="8549131" y="3411853"/>
                  <a:ext cx="187872" cy="254795"/>
                </a:xfrm>
                <a:custGeom>
                  <a:avLst/>
                  <a:gdLst>
                    <a:gd name="connsiteX0" fmla="*/ 173385 w 187872"/>
                    <a:gd name="connsiteY0" fmla="*/ 254203 h 254795"/>
                    <a:gd name="connsiteX1" fmla="*/ 69963 w 187872"/>
                    <a:gd name="connsiteY1" fmla="*/ 179823 h 254795"/>
                    <a:gd name="connsiteX2" fmla="*/ 8752 w 187872"/>
                    <a:gd name="connsiteY2" fmla="*/ 135059 h 254795"/>
                    <a:gd name="connsiteX3" fmla="*/ 25318 w 187872"/>
                    <a:gd name="connsiteY3" fmla="*/ 1226 h 254795"/>
                    <a:gd name="connsiteX4" fmla="*/ 30914 w 187872"/>
                    <a:gd name="connsiteY4" fmla="*/ 77 h 254795"/>
                    <a:gd name="connsiteX5" fmla="*/ 32283 w 187872"/>
                    <a:gd name="connsiteY5" fmla="*/ 5300 h 254795"/>
                    <a:gd name="connsiteX6" fmla="*/ 15919 w 187872"/>
                    <a:gd name="connsiteY6" fmla="*/ 131391 h 254795"/>
                    <a:gd name="connsiteX7" fmla="*/ 73817 w 187872"/>
                    <a:gd name="connsiteY7" fmla="*/ 172165 h 254795"/>
                    <a:gd name="connsiteX8" fmla="*/ 76928 w 187872"/>
                    <a:gd name="connsiteY8" fmla="*/ 172469 h 254795"/>
                    <a:gd name="connsiteX9" fmla="*/ 77401 w 187872"/>
                    <a:gd name="connsiteY9" fmla="*/ 175563 h 254795"/>
                    <a:gd name="connsiteX10" fmla="*/ 181871 w 187872"/>
                    <a:gd name="connsiteY10" fmla="*/ 245852 h 254795"/>
                    <a:gd name="connsiteX11" fmla="*/ 186047 w 187872"/>
                    <a:gd name="connsiteY11" fmla="*/ 249757 h 254795"/>
                    <a:gd name="connsiteX12" fmla="*/ 182513 w 187872"/>
                    <a:gd name="connsiteY12" fmla="*/ 253898 h 254795"/>
                    <a:gd name="connsiteX13" fmla="*/ 173385 w 187872"/>
                    <a:gd name="connsiteY13" fmla="*/ 254203 h 254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87872" h="254795">
                      <a:moveTo>
                        <a:pt x="173385" y="254203"/>
                      </a:moveTo>
                      <a:cubicBezTo>
                        <a:pt x="134116" y="254203"/>
                        <a:pt x="80410" y="235286"/>
                        <a:pt x="69963" y="179823"/>
                      </a:cubicBezTo>
                      <a:cubicBezTo>
                        <a:pt x="44082" y="176273"/>
                        <a:pt x="21362" y="159706"/>
                        <a:pt x="8752" y="135059"/>
                      </a:cubicBezTo>
                      <a:cubicBezTo>
                        <a:pt x="-1999" y="114047"/>
                        <a:pt x="-14120" y="68743"/>
                        <a:pt x="25318" y="1226"/>
                      </a:cubicBezTo>
                      <a:cubicBezTo>
                        <a:pt x="26552" y="-633"/>
                        <a:pt x="29054" y="-1157"/>
                        <a:pt x="30914" y="77"/>
                      </a:cubicBezTo>
                      <a:cubicBezTo>
                        <a:pt x="32638" y="1209"/>
                        <a:pt x="33229" y="3458"/>
                        <a:pt x="32283" y="5300"/>
                      </a:cubicBezTo>
                      <a:cubicBezTo>
                        <a:pt x="4492" y="52870"/>
                        <a:pt x="-1323" y="97650"/>
                        <a:pt x="15919" y="131391"/>
                      </a:cubicBezTo>
                      <a:cubicBezTo>
                        <a:pt x="27752" y="154550"/>
                        <a:pt x="49407" y="169798"/>
                        <a:pt x="73817" y="172165"/>
                      </a:cubicBezTo>
                      <a:lnTo>
                        <a:pt x="76928" y="172469"/>
                      </a:lnTo>
                      <a:lnTo>
                        <a:pt x="77401" y="175563"/>
                      </a:lnTo>
                      <a:cubicBezTo>
                        <a:pt x="86259" y="232548"/>
                        <a:pt x="144732" y="248827"/>
                        <a:pt x="181871" y="245852"/>
                      </a:cubicBezTo>
                      <a:cubicBezTo>
                        <a:pt x="184102" y="245767"/>
                        <a:pt x="185979" y="247525"/>
                        <a:pt x="186047" y="249757"/>
                      </a:cubicBezTo>
                      <a:cubicBezTo>
                        <a:pt x="186114" y="251836"/>
                        <a:pt x="184593" y="253645"/>
                        <a:pt x="182513" y="253898"/>
                      </a:cubicBezTo>
                      <a:cubicBezTo>
                        <a:pt x="179589" y="254084"/>
                        <a:pt x="176597" y="254203"/>
                        <a:pt x="173385" y="25420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99" name="图形 19">
                <a:extLst>
                  <a:ext uri="{FF2B5EF4-FFF2-40B4-BE49-F238E27FC236}">
                    <a16:creationId xmlns:a16="http://schemas.microsoft.com/office/drawing/2014/main" id="{175B6D42-FAD8-C2D7-6ECF-D851F2235433}"/>
                  </a:ext>
                </a:extLst>
              </p:cNvPr>
              <p:cNvGrpSpPr/>
              <p:nvPr/>
            </p:nvGrpSpPr>
            <p:grpSpPr>
              <a:xfrm>
                <a:off x="5848128" y="4045723"/>
                <a:ext cx="1050782" cy="1005457"/>
                <a:chOff x="5848128" y="4045723"/>
                <a:chExt cx="1050782" cy="1005457"/>
              </a:xfrm>
            </p:grpSpPr>
            <p:sp>
              <p:nvSpPr>
                <p:cNvPr id="100" name="爱设计-3-45">
                  <a:extLst>
                    <a:ext uri="{FF2B5EF4-FFF2-40B4-BE49-F238E27FC236}">
                      <a16:creationId xmlns:a16="http://schemas.microsoft.com/office/drawing/2014/main" id="{9E23AA49-447D-3F61-5A3E-1902A7C53100}"/>
                    </a:ext>
                  </a:extLst>
                </p:cNvPr>
                <p:cNvSpPr/>
                <p:nvPr/>
              </p:nvSpPr>
              <p:spPr>
                <a:xfrm>
                  <a:off x="6465910" y="4779104"/>
                  <a:ext cx="297369" cy="193534"/>
                </a:xfrm>
                <a:custGeom>
                  <a:avLst/>
                  <a:gdLst>
                    <a:gd name="connsiteX0" fmla="*/ -1824 w 297369"/>
                    <a:gd name="connsiteY0" fmla="*/ 150362 h 193534"/>
                    <a:gd name="connsiteX1" fmla="*/ 288934 w 297369"/>
                    <a:gd name="connsiteY1" fmla="*/ 62087 h 193534"/>
                    <a:gd name="connsiteX2" fmla="*/ -133 w 297369"/>
                    <a:gd name="connsiteY2" fmla="*/ 169380 h 1935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97369" h="193534">
                      <a:moveTo>
                        <a:pt x="-1824" y="150362"/>
                      </a:moveTo>
                      <a:cubicBezTo>
                        <a:pt x="52186" y="23578"/>
                        <a:pt x="225627" y="-66945"/>
                        <a:pt x="288934" y="62087"/>
                      </a:cubicBezTo>
                      <a:cubicBezTo>
                        <a:pt x="334729" y="155484"/>
                        <a:pt x="132297" y="233820"/>
                        <a:pt x="-133" y="16938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爱设计-3-46">
                  <a:extLst>
                    <a:ext uri="{FF2B5EF4-FFF2-40B4-BE49-F238E27FC236}">
                      <a16:creationId xmlns:a16="http://schemas.microsoft.com/office/drawing/2014/main" id="{9529F0E9-FAA0-E8D9-E498-B5022E5C4FD3}"/>
                    </a:ext>
                  </a:extLst>
                </p:cNvPr>
                <p:cNvSpPr/>
                <p:nvPr/>
              </p:nvSpPr>
              <p:spPr>
                <a:xfrm>
                  <a:off x="6539580" y="4549923"/>
                  <a:ext cx="256221" cy="151821"/>
                </a:xfrm>
                <a:custGeom>
                  <a:avLst/>
                  <a:gdLst>
                    <a:gd name="connsiteX0" fmla="*/ 949 w 256221"/>
                    <a:gd name="connsiteY0" fmla="*/ 76801 h 151821"/>
                    <a:gd name="connsiteX1" fmla="*/ 250663 w 256221"/>
                    <a:gd name="connsiteY1" fmla="*/ 67622 h 151821"/>
                    <a:gd name="connsiteX2" fmla="*/ -1824 w 256221"/>
                    <a:gd name="connsiteY2" fmla="*/ 98979 h 151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56221" h="151821">
                      <a:moveTo>
                        <a:pt x="949" y="76801"/>
                      </a:moveTo>
                      <a:cubicBezTo>
                        <a:pt x="84643" y="-5136"/>
                        <a:pt x="218375" y="-41886"/>
                        <a:pt x="250663" y="67622"/>
                      </a:cubicBezTo>
                      <a:cubicBezTo>
                        <a:pt x="282950" y="177129"/>
                        <a:pt x="98082" y="169809"/>
                        <a:pt x="-1824" y="989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爱设计-3-47">
                  <a:extLst>
                    <a:ext uri="{FF2B5EF4-FFF2-40B4-BE49-F238E27FC236}">
                      <a16:creationId xmlns:a16="http://schemas.microsoft.com/office/drawing/2014/main" id="{D14A96CF-83E7-479E-103E-09570F507BFF}"/>
                    </a:ext>
                  </a:extLst>
                </p:cNvPr>
                <p:cNvSpPr/>
                <p:nvPr/>
              </p:nvSpPr>
              <p:spPr>
                <a:xfrm>
                  <a:off x="6404166" y="4337692"/>
                  <a:ext cx="175185" cy="210561"/>
                </a:xfrm>
                <a:custGeom>
                  <a:avLst/>
                  <a:gdLst>
                    <a:gd name="connsiteX0" fmla="*/ 169107 w 175185"/>
                    <a:gd name="connsiteY0" fmla="*/ 206199 h 210561"/>
                    <a:gd name="connsiteX1" fmla="*/ 33296 w 175185"/>
                    <a:gd name="connsiteY1" fmla="*/ 10107 h 210561"/>
                    <a:gd name="connsiteX2" fmla="*/ 162937 w 175185"/>
                    <a:gd name="connsiteY2" fmla="*/ 209969 h 2105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75185" h="210561">
                      <a:moveTo>
                        <a:pt x="169107" y="206199"/>
                      </a:moveTo>
                      <a:cubicBezTo>
                        <a:pt x="185352" y="124179"/>
                        <a:pt x="158186" y="-44596"/>
                        <a:pt x="33296" y="10107"/>
                      </a:cubicBezTo>
                      <a:cubicBezTo>
                        <a:pt x="-62147" y="51895"/>
                        <a:pt x="55745" y="180539"/>
                        <a:pt x="162937" y="20996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爱设计-3-48">
                  <a:extLst>
                    <a:ext uri="{FF2B5EF4-FFF2-40B4-BE49-F238E27FC236}">
                      <a16:creationId xmlns:a16="http://schemas.microsoft.com/office/drawing/2014/main" id="{02C4ACBF-B8FC-7569-D803-B17990E96CF1}"/>
                    </a:ext>
                  </a:extLst>
                </p:cNvPr>
                <p:cNvSpPr/>
                <p:nvPr/>
              </p:nvSpPr>
              <p:spPr>
                <a:xfrm>
                  <a:off x="6410725" y="4337613"/>
                  <a:ext cx="165926" cy="210538"/>
                </a:xfrm>
                <a:custGeom>
                  <a:avLst/>
                  <a:gdLst>
                    <a:gd name="connsiteX0" fmla="*/ 49541 w 165926"/>
                    <a:gd name="connsiteY0" fmla="*/ 14225 h 210538"/>
                    <a:gd name="connsiteX1" fmla="*/ 104649 w 165926"/>
                    <a:gd name="connsiteY1" fmla="*/ 4083 h 210538"/>
                    <a:gd name="connsiteX2" fmla="*/ 33295 w 165926"/>
                    <a:gd name="connsiteY2" fmla="*/ 10084 h 210538"/>
                    <a:gd name="connsiteX3" fmla="*/ 162953 w 165926"/>
                    <a:gd name="connsiteY3" fmla="*/ 209946 h 210538"/>
                    <a:gd name="connsiteX4" fmla="*/ 164103 w 165926"/>
                    <a:gd name="connsiteY4" fmla="*/ 209253 h 210538"/>
                    <a:gd name="connsiteX5" fmla="*/ 49541 w 165926"/>
                    <a:gd name="connsiteY5" fmla="*/ 14225 h 2105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5926" h="210538">
                      <a:moveTo>
                        <a:pt x="49541" y="14225"/>
                      </a:moveTo>
                      <a:cubicBezTo>
                        <a:pt x="70604" y="4995"/>
                        <a:pt x="88878" y="2156"/>
                        <a:pt x="104649" y="4083"/>
                      </a:cubicBezTo>
                      <a:cubicBezTo>
                        <a:pt x="85598" y="-3220"/>
                        <a:pt x="62033" y="-2510"/>
                        <a:pt x="33295" y="10084"/>
                      </a:cubicBezTo>
                      <a:cubicBezTo>
                        <a:pt x="-62148" y="51872"/>
                        <a:pt x="55745" y="180515"/>
                        <a:pt x="162953" y="209946"/>
                      </a:cubicBezTo>
                      <a:lnTo>
                        <a:pt x="164103" y="209253"/>
                      </a:lnTo>
                      <a:cubicBezTo>
                        <a:pt x="61424" y="172824"/>
                        <a:pt x="-41490" y="54052"/>
                        <a:pt x="49541" y="1422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爱设计-3-49">
                  <a:extLst>
                    <a:ext uri="{FF2B5EF4-FFF2-40B4-BE49-F238E27FC236}">
                      <a16:creationId xmlns:a16="http://schemas.microsoft.com/office/drawing/2014/main" id="{B6C75C09-E1C0-6DDD-B84A-24C825844A16}"/>
                    </a:ext>
                  </a:extLst>
                </p:cNvPr>
                <p:cNvSpPr/>
                <p:nvPr/>
              </p:nvSpPr>
              <p:spPr>
                <a:xfrm>
                  <a:off x="6632792" y="4238598"/>
                  <a:ext cx="262424" cy="209527"/>
                </a:xfrm>
                <a:custGeom>
                  <a:avLst/>
                  <a:gdLst>
                    <a:gd name="connsiteX0" fmla="*/ -1824 w 262424"/>
                    <a:gd name="connsiteY0" fmla="*/ 205962 h 209527"/>
                    <a:gd name="connsiteX1" fmla="*/ 243596 w 262424"/>
                    <a:gd name="connsiteY1" fmla="*/ 30155 h 209527"/>
                    <a:gd name="connsiteX2" fmla="*/ -1824 w 262424"/>
                    <a:gd name="connsiteY2" fmla="*/ 205962 h 209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62424" h="209527">
                      <a:moveTo>
                        <a:pt x="-1824" y="205962"/>
                      </a:moveTo>
                      <a:cubicBezTo>
                        <a:pt x="26542" y="12371"/>
                        <a:pt x="173071" y="-42400"/>
                        <a:pt x="243596" y="30155"/>
                      </a:cubicBezTo>
                      <a:cubicBezTo>
                        <a:pt x="314122" y="102709"/>
                        <a:pt x="152193" y="229983"/>
                        <a:pt x="-1824" y="205962"/>
                      </a:cubicBezTo>
                      <a:close/>
                    </a:path>
                  </a:pathLst>
                </a:custGeom>
                <a:solidFill>
                  <a:srgbClr val="FFBF31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爱设计-3-50">
                  <a:extLst>
                    <a:ext uri="{FF2B5EF4-FFF2-40B4-BE49-F238E27FC236}">
                      <a16:creationId xmlns:a16="http://schemas.microsoft.com/office/drawing/2014/main" id="{D45138D6-D44B-BC67-42AF-D305A1387D24}"/>
                    </a:ext>
                  </a:extLst>
                </p:cNvPr>
                <p:cNvSpPr/>
                <p:nvPr/>
              </p:nvSpPr>
              <p:spPr>
                <a:xfrm>
                  <a:off x="6632792" y="4241926"/>
                  <a:ext cx="262424" cy="209380"/>
                </a:xfrm>
                <a:custGeom>
                  <a:avLst/>
                  <a:gdLst>
                    <a:gd name="connsiteX0" fmla="*/ 210531 w 262424"/>
                    <a:gd name="connsiteY0" fmla="*/ 23581 h 209380"/>
                    <a:gd name="connsiteX1" fmla="*/ 173713 w 262424"/>
                    <a:gd name="connsiteY1" fmla="*/ -593 h 209380"/>
                    <a:gd name="connsiteX2" fmla="*/ 243596 w 262424"/>
                    <a:gd name="connsiteY2" fmla="*/ 29988 h 209380"/>
                    <a:gd name="connsiteX3" fmla="*/ -1824 w 262424"/>
                    <a:gd name="connsiteY3" fmla="*/ 205795 h 209380"/>
                    <a:gd name="connsiteX4" fmla="*/ -1232 w 262424"/>
                    <a:gd name="connsiteY4" fmla="*/ 202296 h 209380"/>
                    <a:gd name="connsiteX5" fmla="*/ 210531 w 262424"/>
                    <a:gd name="connsiteY5" fmla="*/ 23581 h 209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62424" h="209380">
                      <a:moveTo>
                        <a:pt x="210531" y="23581"/>
                      </a:moveTo>
                      <a:cubicBezTo>
                        <a:pt x="200203" y="12897"/>
                        <a:pt x="187625" y="4631"/>
                        <a:pt x="173713" y="-593"/>
                      </a:cubicBezTo>
                      <a:cubicBezTo>
                        <a:pt x="200118" y="-1"/>
                        <a:pt x="225238" y="10987"/>
                        <a:pt x="243596" y="29988"/>
                      </a:cubicBezTo>
                      <a:cubicBezTo>
                        <a:pt x="314122" y="102491"/>
                        <a:pt x="152193" y="229917"/>
                        <a:pt x="-1824" y="205795"/>
                      </a:cubicBezTo>
                      <a:cubicBezTo>
                        <a:pt x="-1655" y="204595"/>
                        <a:pt x="-1418" y="203479"/>
                        <a:pt x="-1232" y="202296"/>
                      </a:cubicBezTo>
                      <a:cubicBezTo>
                        <a:pt x="141476" y="205237"/>
                        <a:pt x="275935" y="90810"/>
                        <a:pt x="210531" y="2358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爱设计-3-51">
                  <a:extLst>
                    <a:ext uri="{FF2B5EF4-FFF2-40B4-BE49-F238E27FC236}">
                      <a16:creationId xmlns:a16="http://schemas.microsoft.com/office/drawing/2014/main" id="{A64598C9-E6EC-6933-C33B-F244FFD6E891}"/>
                    </a:ext>
                  </a:extLst>
                </p:cNvPr>
                <p:cNvSpPr/>
                <p:nvPr/>
              </p:nvSpPr>
              <p:spPr>
                <a:xfrm>
                  <a:off x="6447698" y="4438116"/>
                  <a:ext cx="191022" cy="613064"/>
                </a:xfrm>
                <a:custGeom>
                  <a:avLst/>
                  <a:gdLst>
                    <a:gd name="connsiteX0" fmla="*/ 2206 w 191022"/>
                    <a:gd name="connsiteY0" fmla="*/ 612472 h 613064"/>
                    <a:gd name="connsiteX1" fmla="*/ 1783 w 191022"/>
                    <a:gd name="connsiteY1" fmla="*/ 612472 h 613064"/>
                    <a:gd name="connsiteX2" fmla="*/ -1801 w 191022"/>
                    <a:gd name="connsiteY2" fmla="*/ 608060 h 613064"/>
                    <a:gd name="connsiteX3" fmla="*/ -1801 w 191022"/>
                    <a:gd name="connsiteY3" fmla="*/ 608043 h 613064"/>
                    <a:gd name="connsiteX4" fmla="*/ 50789 w 191022"/>
                    <a:gd name="connsiteY4" fmla="*/ 298690 h 613064"/>
                    <a:gd name="connsiteX5" fmla="*/ 181648 w 191022"/>
                    <a:gd name="connsiteY5" fmla="*/ 1492 h 613064"/>
                    <a:gd name="connsiteX6" fmla="*/ 187108 w 191022"/>
                    <a:gd name="connsiteY6" fmla="*/ -98 h 613064"/>
                    <a:gd name="connsiteX7" fmla="*/ 188697 w 191022"/>
                    <a:gd name="connsiteY7" fmla="*/ 5362 h 613064"/>
                    <a:gd name="connsiteX8" fmla="*/ 188409 w 191022"/>
                    <a:gd name="connsiteY8" fmla="*/ 5819 h 613064"/>
                    <a:gd name="connsiteX9" fmla="*/ 6178 w 191022"/>
                    <a:gd name="connsiteY9" fmla="*/ 608871 h 613064"/>
                    <a:gd name="connsiteX10" fmla="*/ 2206 w 191022"/>
                    <a:gd name="connsiteY10" fmla="*/ 612472 h 613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91022" h="613064">
                      <a:moveTo>
                        <a:pt x="2206" y="612472"/>
                      </a:moveTo>
                      <a:lnTo>
                        <a:pt x="1783" y="612472"/>
                      </a:lnTo>
                      <a:cubicBezTo>
                        <a:pt x="-432" y="612235"/>
                        <a:pt x="-2037" y="610258"/>
                        <a:pt x="-1801" y="608060"/>
                      </a:cubicBezTo>
                      <a:cubicBezTo>
                        <a:pt x="-1801" y="608043"/>
                        <a:pt x="-1801" y="608043"/>
                        <a:pt x="-1801" y="608043"/>
                      </a:cubicBezTo>
                      <a:cubicBezTo>
                        <a:pt x="8579" y="509676"/>
                        <a:pt x="22136" y="404124"/>
                        <a:pt x="50789" y="298690"/>
                      </a:cubicBezTo>
                      <a:cubicBezTo>
                        <a:pt x="80153" y="190755"/>
                        <a:pt x="122955" y="93537"/>
                        <a:pt x="181648" y="1492"/>
                      </a:cubicBezTo>
                      <a:cubicBezTo>
                        <a:pt x="182712" y="-453"/>
                        <a:pt x="185163" y="-1162"/>
                        <a:pt x="187108" y="-98"/>
                      </a:cubicBezTo>
                      <a:cubicBezTo>
                        <a:pt x="189052" y="968"/>
                        <a:pt x="189778" y="3419"/>
                        <a:pt x="188697" y="5362"/>
                      </a:cubicBezTo>
                      <a:cubicBezTo>
                        <a:pt x="188612" y="5515"/>
                        <a:pt x="188511" y="5667"/>
                        <a:pt x="188409" y="5819"/>
                      </a:cubicBezTo>
                      <a:cubicBezTo>
                        <a:pt x="57179" y="211632"/>
                        <a:pt x="27326" y="408519"/>
                        <a:pt x="6178" y="608871"/>
                      </a:cubicBezTo>
                      <a:cubicBezTo>
                        <a:pt x="5958" y="610900"/>
                        <a:pt x="4251" y="612455"/>
                        <a:pt x="2206" y="61247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爱设计-3-52">
                  <a:extLst>
                    <a:ext uri="{FF2B5EF4-FFF2-40B4-BE49-F238E27FC236}">
                      <a16:creationId xmlns:a16="http://schemas.microsoft.com/office/drawing/2014/main" id="{12C8715D-EC7B-C005-13CC-7C5D2D1F94CB}"/>
                    </a:ext>
                  </a:extLst>
                </p:cNvPr>
                <p:cNvSpPr/>
                <p:nvPr/>
              </p:nvSpPr>
              <p:spPr>
                <a:xfrm>
                  <a:off x="6461781" y="4775001"/>
                  <a:ext cx="305414" cy="201680"/>
                </a:xfrm>
                <a:custGeom>
                  <a:avLst/>
                  <a:gdLst>
                    <a:gd name="connsiteX0" fmla="*/ 113571 w 305414"/>
                    <a:gd name="connsiteY0" fmla="*/ 201088 h 201680"/>
                    <a:gd name="connsiteX1" fmla="*/ 2153 w 305414"/>
                    <a:gd name="connsiteY1" fmla="*/ 177118 h 201680"/>
                    <a:gd name="connsiteX2" fmla="*/ -10 w 305414"/>
                    <a:gd name="connsiteY2" fmla="*/ 171827 h 201680"/>
                    <a:gd name="connsiteX3" fmla="*/ 5264 w 305414"/>
                    <a:gd name="connsiteY3" fmla="*/ 169663 h 201680"/>
                    <a:gd name="connsiteX4" fmla="*/ 5687 w 305414"/>
                    <a:gd name="connsiteY4" fmla="*/ 169866 h 201680"/>
                    <a:gd name="connsiteX5" fmla="*/ 155444 w 305414"/>
                    <a:gd name="connsiteY5" fmla="*/ 190033 h 201680"/>
                    <a:gd name="connsiteX6" fmla="*/ 273928 w 305414"/>
                    <a:gd name="connsiteY6" fmla="*/ 138897 h 201680"/>
                    <a:gd name="connsiteX7" fmla="*/ 289378 w 305414"/>
                    <a:gd name="connsiteY7" fmla="*/ 67898 h 201680"/>
                    <a:gd name="connsiteX8" fmla="*/ 195203 w 305414"/>
                    <a:gd name="connsiteY8" fmla="*/ 7515 h 201680"/>
                    <a:gd name="connsiteX9" fmla="*/ 87014 w 305414"/>
                    <a:gd name="connsiteY9" fmla="*/ 52058 h 201680"/>
                    <a:gd name="connsiteX10" fmla="*/ 6025 w 305414"/>
                    <a:gd name="connsiteY10" fmla="*/ 155987 h 201680"/>
                    <a:gd name="connsiteX11" fmla="*/ 852 w 305414"/>
                    <a:gd name="connsiteY11" fmla="*/ 158421 h 201680"/>
                    <a:gd name="connsiteX12" fmla="*/ -1582 w 305414"/>
                    <a:gd name="connsiteY12" fmla="*/ 153265 h 201680"/>
                    <a:gd name="connsiteX13" fmla="*/ -1397 w 305414"/>
                    <a:gd name="connsiteY13" fmla="*/ 152826 h 201680"/>
                    <a:gd name="connsiteX14" fmla="*/ 195001 w 305414"/>
                    <a:gd name="connsiteY14" fmla="*/ -549 h 201680"/>
                    <a:gd name="connsiteX15" fmla="*/ 296631 w 305414"/>
                    <a:gd name="connsiteY15" fmla="*/ 64348 h 201680"/>
                    <a:gd name="connsiteX16" fmla="*/ 279726 w 305414"/>
                    <a:gd name="connsiteY16" fmla="*/ 144526 h 201680"/>
                    <a:gd name="connsiteX17" fmla="*/ 113571 w 305414"/>
                    <a:gd name="connsiteY17" fmla="*/ 201088 h 2016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05414" h="201680">
                      <a:moveTo>
                        <a:pt x="113571" y="201088"/>
                      </a:moveTo>
                      <a:cubicBezTo>
                        <a:pt x="75333" y="201088"/>
                        <a:pt x="36419" y="193786"/>
                        <a:pt x="2153" y="177118"/>
                      </a:cubicBezTo>
                      <a:cubicBezTo>
                        <a:pt x="91" y="176256"/>
                        <a:pt x="-872" y="173889"/>
                        <a:pt x="-10" y="171827"/>
                      </a:cubicBezTo>
                      <a:cubicBezTo>
                        <a:pt x="835" y="169781"/>
                        <a:pt x="3201" y="168801"/>
                        <a:pt x="5264" y="169663"/>
                      </a:cubicBezTo>
                      <a:cubicBezTo>
                        <a:pt x="5416" y="169714"/>
                        <a:pt x="5551" y="169798"/>
                        <a:pt x="5687" y="169866"/>
                      </a:cubicBezTo>
                      <a:cubicBezTo>
                        <a:pt x="48252" y="190574"/>
                        <a:pt x="101434" y="197724"/>
                        <a:pt x="155444" y="190033"/>
                      </a:cubicBezTo>
                      <a:cubicBezTo>
                        <a:pt x="204721" y="183001"/>
                        <a:pt x="249011" y="163882"/>
                        <a:pt x="273928" y="138897"/>
                      </a:cubicBezTo>
                      <a:cubicBezTo>
                        <a:pt x="289277" y="123497"/>
                        <a:pt x="304441" y="98681"/>
                        <a:pt x="289378" y="67898"/>
                      </a:cubicBezTo>
                      <a:cubicBezTo>
                        <a:pt x="269482" y="27327"/>
                        <a:pt x="236974" y="6433"/>
                        <a:pt x="195203" y="7515"/>
                      </a:cubicBezTo>
                      <a:cubicBezTo>
                        <a:pt x="160921" y="8428"/>
                        <a:pt x="122514" y="24250"/>
                        <a:pt x="87014" y="52058"/>
                      </a:cubicBezTo>
                      <a:cubicBezTo>
                        <a:pt x="51515" y="79866"/>
                        <a:pt x="22777" y="116836"/>
                        <a:pt x="6025" y="155987"/>
                      </a:cubicBezTo>
                      <a:cubicBezTo>
                        <a:pt x="5281" y="158083"/>
                        <a:pt x="2965" y="159182"/>
                        <a:pt x="852" y="158421"/>
                      </a:cubicBezTo>
                      <a:cubicBezTo>
                        <a:pt x="-1244" y="157678"/>
                        <a:pt x="-2343" y="155362"/>
                        <a:pt x="-1582" y="153265"/>
                      </a:cubicBezTo>
                      <a:cubicBezTo>
                        <a:pt x="-1532" y="153114"/>
                        <a:pt x="-1464" y="152961"/>
                        <a:pt x="-1397" y="152826"/>
                      </a:cubicBezTo>
                      <a:cubicBezTo>
                        <a:pt x="34391" y="68794"/>
                        <a:pt x="120671" y="1429"/>
                        <a:pt x="195001" y="-549"/>
                      </a:cubicBezTo>
                      <a:cubicBezTo>
                        <a:pt x="226443" y="-1377"/>
                        <a:pt x="269600" y="9205"/>
                        <a:pt x="296631" y="64348"/>
                      </a:cubicBezTo>
                      <a:cubicBezTo>
                        <a:pt x="310002" y="91648"/>
                        <a:pt x="303967" y="120133"/>
                        <a:pt x="279726" y="144526"/>
                      </a:cubicBezTo>
                      <a:cubicBezTo>
                        <a:pt x="245798" y="178538"/>
                        <a:pt x="180750" y="201072"/>
                        <a:pt x="113571" y="2010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爱设计-3-53">
                  <a:extLst>
                    <a:ext uri="{FF2B5EF4-FFF2-40B4-BE49-F238E27FC236}">
                      <a16:creationId xmlns:a16="http://schemas.microsoft.com/office/drawing/2014/main" id="{0D04E2D2-256E-20CD-0F21-7ED285AD9F11}"/>
                    </a:ext>
                  </a:extLst>
                </p:cNvPr>
                <p:cNvSpPr/>
                <p:nvPr/>
              </p:nvSpPr>
              <p:spPr>
                <a:xfrm>
                  <a:off x="6535550" y="4546928"/>
                  <a:ext cx="261539" cy="160126"/>
                </a:xfrm>
                <a:custGeom>
                  <a:avLst/>
                  <a:gdLst>
                    <a:gd name="connsiteX0" fmla="*/ 162799 w 261539"/>
                    <a:gd name="connsiteY0" fmla="*/ 159534 h 160126"/>
                    <a:gd name="connsiteX1" fmla="*/ 120234 w 261539"/>
                    <a:gd name="connsiteY1" fmla="*/ 155460 h 160126"/>
                    <a:gd name="connsiteX2" fmla="*/ -126 w 261539"/>
                    <a:gd name="connsiteY2" fmla="*/ 105254 h 160126"/>
                    <a:gd name="connsiteX3" fmla="*/ -1073 w 261539"/>
                    <a:gd name="connsiteY3" fmla="*/ 99642 h 160126"/>
                    <a:gd name="connsiteX4" fmla="*/ 4539 w 261539"/>
                    <a:gd name="connsiteY4" fmla="*/ 98678 h 160126"/>
                    <a:gd name="connsiteX5" fmla="*/ 223267 w 261539"/>
                    <a:gd name="connsiteY5" fmla="*/ 137558 h 160126"/>
                    <a:gd name="connsiteX6" fmla="*/ 250703 w 261539"/>
                    <a:gd name="connsiteY6" fmla="*/ 71191 h 160126"/>
                    <a:gd name="connsiteX7" fmla="*/ 205449 w 261539"/>
                    <a:gd name="connsiteY7" fmla="*/ 12465 h 160126"/>
                    <a:gd name="connsiteX8" fmla="*/ 108096 w 261539"/>
                    <a:gd name="connsiteY8" fmla="*/ 19869 h 160126"/>
                    <a:gd name="connsiteX9" fmla="*/ 7802 w 261539"/>
                    <a:gd name="connsiteY9" fmla="*/ 82703 h 160126"/>
                    <a:gd name="connsiteX10" fmla="*/ 2105 w 261539"/>
                    <a:gd name="connsiteY10" fmla="*/ 82348 h 160126"/>
                    <a:gd name="connsiteX11" fmla="*/ 2155 w 261539"/>
                    <a:gd name="connsiteY11" fmla="*/ 76939 h 160126"/>
                    <a:gd name="connsiteX12" fmla="*/ 208070 w 261539"/>
                    <a:gd name="connsiteY12" fmla="*/ 4824 h 160126"/>
                    <a:gd name="connsiteX13" fmla="*/ 258682 w 261539"/>
                    <a:gd name="connsiteY13" fmla="*/ 70092 h 160126"/>
                    <a:gd name="connsiteX14" fmla="*/ 227442 w 261539"/>
                    <a:gd name="connsiteY14" fmla="*/ 144472 h 160126"/>
                    <a:gd name="connsiteX15" fmla="*/ 162799 w 261539"/>
                    <a:gd name="connsiteY15" fmla="*/ 159534 h 160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1539" h="160126">
                      <a:moveTo>
                        <a:pt x="162799" y="159534"/>
                      </a:moveTo>
                      <a:cubicBezTo>
                        <a:pt x="148515" y="159450"/>
                        <a:pt x="134265" y="158081"/>
                        <a:pt x="120234" y="155460"/>
                      </a:cubicBezTo>
                      <a:cubicBezTo>
                        <a:pt x="77888" y="147769"/>
                        <a:pt x="34021" y="129478"/>
                        <a:pt x="-126" y="105254"/>
                      </a:cubicBezTo>
                      <a:cubicBezTo>
                        <a:pt x="-1935" y="103969"/>
                        <a:pt x="-2375" y="101450"/>
                        <a:pt x="-1073" y="99642"/>
                      </a:cubicBezTo>
                      <a:cubicBezTo>
                        <a:pt x="212" y="97816"/>
                        <a:pt x="2730" y="97393"/>
                        <a:pt x="4539" y="98678"/>
                      </a:cubicBezTo>
                      <a:cubicBezTo>
                        <a:pt x="75200" y="148783"/>
                        <a:pt x="175275" y="166566"/>
                        <a:pt x="223267" y="137558"/>
                      </a:cubicBezTo>
                      <a:cubicBezTo>
                        <a:pt x="245649" y="124035"/>
                        <a:pt x="254878" y="101653"/>
                        <a:pt x="250703" y="71191"/>
                      </a:cubicBezTo>
                      <a:cubicBezTo>
                        <a:pt x="246578" y="41084"/>
                        <a:pt x="231347" y="21323"/>
                        <a:pt x="205449" y="12465"/>
                      </a:cubicBezTo>
                      <a:cubicBezTo>
                        <a:pt x="180093" y="3759"/>
                        <a:pt x="145455" y="6379"/>
                        <a:pt x="108096" y="19869"/>
                      </a:cubicBezTo>
                      <a:cubicBezTo>
                        <a:pt x="70636" y="33562"/>
                        <a:pt x="36455" y="54963"/>
                        <a:pt x="7802" y="82703"/>
                      </a:cubicBezTo>
                      <a:cubicBezTo>
                        <a:pt x="6128" y="84174"/>
                        <a:pt x="3576" y="84022"/>
                        <a:pt x="2105" y="82348"/>
                      </a:cubicBezTo>
                      <a:cubicBezTo>
                        <a:pt x="736" y="80793"/>
                        <a:pt x="753" y="78460"/>
                        <a:pt x="2155" y="76939"/>
                      </a:cubicBezTo>
                      <a:cubicBezTo>
                        <a:pt x="62691" y="17688"/>
                        <a:pt x="153130" y="-13991"/>
                        <a:pt x="208070" y="4824"/>
                      </a:cubicBezTo>
                      <a:cubicBezTo>
                        <a:pt x="236672" y="14629"/>
                        <a:pt x="254185" y="37196"/>
                        <a:pt x="258682" y="70092"/>
                      </a:cubicBezTo>
                      <a:cubicBezTo>
                        <a:pt x="263280" y="103564"/>
                        <a:pt x="252478" y="129258"/>
                        <a:pt x="227442" y="144472"/>
                      </a:cubicBezTo>
                      <a:cubicBezTo>
                        <a:pt x="210943" y="154429"/>
                        <a:pt x="188680" y="159534"/>
                        <a:pt x="162799" y="15953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爱设计-3-54">
                  <a:extLst>
                    <a:ext uri="{FF2B5EF4-FFF2-40B4-BE49-F238E27FC236}">
                      <a16:creationId xmlns:a16="http://schemas.microsoft.com/office/drawing/2014/main" id="{93BAE162-7AA9-B3DF-1867-4C0DF0D0334E}"/>
                    </a:ext>
                  </a:extLst>
                </p:cNvPr>
                <p:cNvSpPr/>
                <p:nvPr/>
              </p:nvSpPr>
              <p:spPr>
                <a:xfrm>
                  <a:off x="6400080" y="4333588"/>
                  <a:ext cx="183194" cy="218688"/>
                </a:xfrm>
                <a:custGeom>
                  <a:avLst/>
                  <a:gdLst>
                    <a:gd name="connsiteX0" fmla="*/ 167023 w 183194"/>
                    <a:gd name="connsiteY0" fmla="*/ 218095 h 218688"/>
                    <a:gd name="connsiteX1" fmla="*/ 165958 w 183194"/>
                    <a:gd name="connsiteY1" fmla="*/ 217944 h 218688"/>
                    <a:gd name="connsiteX2" fmla="*/ 54388 w 183194"/>
                    <a:gd name="connsiteY2" fmla="*/ 155008 h 218688"/>
                    <a:gd name="connsiteX3" fmla="*/ -1667 w 183194"/>
                    <a:gd name="connsiteY3" fmla="*/ 65194 h 218688"/>
                    <a:gd name="connsiteX4" fmla="*/ 35709 w 183194"/>
                    <a:gd name="connsiteY4" fmla="*/ 10491 h 218688"/>
                    <a:gd name="connsiteX5" fmla="*/ 130374 w 183194"/>
                    <a:gd name="connsiteY5" fmla="*/ 16154 h 218688"/>
                    <a:gd name="connsiteX6" fmla="*/ 177047 w 183194"/>
                    <a:gd name="connsiteY6" fmla="*/ 211080 h 218688"/>
                    <a:gd name="connsiteX7" fmla="*/ 172348 w 183194"/>
                    <a:gd name="connsiteY7" fmla="*/ 214241 h 218688"/>
                    <a:gd name="connsiteX8" fmla="*/ 172314 w 183194"/>
                    <a:gd name="connsiteY8" fmla="*/ 214241 h 218688"/>
                    <a:gd name="connsiteX9" fmla="*/ 170945 w 183194"/>
                    <a:gd name="connsiteY9" fmla="*/ 213701 h 218688"/>
                    <a:gd name="connsiteX10" fmla="*/ 167243 w 183194"/>
                    <a:gd name="connsiteY10" fmla="*/ 218079 h 218688"/>
                    <a:gd name="connsiteX11" fmla="*/ 166922 w 183194"/>
                    <a:gd name="connsiteY11" fmla="*/ 218095 h 218688"/>
                    <a:gd name="connsiteX12" fmla="*/ 82737 w 183194"/>
                    <a:gd name="connsiteY12" fmla="*/ 7533 h 218688"/>
                    <a:gd name="connsiteX13" fmla="*/ 39005 w 183194"/>
                    <a:gd name="connsiteY13" fmla="*/ 17878 h 218688"/>
                    <a:gd name="connsiteX14" fmla="*/ 6430 w 183194"/>
                    <a:gd name="connsiteY14" fmla="*/ 64603 h 218688"/>
                    <a:gd name="connsiteX15" fmla="*/ 168088 w 183194"/>
                    <a:gd name="connsiteY15" fmla="*/ 210167 h 218688"/>
                    <a:gd name="connsiteX16" fmla="*/ 169187 w 183194"/>
                    <a:gd name="connsiteY16" fmla="*/ 210641 h 218688"/>
                    <a:gd name="connsiteX17" fmla="*/ 169187 w 183194"/>
                    <a:gd name="connsiteY17" fmla="*/ 209508 h 218688"/>
                    <a:gd name="connsiteX18" fmla="*/ 125370 w 183194"/>
                    <a:gd name="connsiteY18" fmla="*/ 22426 h 218688"/>
                    <a:gd name="connsiteX19" fmla="*/ 82737 w 183194"/>
                    <a:gd name="connsiteY19" fmla="*/ 7533 h 218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83194" h="218688">
                      <a:moveTo>
                        <a:pt x="167023" y="218095"/>
                      </a:moveTo>
                      <a:cubicBezTo>
                        <a:pt x="166668" y="218095"/>
                        <a:pt x="166296" y="218045"/>
                        <a:pt x="165958" y="217944"/>
                      </a:cubicBezTo>
                      <a:cubicBezTo>
                        <a:pt x="128058" y="207547"/>
                        <a:pt x="87420" y="184591"/>
                        <a:pt x="54388" y="155008"/>
                      </a:cubicBezTo>
                      <a:cubicBezTo>
                        <a:pt x="20714" y="124783"/>
                        <a:pt x="293" y="92039"/>
                        <a:pt x="-1667" y="65194"/>
                      </a:cubicBezTo>
                      <a:cubicBezTo>
                        <a:pt x="-2901" y="48290"/>
                        <a:pt x="2593" y="24995"/>
                        <a:pt x="35709" y="10491"/>
                      </a:cubicBezTo>
                      <a:cubicBezTo>
                        <a:pt x="73372" y="-5991"/>
                        <a:pt x="105237" y="-4081"/>
                        <a:pt x="130374" y="16154"/>
                      </a:cubicBezTo>
                      <a:cubicBezTo>
                        <a:pt x="180564" y="56471"/>
                        <a:pt x="187850" y="156293"/>
                        <a:pt x="177047" y="211080"/>
                      </a:cubicBezTo>
                      <a:cubicBezTo>
                        <a:pt x="176625" y="213244"/>
                        <a:pt x="174529" y="214664"/>
                        <a:pt x="172348" y="214241"/>
                      </a:cubicBezTo>
                      <a:cubicBezTo>
                        <a:pt x="172331" y="214241"/>
                        <a:pt x="172331" y="214241"/>
                        <a:pt x="172314" y="214241"/>
                      </a:cubicBezTo>
                      <a:cubicBezTo>
                        <a:pt x="171824" y="214157"/>
                        <a:pt x="171351" y="213971"/>
                        <a:pt x="170945" y="213701"/>
                      </a:cubicBezTo>
                      <a:cubicBezTo>
                        <a:pt x="171131" y="215932"/>
                        <a:pt x="169474" y="217893"/>
                        <a:pt x="167243" y="218079"/>
                      </a:cubicBezTo>
                      <a:cubicBezTo>
                        <a:pt x="167142" y="218095"/>
                        <a:pt x="167023" y="218095"/>
                        <a:pt x="166922" y="218095"/>
                      </a:cubicBezTo>
                      <a:close/>
                      <a:moveTo>
                        <a:pt x="82737" y="7533"/>
                      </a:moveTo>
                      <a:cubicBezTo>
                        <a:pt x="69366" y="7533"/>
                        <a:pt x="54794" y="10981"/>
                        <a:pt x="39005" y="17878"/>
                      </a:cubicBezTo>
                      <a:cubicBezTo>
                        <a:pt x="15879" y="28021"/>
                        <a:pt x="4908" y="43725"/>
                        <a:pt x="6430" y="64603"/>
                      </a:cubicBezTo>
                      <a:cubicBezTo>
                        <a:pt x="10200" y="116702"/>
                        <a:pt x="90276" y="188800"/>
                        <a:pt x="168088" y="210167"/>
                      </a:cubicBezTo>
                      <a:cubicBezTo>
                        <a:pt x="168477" y="210269"/>
                        <a:pt x="168849" y="210421"/>
                        <a:pt x="169187" y="210641"/>
                      </a:cubicBezTo>
                      <a:cubicBezTo>
                        <a:pt x="169136" y="210269"/>
                        <a:pt x="169136" y="209880"/>
                        <a:pt x="169187" y="209508"/>
                      </a:cubicBezTo>
                      <a:cubicBezTo>
                        <a:pt x="180073" y="154585"/>
                        <a:pt x="170877" y="59058"/>
                        <a:pt x="125370" y="22426"/>
                      </a:cubicBezTo>
                      <a:cubicBezTo>
                        <a:pt x="113334" y="12621"/>
                        <a:pt x="98256" y="7364"/>
                        <a:pt x="82737" y="753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爱设计-3-55">
                  <a:extLst>
                    <a:ext uri="{FF2B5EF4-FFF2-40B4-BE49-F238E27FC236}">
                      <a16:creationId xmlns:a16="http://schemas.microsoft.com/office/drawing/2014/main" id="{428C37BE-A947-81C3-D58A-9B07B669FB60}"/>
                    </a:ext>
                  </a:extLst>
                </p:cNvPr>
                <p:cNvSpPr/>
                <p:nvPr/>
              </p:nvSpPr>
              <p:spPr>
                <a:xfrm>
                  <a:off x="6628583" y="4234924"/>
                  <a:ext cx="270327" cy="216906"/>
                </a:xfrm>
                <a:custGeom>
                  <a:avLst/>
                  <a:gdLst>
                    <a:gd name="connsiteX0" fmla="*/ 41317 w 270327"/>
                    <a:gd name="connsiteY0" fmla="*/ 216314 h 216906"/>
                    <a:gd name="connsiteX1" fmla="*/ 1811 w 270327"/>
                    <a:gd name="connsiteY1" fmla="*/ 213305 h 216906"/>
                    <a:gd name="connsiteX2" fmla="*/ -1824 w 270327"/>
                    <a:gd name="connsiteY2" fmla="*/ 212747 h 216906"/>
                    <a:gd name="connsiteX3" fmla="*/ -1300 w 270327"/>
                    <a:gd name="connsiteY3" fmla="*/ 209095 h 216906"/>
                    <a:gd name="connsiteX4" fmla="*/ 50986 w 270327"/>
                    <a:gd name="connsiteY4" fmla="*/ 71205 h 216906"/>
                    <a:gd name="connsiteX5" fmla="*/ 136506 w 270327"/>
                    <a:gd name="connsiteY5" fmla="*/ 5548 h 216906"/>
                    <a:gd name="connsiteX6" fmla="*/ 250460 w 270327"/>
                    <a:gd name="connsiteY6" fmla="*/ 31192 h 216906"/>
                    <a:gd name="connsiteX7" fmla="*/ 259318 w 270327"/>
                    <a:gd name="connsiteY7" fmla="*/ 108108 h 216906"/>
                    <a:gd name="connsiteX8" fmla="*/ 159581 w 270327"/>
                    <a:gd name="connsiteY8" fmla="*/ 190940 h 216906"/>
                    <a:gd name="connsiteX9" fmla="*/ 41317 w 270327"/>
                    <a:gd name="connsiteY9" fmla="*/ 216314 h 216906"/>
                    <a:gd name="connsiteX10" fmla="*/ 6612 w 270327"/>
                    <a:gd name="connsiteY10" fmla="*/ 206509 h 216906"/>
                    <a:gd name="connsiteX11" fmla="*/ 156623 w 270327"/>
                    <a:gd name="connsiteY11" fmla="*/ 184077 h 216906"/>
                    <a:gd name="connsiteX12" fmla="*/ 252725 w 270327"/>
                    <a:gd name="connsiteY12" fmla="*/ 104625 h 216906"/>
                    <a:gd name="connsiteX13" fmla="*/ 245151 w 270327"/>
                    <a:gd name="connsiteY13" fmla="*/ 36314 h 216906"/>
                    <a:gd name="connsiteX14" fmla="*/ 138805 w 270327"/>
                    <a:gd name="connsiteY14" fmla="*/ 12529 h 216906"/>
                    <a:gd name="connsiteX15" fmla="*/ 56987 w 270327"/>
                    <a:gd name="connsiteY15" fmla="*/ 75499 h 216906"/>
                    <a:gd name="connsiteX16" fmla="*/ 6612 w 270327"/>
                    <a:gd name="connsiteY16" fmla="*/ 206509 h 216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70327" h="216906">
                      <a:moveTo>
                        <a:pt x="41317" y="216314"/>
                      </a:moveTo>
                      <a:cubicBezTo>
                        <a:pt x="28097" y="216331"/>
                        <a:pt x="14878" y="215333"/>
                        <a:pt x="1811" y="213305"/>
                      </a:cubicBezTo>
                      <a:lnTo>
                        <a:pt x="-1824" y="212747"/>
                      </a:lnTo>
                      <a:lnTo>
                        <a:pt x="-1300" y="209095"/>
                      </a:lnTo>
                      <a:cubicBezTo>
                        <a:pt x="6747" y="154206"/>
                        <a:pt x="24345" y="107821"/>
                        <a:pt x="50986" y="71205"/>
                      </a:cubicBezTo>
                      <a:cubicBezTo>
                        <a:pt x="74652" y="38698"/>
                        <a:pt x="104202" y="15995"/>
                        <a:pt x="136506" y="5548"/>
                      </a:cubicBezTo>
                      <a:cubicBezTo>
                        <a:pt x="178903" y="-8179"/>
                        <a:pt x="221502" y="1424"/>
                        <a:pt x="250460" y="31192"/>
                      </a:cubicBezTo>
                      <a:cubicBezTo>
                        <a:pt x="270931" y="52238"/>
                        <a:pt x="274126" y="79556"/>
                        <a:pt x="259318" y="108108"/>
                      </a:cubicBezTo>
                      <a:cubicBezTo>
                        <a:pt x="243072" y="139517"/>
                        <a:pt x="205815" y="170452"/>
                        <a:pt x="159581" y="190940"/>
                      </a:cubicBezTo>
                      <a:cubicBezTo>
                        <a:pt x="122340" y="207473"/>
                        <a:pt x="82073" y="216111"/>
                        <a:pt x="41317" y="216314"/>
                      </a:cubicBezTo>
                      <a:close/>
                      <a:moveTo>
                        <a:pt x="6612" y="206509"/>
                      </a:moveTo>
                      <a:cubicBezTo>
                        <a:pt x="55229" y="213271"/>
                        <a:pt x="108343" y="205410"/>
                        <a:pt x="156623" y="184077"/>
                      </a:cubicBezTo>
                      <a:cubicBezTo>
                        <a:pt x="201301" y="164332"/>
                        <a:pt x="237240" y="134648"/>
                        <a:pt x="252725" y="104625"/>
                      </a:cubicBezTo>
                      <a:cubicBezTo>
                        <a:pt x="262039" y="86588"/>
                        <a:pt x="268294" y="60116"/>
                        <a:pt x="245151" y="36314"/>
                      </a:cubicBezTo>
                      <a:cubicBezTo>
                        <a:pt x="218104" y="8591"/>
                        <a:pt x="178446" y="-301"/>
                        <a:pt x="138805" y="12529"/>
                      </a:cubicBezTo>
                      <a:cubicBezTo>
                        <a:pt x="108005" y="22503"/>
                        <a:pt x="79639" y="44276"/>
                        <a:pt x="56987" y="75499"/>
                      </a:cubicBezTo>
                      <a:cubicBezTo>
                        <a:pt x="31647" y="110390"/>
                        <a:pt x="14709" y="154426"/>
                        <a:pt x="6612" y="20650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爱设计-3-56">
                  <a:extLst>
                    <a:ext uri="{FF2B5EF4-FFF2-40B4-BE49-F238E27FC236}">
                      <a16:creationId xmlns:a16="http://schemas.microsoft.com/office/drawing/2014/main" id="{DBCC1578-239C-55E2-286E-1C9BFBBF6736}"/>
                    </a:ext>
                  </a:extLst>
                </p:cNvPr>
                <p:cNvSpPr/>
                <p:nvPr/>
              </p:nvSpPr>
              <p:spPr>
                <a:xfrm>
                  <a:off x="6047623" y="4730337"/>
                  <a:ext cx="330062" cy="214833"/>
                </a:xfrm>
                <a:custGeom>
                  <a:avLst/>
                  <a:gdLst>
                    <a:gd name="connsiteX0" fmla="*/ 328239 w 330062"/>
                    <a:gd name="connsiteY0" fmla="*/ 167010 h 214833"/>
                    <a:gd name="connsiteX1" fmla="*/ 5514 w 330062"/>
                    <a:gd name="connsiteY1" fmla="*/ 68964 h 214833"/>
                    <a:gd name="connsiteX2" fmla="*/ 326464 w 330062"/>
                    <a:gd name="connsiteY2" fmla="*/ 188091 h 214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30062" h="214833">
                      <a:moveTo>
                        <a:pt x="328239" y="167010"/>
                      </a:moveTo>
                      <a:cubicBezTo>
                        <a:pt x="268278" y="26263"/>
                        <a:pt x="75736" y="-74251"/>
                        <a:pt x="5514" y="68964"/>
                      </a:cubicBezTo>
                      <a:cubicBezTo>
                        <a:pt x="-45318" y="172657"/>
                        <a:pt x="179411" y="259614"/>
                        <a:pt x="326464" y="18809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爱设计-3-57">
                  <a:extLst>
                    <a:ext uri="{FF2B5EF4-FFF2-40B4-BE49-F238E27FC236}">
                      <a16:creationId xmlns:a16="http://schemas.microsoft.com/office/drawing/2014/main" id="{A0A88508-4316-117A-D200-C50418560ED5}"/>
                    </a:ext>
                  </a:extLst>
                </p:cNvPr>
                <p:cNvSpPr/>
                <p:nvPr/>
              </p:nvSpPr>
              <p:spPr>
                <a:xfrm>
                  <a:off x="6342321" y="4496631"/>
                  <a:ext cx="289713" cy="258441"/>
                </a:xfrm>
                <a:custGeom>
                  <a:avLst/>
                  <a:gdLst>
                    <a:gd name="connsiteX0" fmla="*/ -1824 w 289713"/>
                    <a:gd name="connsiteY0" fmla="*/ 210119 h 258441"/>
                    <a:gd name="connsiteX1" fmla="*/ 260602 w 289713"/>
                    <a:gd name="connsiteY1" fmla="*/ 32384 h 258441"/>
                    <a:gd name="connsiteX2" fmla="*/ 12258 w 289713"/>
                    <a:gd name="connsiteY2" fmla="*/ 257807 h 258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89713" h="258441">
                      <a:moveTo>
                        <a:pt x="-1824" y="210119"/>
                      </a:moveTo>
                      <a:cubicBezTo>
                        <a:pt x="28723" y="46263"/>
                        <a:pt x="155101" y="-56973"/>
                        <a:pt x="260602" y="32384"/>
                      </a:cubicBezTo>
                      <a:cubicBezTo>
                        <a:pt x="355031" y="112428"/>
                        <a:pt x="187828" y="260714"/>
                        <a:pt x="12258" y="25780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爱设计-3-58">
                  <a:extLst>
                    <a:ext uri="{FF2B5EF4-FFF2-40B4-BE49-F238E27FC236}">
                      <a16:creationId xmlns:a16="http://schemas.microsoft.com/office/drawing/2014/main" id="{CA94EB54-9D00-3735-8BA0-A046D55D46E9}"/>
                    </a:ext>
                  </a:extLst>
                </p:cNvPr>
                <p:cNvSpPr/>
                <p:nvPr/>
              </p:nvSpPr>
              <p:spPr>
                <a:xfrm>
                  <a:off x="5973713" y="4430329"/>
                  <a:ext cx="313313" cy="185642"/>
                </a:xfrm>
                <a:custGeom>
                  <a:avLst/>
                  <a:gdLst>
                    <a:gd name="connsiteX0" fmla="*/ 308109 w 313313"/>
                    <a:gd name="connsiteY0" fmla="*/ 94037 h 185642"/>
                    <a:gd name="connsiteX1" fmla="*/ 2745 w 313313"/>
                    <a:gd name="connsiteY1" fmla="*/ 82813 h 185642"/>
                    <a:gd name="connsiteX2" fmla="*/ 311490 w 313313"/>
                    <a:gd name="connsiteY2" fmla="*/ 121169 h 1856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13313" h="185642">
                      <a:moveTo>
                        <a:pt x="308109" y="94037"/>
                      </a:moveTo>
                      <a:cubicBezTo>
                        <a:pt x="205769" y="-6139"/>
                        <a:pt x="42234" y="-51089"/>
                        <a:pt x="2745" y="82813"/>
                      </a:cubicBezTo>
                      <a:cubicBezTo>
                        <a:pt x="-36744" y="216713"/>
                        <a:pt x="189338" y="207771"/>
                        <a:pt x="311490" y="121169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爱设计-3-59">
                  <a:extLst>
                    <a:ext uri="{FF2B5EF4-FFF2-40B4-BE49-F238E27FC236}">
                      <a16:creationId xmlns:a16="http://schemas.microsoft.com/office/drawing/2014/main" id="{31422832-646E-75F1-1214-85235FEF9201}"/>
                    </a:ext>
                  </a:extLst>
                </p:cNvPr>
                <p:cNvSpPr/>
                <p:nvPr/>
              </p:nvSpPr>
              <p:spPr>
                <a:xfrm>
                  <a:off x="5975322" y="4433575"/>
                  <a:ext cx="310115" cy="165104"/>
                </a:xfrm>
                <a:custGeom>
                  <a:avLst/>
                  <a:gdLst>
                    <a:gd name="connsiteX0" fmla="*/ 20593 w 310115"/>
                    <a:gd name="connsiteY0" fmla="*/ 100714 h 165104"/>
                    <a:gd name="connsiteX1" fmla="*/ 308292 w 310115"/>
                    <a:gd name="connsiteY1" fmla="*/ 95727 h 165104"/>
                    <a:gd name="connsiteX2" fmla="*/ 308089 w 310115"/>
                    <a:gd name="connsiteY2" fmla="*/ 94037 h 165104"/>
                    <a:gd name="connsiteX3" fmla="*/ 2742 w 310115"/>
                    <a:gd name="connsiteY3" fmla="*/ 82812 h 165104"/>
                    <a:gd name="connsiteX4" fmla="*/ 25918 w 310115"/>
                    <a:gd name="connsiteY4" fmla="*/ 164512 h 165104"/>
                    <a:gd name="connsiteX5" fmla="*/ 20593 w 310115"/>
                    <a:gd name="connsiteY5" fmla="*/ 100714 h 165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0115" h="165104">
                      <a:moveTo>
                        <a:pt x="20593" y="100714"/>
                      </a:moveTo>
                      <a:cubicBezTo>
                        <a:pt x="57783" y="-25732"/>
                        <a:pt x="205766" y="7317"/>
                        <a:pt x="308292" y="95727"/>
                      </a:cubicBezTo>
                      <a:lnTo>
                        <a:pt x="308089" y="94037"/>
                      </a:lnTo>
                      <a:cubicBezTo>
                        <a:pt x="205749" y="-6139"/>
                        <a:pt x="42214" y="-51088"/>
                        <a:pt x="2742" y="82812"/>
                      </a:cubicBezTo>
                      <a:cubicBezTo>
                        <a:pt x="-8635" y="121389"/>
                        <a:pt x="2049" y="148081"/>
                        <a:pt x="25918" y="164512"/>
                      </a:cubicBezTo>
                      <a:cubicBezTo>
                        <a:pt x="15454" y="148656"/>
                        <a:pt x="12682" y="127559"/>
                        <a:pt x="20593" y="10071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爱设计-3-60">
                  <a:extLst>
                    <a:ext uri="{FF2B5EF4-FFF2-40B4-BE49-F238E27FC236}">
                      <a16:creationId xmlns:a16="http://schemas.microsoft.com/office/drawing/2014/main" id="{0B6442E8-1AEF-058D-28B4-01417D9FCFEF}"/>
                    </a:ext>
                  </a:extLst>
                </p:cNvPr>
                <p:cNvSpPr/>
                <p:nvPr/>
              </p:nvSpPr>
              <p:spPr>
                <a:xfrm>
                  <a:off x="6238397" y="4170872"/>
                  <a:ext cx="214187" cy="257460"/>
                </a:xfrm>
                <a:custGeom>
                  <a:avLst/>
                  <a:gdLst>
                    <a:gd name="connsiteX0" fmla="*/ 3378 w 214187"/>
                    <a:gd name="connsiteY0" fmla="*/ 252270 h 257460"/>
                    <a:gd name="connsiteX1" fmla="*/ 169448 w 214187"/>
                    <a:gd name="connsiteY1" fmla="*/ 12479 h 257460"/>
                    <a:gd name="connsiteX2" fmla="*/ 10918 w 214187"/>
                    <a:gd name="connsiteY2" fmla="*/ 256868 h 257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14187" h="257460">
                      <a:moveTo>
                        <a:pt x="3378" y="252270"/>
                      </a:moveTo>
                      <a:cubicBezTo>
                        <a:pt x="-16485" y="151992"/>
                        <a:pt x="16733" y="-54378"/>
                        <a:pt x="169448" y="12479"/>
                      </a:cubicBezTo>
                      <a:cubicBezTo>
                        <a:pt x="286090" y="63582"/>
                        <a:pt x="141995" y="220878"/>
                        <a:pt x="10918" y="2568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爱设计-3-61">
                  <a:extLst>
                    <a:ext uri="{FF2B5EF4-FFF2-40B4-BE49-F238E27FC236}">
                      <a16:creationId xmlns:a16="http://schemas.microsoft.com/office/drawing/2014/main" id="{B0ED6D43-8BEE-EF7F-53B6-66DAE4602905}"/>
                    </a:ext>
                  </a:extLst>
                </p:cNvPr>
                <p:cNvSpPr/>
                <p:nvPr/>
              </p:nvSpPr>
              <p:spPr>
                <a:xfrm>
                  <a:off x="5852153" y="4049699"/>
                  <a:ext cx="320903" cy="256242"/>
                </a:xfrm>
                <a:custGeom>
                  <a:avLst/>
                  <a:gdLst>
                    <a:gd name="connsiteX0" fmla="*/ 319080 w 320903"/>
                    <a:gd name="connsiteY0" fmla="*/ 252001 h 256242"/>
                    <a:gd name="connsiteX1" fmla="*/ 18973 w 320903"/>
                    <a:gd name="connsiteY1" fmla="*/ 36958 h 256242"/>
                    <a:gd name="connsiteX2" fmla="*/ 319080 w 320903"/>
                    <a:gd name="connsiteY2" fmla="*/ 252001 h 256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0903" h="256242">
                      <a:moveTo>
                        <a:pt x="319080" y="252001"/>
                      </a:moveTo>
                      <a:cubicBezTo>
                        <a:pt x="284375" y="15337"/>
                        <a:pt x="105220" y="-51706"/>
                        <a:pt x="18973" y="36958"/>
                      </a:cubicBezTo>
                      <a:cubicBezTo>
                        <a:pt x="-67274" y="125623"/>
                        <a:pt x="130729" y="281449"/>
                        <a:pt x="319080" y="25200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爱设计-3-62">
                  <a:extLst>
                    <a:ext uri="{FF2B5EF4-FFF2-40B4-BE49-F238E27FC236}">
                      <a16:creationId xmlns:a16="http://schemas.microsoft.com/office/drawing/2014/main" id="{FB230DD7-B10A-F1EB-654A-EC93D1186759}"/>
                    </a:ext>
                  </a:extLst>
                </p:cNvPr>
                <p:cNvSpPr/>
                <p:nvPr/>
              </p:nvSpPr>
              <p:spPr>
                <a:xfrm>
                  <a:off x="5857297" y="4049700"/>
                  <a:ext cx="201045" cy="248383"/>
                </a:xfrm>
                <a:custGeom>
                  <a:avLst/>
                  <a:gdLst>
                    <a:gd name="connsiteX0" fmla="*/ 48196 w 201045"/>
                    <a:gd name="connsiteY0" fmla="*/ 44548 h 248383"/>
                    <a:gd name="connsiteX1" fmla="*/ 159276 w 201045"/>
                    <a:gd name="connsiteY1" fmla="*/ 8676 h 248383"/>
                    <a:gd name="connsiteX2" fmla="*/ 18968 w 201045"/>
                    <a:gd name="connsiteY2" fmla="*/ 36957 h 248383"/>
                    <a:gd name="connsiteX3" fmla="*/ 199221 w 201045"/>
                    <a:gd name="connsiteY3" fmla="*/ 247791 h 248383"/>
                    <a:gd name="connsiteX4" fmla="*/ 48196 w 201045"/>
                    <a:gd name="connsiteY4" fmla="*/ 44548 h 2483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1045" h="248383">
                      <a:moveTo>
                        <a:pt x="48196" y="44548"/>
                      </a:moveTo>
                      <a:cubicBezTo>
                        <a:pt x="77559" y="14339"/>
                        <a:pt x="117725" y="2286"/>
                        <a:pt x="159276" y="8676"/>
                      </a:cubicBezTo>
                      <a:cubicBezTo>
                        <a:pt x="107835" y="-10054"/>
                        <a:pt x="55195" y="-283"/>
                        <a:pt x="18968" y="36957"/>
                      </a:cubicBezTo>
                      <a:cubicBezTo>
                        <a:pt x="-48734" y="106570"/>
                        <a:pt x="58762" y="217548"/>
                        <a:pt x="199221" y="247791"/>
                      </a:cubicBezTo>
                      <a:cubicBezTo>
                        <a:pt x="73671" y="209654"/>
                        <a:pt x="-14739" y="109241"/>
                        <a:pt x="48196" y="4454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爱设计-3-63">
                  <a:extLst>
                    <a:ext uri="{FF2B5EF4-FFF2-40B4-BE49-F238E27FC236}">
                      <a16:creationId xmlns:a16="http://schemas.microsoft.com/office/drawing/2014/main" id="{6CFCE1C7-F688-9F01-B65B-2B3BD8577E60}"/>
                    </a:ext>
                  </a:extLst>
                </p:cNvPr>
                <p:cNvSpPr/>
                <p:nvPr/>
              </p:nvSpPr>
              <p:spPr>
                <a:xfrm>
                  <a:off x="6166593" y="4294461"/>
                  <a:ext cx="232496" cy="755029"/>
                </a:xfrm>
                <a:custGeom>
                  <a:avLst/>
                  <a:gdLst>
                    <a:gd name="connsiteX0" fmla="*/ 226646 w 232496"/>
                    <a:gd name="connsiteY0" fmla="*/ 754437 h 755029"/>
                    <a:gd name="connsiteX1" fmla="*/ 222640 w 232496"/>
                    <a:gd name="connsiteY1" fmla="*/ 750819 h 755029"/>
                    <a:gd name="connsiteX2" fmla="*/ -940 w 232496"/>
                    <a:gd name="connsiteY2" fmla="*/ 5971 h 755029"/>
                    <a:gd name="connsiteX3" fmla="*/ -314 w 232496"/>
                    <a:gd name="connsiteY3" fmla="*/ 291 h 755029"/>
                    <a:gd name="connsiteX4" fmla="*/ 5366 w 232496"/>
                    <a:gd name="connsiteY4" fmla="*/ 917 h 755029"/>
                    <a:gd name="connsiteX5" fmla="*/ 5822 w 232496"/>
                    <a:gd name="connsiteY5" fmla="*/ 1627 h 755029"/>
                    <a:gd name="connsiteX6" fmla="*/ 166415 w 232496"/>
                    <a:gd name="connsiteY6" fmla="*/ 368134 h 755029"/>
                    <a:gd name="connsiteX7" fmla="*/ 230653 w 232496"/>
                    <a:gd name="connsiteY7" fmla="*/ 749974 h 755029"/>
                    <a:gd name="connsiteX8" fmla="*/ 227052 w 232496"/>
                    <a:gd name="connsiteY8" fmla="*/ 754403 h 755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2496" h="755029">
                      <a:moveTo>
                        <a:pt x="226646" y="754437"/>
                      </a:moveTo>
                      <a:cubicBezTo>
                        <a:pt x="224584" y="754420"/>
                        <a:pt x="222860" y="752865"/>
                        <a:pt x="222640" y="750819"/>
                      </a:cubicBezTo>
                      <a:cubicBezTo>
                        <a:pt x="196624" y="502322"/>
                        <a:pt x="159958" y="258288"/>
                        <a:pt x="-940" y="5971"/>
                      </a:cubicBezTo>
                      <a:cubicBezTo>
                        <a:pt x="-2326" y="4230"/>
                        <a:pt x="-2055" y="1695"/>
                        <a:pt x="-314" y="291"/>
                      </a:cubicBezTo>
                      <a:cubicBezTo>
                        <a:pt x="1427" y="-1095"/>
                        <a:pt x="3980" y="-824"/>
                        <a:pt x="5366" y="917"/>
                      </a:cubicBezTo>
                      <a:cubicBezTo>
                        <a:pt x="5552" y="1137"/>
                        <a:pt x="5704" y="1373"/>
                        <a:pt x="5822" y="1627"/>
                      </a:cubicBezTo>
                      <a:cubicBezTo>
                        <a:pt x="77971" y="114769"/>
                        <a:pt x="130510" y="234656"/>
                        <a:pt x="166415" y="368134"/>
                      </a:cubicBezTo>
                      <a:cubicBezTo>
                        <a:pt x="201239" y="497454"/>
                        <a:pt x="217839" y="628075"/>
                        <a:pt x="230653" y="749974"/>
                      </a:cubicBezTo>
                      <a:cubicBezTo>
                        <a:pt x="230872" y="752188"/>
                        <a:pt x="229266" y="754166"/>
                        <a:pt x="227052" y="75440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爱设计-3-64">
                  <a:extLst>
                    <a:ext uri="{FF2B5EF4-FFF2-40B4-BE49-F238E27FC236}">
                      <a16:creationId xmlns:a16="http://schemas.microsoft.com/office/drawing/2014/main" id="{2E84873A-2A83-C648-2A30-65F6A322E9EC}"/>
                    </a:ext>
                  </a:extLst>
                </p:cNvPr>
                <p:cNvSpPr/>
                <p:nvPr/>
              </p:nvSpPr>
              <p:spPr>
                <a:xfrm>
                  <a:off x="6043660" y="4726364"/>
                  <a:ext cx="338171" cy="222898"/>
                </a:xfrm>
                <a:custGeom>
                  <a:avLst/>
                  <a:gdLst>
                    <a:gd name="connsiteX0" fmla="*/ 208664 w 338171"/>
                    <a:gd name="connsiteY0" fmla="*/ 222306 h 222898"/>
                    <a:gd name="connsiteX1" fmla="*/ 24641 w 338171"/>
                    <a:gd name="connsiteY1" fmla="*/ 159760 h 222898"/>
                    <a:gd name="connsiteX2" fmla="*/ 5860 w 338171"/>
                    <a:gd name="connsiteY2" fmla="*/ 71247 h 222898"/>
                    <a:gd name="connsiteX3" fmla="*/ 118275 w 338171"/>
                    <a:gd name="connsiteY3" fmla="*/ -546 h 222898"/>
                    <a:gd name="connsiteX4" fmla="*/ 335921 w 338171"/>
                    <a:gd name="connsiteY4" fmla="*/ 169446 h 222898"/>
                    <a:gd name="connsiteX5" fmla="*/ 334096 w 338171"/>
                    <a:gd name="connsiteY5" fmla="*/ 174855 h 222898"/>
                    <a:gd name="connsiteX6" fmla="*/ 328686 w 338171"/>
                    <a:gd name="connsiteY6" fmla="*/ 173047 h 222898"/>
                    <a:gd name="connsiteX7" fmla="*/ 328500 w 338171"/>
                    <a:gd name="connsiteY7" fmla="*/ 172607 h 222898"/>
                    <a:gd name="connsiteX8" fmla="*/ 238433 w 338171"/>
                    <a:gd name="connsiteY8" fmla="*/ 57065 h 222898"/>
                    <a:gd name="connsiteX9" fmla="*/ 118055 w 338171"/>
                    <a:gd name="connsiteY9" fmla="*/ 7517 h 222898"/>
                    <a:gd name="connsiteX10" fmla="*/ 13095 w 338171"/>
                    <a:gd name="connsiteY10" fmla="*/ 74797 h 222898"/>
                    <a:gd name="connsiteX11" fmla="*/ 30338 w 338171"/>
                    <a:gd name="connsiteY11" fmla="*/ 154063 h 222898"/>
                    <a:gd name="connsiteX12" fmla="*/ 162193 w 338171"/>
                    <a:gd name="connsiteY12" fmla="*/ 210947 h 222898"/>
                    <a:gd name="connsiteX13" fmla="*/ 328737 w 338171"/>
                    <a:gd name="connsiteY13" fmla="*/ 188514 h 222898"/>
                    <a:gd name="connsiteX14" fmla="*/ 334129 w 338171"/>
                    <a:gd name="connsiteY14" fmla="*/ 190374 h 222898"/>
                    <a:gd name="connsiteX15" fmla="*/ 332253 w 338171"/>
                    <a:gd name="connsiteY15" fmla="*/ 195766 h 222898"/>
                    <a:gd name="connsiteX16" fmla="*/ 208664 w 338171"/>
                    <a:gd name="connsiteY16" fmla="*/ 222306 h 222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8171" h="222898">
                      <a:moveTo>
                        <a:pt x="208664" y="222306"/>
                      </a:moveTo>
                      <a:cubicBezTo>
                        <a:pt x="134199" y="222306"/>
                        <a:pt x="62118" y="197321"/>
                        <a:pt x="24641" y="159760"/>
                      </a:cubicBezTo>
                      <a:cubicBezTo>
                        <a:pt x="-2237" y="132797"/>
                        <a:pt x="-8915" y="101371"/>
                        <a:pt x="5860" y="71247"/>
                      </a:cubicBezTo>
                      <a:cubicBezTo>
                        <a:pt x="35764" y="10239"/>
                        <a:pt x="83520" y="-1442"/>
                        <a:pt x="118275" y="-546"/>
                      </a:cubicBezTo>
                      <a:cubicBezTo>
                        <a:pt x="200634" y="1635"/>
                        <a:pt x="296246" y="76302"/>
                        <a:pt x="335921" y="169446"/>
                      </a:cubicBezTo>
                      <a:cubicBezTo>
                        <a:pt x="336918" y="171441"/>
                        <a:pt x="336107" y="173875"/>
                        <a:pt x="334096" y="174855"/>
                      </a:cubicBezTo>
                      <a:cubicBezTo>
                        <a:pt x="332101" y="175853"/>
                        <a:pt x="329683" y="175041"/>
                        <a:pt x="328686" y="173047"/>
                      </a:cubicBezTo>
                      <a:cubicBezTo>
                        <a:pt x="328618" y="172894"/>
                        <a:pt x="328551" y="172759"/>
                        <a:pt x="328500" y="172607"/>
                      </a:cubicBezTo>
                      <a:cubicBezTo>
                        <a:pt x="309905" y="129095"/>
                        <a:pt x="277973" y="88085"/>
                        <a:pt x="238433" y="57065"/>
                      </a:cubicBezTo>
                      <a:cubicBezTo>
                        <a:pt x="198893" y="26045"/>
                        <a:pt x="156226" y="8532"/>
                        <a:pt x="118055" y="7517"/>
                      </a:cubicBezTo>
                      <a:cubicBezTo>
                        <a:pt x="71602" y="6300"/>
                        <a:pt x="35223" y="29493"/>
                        <a:pt x="13095" y="74797"/>
                      </a:cubicBezTo>
                      <a:cubicBezTo>
                        <a:pt x="-3809" y="109131"/>
                        <a:pt x="13095" y="136854"/>
                        <a:pt x="30338" y="154063"/>
                      </a:cubicBezTo>
                      <a:cubicBezTo>
                        <a:pt x="58061" y="181871"/>
                        <a:pt x="107321" y="203086"/>
                        <a:pt x="162193" y="210947"/>
                      </a:cubicBezTo>
                      <a:cubicBezTo>
                        <a:pt x="222238" y="219517"/>
                        <a:pt x="281387" y="211538"/>
                        <a:pt x="328737" y="188514"/>
                      </a:cubicBezTo>
                      <a:cubicBezTo>
                        <a:pt x="330732" y="187551"/>
                        <a:pt x="333149" y="188379"/>
                        <a:pt x="334129" y="190374"/>
                      </a:cubicBezTo>
                      <a:cubicBezTo>
                        <a:pt x="335093" y="192385"/>
                        <a:pt x="334247" y="194803"/>
                        <a:pt x="332253" y="195766"/>
                      </a:cubicBezTo>
                      <a:cubicBezTo>
                        <a:pt x="294218" y="214192"/>
                        <a:pt x="251043" y="222306"/>
                        <a:pt x="208664" y="22230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爱设计-3-65">
                  <a:extLst>
                    <a:ext uri="{FF2B5EF4-FFF2-40B4-BE49-F238E27FC236}">
                      <a16:creationId xmlns:a16="http://schemas.microsoft.com/office/drawing/2014/main" id="{30EAFD9B-639D-011E-799E-94C4B2F09C31}"/>
                    </a:ext>
                  </a:extLst>
                </p:cNvPr>
                <p:cNvSpPr/>
                <p:nvPr/>
              </p:nvSpPr>
              <p:spPr>
                <a:xfrm>
                  <a:off x="6338165" y="4492486"/>
                  <a:ext cx="297812" cy="266617"/>
                </a:xfrm>
                <a:custGeom>
                  <a:avLst/>
                  <a:gdLst>
                    <a:gd name="connsiteX0" fmla="*/ 21384 w 297812"/>
                    <a:gd name="connsiteY0" fmla="*/ 266025 h 266617"/>
                    <a:gd name="connsiteX1" fmla="*/ 16313 w 297812"/>
                    <a:gd name="connsiteY1" fmla="*/ 266025 h 266617"/>
                    <a:gd name="connsiteX2" fmla="*/ 12543 w 297812"/>
                    <a:gd name="connsiteY2" fmla="*/ 261731 h 266617"/>
                    <a:gd name="connsiteX3" fmla="*/ 16313 w 297812"/>
                    <a:gd name="connsiteY3" fmla="*/ 257962 h 266617"/>
                    <a:gd name="connsiteX4" fmla="*/ 16313 w 297812"/>
                    <a:gd name="connsiteY4" fmla="*/ 257962 h 266617"/>
                    <a:gd name="connsiteX5" fmla="*/ 282525 w 297812"/>
                    <a:gd name="connsiteY5" fmla="*/ 118330 h 266617"/>
                    <a:gd name="connsiteX6" fmla="*/ 261986 w 297812"/>
                    <a:gd name="connsiteY6" fmla="*/ 39657 h 266617"/>
                    <a:gd name="connsiteX7" fmla="*/ 143857 w 297812"/>
                    <a:gd name="connsiteY7" fmla="*/ 14300 h 266617"/>
                    <a:gd name="connsiteX8" fmla="*/ 6136 w 297812"/>
                    <a:gd name="connsiteY8" fmla="*/ 215007 h 266617"/>
                    <a:gd name="connsiteX9" fmla="*/ 1234 w 297812"/>
                    <a:gd name="connsiteY9" fmla="*/ 217949 h 266617"/>
                    <a:gd name="connsiteX10" fmla="*/ -1792 w 297812"/>
                    <a:gd name="connsiteY10" fmla="*/ 213520 h 266617"/>
                    <a:gd name="connsiteX11" fmla="*/ 141169 w 297812"/>
                    <a:gd name="connsiteY11" fmla="*/ 6710 h 266617"/>
                    <a:gd name="connsiteX12" fmla="*/ 267193 w 297812"/>
                    <a:gd name="connsiteY12" fmla="*/ 33453 h 266617"/>
                    <a:gd name="connsiteX13" fmla="*/ 290065 w 297812"/>
                    <a:gd name="connsiteY13" fmla="*/ 121120 h 266617"/>
                    <a:gd name="connsiteX14" fmla="*/ 189550 w 297812"/>
                    <a:gd name="connsiteY14" fmla="*/ 221853 h 266617"/>
                    <a:gd name="connsiteX15" fmla="*/ 21384 w 297812"/>
                    <a:gd name="connsiteY15" fmla="*/ 266025 h 266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97812" h="266617">
                      <a:moveTo>
                        <a:pt x="21384" y="266025"/>
                      </a:moveTo>
                      <a:cubicBezTo>
                        <a:pt x="19677" y="266025"/>
                        <a:pt x="17986" y="266025"/>
                        <a:pt x="16313" y="266025"/>
                      </a:cubicBezTo>
                      <a:cubicBezTo>
                        <a:pt x="14081" y="265873"/>
                        <a:pt x="12391" y="263963"/>
                        <a:pt x="12543" y="261731"/>
                      </a:cubicBezTo>
                      <a:cubicBezTo>
                        <a:pt x="12678" y="259703"/>
                        <a:pt x="14284" y="258097"/>
                        <a:pt x="16313" y="257962"/>
                      </a:cubicBezTo>
                      <a:lnTo>
                        <a:pt x="16313" y="257962"/>
                      </a:lnTo>
                      <a:cubicBezTo>
                        <a:pt x="141406" y="259973"/>
                        <a:pt x="257050" y="186033"/>
                        <a:pt x="282525" y="118330"/>
                      </a:cubicBezTo>
                      <a:cubicBezTo>
                        <a:pt x="293953" y="87902"/>
                        <a:pt x="286853" y="60737"/>
                        <a:pt x="261986" y="39657"/>
                      </a:cubicBezTo>
                      <a:cubicBezTo>
                        <a:pt x="225405" y="8637"/>
                        <a:pt x="184564" y="-103"/>
                        <a:pt x="143857" y="14300"/>
                      </a:cubicBezTo>
                      <a:cubicBezTo>
                        <a:pt x="78589" y="37510"/>
                        <a:pt x="24528" y="116285"/>
                        <a:pt x="6136" y="215007"/>
                      </a:cubicBezTo>
                      <a:cubicBezTo>
                        <a:pt x="5595" y="217171"/>
                        <a:pt x="3397" y="218489"/>
                        <a:pt x="1234" y="217949"/>
                      </a:cubicBezTo>
                      <a:cubicBezTo>
                        <a:pt x="-744" y="217459"/>
                        <a:pt x="-2046" y="215548"/>
                        <a:pt x="-1792" y="213520"/>
                      </a:cubicBezTo>
                      <a:cubicBezTo>
                        <a:pt x="17124" y="112092"/>
                        <a:pt x="73230" y="30951"/>
                        <a:pt x="141169" y="6710"/>
                      </a:cubicBezTo>
                      <a:cubicBezTo>
                        <a:pt x="184715" y="-8775"/>
                        <a:pt x="228295" y="472"/>
                        <a:pt x="267193" y="33453"/>
                      </a:cubicBezTo>
                      <a:cubicBezTo>
                        <a:pt x="294900" y="56933"/>
                        <a:pt x="302811" y="87260"/>
                        <a:pt x="290065" y="121120"/>
                      </a:cubicBezTo>
                      <a:cubicBezTo>
                        <a:pt x="276423" y="157380"/>
                        <a:pt x="239791" y="194096"/>
                        <a:pt x="189550" y="221853"/>
                      </a:cubicBezTo>
                      <a:cubicBezTo>
                        <a:pt x="137924" y="250422"/>
                        <a:pt x="78403" y="266025"/>
                        <a:pt x="21384" y="26602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爱设计-3-66">
                  <a:extLst>
                    <a:ext uri="{FF2B5EF4-FFF2-40B4-BE49-F238E27FC236}">
                      <a16:creationId xmlns:a16="http://schemas.microsoft.com/office/drawing/2014/main" id="{3F5505EC-D0B7-33B1-B85E-FA30EA87ADAE}"/>
                    </a:ext>
                  </a:extLst>
                </p:cNvPr>
                <p:cNvSpPr/>
                <p:nvPr/>
              </p:nvSpPr>
              <p:spPr>
                <a:xfrm>
                  <a:off x="5969698" y="4426352"/>
                  <a:ext cx="321358" cy="193779"/>
                </a:xfrm>
                <a:custGeom>
                  <a:avLst/>
                  <a:gdLst>
                    <a:gd name="connsiteX0" fmla="*/ 114814 w 321358"/>
                    <a:gd name="connsiteY0" fmla="*/ 193187 h 193779"/>
                    <a:gd name="connsiteX1" fmla="*/ 26454 w 321358"/>
                    <a:gd name="connsiteY1" fmla="*/ 171059 h 193779"/>
                    <a:gd name="connsiteX2" fmla="*/ 2906 w 321358"/>
                    <a:gd name="connsiteY2" fmla="*/ 85725 h 193779"/>
                    <a:gd name="connsiteX3" fmla="*/ 81681 w 321358"/>
                    <a:gd name="connsiteY3" fmla="*/ 3569 h 193779"/>
                    <a:gd name="connsiteX4" fmla="*/ 198948 w 321358"/>
                    <a:gd name="connsiteY4" fmla="*/ 17633 h 193779"/>
                    <a:gd name="connsiteX5" fmla="*/ 314930 w 321358"/>
                    <a:gd name="connsiteY5" fmla="*/ 95208 h 193779"/>
                    <a:gd name="connsiteX6" fmla="*/ 315099 w 321358"/>
                    <a:gd name="connsiteY6" fmla="*/ 100888 h 193779"/>
                    <a:gd name="connsiteX7" fmla="*/ 309419 w 321358"/>
                    <a:gd name="connsiteY7" fmla="*/ 101074 h 193779"/>
                    <a:gd name="connsiteX8" fmla="*/ 309301 w 321358"/>
                    <a:gd name="connsiteY8" fmla="*/ 100956 h 193779"/>
                    <a:gd name="connsiteX9" fmla="*/ 83710 w 321358"/>
                    <a:gd name="connsiteY9" fmla="*/ 11362 h 193779"/>
                    <a:gd name="connsiteX10" fmla="*/ 10631 w 321358"/>
                    <a:gd name="connsiteY10" fmla="*/ 88007 h 193779"/>
                    <a:gd name="connsiteX11" fmla="*/ 31136 w 321358"/>
                    <a:gd name="connsiteY11" fmla="*/ 164500 h 193779"/>
                    <a:gd name="connsiteX12" fmla="*/ 160591 w 321358"/>
                    <a:gd name="connsiteY12" fmla="*/ 181405 h 193779"/>
                    <a:gd name="connsiteX13" fmla="*/ 313172 w 321358"/>
                    <a:gd name="connsiteY13" fmla="*/ 121917 h 193779"/>
                    <a:gd name="connsiteX14" fmla="*/ 318784 w 321358"/>
                    <a:gd name="connsiteY14" fmla="*/ 122864 h 193779"/>
                    <a:gd name="connsiteX15" fmla="*/ 317837 w 321358"/>
                    <a:gd name="connsiteY15" fmla="*/ 128493 h 193779"/>
                    <a:gd name="connsiteX16" fmla="*/ 114814 w 321358"/>
                    <a:gd name="connsiteY16" fmla="*/ 193187 h 1937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1358" h="193779">
                      <a:moveTo>
                        <a:pt x="114814" y="193187"/>
                      </a:moveTo>
                      <a:cubicBezTo>
                        <a:pt x="78942" y="193187"/>
                        <a:pt x="47500" y="186104"/>
                        <a:pt x="26454" y="171059"/>
                      </a:cubicBezTo>
                      <a:cubicBezTo>
                        <a:pt x="8095" y="157958"/>
                        <a:pt x="-10888" y="132500"/>
                        <a:pt x="2906" y="85725"/>
                      </a:cubicBezTo>
                      <a:cubicBezTo>
                        <a:pt x="15787" y="42043"/>
                        <a:pt x="43020" y="13627"/>
                        <a:pt x="81681" y="3569"/>
                      </a:cubicBezTo>
                      <a:cubicBezTo>
                        <a:pt x="114865" y="-5069"/>
                        <a:pt x="155419" y="-201"/>
                        <a:pt x="198948" y="17633"/>
                      </a:cubicBezTo>
                      <a:cubicBezTo>
                        <a:pt x="239722" y="34352"/>
                        <a:pt x="280918" y="61906"/>
                        <a:pt x="314930" y="95208"/>
                      </a:cubicBezTo>
                      <a:cubicBezTo>
                        <a:pt x="316553" y="96730"/>
                        <a:pt x="316620" y="99282"/>
                        <a:pt x="315099" y="100888"/>
                      </a:cubicBezTo>
                      <a:cubicBezTo>
                        <a:pt x="313577" y="102511"/>
                        <a:pt x="311025" y="102596"/>
                        <a:pt x="309419" y="101074"/>
                      </a:cubicBezTo>
                      <a:cubicBezTo>
                        <a:pt x="309368" y="101024"/>
                        <a:pt x="309334" y="100990"/>
                        <a:pt x="309301" y="100956"/>
                      </a:cubicBezTo>
                      <a:cubicBezTo>
                        <a:pt x="238826" y="31985"/>
                        <a:pt x="146054" y="-4867"/>
                        <a:pt x="83710" y="11362"/>
                      </a:cubicBezTo>
                      <a:cubicBezTo>
                        <a:pt x="47432" y="20812"/>
                        <a:pt x="22853" y="46591"/>
                        <a:pt x="10631" y="88007"/>
                      </a:cubicBezTo>
                      <a:cubicBezTo>
                        <a:pt x="641" y="121900"/>
                        <a:pt x="7538" y="147646"/>
                        <a:pt x="31136" y="164500"/>
                      </a:cubicBezTo>
                      <a:cubicBezTo>
                        <a:pt x="57930" y="183653"/>
                        <a:pt x="105111" y="189857"/>
                        <a:pt x="160591" y="181405"/>
                      </a:cubicBezTo>
                      <a:cubicBezTo>
                        <a:pt x="216072" y="172952"/>
                        <a:pt x="271722" y="151315"/>
                        <a:pt x="313172" y="121917"/>
                      </a:cubicBezTo>
                      <a:cubicBezTo>
                        <a:pt x="314981" y="120633"/>
                        <a:pt x="317499" y="121055"/>
                        <a:pt x="318784" y="122864"/>
                      </a:cubicBezTo>
                      <a:cubicBezTo>
                        <a:pt x="320086" y="124690"/>
                        <a:pt x="319646" y="127209"/>
                        <a:pt x="317837" y="128493"/>
                      </a:cubicBezTo>
                      <a:cubicBezTo>
                        <a:pt x="259466" y="169876"/>
                        <a:pt x="179880" y="193187"/>
                        <a:pt x="114814" y="1931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爱设计-3-67">
                  <a:extLst>
                    <a:ext uri="{FF2B5EF4-FFF2-40B4-BE49-F238E27FC236}">
                      <a16:creationId xmlns:a16="http://schemas.microsoft.com/office/drawing/2014/main" id="{F8FC1EB9-63AB-E850-C4EB-B4B5200BF6A4}"/>
                    </a:ext>
                  </a:extLst>
                </p:cNvPr>
                <p:cNvSpPr/>
                <p:nvPr/>
              </p:nvSpPr>
              <p:spPr>
                <a:xfrm>
                  <a:off x="6234344" y="4166717"/>
                  <a:ext cx="222335" cy="265655"/>
                </a:xfrm>
                <a:custGeom>
                  <a:avLst/>
                  <a:gdLst>
                    <a:gd name="connsiteX0" fmla="*/ 14971 w 222335"/>
                    <a:gd name="connsiteY0" fmla="*/ 265063 h 265655"/>
                    <a:gd name="connsiteX1" fmla="*/ 10964 w 222335"/>
                    <a:gd name="connsiteY1" fmla="*/ 260989 h 265655"/>
                    <a:gd name="connsiteX2" fmla="*/ 13906 w 222335"/>
                    <a:gd name="connsiteY2" fmla="*/ 257135 h 265655"/>
                    <a:gd name="connsiteX3" fmla="*/ 212247 w 222335"/>
                    <a:gd name="connsiteY3" fmla="*/ 78353 h 265655"/>
                    <a:gd name="connsiteX4" fmla="*/ 171895 w 222335"/>
                    <a:gd name="connsiteY4" fmla="*/ 20319 h 265655"/>
                    <a:gd name="connsiteX5" fmla="*/ 65279 w 222335"/>
                    <a:gd name="connsiteY5" fmla="*/ 26016 h 265655"/>
                    <a:gd name="connsiteX6" fmla="*/ 11370 w 222335"/>
                    <a:gd name="connsiteY6" fmla="*/ 255647 h 265655"/>
                    <a:gd name="connsiteX7" fmla="*/ 8209 w 222335"/>
                    <a:gd name="connsiteY7" fmla="*/ 260380 h 265655"/>
                    <a:gd name="connsiteX8" fmla="*/ 3476 w 222335"/>
                    <a:gd name="connsiteY8" fmla="*/ 257220 h 265655"/>
                    <a:gd name="connsiteX9" fmla="*/ 4422 w 222335"/>
                    <a:gd name="connsiteY9" fmla="*/ 130436 h 265655"/>
                    <a:gd name="connsiteX10" fmla="*/ 60207 w 222335"/>
                    <a:gd name="connsiteY10" fmla="*/ 19677 h 265655"/>
                    <a:gd name="connsiteX11" fmla="*/ 175158 w 222335"/>
                    <a:gd name="connsiteY11" fmla="*/ 12915 h 265655"/>
                    <a:gd name="connsiteX12" fmla="*/ 220327 w 222335"/>
                    <a:gd name="connsiteY12" fmla="*/ 78843 h 265655"/>
                    <a:gd name="connsiteX13" fmla="*/ 152083 w 222335"/>
                    <a:gd name="connsiteY13" fmla="*/ 188063 h 265655"/>
                    <a:gd name="connsiteX14" fmla="*/ 16069 w 222335"/>
                    <a:gd name="connsiteY14" fmla="*/ 264827 h 265655"/>
                    <a:gd name="connsiteX15" fmla="*/ 14971 w 222335"/>
                    <a:gd name="connsiteY15" fmla="*/ 265063 h 26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22335" h="265655">
                      <a:moveTo>
                        <a:pt x="14971" y="265063"/>
                      </a:moveTo>
                      <a:cubicBezTo>
                        <a:pt x="12739" y="265046"/>
                        <a:pt x="10947" y="263220"/>
                        <a:pt x="10964" y="260989"/>
                      </a:cubicBezTo>
                      <a:cubicBezTo>
                        <a:pt x="10981" y="259197"/>
                        <a:pt x="12181" y="257625"/>
                        <a:pt x="13906" y="257135"/>
                      </a:cubicBezTo>
                      <a:cubicBezTo>
                        <a:pt x="109366" y="230933"/>
                        <a:pt x="207615" y="142370"/>
                        <a:pt x="212247" y="78353"/>
                      </a:cubicBezTo>
                      <a:cubicBezTo>
                        <a:pt x="214123" y="52387"/>
                        <a:pt x="200549" y="32879"/>
                        <a:pt x="171895" y="20319"/>
                      </a:cubicBezTo>
                      <a:cubicBezTo>
                        <a:pt x="129144" y="1606"/>
                        <a:pt x="93272" y="3533"/>
                        <a:pt x="65279" y="26016"/>
                      </a:cubicBezTo>
                      <a:cubicBezTo>
                        <a:pt x="9341" y="70948"/>
                        <a:pt x="-1968" y="188300"/>
                        <a:pt x="11370" y="255647"/>
                      </a:cubicBezTo>
                      <a:cubicBezTo>
                        <a:pt x="11809" y="257828"/>
                        <a:pt x="10390" y="259941"/>
                        <a:pt x="8209" y="260380"/>
                      </a:cubicBezTo>
                      <a:cubicBezTo>
                        <a:pt x="6028" y="260820"/>
                        <a:pt x="3915" y="259400"/>
                        <a:pt x="3476" y="257220"/>
                      </a:cubicBezTo>
                      <a:cubicBezTo>
                        <a:pt x="-3912" y="220030"/>
                        <a:pt x="-3556" y="172595"/>
                        <a:pt x="4422" y="130436"/>
                      </a:cubicBezTo>
                      <a:cubicBezTo>
                        <a:pt x="11184" y="94936"/>
                        <a:pt x="26263" y="46961"/>
                        <a:pt x="60207" y="19677"/>
                      </a:cubicBezTo>
                      <a:cubicBezTo>
                        <a:pt x="90636" y="-4851"/>
                        <a:pt x="129381" y="-7134"/>
                        <a:pt x="175158" y="12915"/>
                      </a:cubicBezTo>
                      <a:cubicBezTo>
                        <a:pt x="215171" y="30445"/>
                        <a:pt x="221798" y="58557"/>
                        <a:pt x="220327" y="78843"/>
                      </a:cubicBezTo>
                      <a:cubicBezTo>
                        <a:pt x="217960" y="111452"/>
                        <a:pt x="193094" y="151262"/>
                        <a:pt x="152083" y="188063"/>
                      </a:cubicBezTo>
                      <a:cubicBezTo>
                        <a:pt x="111851" y="224171"/>
                        <a:pt x="62287" y="252148"/>
                        <a:pt x="16069" y="264827"/>
                      </a:cubicBezTo>
                      <a:cubicBezTo>
                        <a:pt x="15715" y="264962"/>
                        <a:pt x="15343" y="265046"/>
                        <a:pt x="14971" y="26506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爱设计-3-68">
                  <a:extLst>
                    <a:ext uri="{FF2B5EF4-FFF2-40B4-BE49-F238E27FC236}">
                      <a16:creationId xmlns:a16="http://schemas.microsoft.com/office/drawing/2014/main" id="{D56EE5BF-0113-CA26-357B-FE4B311E30C4}"/>
                    </a:ext>
                  </a:extLst>
                </p:cNvPr>
                <p:cNvSpPr/>
                <p:nvPr/>
              </p:nvSpPr>
              <p:spPr>
                <a:xfrm>
                  <a:off x="5848128" y="4045723"/>
                  <a:ext cx="329441" cy="264227"/>
                </a:xfrm>
                <a:custGeom>
                  <a:avLst/>
                  <a:gdLst>
                    <a:gd name="connsiteX0" fmla="*/ 275501 w 329441"/>
                    <a:gd name="connsiteY0" fmla="*/ 263635 h 264227"/>
                    <a:gd name="connsiteX1" fmla="*/ 131035 w 329441"/>
                    <a:gd name="connsiteY1" fmla="*/ 232564 h 264227"/>
                    <a:gd name="connsiteX2" fmla="*/ 9322 w 329441"/>
                    <a:gd name="connsiteY2" fmla="*/ 131577 h 264227"/>
                    <a:gd name="connsiteX3" fmla="*/ 20057 w 329441"/>
                    <a:gd name="connsiteY3" fmla="*/ 38129 h 264227"/>
                    <a:gd name="connsiteX4" fmla="*/ 158877 w 329441"/>
                    <a:gd name="connsiteY4" fmla="*/ 6889 h 264227"/>
                    <a:gd name="connsiteX5" fmla="*/ 263212 w 329441"/>
                    <a:gd name="connsiteY5" fmla="*/ 86999 h 264227"/>
                    <a:gd name="connsiteX6" fmla="*/ 327043 w 329441"/>
                    <a:gd name="connsiteY6" fmla="*/ 255385 h 264227"/>
                    <a:gd name="connsiteX7" fmla="*/ 327618 w 329441"/>
                    <a:gd name="connsiteY7" fmla="*/ 259341 h 264227"/>
                    <a:gd name="connsiteX8" fmla="*/ 323679 w 329441"/>
                    <a:gd name="connsiteY8" fmla="*/ 259950 h 264227"/>
                    <a:gd name="connsiteX9" fmla="*/ 275501 w 329441"/>
                    <a:gd name="connsiteY9" fmla="*/ 263635 h 264227"/>
                    <a:gd name="connsiteX10" fmla="*/ 112863 w 329441"/>
                    <a:gd name="connsiteY10" fmla="*/ 7481 h 264227"/>
                    <a:gd name="connsiteX11" fmla="*/ 25889 w 329441"/>
                    <a:gd name="connsiteY11" fmla="*/ 43758 h 264227"/>
                    <a:gd name="connsiteX12" fmla="*/ 16541 w 329441"/>
                    <a:gd name="connsiteY12" fmla="*/ 127875 h 264227"/>
                    <a:gd name="connsiteX13" fmla="*/ 134281 w 329441"/>
                    <a:gd name="connsiteY13" fmla="*/ 225177 h 264227"/>
                    <a:gd name="connsiteX14" fmla="*/ 318540 w 329441"/>
                    <a:gd name="connsiteY14" fmla="*/ 252579 h 264227"/>
                    <a:gd name="connsiteX15" fmla="*/ 156460 w 329441"/>
                    <a:gd name="connsiteY15" fmla="*/ 14564 h 264227"/>
                    <a:gd name="connsiteX16" fmla="*/ 112863 w 329441"/>
                    <a:gd name="connsiteY16" fmla="*/ 7481 h 2642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9441" h="264227">
                      <a:moveTo>
                        <a:pt x="275501" y="263635"/>
                      </a:moveTo>
                      <a:cubicBezTo>
                        <a:pt x="225718" y="263364"/>
                        <a:pt x="176525" y="252799"/>
                        <a:pt x="131035" y="232564"/>
                      </a:cubicBezTo>
                      <a:cubicBezTo>
                        <a:pt x="74659" y="207647"/>
                        <a:pt x="29185" y="169900"/>
                        <a:pt x="9322" y="131577"/>
                      </a:cubicBezTo>
                      <a:cubicBezTo>
                        <a:pt x="-8613" y="96889"/>
                        <a:pt x="-4810" y="63688"/>
                        <a:pt x="20057" y="38129"/>
                      </a:cubicBezTo>
                      <a:cubicBezTo>
                        <a:pt x="55337" y="1851"/>
                        <a:pt x="107234" y="-9830"/>
                        <a:pt x="158877" y="6889"/>
                      </a:cubicBezTo>
                      <a:cubicBezTo>
                        <a:pt x="198281" y="19635"/>
                        <a:pt x="234356" y="47341"/>
                        <a:pt x="263212" y="86999"/>
                      </a:cubicBezTo>
                      <a:cubicBezTo>
                        <a:pt x="295736" y="131695"/>
                        <a:pt x="317306" y="188427"/>
                        <a:pt x="327043" y="255385"/>
                      </a:cubicBezTo>
                      <a:lnTo>
                        <a:pt x="327618" y="259341"/>
                      </a:lnTo>
                      <a:lnTo>
                        <a:pt x="323679" y="259950"/>
                      </a:lnTo>
                      <a:cubicBezTo>
                        <a:pt x="307738" y="262418"/>
                        <a:pt x="291628" y="263652"/>
                        <a:pt x="275501" y="263635"/>
                      </a:cubicBezTo>
                      <a:close/>
                      <a:moveTo>
                        <a:pt x="112863" y="7481"/>
                      </a:moveTo>
                      <a:cubicBezTo>
                        <a:pt x="80136" y="7176"/>
                        <a:pt x="48693" y="20277"/>
                        <a:pt x="25889" y="43758"/>
                      </a:cubicBezTo>
                      <a:cubicBezTo>
                        <a:pt x="-2629" y="73070"/>
                        <a:pt x="5062" y="105679"/>
                        <a:pt x="16541" y="127875"/>
                      </a:cubicBezTo>
                      <a:cubicBezTo>
                        <a:pt x="35525" y="164608"/>
                        <a:pt x="79544" y="200987"/>
                        <a:pt x="134281" y="225177"/>
                      </a:cubicBezTo>
                      <a:cubicBezTo>
                        <a:pt x="193582" y="251379"/>
                        <a:pt x="258833" y="261066"/>
                        <a:pt x="318540" y="252579"/>
                      </a:cubicBezTo>
                      <a:cubicBezTo>
                        <a:pt x="296260" y="108654"/>
                        <a:pt x="220494" y="35255"/>
                        <a:pt x="156460" y="14564"/>
                      </a:cubicBezTo>
                      <a:cubicBezTo>
                        <a:pt x="142395" y="9932"/>
                        <a:pt x="127671" y="7548"/>
                        <a:pt x="112863" y="748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4" name="图形 19">
                <a:extLst>
                  <a:ext uri="{FF2B5EF4-FFF2-40B4-BE49-F238E27FC236}">
                    <a16:creationId xmlns:a16="http://schemas.microsoft.com/office/drawing/2014/main" id="{C4E99BA9-CF5C-6003-3F0F-F5C7E8E49474}"/>
                  </a:ext>
                </a:extLst>
              </p:cNvPr>
              <p:cNvGrpSpPr/>
              <p:nvPr/>
            </p:nvGrpSpPr>
            <p:grpSpPr>
              <a:xfrm>
                <a:off x="6561608" y="4170741"/>
                <a:ext cx="2211975" cy="884576"/>
                <a:chOff x="6561608" y="4170741"/>
                <a:chExt cx="2211975" cy="884576"/>
              </a:xfrm>
            </p:grpSpPr>
            <p:sp>
              <p:nvSpPr>
                <p:cNvPr id="125" name="爱设计-3-69">
                  <a:extLst>
                    <a:ext uri="{FF2B5EF4-FFF2-40B4-BE49-F238E27FC236}">
                      <a16:creationId xmlns:a16="http://schemas.microsoft.com/office/drawing/2014/main" id="{EE38ED4F-5C35-2D63-BA48-6BE1BED7448D}"/>
                    </a:ext>
                  </a:extLst>
                </p:cNvPr>
                <p:cNvSpPr/>
                <p:nvPr/>
              </p:nvSpPr>
              <p:spPr>
                <a:xfrm>
                  <a:off x="6566056" y="4173361"/>
                  <a:ext cx="2202709" cy="879018"/>
                </a:xfrm>
                <a:custGeom>
                  <a:avLst/>
                  <a:gdLst>
                    <a:gd name="connsiteX0" fmla="*/ 2164744 w 2202709"/>
                    <a:gd name="connsiteY0" fmla="*/ 878426 h 879018"/>
                    <a:gd name="connsiteX1" fmla="*/ 2200885 w 2202709"/>
                    <a:gd name="connsiteY1" fmla="*/ 841236 h 879018"/>
                    <a:gd name="connsiteX2" fmla="*/ 2102620 w 2202709"/>
                    <a:gd name="connsiteY2" fmla="*/ 792670 h 879018"/>
                    <a:gd name="connsiteX3" fmla="*/ 1378615 w 2202709"/>
                    <a:gd name="connsiteY3" fmla="*/ 792298 h 879018"/>
                    <a:gd name="connsiteX4" fmla="*/ 1188861 w 2202709"/>
                    <a:gd name="connsiteY4" fmla="*/ 44965 h 879018"/>
                    <a:gd name="connsiteX5" fmla="*/ 1139838 w 2202709"/>
                    <a:gd name="connsiteY5" fmla="*/ 912 h 879018"/>
                    <a:gd name="connsiteX6" fmla="*/ 28415 w 2202709"/>
                    <a:gd name="connsiteY6" fmla="*/ -593 h 879018"/>
                    <a:gd name="connsiteX7" fmla="*/ -1810 w 2202709"/>
                    <a:gd name="connsiteY7" fmla="*/ 36023 h 879018"/>
                    <a:gd name="connsiteX8" fmla="*/ 202380 w 2202709"/>
                    <a:gd name="connsiteY8" fmla="*/ 861522 h 879018"/>
                    <a:gd name="connsiteX9" fmla="*/ 228734 w 2202709"/>
                    <a:gd name="connsiteY9" fmla="*/ 875840 h 879018"/>
                    <a:gd name="connsiteX10" fmla="*/ 2164744 w 2202709"/>
                    <a:gd name="connsiteY10" fmla="*/ 878426 h 879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02709" h="879018">
                      <a:moveTo>
                        <a:pt x="2164744" y="878426"/>
                      </a:moveTo>
                      <a:cubicBezTo>
                        <a:pt x="2164744" y="878426"/>
                        <a:pt x="2200885" y="864903"/>
                        <a:pt x="2200885" y="841236"/>
                      </a:cubicBezTo>
                      <a:cubicBezTo>
                        <a:pt x="2200885" y="817570"/>
                        <a:pt x="2202018" y="790421"/>
                        <a:pt x="2102620" y="792670"/>
                      </a:cubicBezTo>
                      <a:cubicBezTo>
                        <a:pt x="2003221" y="794918"/>
                        <a:pt x="1378615" y="792298"/>
                        <a:pt x="1378615" y="792298"/>
                      </a:cubicBezTo>
                      <a:lnTo>
                        <a:pt x="1188861" y="44965"/>
                      </a:lnTo>
                      <a:cubicBezTo>
                        <a:pt x="1188861" y="44965"/>
                        <a:pt x="1197905" y="912"/>
                        <a:pt x="1139838" y="912"/>
                      </a:cubicBezTo>
                      <a:cubicBezTo>
                        <a:pt x="1081771" y="912"/>
                        <a:pt x="28415" y="-593"/>
                        <a:pt x="28415" y="-593"/>
                      </a:cubicBezTo>
                      <a:cubicBezTo>
                        <a:pt x="28415" y="-593"/>
                        <a:pt x="-2571" y="13438"/>
                        <a:pt x="-1810" y="36023"/>
                      </a:cubicBezTo>
                      <a:cubicBezTo>
                        <a:pt x="-1049" y="58607"/>
                        <a:pt x="202380" y="861522"/>
                        <a:pt x="202380" y="861522"/>
                      </a:cubicBezTo>
                      <a:cubicBezTo>
                        <a:pt x="202380" y="861522"/>
                        <a:pt x="212928" y="873574"/>
                        <a:pt x="228734" y="875840"/>
                      </a:cubicBezTo>
                      <a:cubicBezTo>
                        <a:pt x="244540" y="878105"/>
                        <a:pt x="2164744" y="878426"/>
                        <a:pt x="2164744" y="87842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26" name="爱设计-3-70">
                  <a:extLst>
                    <a:ext uri="{FF2B5EF4-FFF2-40B4-BE49-F238E27FC236}">
                      <a16:creationId xmlns:a16="http://schemas.microsoft.com/office/drawing/2014/main" id="{63C99B81-B94F-2256-BBD4-98B7805F4121}"/>
                    </a:ext>
                  </a:extLst>
                </p:cNvPr>
                <p:cNvSpPr/>
                <p:nvPr/>
              </p:nvSpPr>
              <p:spPr>
                <a:xfrm>
                  <a:off x="6565633" y="4173226"/>
                  <a:ext cx="1191110" cy="876905"/>
                </a:xfrm>
                <a:custGeom>
                  <a:avLst/>
                  <a:gdLst>
                    <a:gd name="connsiteX0" fmla="*/ 59232 w 1191110"/>
                    <a:gd name="connsiteY0" fmla="*/ 78199 h 876905"/>
                    <a:gd name="connsiteX1" fmla="*/ 64473 w 1191110"/>
                    <a:gd name="connsiteY1" fmla="*/ 55970 h 876905"/>
                    <a:gd name="connsiteX2" fmla="*/ 105635 w 1191110"/>
                    <a:gd name="connsiteY2" fmla="*/ 41584 h 876905"/>
                    <a:gd name="connsiteX3" fmla="*/ 1189047 w 1191110"/>
                    <a:gd name="connsiteY3" fmla="*/ 43072 h 876905"/>
                    <a:gd name="connsiteX4" fmla="*/ 1139838 w 1191110"/>
                    <a:gd name="connsiteY4" fmla="*/ 912 h 876905"/>
                    <a:gd name="connsiteX5" fmla="*/ 28415 w 1191110"/>
                    <a:gd name="connsiteY5" fmla="*/ -593 h 876905"/>
                    <a:gd name="connsiteX6" fmla="*/ -1810 w 1191110"/>
                    <a:gd name="connsiteY6" fmla="*/ 36023 h 876905"/>
                    <a:gd name="connsiteX7" fmla="*/ 202363 w 1191110"/>
                    <a:gd name="connsiteY7" fmla="*/ 861657 h 876905"/>
                    <a:gd name="connsiteX8" fmla="*/ 228717 w 1191110"/>
                    <a:gd name="connsiteY8" fmla="*/ 875958 h 876905"/>
                    <a:gd name="connsiteX9" fmla="*/ 256440 w 1191110"/>
                    <a:gd name="connsiteY9" fmla="*/ 876313 h 876905"/>
                    <a:gd name="connsiteX10" fmla="*/ 59232 w 1191110"/>
                    <a:gd name="connsiteY10" fmla="*/ 78199 h 876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91110" h="876905">
                      <a:moveTo>
                        <a:pt x="59232" y="78199"/>
                      </a:moveTo>
                      <a:cubicBezTo>
                        <a:pt x="58979" y="70660"/>
                        <a:pt x="59993" y="61396"/>
                        <a:pt x="64473" y="55970"/>
                      </a:cubicBezTo>
                      <a:cubicBezTo>
                        <a:pt x="73905" y="44542"/>
                        <a:pt x="90810" y="41567"/>
                        <a:pt x="105635" y="41584"/>
                      </a:cubicBezTo>
                      <a:cubicBezTo>
                        <a:pt x="237254" y="41787"/>
                        <a:pt x="1119519" y="43055"/>
                        <a:pt x="1189047" y="43072"/>
                      </a:cubicBezTo>
                      <a:cubicBezTo>
                        <a:pt x="1189994" y="34620"/>
                        <a:pt x="1190586" y="912"/>
                        <a:pt x="1139838" y="912"/>
                      </a:cubicBezTo>
                      <a:cubicBezTo>
                        <a:pt x="1081855" y="912"/>
                        <a:pt x="28415" y="-593"/>
                        <a:pt x="28415" y="-593"/>
                      </a:cubicBezTo>
                      <a:cubicBezTo>
                        <a:pt x="28415" y="-593"/>
                        <a:pt x="-2571" y="13438"/>
                        <a:pt x="-1810" y="36023"/>
                      </a:cubicBezTo>
                      <a:cubicBezTo>
                        <a:pt x="-1049" y="58607"/>
                        <a:pt x="202363" y="861657"/>
                        <a:pt x="202363" y="861657"/>
                      </a:cubicBezTo>
                      <a:cubicBezTo>
                        <a:pt x="202363" y="861657"/>
                        <a:pt x="212895" y="873710"/>
                        <a:pt x="228717" y="875958"/>
                      </a:cubicBezTo>
                      <a:cubicBezTo>
                        <a:pt x="229545" y="876077"/>
                        <a:pt x="245706" y="876195"/>
                        <a:pt x="256440" y="876313"/>
                      </a:cubicBezTo>
                      <a:cubicBezTo>
                        <a:pt x="220755" y="735160"/>
                        <a:pt x="59892" y="98282"/>
                        <a:pt x="59232" y="7819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爱设计-3-71">
                  <a:extLst>
                    <a:ext uri="{FF2B5EF4-FFF2-40B4-BE49-F238E27FC236}">
                      <a16:creationId xmlns:a16="http://schemas.microsoft.com/office/drawing/2014/main" id="{6B3641CC-5D44-4A56-234D-9E309D004948}"/>
                    </a:ext>
                  </a:extLst>
                </p:cNvPr>
                <p:cNvSpPr/>
                <p:nvPr/>
              </p:nvSpPr>
              <p:spPr>
                <a:xfrm>
                  <a:off x="6561608" y="4170741"/>
                  <a:ext cx="1382541" cy="884576"/>
                </a:xfrm>
                <a:custGeom>
                  <a:avLst/>
                  <a:gdLst>
                    <a:gd name="connsiteX0" fmla="*/ 1351012 w 1382541"/>
                    <a:gd name="connsiteY0" fmla="*/ 883903 h 884576"/>
                    <a:gd name="connsiteX1" fmla="*/ 239522 w 1382541"/>
                    <a:gd name="connsiteY1" fmla="*/ 883903 h 884576"/>
                    <a:gd name="connsiteX2" fmla="*/ 197936 w 1382541"/>
                    <a:gd name="connsiteY2" fmla="*/ 843214 h 884576"/>
                    <a:gd name="connsiteX3" fmla="*/ -827 w 1382541"/>
                    <a:gd name="connsiteY3" fmla="*/ 41939 h 884576"/>
                    <a:gd name="connsiteX4" fmla="*/ 4430 w 1382541"/>
                    <a:gd name="connsiteY4" fmla="*/ 13827 h 884576"/>
                    <a:gd name="connsiteX5" fmla="*/ 40623 w 1382541"/>
                    <a:gd name="connsiteY5" fmla="*/ -593 h 884576"/>
                    <a:gd name="connsiteX6" fmla="*/ 1152148 w 1382541"/>
                    <a:gd name="connsiteY6" fmla="*/ -593 h 884576"/>
                    <a:gd name="connsiteX7" fmla="*/ 1193699 w 1382541"/>
                    <a:gd name="connsiteY7" fmla="*/ 39978 h 884576"/>
                    <a:gd name="connsiteX8" fmla="*/ 1380528 w 1382541"/>
                    <a:gd name="connsiteY8" fmla="*/ 793143 h 884576"/>
                    <a:gd name="connsiteX9" fmla="*/ 1377890 w 1382541"/>
                    <a:gd name="connsiteY9" fmla="*/ 798214 h 884576"/>
                    <a:gd name="connsiteX10" fmla="*/ 1372819 w 1382541"/>
                    <a:gd name="connsiteY10" fmla="*/ 795577 h 884576"/>
                    <a:gd name="connsiteX11" fmla="*/ 1372701 w 1382541"/>
                    <a:gd name="connsiteY11" fmla="*/ 795087 h 884576"/>
                    <a:gd name="connsiteX12" fmla="*/ 1185889 w 1382541"/>
                    <a:gd name="connsiteY12" fmla="*/ 41956 h 884576"/>
                    <a:gd name="connsiteX13" fmla="*/ 1152080 w 1382541"/>
                    <a:gd name="connsiteY13" fmla="*/ 7488 h 884576"/>
                    <a:gd name="connsiteX14" fmla="*/ 40741 w 1382541"/>
                    <a:gd name="connsiteY14" fmla="*/ 7488 h 884576"/>
                    <a:gd name="connsiteX15" fmla="*/ 10769 w 1382541"/>
                    <a:gd name="connsiteY15" fmla="*/ 18814 h 884576"/>
                    <a:gd name="connsiteX16" fmla="*/ 7034 w 1382541"/>
                    <a:gd name="connsiteY16" fmla="*/ 40148 h 884576"/>
                    <a:gd name="connsiteX17" fmla="*/ 205814 w 1382541"/>
                    <a:gd name="connsiteY17" fmla="*/ 841557 h 884576"/>
                    <a:gd name="connsiteX18" fmla="*/ 205814 w 1382541"/>
                    <a:gd name="connsiteY18" fmla="*/ 841659 h 884576"/>
                    <a:gd name="connsiteX19" fmla="*/ 239488 w 1382541"/>
                    <a:gd name="connsiteY19" fmla="*/ 875908 h 884576"/>
                    <a:gd name="connsiteX20" fmla="*/ 1351012 w 1382541"/>
                    <a:gd name="connsiteY20" fmla="*/ 875908 h 884576"/>
                    <a:gd name="connsiteX21" fmla="*/ 1355306 w 1382541"/>
                    <a:gd name="connsiteY21" fmla="*/ 879677 h 884576"/>
                    <a:gd name="connsiteX22" fmla="*/ 1351537 w 1382541"/>
                    <a:gd name="connsiteY22" fmla="*/ 883971 h 884576"/>
                    <a:gd name="connsiteX23" fmla="*/ 1351012 w 1382541"/>
                    <a:gd name="connsiteY23" fmla="*/ 883971 h 884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382541" h="884576">
                      <a:moveTo>
                        <a:pt x="1351012" y="883903"/>
                      </a:moveTo>
                      <a:lnTo>
                        <a:pt x="239522" y="883903"/>
                      </a:lnTo>
                      <a:cubicBezTo>
                        <a:pt x="217123" y="883903"/>
                        <a:pt x="203126" y="870211"/>
                        <a:pt x="197936" y="843214"/>
                      </a:cubicBezTo>
                      <a:lnTo>
                        <a:pt x="-827" y="41939"/>
                      </a:lnTo>
                      <a:cubicBezTo>
                        <a:pt x="-3177" y="30850"/>
                        <a:pt x="-1351" y="21181"/>
                        <a:pt x="4430" y="13827"/>
                      </a:cubicBezTo>
                      <a:cubicBezTo>
                        <a:pt x="11463" y="4868"/>
                        <a:pt x="23989" y="-119"/>
                        <a:pt x="40623" y="-593"/>
                      </a:cubicBezTo>
                      <a:lnTo>
                        <a:pt x="1152148" y="-593"/>
                      </a:lnTo>
                      <a:cubicBezTo>
                        <a:pt x="1179939" y="-593"/>
                        <a:pt x="1189168" y="22550"/>
                        <a:pt x="1193699" y="39978"/>
                      </a:cubicBezTo>
                      <a:lnTo>
                        <a:pt x="1380528" y="793143"/>
                      </a:lnTo>
                      <a:cubicBezTo>
                        <a:pt x="1381204" y="795273"/>
                        <a:pt x="1380020" y="797538"/>
                        <a:pt x="1377890" y="798214"/>
                      </a:cubicBezTo>
                      <a:cubicBezTo>
                        <a:pt x="1375760" y="798890"/>
                        <a:pt x="1373496" y="797707"/>
                        <a:pt x="1372819" y="795577"/>
                      </a:cubicBezTo>
                      <a:cubicBezTo>
                        <a:pt x="1372769" y="795408"/>
                        <a:pt x="1372735" y="795256"/>
                        <a:pt x="1372701" y="795087"/>
                      </a:cubicBezTo>
                      <a:lnTo>
                        <a:pt x="1185889" y="41956"/>
                      </a:lnTo>
                      <a:cubicBezTo>
                        <a:pt x="1179685" y="18138"/>
                        <a:pt x="1169272" y="7488"/>
                        <a:pt x="1152080" y="7488"/>
                      </a:cubicBezTo>
                      <a:lnTo>
                        <a:pt x="40741" y="7488"/>
                      </a:lnTo>
                      <a:cubicBezTo>
                        <a:pt x="26677" y="7894"/>
                        <a:pt x="16280" y="11816"/>
                        <a:pt x="10769" y="18814"/>
                      </a:cubicBezTo>
                      <a:cubicBezTo>
                        <a:pt x="6509" y="24240"/>
                        <a:pt x="5225" y="31611"/>
                        <a:pt x="7034" y="40148"/>
                      </a:cubicBezTo>
                      <a:lnTo>
                        <a:pt x="205814" y="841557"/>
                      </a:lnTo>
                      <a:lnTo>
                        <a:pt x="205814" y="841659"/>
                      </a:lnTo>
                      <a:cubicBezTo>
                        <a:pt x="210277" y="865021"/>
                        <a:pt x="221028" y="875908"/>
                        <a:pt x="239488" y="875908"/>
                      </a:cubicBezTo>
                      <a:lnTo>
                        <a:pt x="1351012" y="875908"/>
                      </a:lnTo>
                      <a:cubicBezTo>
                        <a:pt x="1353244" y="875756"/>
                        <a:pt x="1355154" y="877446"/>
                        <a:pt x="1355306" y="879677"/>
                      </a:cubicBezTo>
                      <a:cubicBezTo>
                        <a:pt x="1355442" y="881909"/>
                        <a:pt x="1353768" y="883819"/>
                        <a:pt x="1351537" y="883971"/>
                      </a:cubicBezTo>
                      <a:cubicBezTo>
                        <a:pt x="1351367" y="883988"/>
                        <a:pt x="1351182" y="883988"/>
                        <a:pt x="1351012" y="88397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爱设计-3-72">
                  <a:extLst>
                    <a:ext uri="{FF2B5EF4-FFF2-40B4-BE49-F238E27FC236}">
                      <a16:creationId xmlns:a16="http://schemas.microsoft.com/office/drawing/2014/main" id="{E7589F89-74F0-D372-039D-01BB884297DA}"/>
                    </a:ext>
                  </a:extLst>
                </p:cNvPr>
                <p:cNvSpPr/>
                <p:nvPr/>
              </p:nvSpPr>
              <p:spPr>
                <a:xfrm>
                  <a:off x="7937374" y="4963428"/>
                  <a:ext cx="836209" cy="91808"/>
                </a:xfrm>
                <a:custGeom>
                  <a:avLst/>
                  <a:gdLst>
                    <a:gd name="connsiteX0" fmla="*/ 788558 w 836209"/>
                    <a:gd name="connsiteY0" fmla="*/ 91216 h 91808"/>
                    <a:gd name="connsiteX1" fmla="*/ 59279 w 836209"/>
                    <a:gd name="connsiteY1" fmla="*/ 91216 h 91808"/>
                    <a:gd name="connsiteX2" fmla="*/ 55509 w 836209"/>
                    <a:gd name="connsiteY2" fmla="*/ 86922 h 91808"/>
                    <a:gd name="connsiteX3" fmla="*/ 59279 w 836209"/>
                    <a:gd name="connsiteY3" fmla="*/ 83153 h 91808"/>
                    <a:gd name="connsiteX4" fmla="*/ 788558 w 836209"/>
                    <a:gd name="connsiteY4" fmla="*/ 83153 h 91808"/>
                    <a:gd name="connsiteX5" fmla="*/ 826322 w 836209"/>
                    <a:gd name="connsiteY5" fmla="*/ 45388 h 91808"/>
                    <a:gd name="connsiteX6" fmla="*/ 782370 w 836209"/>
                    <a:gd name="connsiteY6" fmla="*/ 7471 h 91808"/>
                    <a:gd name="connsiteX7" fmla="*/ 1956 w 836209"/>
                    <a:gd name="connsiteY7" fmla="*/ 7471 h 91808"/>
                    <a:gd name="connsiteX8" fmla="*/ -1814 w 836209"/>
                    <a:gd name="connsiteY8" fmla="*/ 3178 h 91808"/>
                    <a:gd name="connsiteX9" fmla="*/ 1956 w 836209"/>
                    <a:gd name="connsiteY9" fmla="*/ -593 h 91808"/>
                    <a:gd name="connsiteX10" fmla="*/ 782455 w 836209"/>
                    <a:gd name="connsiteY10" fmla="*/ -593 h 91808"/>
                    <a:gd name="connsiteX11" fmla="*/ 834386 w 836209"/>
                    <a:gd name="connsiteY11" fmla="*/ 45388 h 91808"/>
                    <a:gd name="connsiteX12" fmla="*/ 788558 w 836209"/>
                    <a:gd name="connsiteY12" fmla="*/ 91216 h 918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36209" h="91808">
                      <a:moveTo>
                        <a:pt x="788558" y="91216"/>
                      </a:moveTo>
                      <a:lnTo>
                        <a:pt x="59279" y="91216"/>
                      </a:lnTo>
                      <a:cubicBezTo>
                        <a:pt x="57047" y="91064"/>
                        <a:pt x="55357" y="89154"/>
                        <a:pt x="55509" y="86922"/>
                      </a:cubicBezTo>
                      <a:cubicBezTo>
                        <a:pt x="55644" y="84894"/>
                        <a:pt x="57250" y="83288"/>
                        <a:pt x="59279" y="83153"/>
                      </a:cubicBezTo>
                      <a:lnTo>
                        <a:pt x="788558" y="83153"/>
                      </a:lnTo>
                      <a:cubicBezTo>
                        <a:pt x="809401" y="83119"/>
                        <a:pt x="826288" y="66231"/>
                        <a:pt x="826322" y="45388"/>
                      </a:cubicBezTo>
                      <a:cubicBezTo>
                        <a:pt x="826322" y="23209"/>
                        <a:pt x="808268" y="7623"/>
                        <a:pt x="782370" y="7471"/>
                      </a:cubicBezTo>
                      <a:lnTo>
                        <a:pt x="1956" y="7471"/>
                      </a:lnTo>
                      <a:cubicBezTo>
                        <a:pt x="-276" y="7319"/>
                        <a:pt x="-1966" y="5409"/>
                        <a:pt x="-1814" y="3178"/>
                      </a:cubicBezTo>
                      <a:cubicBezTo>
                        <a:pt x="-1679" y="1149"/>
                        <a:pt x="-73" y="-457"/>
                        <a:pt x="1956" y="-593"/>
                      </a:cubicBezTo>
                      <a:lnTo>
                        <a:pt x="782455" y="-593"/>
                      </a:lnTo>
                      <a:cubicBezTo>
                        <a:pt x="812545" y="-423"/>
                        <a:pt x="834386" y="18915"/>
                        <a:pt x="834386" y="45388"/>
                      </a:cubicBezTo>
                      <a:cubicBezTo>
                        <a:pt x="834352" y="70694"/>
                        <a:pt x="813864" y="91182"/>
                        <a:pt x="788558" y="912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爱设计-3-73">
                  <a:extLst>
                    <a:ext uri="{FF2B5EF4-FFF2-40B4-BE49-F238E27FC236}">
                      <a16:creationId xmlns:a16="http://schemas.microsoft.com/office/drawing/2014/main" id="{F8FF4A44-75E7-E1A6-6C61-880E5B0AF0D4}"/>
                    </a:ext>
                  </a:extLst>
                </p:cNvPr>
                <p:cNvSpPr/>
                <p:nvPr/>
              </p:nvSpPr>
              <p:spPr>
                <a:xfrm rot="-1800001">
                  <a:off x="7159574" y="4538211"/>
                  <a:ext cx="182501" cy="222869"/>
                </a:xfrm>
                <a:custGeom>
                  <a:avLst/>
                  <a:gdLst>
                    <a:gd name="connsiteX0" fmla="*/ 180678 w 182501"/>
                    <a:gd name="connsiteY0" fmla="*/ 110842 h 222869"/>
                    <a:gd name="connsiteX1" fmla="*/ 89427 w 182501"/>
                    <a:gd name="connsiteY1" fmla="*/ 222277 h 222869"/>
                    <a:gd name="connsiteX2" fmla="*/ -1824 w 182501"/>
                    <a:gd name="connsiteY2" fmla="*/ 110842 h 222869"/>
                    <a:gd name="connsiteX3" fmla="*/ 89427 w 182501"/>
                    <a:gd name="connsiteY3" fmla="*/ -592 h 222869"/>
                    <a:gd name="connsiteX4" fmla="*/ 180678 w 182501"/>
                    <a:gd name="connsiteY4" fmla="*/ 110842 h 22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2501" h="222869">
                      <a:moveTo>
                        <a:pt x="180678" y="110842"/>
                      </a:moveTo>
                      <a:cubicBezTo>
                        <a:pt x="180678" y="172386"/>
                        <a:pt x="139823" y="222277"/>
                        <a:pt x="89427" y="222277"/>
                      </a:cubicBezTo>
                      <a:cubicBezTo>
                        <a:pt x="39031" y="222277"/>
                        <a:pt x="-1824" y="172386"/>
                        <a:pt x="-1824" y="110842"/>
                      </a:cubicBezTo>
                      <a:cubicBezTo>
                        <a:pt x="-1824" y="49299"/>
                        <a:pt x="39031" y="-592"/>
                        <a:pt x="89427" y="-592"/>
                      </a:cubicBezTo>
                      <a:cubicBezTo>
                        <a:pt x="139823" y="-592"/>
                        <a:pt x="180678" y="49299"/>
                        <a:pt x="180678" y="11084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爱设计-3-74">
                  <a:extLst>
                    <a:ext uri="{FF2B5EF4-FFF2-40B4-BE49-F238E27FC236}">
                      <a16:creationId xmlns:a16="http://schemas.microsoft.com/office/drawing/2014/main" id="{3E9E3C0A-6553-8C2E-B767-62247690917E}"/>
                    </a:ext>
                  </a:extLst>
                </p:cNvPr>
                <p:cNvSpPr/>
                <p:nvPr/>
              </p:nvSpPr>
              <p:spPr>
                <a:xfrm>
                  <a:off x="7150144" y="4538819"/>
                  <a:ext cx="201355" cy="221689"/>
                </a:xfrm>
                <a:custGeom>
                  <a:avLst/>
                  <a:gdLst>
                    <a:gd name="connsiteX0" fmla="*/ 115540 w 201355"/>
                    <a:gd name="connsiteY0" fmla="*/ 221095 h 221689"/>
                    <a:gd name="connsiteX1" fmla="*/ 80953 w 201355"/>
                    <a:gd name="connsiteY1" fmla="*/ 214536 h 221689"/>
                    <a:gd name="connsiteX2" fmla="*/ 16344 w 201355"/>
                    <a:gd name="connsiteY2" fmla="*/ 157889 h 221689"/>
                    <a:gd name="connsiteX3" fmla="*/ 41109 w 201355"/>
                    <a:gd name="connsiteY3" fmla="*/ 10245 h 221689"/>
                    <a:gd name="connsiteX4" fmla="*/ 116757 w 201355"/>
                    <a:gd name="connsiteY4" fmla="*/ 5985 h 221689"/>
                    <a:gd name="connsiteX5" fmla="*/ 181366 w 201355"/>
                    <a:gd name="connsiteY5" fmla="*/ 62615 h 221689"/>
                    <a:gd name="connsiteX6" fmla="*/ 156584 w 201355"/>
                    <a:gd name="connsiteY6" fmla="*/ 210259 h 221689"/>
                    <a:gd name="connsiteX7" fmla="*/ 115540 w 201355"/>
                    <a:gd name="connsiteY7" fmla="*/ 221095 h 221689"/>
                    <a:gd name="connsiteX8" fmla="*/ 82187 w 201355"/>
                    <a:gd name="connsiteY8" fmla="*/ 7523 h 221689"/>
                    <a:gd name="connsiteX9" fmla="*/ 45149 w 201355"/>
                    <a:gd name="connsiteY9" fmla="*/ 17277 h 221689"/>
                    <a:gd name="connsiteX10" fmla="*/ 23325 w 201355"/>
                    <a:gd name="connsiteY10" fmla="*/ 153900 h 221689"/>
                    <a:gd name="connsiteX11" fmla="*/ 83793 w 201355"/>
                    <a:gd name="connsiteY11" fmla="*/ 207031 h 221689"/>
                    <a:gd name="connsiteX12" fmla="*/ 152560 w 201355"/>
                    <a:gd name="connsiteY12" fmla="*/ 203312 h 221689"/>
                    <a:gd name="connsiteX13" fmla="*/ 174384 w 201355"/>
                    <a:gd name="connsiteY13" fmla="*/ 66672 h 221689"/>
                    <a:gd name="connsiteX14" fmla="*/ 113900 w 201355"/>
                    <a:gd name="connsiteY14" fmla="*/ 13558 h 221689"/>
                    <a:gd name="connsiteX15" fmla="*/ 82187 w 201355"/>
                    <a:gd name="connsiteY15" fmla="*/ 7523 h 2216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01355" h="221689">
                      <a:moveTo>
                        <a:pt x="115540" y="221095"/>
                      </a:moveTo>
                      <a:cubicBezTo>
                        <a:pt x="103706" y="221011"/>
                        <a:pt x="91992" y="218796"/>
                        <a:pt x="80953" y="214536"/>
                      </a:cubicBezTo>
                      <a:cubicBezTo>
                        <a:pt x="54632" y="204597"/>
                        <a:pt x="31693" y="184480"/>
                        <a:pt x="16344" y="157889"/>
                      </a:cubicBezTo>
                      <a:cubicBezTo>
                        <a:pt x="-15505" y="102764"/>
                        <a:pt x="-4381" y="36515"/>
                        <a:pt x="41109" y="10245"/>
                      </a:cubicBezTo>
                      <a:cubicBezTo>
                        <a:pt x="63287" y="-2552"/>
                        <a:pt x="90132" y="-4073"/>
                        <a:pt x="116757" y="5985"/>
                      </a:cubicBezTo>
                      <a:cubicBezTo>
                        <a:pt x="143077" y="15925"/>
                        <a:pt x="166016" y="36025"/>
                        <a:pt x="181366" y="62615"/>
                      </a:cubicBezTo>
                      <a:cubicBezTo>
                        <a:pt x="213214" y="117758"/>
                        <a:pt x="202091" y="183990"/>
                        <a:pt x="156584" y="210259"/>
                      </a:cubicBezTo>
                      <a:cubicBezTo>
                        <a:pt x="144108" y="217444"/>
                        <a:pt x="129942" y="221180"/>
                        <a:pt x="115540" y="221095"/>
                      </a:cubicBezTo>
                      <a:close/>
                      <a:moveTo>
                        <a:pt x="82187" y="7523"/>
                      </a:moveTo>
                      <a:cubicBezTo>
                        <a:pt x="69204" y="7439"/>
                        <a:pt x="56407" y="10803"/>
                        <a:pt x="45149" y="17277"/>
                      </a:cubicBezTo>
                      <a:cubicBezTo>
                        <a:pt x="3496" y="41316"/>
                        <a:pt x="-6292" y="102611"/>
                        <a:pt x="23325" y="153900"/>
                      </a:cubicBezTo>
                      <a:cubicBezTo>
                        <a:pt x="37745" y="178868"/>
                        <a:pt x="59213" y="197733"/>
                        <a:pt x="83793" y="207031"/>
                      </a:cubicBezTo>
                      <a:cubicBezTo>
                        <a:pt x="108101" y="216193"/>
                        <a:pt x="132512" y="214874"/>
                        <a:pt x="152560" y="203312"/>
                      </a:cubicBezTo>
                      <a:cubicBezTo>
                        <a:pt x="194213" y="179257"/>
                        <a:pt x="204001" y="117978"/>
                        <a:pt x="174384" y="66672"/>
                      </a:cubicBezTo>
                      <a:cubicBezTo>
                        <a:pt x="159965" y="41704"/>
                        <a:pt x="138496" y="22839"/>
                        <a:pt x="113900" y="13558"/>
                      </a:cubicBezTo>
                      <a:cubicBezTo>
                        <a:pt x="103774" y="9637"/>
                        <a:pt x="93039" y="7591"/>
                        <a:pt x="82187" y="752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1" name="爱设计-3-75">
                <a:extLst>
                  <a:ext uri="{FF2B5EF4-FFF2-40B4-BE49-F238E27FC236}">
                    <a16:creationId xmlns:a16="http://schemas.microsoft.com/office/drawing/2014/main" id="{A2B33601-09F7-8D92-5B3A-C92F27C3787A}"/>
                  </a:ext>
                </a:extLst>
              </p:cNvPr>
              <p:cNvSpPr/>
              <p:nvPr/>
            </p:nvSpPr>
            <p:spPr>
              <a:xfrm>
                <a:off x="6216307" y="5047161"/>
                <a:ext cx="4927908" cy="8088"/>
              </a:xfrm>
              <a:custGeom>
                <a:avLst/>
                <a:gdLst>
                  <a:gd name="connsiteX0" fmla="*/ 4921784 w 4927908"/>
                  <a:gd name="connsiteY0" fmla="*/ 7484 h 8088"/>
                  <a:gd name="connsiteX1" fmla="*/ 2478 w 4927908"/>
                  <a:gd name="connsiteY1" fmla="*/ 7484 h 8088"/>
                  <a:gd name="connsiteX2" fmla="*/ -1816 w 4927908"/>
                  <a:gd name="connsiteY2" fmla="*/ 3714 h 8088"/>
                  <a:gd name="connsiteX3" fmla="*/ 1954 w 4927908"/>
                  <a:gd name="connsiteY3" fmla="*/ -580 h 8088"/>
                  <a:gd name="connsiteX4" fmla="*/ 2478 w 4927908"/>
                  <a:gd name="connsiteY4" fmla="*/ -580 h 8088"/>
                  <a:gd name="connsiteX5" fmla="*/ 4921784 w 4927908"/>
                  <a:gd name="connsiteY5" fmla="*/ -580 h 8088"/>
                  <a:gd name="connsiteX6" fmla="*/ 4926078 w 4927908"/>
                  <a:gd name="connsiteY6" fmla="*/ 3190 h 8088"/>
                  <a:gd name="connsiteX7" fmla="*/ 4922308 w 4927908"/>
                  <a:gd name="connsiteY7" fmla="*/ 7484 h 8088"/>
                  <a:gd name="connsiteX8" fmla="*/ 4921784 w 4927908"/>
                  <a:gd name="connsiteY8" fmla="*/ 7484 h 80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927908" h="8088">
                    <a:moveTo>
                      <a:pt x="4921784" y="7484"/>
                    </a:moveTo>
                    <a:lnTo>
                      <a:pt x="2478" y="7484"/>
                    </a:lnTo>
                    <a:cubicBezTo>
                      <a:pt x="246" y="7636"/>
                      <a:pt x="-1664" y="5946"/>
                      <a:pt x="-1816" y="3714"/>
                    </a:cubicBezTo>
                    <a:cubicBezTo>
                      <a:pt x="-1951" y="1482"/>
                      <a:pt x="-278" y="-428"/>
                      <a:pt x="1954" y="-580"/>
                    </a:cubicBezTo>
                    <a:cubicBezTo>
                      <a:pt x="2123" y="-597"/>
                      <a:pt x="2309" y="-597"/>
                      <a:pt x="2478" y="-580"/>
                    </a:cubicBezTo>
                    <a:lnTo>
                      <a:pt x="4921784" y="-580"/>
                    </a:lnTo>
                    <a:cubicBezTo>
                      <a:pt x="4924016" y="-732"/>
                      <a:pt x="4925926" y="959"/>
                      <a:pt x="4926078" y="3190"/>
                    </a:cubicBezTo>
                    <a:cubicBezTo>
                      <a:pt x="4926213" y="5421"/>
                      <a:pt x="4924540" y="7332"/>
                      <a:pt x="4922308" y="7484"/>
                    </a:cubicBezTo>
                    <a:cubicBezTo>
                      <a:pt x="4922139" y="7501"/>
                      <a:pt x="4921953" y="7501"/>
                      <a:pt x="4921784" y="7484"/>
                    </a:cubicBezTo>
                    <a:close/>
                  </a:path>
                </a:pathLst>
              </a:custGeom>
              <a:solidFill>
                <a:srgbClr val="2E2E2E"/>
              </a:solidFill>
              <a:ln w="16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2" name="图形 19">
                <a:extLst>
                  <a:ext uri="{FF2B5EF4-FFF2-40B4-BE49-F238E27FC236}">
                    <a16:creationId xmlns:a16="http://schemas.microsoft.com/office/drawing/2014/main" id="{380835DA-D663-5D8D-73BA-000A5A1A0630}"/>
                  </a:ext>
                </a:extLst>
              </p:cNvPr>
              <p:cNvGrpSpPr/>
              <p:nvPr/>
            </p:nvGrpSpPr>
            <p:grpSpPr>
              <a:xfrm>
                <a:off x="9925577" y="4339475"/>
                <a:ext cx="1015100" cy="715052"/>
                <a:chOff x="9925577" y="4339475"/>
                <a:chExt cx="1015100" cy="715052"/>
              </a:xfrm>
            </p:grpSpPr>
            <p:sp>
              <p:nvSpPr>
                <p:cNvPr id="133" name="爱设计-3-76">
                  <a:extLst>
                    <a:ext uri="{FF2B5EF4-FFF2-40B4-BE49-F238E27FC236}">
                      <a16:creationId xmlns:a16="http://schemas.microsoft.com/office/drawing/2014/main" id="{F7DF78C8-3072-E515-457C-64F1AC382FC2}"/>
                    </a:ext>
                  </a:extLst>
                </p:cNvPr>
                <p:cNvSpPr/>
                <p:nvPr/>
              </p:nvSpPr>
              <p:spPr>
                <a:xfrm>
                  <a:off x="10002763" y="4343776"/>
                  <a:ext cx="933908" cy="184022"/>
                </a:xfrm>
                <a:custGeom>
                  <a:avLst/>
                  <a:gdLst>
                    <a:gd name="connsiteX0" fmla="*/ 932201 w 933908"/>
                    <a:gd name="connsiteY0" fmla="*/ 0 h 184022"/>
                    <a:gd name="connsiteX1" fmla="*/ 933909 w 933908"/>
                    <a:gd name="connsiteY1" fmla="*/ 0 h 184022"/>
                    <a:gd name="connsiteX2" fmla="*/ 933909 w 933908"/>
                    <a:gd name="connsiteY2" fmla="*/ 184023 h 184022"/>
                    <a:gd name="connsiteX3" fmla="*/ 932201 w 933908"/>
                    <a:gd name="connsiteY3" fmla="*/ 184023 h 184022"/>
                    <a:gd name="connsiteX4" fmla="*/ 1708 w 933908"/>
                    <a:gd name="connsiteY4" fmla="*/ 184023 h 184022"/>
                    <a:gd name="connsiteX5" fmla="*/ 0 w 933908"/>
                    <a:gd name="connsiteY5" fmla="*/ 184023 h 184022"/>
                    <a:gd name="connsiteX6" fmla="*/ 0 w 933908"/>
                    <a:gd name="connsiteY6" fmla="*/ 0 h 184022"/>
                    <a:gd name="connsiteX7" fmla="*/ 1708 w 933908"/>
                    <a:gd name="connsiteY7" fmla="*/ 0 h 184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33908" h="184022">
                      <a:moveTo>
                        <a:pt x="932201" y="0"/>
                      </a:moveTo>
                      <a:cubicBezTo>
                        <a:pt x="933144" y="0"/>
                        <a:pt x="933909" y="0"/>
                        <a:pt x="933909" y="0"/>
                      </a:cubicBezTo>
                      <a:lnTo>
                        <a:pt x="933909" y="184023"/>
                      </a:lnTo>
                      <a:cubicBezTo>
                        <a:pt x="933909" y="184023"/>
                        <a:pt x="933144" y="184023"/>
                        <a:pt x="932201" y="184023"/>
                      </a:cubicBezTo>
                      <a:lnTo>
                        <a:pt x="1708" y="184023"/>
                      </a:lnTo>
                      <a:cubicBezTo>
                        <a:pt x="765" y="184023"/>
                        <a:pt x="0" y="184023"/>
                        <a:pt x="0" y="184023"/>
                      </a:cubicBezTo>
                      <a:lnTo>
                        <a:pt x="0" y="0"/>
                      </a:lnTo>
                      <a:cubicBezTo>
                        <a:pt x="0" y="0"/>
                        <a:pt x="765" y="0"/>
                        <a:pt x="170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爱设计-3-77">
                  <a:extLst>
                    <a:ext uri="{FF2B5EF4-FFF2-40B4-BE49-F238E27FC236}">
                      <a16:creationId xmlns:a16="http://schemas.microsoft.com/office/drawing/2014/main" id="{225636E8-28BD-2BCE-AF66-8925814AD457}"/>
                    </a:ext>
                  </a:extLst>
                </p:cNvPr>
                <p:cNvSpPr/>
                <p:nvPr/>
              </p:nvSpPr>
              <p:spPr>
                <a:xfrm>
                  <a:off x="10002746" y="4343793"/>
                  <a:ext cx="933890" cy="184005"/>
                </a:xfrm>
                <a:custGeom>
                  <a:avLst/>
                  <a:gdLst>
                    <a:gd name="connsiteX0" fmla="*/ 28908 w 933890"/>
                    <a:gd name="connsiteY0" fmla="*/ 31391 h 184005"/>
                    <a:gd name="connsiteX1" fmla="*/ 32729 w 933890"/>
                    <a:gd name="connsiteY1" fmla="*/ 27536 h 184005"/>
                    <a:gd name="connsiteX2" fmla="*/ 32746 w 933890"/>
                    <a:gd name="connsiteY2" fmla="*/ 27536 h 184005"/>
                    <a:gd name="connsiteX3" fmla="*/ 932067 w 933890"/>
                    <a:gd name="connsiteY3" fmla="*/ 27536 h 184005"/>
                    <a:gd name="connsiteX4" fmla="*/ 932067 w 933890"/>
                    <a:gd name="connsiteY4" fmla="*/ 3245 h 184005"/>
                    <a:gd name="connsiteX5" fmla="*/ 928230 w 933890"/>
                    <a:gd name="connsiteY5" fmla="*/ -593 h 184005"/>
                    <a:gd name="connsiteX6" fmla="*/ 2014 w 933890"/>
                    <a:gd name="connsiteY6" fmla="*/ -593 h 184005"/>
                    <a:gd name="connsiteX7" fmla="*/ -1824 w 933890"/>
                    <a:gd name="connsiteY7" fmla="*/ 3245 h 184005"/>
                    <a:gd name="connsiteX8" fmla="*/ -1824 w 933890"/>
                    <a:gd name="connsiteY8" fmla="*/ 179576 h 184005"/>
                    <a:gd name="connsiteX9" fmla="*/ 2014 w 933890"/>
                    <a:gd name="connsiteY9" fmla="*/ 183413 h 184005"/>
                    <a:gd name="connsiteX10" fmla="*/ 28908 w 933890"/>
                    <a:gd name="connsiteY10" fmla="*/ 183413 h 1840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33890" h="184005">
                      <a:moveTo>
                        <a:pt x="28908" y="31391"/>
                      </a:moveTo>
                      <a:cubicBezTo>
                        <a:pt x="28892" y="29278"/>
                        <a:pt x="30616" y="27553"/>
                        <a:pt x="32729" y="27536"/>
                      </a:cubicBezTo>
                      <a:cubicBezTo>
                        <a:pt x="32729" y="27536"/>
                        <a:pt x="32746" y="27536"/>
                        <a:pt x="32746" y="27536"/>
                      </a:cubicBezTo>
                      <a:lnTo>
                        <a:pt x="932067" y="27536"/>
                      </a:lnTo>
                      <a:lnTo>
                        <a:pt x="932067" y="3245"/>
                      </a:lnTo>
                      <a:cubicBezTo>
                        <a:pt x="932067" y="1132"/>
                        <a:pt x="930343" y="-593"/>
                        <a:pt x="928230" y="-593"/>
                      </a:cubicBezTo>
                      <a:lnTo>
                        <a:pt x="2014" y="-593"/>
                      </a:lnTo>
                      <a:cubicBezTo>
                        <a:pt x="-99" y="-593"/>
                        <a:pt x="-1824" y="1132"/>
                        <a:pt x="-1824" y="3245"/>
                      </a:cubicBezTo>
                      <a:lnTo>
                        <a:pt x="-1824" y="179576"/>
                      </a:lnTo>
                      <a:cubicBezTo>
                        <a:pt x="-1824" y="181689"/>
                        <a:pt x="-99" y="183413"/>
                        <a:pt x="2014" y="183413"/>
                      </a:cubicBezTo>
                      <a:lnTo>
                        <a:pt x="28908" y="1834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爱设计-3-78">
                  <a:extLst>
                    <a:ext uri="{FF2B5EF4-FFF2-40B4-BE49-F238E27FC236}">
                      <a16:creationId xmlns:a16="http://schemas.microsoft.com/office/drawing/2014/main" id="{ACE27D64-3DA1-C690-551E-9AE1D495417C}"/>
                    </a:ext>
                  </a:extLst>
                </p:cNvPr>
                <p:cNvSpPr/>
                <p:nvPr/>
              </p:nvSpPr>
              <p:spPr>
                <a:xfrm>
                  <a:off x="10136174" y="4347022"/>
                  <a:ext cx="77253" cy="171276"/>
                </a:xfrm>
                <a:custGeom>
                  <a:avLst/>
                  <a:gdLst>
                    <a:gd name="connsiteX0" fmla="*/ 0 w 77253"/>
                    <a:gd name="connsiteY0" fmla="*/ 0 h 171276"/>
                    <a:gd name="connsiteX1" fmla="*/ 77254 w 77253"/>
                    <a:gd name="connsiteY1" fmla="*/ 0 h 171276"/>
                    <a:gd name="connsiteX2" fmla="*/ 77254 w 77253"/>
                    <a:gd name="connsiteY2" fmla="*/ 171277 h 171276"/>
                    <a:gd name="connsiteX3" fmla="*/ 0 w 77253"/>
                    <a:gd name="connsiteY3" fmla="*/ 171277 h 171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253" h="171276">
                      <a:moveTo>
                        <a:pt x="0" y="0"/>
                      </a:moveTo>
                      <a:lnTo>
                        <a:pt x="77254" y="0"/>
                      </a:lnTo>
                      <a:lnTo>
                        <a:pt x="77254" y="171277"/>
                      </a:lnTo>
                      <a:lnTo>
                        <a:pt x="0" y="1712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爱设计-3-79">
                  <a:extLst>
                    <a:ext uri="{FF2B5EF4-FFF2-40B4-BE49-F238E27FC236}">
                      <a16:creationId xmlns:a16="http://schemas.microsoft.com/office/drawing/2014/main" id="{1013AF73-5EB4-6D6C-AAA4-661488DB425B}"/>
                    </a:ext>
                  </a:extLst>
                </p:cNvPr>
                <p:cNvSpPr/>
                <p:nvPr/>
              </p:nvSpPr>
              <p:spPr>
                <a:xfrm>
                  <a:off x="10741001" y="4347022"/>
                  <a:ext cx="77253" cy="171276"/>
                </a:xfrm>
                <a:custGeom>
                  <a:avLst/>
                  <a:gdLst>
                    <a:gd name="connsiteX0" fmla="*/ 0 w 77253"/>
                    <a:gd name="connsiteY0" fmla="*/ 0 h 171276"/>
                    <a:gd name="connsiteX1" fmla="*/ 77253 w 77253"/>
                    <a:gd name="connsiteY1" fmla="*/ 0 h 171276"/>
                    <a:gd name="connsiteX2" fmla="*/ 77253 w 77253"/>
                    <a:gd name="connsiteY2" fmla="*/ 171277 h 171276"/>
                    <a:gd name="connsiteX3" fmla="*/ 0 w 77253"/>
                    <a:gd name="connsiteY3" fmla="*/ 171277 h 171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7253" h="171276">
                      <a:moveTo>
                        <a:pt x="0" y="0"/>
                      </a:moveTo>
                      <a:lnTo>
                        <a:pt x="77253" y="0"/>
                      </a:lnTo>
                      <a:lnTo>
                        <a:pt x="77253" y="171277"/>
                      </a:lnTo>
                      <a:lnTo>
                        <a:pt x="0" y="17127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爱设计-3-80">
                  <a:extLst>
                    <a:ext uri="{FF2B5EF4-FFF2-40B4-BE49-F238E27FC236}">
                      <a16:creationId xmlns:a16="http://schemas.microsoft.com/office/drawing/2014/main" id="{FB860ABB-D6A0-1B36-2FF3-C6F771854FE7}"/>
                    </a:ext>
                  </a:extLst>
                </p:cNvPr>
                <p:cNvSpPr/>
                <p:nvPr/>
              </p:nvSpPr>
              <p:spPr>
                <a:xfrm>
                  <a:off x="10010777" y="4912732"/>
                  <a:ext cx="907130" cy="98029"/>
                </a:xfrm>
                <a:custGeom>
                  <a:avLst/>
                  <a:gdLst>
                    <a:gd name="connsiteX0" fmla="*/ 905307 w 907130"/>
                    <a:gd name="connsiteY0" fmla="*/ -593 h 98029"/>
                    <a:gd name="connsiteX1" fmla="*/ 896516 w 907130"/>
                    <a:gd name="connsiteY1" fmla="*/ 88309 h 98029"/>
                    <a:gd name="connsiteX2" fmla="*/ 40622 w 907130"/>
                    <a:gd name="connsiteY2" fmla="*/ 97437 h 98029"/>
                    <a:gd name="connsiteX3" fmla="*/ -1757 w 907130"/>
                    <a:gd name="connsiteY3" fmla="*/ 62107 h 98029"/>
                    <a:gd name="connsiteX4" fmla="*/ 41400 w 907130"/>
                    <a:gd name="connsiteY4" fmla="*/ 3600 h 98029"/>
                    <a:gd name="connsiteX5" fmla="*/ 905307 w 907130"/>
                    <a:gd name="connsiteY5" fmla="*/ -593 h 980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907130" h="98029">
                      <a:moveTo>
                        <a:pt x="905307" y="-593"/>
                      </a:moveTo>
                      <a:cubicBezTo>
                        <a:pt x="885714" y="35972"/>
                        <a:pt x="883754" y="47281"/>
                        <a:pt x="896516" y="88309"/>
                      </a:cubicBezTo>
                      <a:cubicBezTo>
                        <a:pt x="865885" y="96761"/>
                        <a:pt x="40622" y="97437"/>
                        <a:pt x="40622" y="97437"/>
                      </a:cubicBezTo>
                      <a:cubicBezTo>
                        <a:pt x="40622" y="97437"/>
                        <a:pt x="-760" y="82527"/>
                        <a:pt x="-1757" y="62107"/>
                      </a:cubicBezTo>
                      <a:cubicBezTo>
                        <a:pt x="-2755" y="41686"/>
                        <a:pt x="7287" y="4073"/>
                        <a:pt x="41400" y="3600"/>
                      </a:cubicBezTo>
                      <a:cubicBezTo>
                        <a:pt x="75513" y="3127"/>
                        <a:pt x="905307" y="-593"/>
                        <a:pt x="905307" y="-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爱设计-3-81">
                  <a:extLst>
                    <a:ext uri="{FF2B5EF4-FFF2-40B4-BE49-F238E27FC236}">
                      <a16:creationId xmlns:a16="http://schemas.microsoft.com/office/drawing/2014/main" id="{198EEA0A-AA83-34BC-585D-5604522E3187}"/>
                    </a:ext>
                  </a:extLst>
                </p:cNvPr>
                <p:cNvSpPr/>
                <p:nvPr/>
              </p:nvSpPr>
              <p:spPr>
                <a:xfrm>
                  <a:off x="10080232" y="4566578"/>
                  <a:ext cx="781434" cy="137839"/>
                </a:xfrm>
                <a:custGeom>
                  <a:avLst/>
                  <a:gdLst>
                    <a:gd name="connsiteX0" fmla="*/ 779611 w 781434"/>
                    <a:gd name="connsiteY0" fmla="*/ -593 h 137839"/>
                    <a:gd name="connsiteX1" fmla="*/ 768521 w 781434"/>
                    <a:gd name="connsiteY1" fmla="*/ 137247 h 137839"/>
                    <a:gd name="connsiteX2" fmla="*/ 39648 w 781434"/>
                    <a:gd name="connsiteY2" fmla="*/ 125769 h 137839"/>
                    <a:gd name="connsiteX3" fmla="*/ 7073 w 781434"/>
                    <a:gd name="connsiteY3" fmla="*/ 51237 h 137839"/>
                    <a:gd name="connsiteX4" fmla="*/ 106607 w 781434"/>
                    <a:gd name="connsiteY4" fmla="*/ 9804 h 137839"/>
                    <a:gd name="connsiteX5" fmla="*/ 779611 w 781434"/>
                    <a:gd name="connsiteY5" fmla="*/ -593 h 137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1434" h="137839">
                      <a:moveTo>
                        <a:pt x="779611" y="-593"/>
                      </a:moveTo>
                      <a:cubicBezTo>
                        <a:pt x="762351" y="41871"/>
                        <a:pt x="742505" y="89610"/>
                        <a:pt x="768521" y="137247"/>
                      </a:cubicBezTo>
                      <a:cubicBezTo>
                        <a:pt x="711198" y="136401"/>
                        <a:pt x="81689" y="131094"/>
                        <a:pt x="39648" y="125769"/>
                      </a:cubicBezTo>
                      <a:cubicBezTo>
                        <a:pt x="-2393" y="120444"/>
                        <a:pt x="-10913" y="85857"/>
                        <a:pt x="7073" y="51237"/>
                      </a:cubicBezTo>
                      <a:cubicBezTo>
                        <a:pt x="25059" y="16616"/>
                        <a:pt x="65833" y="5374"/>
                        <a:pt x="106607" y="9804"/>
                      </a:cubicBezTo>
                      <a:cubicBezTo>
                        <a:pt x="147381" y="14232"/>
                        <a:pt x="779611" y="-593"/>
                        <a:pt x="779611" y="-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爱设计-3-82">
                  <a:extLst>
                    <a:ext uri="{FF2B5EF4-FFF2-40B4-BE49-F238E27FC236}">
                      <a16:creationId xmlns:a16="http://schemas.microsoft.com/office/drawing/2014/main" id="{0C38E6AE-16E4-4BD7-2768-B1837D3604B2}"/>
                    </a:ext>
                  </a:extLst>
                </p:cNvPr>
                <p:cNvSpPr/>
                <p:nvPr/>
              </p:nvSpPr>
              <p:spPr>
                <a:xfrm>
                  <a:off x="10033462" y="4531805"/>
                  <a:ext cx="844702" cy="215245"/>
                </a:xfrm>
                <a:custGeom>
                  <a:avLst/>
                  <a:gdLst>
                    <a:gd name="connsiteX0" fmla="*/ 842845 w 844702"/>
                    <a:gd name="connsiteY0" fmla="*/ 48836 h 215245"/>
                    <a:gd name="connsiteX1" fmla="*/ 110203 w 844702"/>
                    <a:gd name="connsiteY1" fmla="*/ 49039 h 215245"/>
                    <a:gd name="connsiteX2" fmla="*/ 49685 w 844702"/>
                    <a:gd name="connsiteY2" fmla="*/ 107157 h 215245"/>
                    <a:gd name="connsiteX3" fmla="*/ 110237 w 844702"/>
                    <a:gd name="connsiteY3" fmla="*/ 165224 h 215245"/>
                    <a:gd name="connsiteX4" fmla="*/ 842879 w 844702"/>
                    <a:gd name="connsiteY4" fmla="*/ 165004 h 215245"/>
                    <a:gd name="connsiteX5" fmla="*/ 842879 w 844702"/>
                    <a:gd name="connsiteY5" fmla="*/ 214433 h 215245"/>
                    <a:gd name="connsiteX6" fmla="*/ 110219 w 844702"/>
                    <a:gd name="connsiteY6" fmla="*/ 214653 h 215245"/>
                    <a:gd name="connsiteX7" fmla="*/ -1824 w 844702"/>
                    <a:gd name="connsiteY7" fmla="*/ 107174 h 215245"/>
                    <a:gd name="connsiteX8" fmla="*/ -1824 w 844702"/>
                    <a:gd name="connsiteY8" fmla="*/ 107174 h 215245"/>
                    <a:gd name="connsiteX9" fmla="*/ 110152 w 844702"/>
                    <a:gd name="connsiteY9" fmla="*/ -373 h 215245"/>
                    <a:gd name="connsiteX10" fmla="*/ 842829 w 844702"/>
                    <a:gd name="connsiteY10" fmla="*/ -593 h 2152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44702" h="215245">
                      <a:moveTo>
                        <a:pt x="842845" y="48836"/>
                      </a:moveTo>
                      <a:lnTo>
                        <a:pt x="110203" y="49039"/>
                      </a:lnTo>
                      <a:cubicBezTo>
                        <a:pt x="76816" y="49039"/>
                        <a:pt x="49685" y="75123"/>
                        <a:pt x="49685" y="107157"/>
                      </a:cubicBezTo>
                      <a:cubicBezTo>
                        <a:pt x="49685" y="139191"/>
                        <a:pt x="76850" y="165224"/>
                        <a:pt x="110237" y="165224"/>
                      </a:cubicBezTo>
                      <a:lnTo>
                        <a:pt x="842879" y="165004"/>
                      </a:lnTo>
                      <a:lnTo>
                        <a:pt x="842879" y="214433"/>
                      </a:lnTo>
                      <a:lnTo>
                        <a:pt x="110219" y="214653"/>
                      </a:lnTo>
                      <a:cubicBezTo>
                        <a:pt x="48349" y="214653"/>
                        <a:pt x="-1807" y="166542"/>
                        <a:pt x="-1824" y="107174"/>
                      </a:cubicBezTo>
                      <a:lnTo>
                        <a:pt x="-1824" y="107174"/>
                      </a:lnTo>
                      <a:cubicBezTo>
                        <a:pt x="-1824" y="47788"/>
                        <a:pt x="48298" y="-356"/>
                        <a:pt x="110152" y="-373"/>
                      </a:cubicBezTo>
                      <a:lnTo>
                        <a:pt x="842829" y="-593"/>
                      </a:lnTo>
                      <a:close/>
                    </a:path>
                  </a:pathLst>
                </a:custGeom>
                <a:solidFill>
                  <a:srgbClr val="A9EAAB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爱设计-3-83">
                  <a:extLst>
                    <a:ext uri="{FF2B5EF4-FFF2-40B4-BE49-F238E27FC236}">
                      <a16:creationId xmlns:a16="http://schemas.microsoft.com/office/drawing/2014/main" id="{33E18B82-B60F-5FCE-5EEB-3D836C9622EF}"/>
                    </a:ext>
                  </a:extLst>
                </p:cNvPr>
                <p:cNvSpPr/>
                <p:nvPr/>
              </p:nvSpPr>
              <p:spPr>
                <a:xfrm>
                  <a:off x="10029439" y="4523387"/>
                  <a:ext cx="852749" cy="232099"/>
                </a:xfrm>
                <a:custGeom>
                  <a:avLst/>
                  <a:gdLst>
                    <a:gd name="connsiteX0" fmla="*/ 850925 w 852749"/>
                    <a:gd name="connsiteY0" fmla="*/ 231507 h 232099"/>
                    <a:gd name="connsiteX1" fmla="*/ 114226 w 852749"/>
                    <a:gd name="connsiteY1" fmla="*/ 231507 h 232099"/>
                    <a:gd name="connsiteX2" fmla="*/ -1824 w 852749"/>
                    <a:gd name="connsiteY2" fmla="*/ 115457 h 232099"/>
                    <a:gd name="connsiteX3" fmla="*/ 114226 w 852749"/>
                    <a:gd name="connsiteY3" fmla="*/ -593 h 232099"/>
                    <a:gd name="connsiteX4" fmla="*/ 850925 w 852749"/>
                    <a:gd name="connsiteY4" fmla="*/ -593 h 232099"/>
                    <a:gd name="connsiteX5" fmla="*/ 850925 w 852749"/>
                    <a:gd name="connsiteY5" fmla="*/ 58962 h 232099"/>
                    <a:gd name="connsiteX6" fmla="*/ 114242 w 852749"/>
                    <a:gd name="connsiteY6" fmla="*/ 58962 h 232099"/>
                    <a:gd name="connsiteX7" fmla="*/ 56784 w 852749"/>
                    <a:gd name="connsiteY7" fmla="*/ 114476 h 232099"/>
                    <a:gd name="connsiteX8" fmla="*/ 112282 w 852749"/>
                    <a:gd name="connsiteY8" fmla="*/ 171935 h 232099"/>
                    <a:gd name="connsiteX9" fmla="*/ 114242 w 852749"/>
                    <a:gd name="connsiteY9" fmla="*/ 171935 h 232099"/>
                    <a:gd name="connsiteX10" fmla="*/ 850925 w 852749"/>
                    <a:gd name="connsiteY10" fmla="*/ 171935 h 232099"/>
                    <a:gd name="connsiteX11" fmla="*/ 114226 w 852749"/>
                    <a:gd name="connsiteY11" fmla="*/ 7471 h 232099"/>
                    <a:gd name="connsiteX12" fmla="*/ 6240 w 852749"/>
                    <a:gd name="connsiteY12" fmla="*/ 115457 h 232099"/>
                    <a:gd name="connsiteX13" fmla="*/ 114226 w 852749"/>
                    <a:gd name="connsiteY13" fmla="*/ 223443 h 232099"/>
                    <a:gd name="connsiteX14" fmla="*/ 842812 w 852749"/>
                    <a:gd name="connsiteY14" fmla="*/ 223443 h 232099"/>
                    <a:gd name="connsiteX15" fmla="*/ 842812 w 852749"/>
                    <a:gd name="connsiteY15" fmla="*/ 179998 h 232099"/>
                    <a:gd name="connsiteX16" fmla="*/ 114226 w 852749"/>
                    <a:gd name="connsiteY16" fmla="*/ 179998 h 232099"/>
                    <a:gd name="connsiteX17" fmla="*/ 48637 w 852749"/>
                    <a:gd name="connsiteY17" fmla="*/ 116488 h 232099"/>
                    <a:gd name="connsiteX18" fmla="*/ 112129 w 852749"/>
                    <a:gd name="connsiteY18" fmla="*/ 50899 h 232099"/>
                    <a:gd name="connsiteX19" fmla="*/ 114226 w 852749"/>
                    <a:gd name="connsiteY19" fmla="*/ 50899 h 232099"/>
                    <a:gd name="connsiteX20" fmla="*/ 842812 w 852749"/>
                    <a:gd name="connsiteY20" fmla="*/ 50899 h 232099"/>
                    <a:gd name="connsiteX21" fmla="*/ 842812 w 852749"/>
                    <a:gd name="connsiteY21" fmla="*/ 7471 h 232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52749" h="232099">
                      <a:moveTo>
                        <a:pt x="850925" y="231507"/>
                      </a:moveTo>
                      <a:lnTo>
                        <a:pt x="114226" y="231507"/>
                      </a:lnTo>
                      <a:cubicBezTo>
                        <a:pt x="50140" y="231507"/>
                        <a:pt x="-1824" y="179542"/>
                        <a:pt x="-1824" y="115457"/>
                      </a:cubicBezTo>
                      <a:cubicBezTo>
                        <a:pt x="-1824" y="51372"/>
                        <a:pt x="50140" y="-593"/>
                        <a:pt x="114226" y="-593"/>
                      </a:cubicBezTo>
                      <a:lnTo>
                        <a:pt x="850925" y="-593"/>
                      </a:lnTo>
                      <a:lnTo>
                        <a:pt x="850925" y="58962"/>
                      </a:lnTo>
                      <a:lnTo>
                        <a:pt x="114242" y="58962"/>
                      </a:lnTo>
                      <a:cubicBezTo>
                        <a:pt x="83054" y="58421"/>
                        <a:pt x="57325" y="83271"/>
                        <a:pt x="56784" y="114476"/>
                      </a:cubicBezTo>
                      <a:cubicBezTo>
                        <a:pt x="56244" y="145666"/>
                        <a:pt x="81093" y="171394"/>
                        <a:pt x="112282" y="171935"/>
                      </a:cubicBezTo>
                      <a:cubicBezTo>
                        <a:pt x="112941" y="171952"/>
                        <a:pt x="113584" y="171952"/>
                        <a:pt x="114242" y="171935"/>
                      </a:cubicBezTo>
                      <a:lnTo>
                        <a:pt x="850925" y="171935"/>
                      </a:lnTo>
                      <a:close/>
                      <a:moveTo>
                        <a:pt x="114226" y="7471"/>
                      </a:moveTo>
                      <a:cubicBezTo>
                        <a:pt x="54586" y="7471"/>
                        <a:pt x="6240" y="55818"/>
                        <a:pt x="6240" y="115457"/>
                      </a:cubicBezTo>
                      <a:cubicBezTo>
                        <a:pt x="6240" y="175096"/>
                        <a:pt x="54586" y="223443"/>
                        <a:pt x="114226" y="223443"/>
                      </a:cubicBezTo>
                      <a:lnTo>
                        <a:pt x="842812" y="223443"/>
                      </a:lnTo>
                      <a:lnTo>
                        <a:pt x="842812" y="179998"/>
                      </a:lnTo>
                      <a:lnTo>
                        <a:pt x="114226" y="179998"/>
                      </a:lnTo>
                      <a:cubicBezTo>
                        <a:pt x="78574" y="180573"/>
                        <a:pt x="49211" y="152140"/>
                        <a:pt x="48637" y="116488"/>
                      </a:cubicBezTo>
                      <a:cubicBezTo>
                        <a:pt x="48061" y="80836"/>
                        <a:pt x="76495" y="51474"/>
                        <a:pt x="112129" y="50899"/>
                      </a:cubicBezTo>
                      <a:cubicBezTo>
                        <a:pt x="112840" y="50882"/>
                        <a:pt x="113532" y="50882"/>
                        <a:pt x="114226" y="50899"/>
                      </a:cubicBezTo>
                      <a:lnTo>
                        <a:pt x="842812" y="50899"/>
                      </a:lnTo>
                      <a:lnTo>
                        <a:pt x="842812" y="7471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爱设计-3-84">
                  <a:extLst>
                    <a:ext uri="{FF2B5EF4-FFF2-40B4-BE49-F238E27FC236}">
                      <a16:creationId xmlns:a16="http://schemas.microsoft.com/office/drawing/2014/main" id="{53F5A3C4-8D4D-986D-5DF0-2A33FF22870C}"/>
                    </a:ext>
                  </a:extLst>
                </p:cNvPr>
                <p:cNvSpPr/>
                <p:nvPr/>
              </p:nvSpPr>
              <p:spPr>
                <a:xfrm>
                  <a:off x="10822049" y="4579716"/>
                  <a:ext cx="29588" cy="122436"/>
                </a:xfrm>
                <a:custGeom>
                  <a:avLst/>
                  <a:gdLst>
                    <a:gd name="connsiteX0" fmla="*/ 14905 w 29588"/>
                    <a:gd name="connsiteY0" fmla="*/ 121844 h 122436"/>
                    <a:gd name="connsiteX1" fmla="*/ 11439 w 29588"/>
                    <a:gd name="connsiteY1" fmla="*/ 119848 h 122436"/>
                    <a:gd name="connsiteX2" fmla="*/ 20939 w 29588"/>
                    <a:gd name="connsiteY2" fmla="*/ 537 h 122436"/>
                    <a:gd name="connsiteX3" fmla="*/ 26636 w 29588"/>
                    <a:gd name="connsiteY3" fmla="*/ 638 h 122436"/>
                    <a:gd name="connsiteX4" fmla="*/ 26535 w 29588"/>
                    <a:gd name="connsiteY4" fmla="*/ 6335 h 122436"/>
                    <a:gd name="connsiteX5" fmla="*/ 18387 w 29588"/>
                    <a:gd name="connsiteY5" fmla="*/ 115758 h 122436"/>
                    <a:gd name="connsiteX6" fmla="*/ 16950 w 29588"/>
                    <a:gd name="connsiteY6" fmla="*/ 121286 h 122436"/>
                    <a:gd name="connsiteX7" fmla="*/ 14905 w 29588"/>
                    <a:gd name="connsiteY7" fmla="*/ 121844 h 122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9588" h="122436">
                      <a:moveTo>
                        <a:pt x="14905" y="121844"/>
                      </a:moveTo>
                      <a:cubicBezTo>
                        <a:pt x="13484" y="121844"/>
                        <a:pt x="12166" y="121083"/>
                        <a:pt x="11439" y="119848"/>
                      </a:cubicBezTo>
                      <a:cubicBezTo>
                        <a:pt x="-5466" y="91229"/>
                        <a:pt x="-10063" y="30525"/>
                        <a:pt x="20939" y="537"/>
                      </a:cubicBezTo>
                      <a:cubicBezTo>
                        <a:pt x="22545" y="-1002"/>
                        <a:pt x="25098" y="-968"/>
                        <a:pt x="26636" y="638"/>
                      </a:cubicBezTo>
                      <a:cubicBezTo>
                        <a:pt x="28174" y="2244"/>
                        <a:pt x="28141" y="4797"/>
                        <a:pt x="26535" y="6335"/>
                      </a:cubicBezTo>
                      <a:cubicBezTo>
                        <a:pt x="-1679" y="33635"/>
                        <a:pt x="2868" y="89370"/>
                        <a:pt x="18387" y="115758"/>
                      </a:cubicBezTo>
                      <a:cubicBezTo>
                        <a:pt x="19520" y="117685"/>
                        <a:pt x="18877" y="120153"/>
                        <a:pt x="16950" y="121286"/>
                      </a:cubicBezTo>
                      <a:cubicBezTo>
                        <a:pt x="16324" y="121657"/>
                        <a:pt x="15631" y="121844"/>
                        <a:pt x="14905" y="12184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爱设计-3-85">
                  <a:extLst>
                    <a:ext uri="{FF2B5EF4-FFF2-40B4-BE49-F238E27FC236}">
                      <a16:creationId xmlns:a16="http://schemas.microsoft.com/office/drawing/2014/main" id="{EA7AEC4F-96A1-2293-8394-DA00D5187A6B}"/>
                    </a:ext>
                  </a:extLst>
                </p:cNvPr>
                <p:cNvSpPr/>
                <p:nvPr/>
              </p:nvSpPr>
              <p:spPr>
                <a:xfrm>
                  <a:off x="9966216" y="4876455"/>
                  <a:ext cx="957050" cy="174759"/>
                </a:xfrm>
                <a:custGeom>
                  <a:avLst/>
                  <a:gdLst>
                    <a:gd name="connsiteX0" fmla="*/ 955227 w 957050"/>
                    <a:gd name="connsiteY0" fmla="*/ 39573 h 174759"/>
                    <a:gd name="connsiteX1" fmla="*/ 88750 w 957050"/>
                    <a:gd name="connsiteY1" fmla="*/ 39573 h 174759"/>
                    <a:gd name="connsiteX2" fmla="*/ 39812 w 957050"/>
                    <a:gd name="connsiteY2" fmla="*/ 86787 h 174759"/>
                    <a:gd name="connsiteX3" fmla="*/ 88750 w 957050"/>
                    <a:gd name="connsiteY3" fmla="*/ 133985 h 174759"/>
                    <a:gd name="connsiteX4" fmla="*/ 955227 w 957050"/>
                    <a:gd name="connsiteY4" fmla="*/ 133985 h 174759"/>
                    <a:gd name="connsiteX5" fmla="*/ 955227 w 957050"/>
                    <a:gd name="connsiteY5" fmla="*/ 174167 h 174759"/>
                    <a:gd name="connsiteX6" fmla="*/ 88750 w 957050"/>
                    <a:gd name="connsiteY6" fmla="*/ 174167 h 174759"/>
                    <a:gd name="connsiteX7" fmla="*/ -1824 w 957050"/>
                    <a:gd name="connsiteY7" fmla="*/ 86787 h 174759"/>
                    <a:gd name="connsiteX8" fmla="*/ -1824 w 957050"/>
                    <a:gd name="connsiteY8" fmla="*/ 86787 h 174759"/>
                    <a:gd name="connsiteX9" fmla="*/ 88750 w 957050"/>
                    <a:gd name="connsiteY9" fmla="*/ -593 h 174759"/>
                    <a:gd name="connsiteX10" fmla="*/ 955227 w 957050"/>
                    <a:gd name="connsiteY10" fmla="*/ -593 h 174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57050" h="174759">
                      <a:moveTo>
                        <a:pt x="955227" y="39573"/>
                      </a:moveTo>
                      <a:lnTo>
                        <a:pt x="88750" y="39573"/>
                      </a:lnTo>
                      <a:cubicBezTo>
                        <a:pt x="61703" y="39573"/>
                        <a:pt x="39812" y="60737"/>
                        <a:pt x="39812" y="86787"/>
                      </a:cubicBezTo>
                      <a:cubicBezTo>
                        <a:pt x="39812" y="112837"/>
                        <a:pt x="61788" y="133985"/>
                        <a:pt x="88750" y="133985"/>
                      </a:cubicBezTo>
                      <a:lnTo>
                        <a:pt x="955227" y="133985"/>
                      </a:lnTo>
                      <a:lnTo>
                        <a:pt x="955227" y="174167"/>
                      </a:lnTo>
                      <a:lnTo>
                        <a:pt x="88750" y="174167"/>
                      </a:lnTo>
                      <a:cubicBezTo>
                        <a:pt x="38730" y="174167"/>
                        <a:pt x="-1824" y="135033"/>
                        <a:pt x="-1824" y="86787"/>
                      </a:cubicBezTo>
                      <a:lnTo>
                        <a:pt x="-1824" y="86787"/>
                      </a:lnTo>
                      <a:cubicBezTo>
                        <a:pt x="-1824" y="38525"/>
                        <a:pt x="38747" y="-593"/>
                        <a:pt x="88750" y="-593"/>
                      </a:cubicBezTo>
                      <a:lnTo>
                        <a:pt x="955227" y="-59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爱设计-3-86">
                  <a:extLst>
                    <a:ext uri="{FF2B5EF4-FFF2-40B4-BE49-F238E27FC236}">
                      <a16:creationId xmlns:a16="http://schemas.microsoft.com/office/drawing/2014/main" id="{D0BC7F7C-02DF-A580-9BE8-1F1570C79AA5}"/>
                    </a:ext>
                  </a:extLst>
                </p:cNvPr>
                <p:cNvSpPr/>
                <p:nvPr/>
              </p:nvSpPr>
              <p:spPr>
                <a:xfrm>
                  <a:off x="9962192" y="4864385"/>
                  <a:ext cx="970050" cy="190142"/>
                </a:xfrm>
                <a:custGeom>
                  <a:avLst/>
                  <a:gdLst>
                    <a:gd name="connsiteX0" fmla="*/ 968227 w 970050"/>
                    <a:gd name="connsiteY0" fmla="*/ 189550 h 190142"/>
                    <a:gd name="connsiteX1" fmla="*/ 93248 w 970050"/>
                    <a:gd name="connsiteY1" fmla="*/ 189550 h 190142"/>
                    <a:gd name="connsiteX2" fmla="*/ -1824 w 970050"/>
                    <a:gd name="connsiteY2" fmla="*/ 94479 h 190142"/>
                    <a:gd name="connsiteX3" fmla="*/ 93248 w 970050"/>
                    <a:gd name="connsiteY3" fmla="*/ -593 h 190142"/>
                    <a:gd name="connsiteX4" fmla="*/ 968227 w 970050"/>
                    <a:gd name="connsiteY4" fmla="*/ -593 h 190142"/>
                    <a:gd name="connsiteX5" fmla="*/ 968227 w 970050"/>
                    <a:gd name="connsiteY5" fmla="*/ 49327 h 190142"/>
                    <a:gd name="connsiteX6" fmla="*/ 93248 w 970050"/>
                    <a:gd name="connsiteY6" fmla="*/ 49327 h 190142"/>
                    <a:gd name="connsiteX7" fmla="*/ 48096 w 970050"/>
                    <a:gd name="connsiteY7" fmla="*/ 94479 h 190142"/>
                    <a:gd name="connsiteX8" fmla="*/ 93248 w 970050"/>
                    <a:gd name="connsiteY8" fmla="*/ 139631 h 190142"/>
                    <a:gd name="connsiteX9" fmla="*/ 968227 w 970050"/>
                    <a:gd name="connsiteY9" fmla="*/ 139631 h 190142"/>
                    <a:gd name="connsiteX10" fmla="*/ 93248 w 970050"/>
                    <a:gd name="connsiteY10" fmla="*/ 7471 h 190142"/>
                    <a:gd name="connsiteX11" fmla="*/ 6240 w 970050"/>
                    <a:gd name="connsiteY11" fmla="*/ 94479 h 190142"/>
                    <a:gd name="connsiteX12" fmla="*/ 93248 w 970050"/>
                    <a:gd name="connsiteY12" fmla="*/ 181486 h 190142"/>
                    <a:gd name="connsiteX13" fmla="*/ 960164 w 970050"/>
                    <a:gd name="connsiteY13" fmla="*/ 181486 h 190142"/>
                    <a:gd name="connsiteX14" fmla="*/ 960164 w 970050"/>
                    <a:gd name="connsiteY14" fmla="*/ 147677 h 190142"/>
                    <a:gd name="connsiteX15" fmla="*/ 93248 w 970050"/>
                    <a:gd name="connsiteY15" fmla="*/ 147677 h 190142"/>
                    <a:gd name="connsiteX16" fmla="*/ 39999 w 970050"/>
                    <a:gd name="connsiteY16" fmla="*/ 94428 h 190142"/>
                    <a:gd name="connsiteX17" fmla="*/ 93248 w 970050"/>
                    <a:gd name="connsiteY17" fmla="*/ 41179 h 190142"/>
                    <a:gd name="connsiteX18" fmla="*/ 960164 w 970050"/>
                    <a:gd name="connsiteY18" fmla="*/ 41179 h 190142"/>
                    <a:gd name="connsiteX19" fmla="*/ 960164 w 970050"/>
                    <a:gd name="connsiteY19" fmla="*/ 7369 h 1901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70050" h="190142">
                      <a:moveTo>
                        <a:pt x="968227" y="189550"/>
                      </a:moveTo>
                      <a:lnTo>
                        <a:pt x="93248" y="189550"/>
                      </a:lnTo>
                      <a:cubicBezTo>
                        <a:pt x="40742" y="189550"/>
                        <a:pt x="-1824" y="146984"/>
                        <a:pt x="-1824" y="94479"/>
                      </a:cubicBezTo>
                      <a:cubicBezTo>
                        <a:pt x="-1824" y="41973"/>
                        <a:pt x="40742" y="-593"/>
                        <a:pt x="93248" y="-593"/>
                      </a:cubicBezTo>
                      <a:lnTo>
                        <a:pt x="968227" y="-593"/>
                      </a:lnTo>
                      <a:lnTo>
                        <a:pt x="968227" y="49327"/>
                      </a:lnTo>
                      <a:lnTo>
                        <a:pt x="93248" y="49327"/>
                      </a:lnTo>
                      <a:cubicBezTo>
                        <a:pt x="68314" y="49327"/>
                        <a:pt x="48096" y="69544"/>
                        <a:pt x="48096" y="94479"/>
                      </a:cubicBezTo>
                      <a:cubicBezTo>
                        <a:pt x="48096" y="119413"/>
                        <a:pt x="68314" y="139631"/>
                        <a:pt x="93248" y="139631"/>
                      </a:cubicBezTo>
                      <a:lnTo>
                        <a:pt x="968227" y="139631"/>
                      </a:lnTo>
                      <a:close/>
                      <a:moveTo>
                        <a:pt x="93248" y="7471"/>
                      </a:moveTo>
                      <a:cubicBezTo>
                        <a:pt x="45188" y="7471"/>
                        <a:pt x="6240" y="46419"/>
                        <a:pt x="6240" y="94479"/>
                      </a:cubicBezTo>
                      <a:cubicBezTo>
                        <a:pt x="6240" y="142538"/>
                        <a:pt x="45188" y="181486"/>
                        <a:pt x="93248" y="181486"/>
                      </a:cubicBezTo>
                      <a:lnTo>
                        <a:pt x="960164" y="181486"/>
                      </a:lnTo>
                      <a:lnTo>
                        <a:pt x="960164" y="147677"/>
                      </a:lnTo>
                      <a:lnTo>
                        <a:pt x="93248" y="147677"/>
                      </a:lnTo>
                      <a:cubicBezTo>
                        <a:pt x="63834" y="147677"/>
                        <a:pt x="39999" y="123842"/>
                        <a:pt x="39999" y="94428"/>
                      </a:cubicBezTo>
                      <a:cubicBezTo>
                        <a:pt x="39999" y="65014"/>
                        <a:pt x="63834" y="41179"/>
                        <a:pt x="93248" y="41179"/>
                      </a:cubicBezTo>
                      <a:lnTo>
                        <a:pt x="960164" y="41179"/>
                      </a:lnTo>
                      <a:lnTo>
                        <a:pt x="960164" y="7369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爱设计-3-87">
                  <a:extLst>
                    <a:ext uri="{FF2B5EF4-FFF2-40B4-BE49-F238E27FC236}">
                      <a16:creationId xmlns:a16="http://schemas.microsoft.com/office/drawing/2014/main" id="{1B059EA4-B11F-2B1E-BDEC-0A77BDF8439E}"/>
                    </a:ext>
                  </a:extLst>
                </p:cNvPr>
                <p:cNvSpPr/>
                <p:nvPr/>
              </p:nvSpPr>
              <p:spPr>
                <a:xfrm>
                  <a:off x="10875888" y="4908696"/>
                  <a:ext cx="25517" cy="101795"/>
                </a:xfrm>
                <a:custGeom>
                  <a:avLst/>
                  <a:gdLst>
                    <a:gd name="connsiteX0" fmla="*/ 12490 w 25517"/>
                    <a:gd name="connsiteY0" fmla="*/ 101203 h 101795"/>
                    <a:gd name="connsiteX1" fmla="*/ 9007 w 25517"/>
                    <a:gd name="connsiteY1" fmla="*/ 99191 h 101795"/>
                    <a:gd name="connsiteX2" fmla="*/ 16851 w 25517"/>
                    <a:gd name="connsiteY2" fmla="*/ 553 h 101795"/>
                    <a:gd name="connsiteX3" fmla="*/ 22547 w 25517"/>
                    <a:gd name="connsiteY3" fmla="*/ 621 h 101795"/>
                    <a:gd name="connsiteX4" fmla="*/ 22481 w 25517"/>
                    <a:gd name="connsiteY4" fmla="*/ 6318 h 101795"/>
                    <a:gd name="connsiteX5" fmla="*/ 15972 w 25517"/>
                    <a:gd name="connsiteY5" fmla="*/ 95134 h 101795"/>
                    <a:gd name="connsiteX6" fmla="*/ 14501 w 25517"/>
                    <a:gd name="connsiteY6" fmla="*/ 100662 h 101795"/>
                    <a:gd name="connsiteX7" fmla="*/ 12490 w 25517"/>
                    <a:gd name="connsiteY7" fmla="*/ 101203 h 101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5517" h="101795">
                      <a:moveTo>
                        <a:pt x="12490" y="101203"/>
                      </a:moveTo>
                      <a:cubicBezTo>
                        <a:pt x="11053" y="101203"/>
                        <a:pt x="9717" y="100442"/>
                        <a:pt x="9007" y="99191"/>
                      </a:cubicBezTo>
                      <a:cubicBezTo>
                        <a:pt x="-4787" y="75525"/>
                        <a:pt x="-8591" y="25369"/>
                        <a:pt x="16851" y="553"/>
                      </a:cubicBezTo>
                      <a:cubicBezTo>
                        <a:pt x="18440" y="-1002"/>
                        <a:pt x="20992" y="-968"/>
                        <a:pt x="22547" y="621"/>
                      </a:cubicBezTo>
                      <a:cubicBezTo>
                        <a:pt x="24103" y="2210"/>
                        <a:pt x="24069" y="4762"/>
                        <a:pt x="22481" y="6318"/>
                      </a:cubicBezTo>
                      <a:cubicBezTo>
                        <a:pt x="-206" y="28462"/>
                        <a:pt x="3479" y="73699"/>
                        <a:pt x="15972" y="95134"/>
                      </a:cubicBezTo>
                      <a:cubicBezTo>
                        <a:pt x="17087" y="97061"/>
                        <a:pt x="16429" y="99529"/>
                        <a:pt x="14501" y="100662"/>
                      </a:cubicBezTo>
                      <a:cubicBezTo>
                        <a:pt x="13893" y="101017"/>
                        <a:pt x="13200" y="101203"/>
                        <a:pt x="12490" y="10120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爱设计-3-88">
                  <a:extLst>
                    <a:ext uri="{FF2B5EF4-FFF2-40B4-BE49-F238E27FC236}">
                      <a16:creationId xmlns:a16="http://schemas.microsoft.com/office/drawing/2014/main" id="{A2D69420-8902-332F-D33F-D367C44730CD}"/>
                    </a:ext>
                  </a:extLst>
                </p:cNvPr>
                <p:cNvSpPr/>
                <p:nvPr/>
              </p:nvSpPr>
              <p:spPr>
                <a:xfrm>
                  <a:off x="9929617" y="4751446"/>
                  <a:ext cx="917882" cy="116962"/>
                </a:xfrm>
                <a:custGeom>
                  <a:avLst/>
                  <a:gdLst>
                    <a:gd name="connsiteX0" fmla="*/ 916176 w 917882"/>
                    <a:gd name="connsiteY0" fmla="*/ 0 h 116962"/>
                    <a:gd name="connsiteX1" fmla="*/ 917883 w 917882"/>
                    <a:gd name="connsiteY1" fmla="*/ 0 h 116962"/>
                    <a:gd name="connsiteX2" fmla="*/ 917883 w 917882"/>
                    <a:gd name="connsiteY2" fmla="*/ 116962 h 116962"/>
                    <a:gd name="connsiteX3" fmla="*/ 916176 w 917882"/>
                    <a:gd name="connsiteY3" fmla="*/ 116962 h 116962"/>
                    <a:gd name="connsiteX4" fmla="*/ 1708 w 917882"/>
                    <a:gd name="connsiteY4" fmla="*/ 116962 h 116962"/>
                    <a:gd name="connsiteX5" fmla="*/ 0 w 917882"/>
                    <a:gd name="connsiteY5" fmla="*/ 116962 h 116962"/>
                    <a:gd name="connsiteX6" fmla="*/ 0 w 917882"/>
                    <a:gd name="connsiteY6" fmla="*/ 0 h 116962"/>
                    <a:gd name="connsiteX7" fmla="*/ 1708 w 917882"/>
                    <a:gd name="connsiteY7" fmla="*/ 0 h 116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17882" h="116962">
                      <a:moveTo>
                        <a:pt x="916176" y="0"/>
                      </a:moveTo>
                      <a:cubicBezTo>
                        <a:pt x="917119" y="0"/>
                        <a:pt x="917883" y="0"/>
                        <a:pt x="917883" y="0"/>
                      </a:cubicBezTo>
                      <a:lnTo>
                        <a:pt x="917883" y="116962"/>
                      </a:lnTo>
                      <a:cubicBezTo>
                        <a:pt x="917883" y="116962"/>
                        <a:pt x="917119" y="116962"/>
                        <a:pt x="916176" y="116962"/>
                      </a:cubicBezTo>
                      <a:lnTo>
                        <a:pt x="1708" y="116962"/>
                      </a:lnTo>
                      <a:cubicBezTo>
                        <a:pt x="765" y="116962"/>
                        <a:pt x="0" y="116962"/>
                        <a:pt x="0" y="116962"/>
                      </a:cubicBezTo>
                      <a:lnTo>
                        <a:pt x="0" y="0"/>
                      </a:lnTo>
                      <a:cubicBezTo>
                        <a:pt x="0" y="0"/>
                        <a:pt x="765" y="0"/>
                        <a:pt x="1708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爱设计-3-89">
                  <a:extLst>
                    <a:ext uri="{FF2B5EF4-FFF2-40B4-BE49-F238E27FC236}">
                      <a16:creationId xmlns:a16="http://schemas.microsoft.com/office/drawing/2014/main" id="{52BA6C02-54EF-5A47-8C19-9CA530057D6C}"/>
                    </a:ext>
                  </a:extLst>
                </p:cNvPr>
                <p:cNvSpPr/>
                <p:nvPr/>
              </p:nvSpPr>
              <p:spPr>
                <a:xfrm>
                  <a:off x="9925577" y="4747440"/>
                  <a:ext cx="925946" cy="125008"/>
                </a:xfrm>
                <a:custGeom>
                  <a:avLst/>
                  <a:gdLst>
                    <a:gd name="connsiteX0" fmla="*/ 918374 w 925946"/>
                    <a:gd name="connsiteY0" fmla="*/ 124416 h 125008"/>
                    <a:gd name="connsiteX1" fmla="*/ 3924 w 925946"/>
                    <a:gd name="connsiteY1" fmla="*/ 124416 h 125008"/>
                    <a:gd name="connsiteX2" fmla="*/ -1824 w 925946"/>
                    <a:gd name="connsiteY2" fmla="*/ 118669 h 125008"/>
                    <a:gd name="connsiteX3" fmla="*/ -1824 w 925946"/>
                    <a:gd name="connsiteY3" fmla="*/ 5138 h 125008"/>
                    <a:gd name="connsiteX4" fmla="*/ 3924 w 925946"/>
                    <a:gd name="connsiteY4" fmla="*/ -593 h 125008"/>
                    <a:gd name="connsiteX5" fmla="*/ 918374 w 925946"/>
                    <a:gd name="connsiteY5" fmla="*/ -593 h 125008"/>
                    <a:gd name="connsiteX6" fmla="*/ 924123 w 925946"/>
                    <a:gd name="connsiteY6" fmla="*/ 5138 h 125008"/>
                    <a:gd name="connsiteX7" fmla="*/ 924123 w 925946"/>
                    <a:gd name="connsiteY7" fmla="*/ 118686 h 125008"/>
                    <a:gd name="connsiteX8" fmla="*/ 918374 w 925946"/>
                    <a:gd name="connsiteY8" fmla="*/ 124416 h 125008"/>
                    <a:gd name="connsiteX9" fmla="*/ 6256 w 925946"/>
                    <a:gd name="connsiteY9" fmla="*/ 116353 h 125008"/>
                    <a:gd name="connsiteX10" fmla="*/ 916059 w 925946"/>
                    <a:gd name="connsiteY10" fmla="*/ 116353 h 125008"/>
                    <a:gd name="connsiteX11" fmla="*/ 916059 w 925946"/>
                    <a:gd name="connsiteY11" fmla="*/ 7454 h 125008"/>
                    <a:gd name="connsiteX12" fmla="*/ 6256 w 925946"/>
                    <a:gd name="connsiteY12" fmla="*/ 7454 h 125008"/>
                    <a:gd name="connsiteX13" fmla="*/ 918374 w 925946"/>
                    <a:gd name="connsiteY13" fmla="*/ 7454 h 125008"/>
                    <a:gd name="connsiteX14" fmla="*/ 918374 w 925946"/>
                    <a:gd name="connsiteY14" fmla="*/ 7454 h 125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25946" h="125008">
                      <a:moveTo>
                        <a:pt x="918374" y="124416"/>
                      </a:moveTo>
                      <a:lnTo>
                        <a:pt x="3924" y="124416"/>
                      </a:lnTo>
                      <a:cubicBezTo>
                        <a:pt x="746" y="124399"/>
                        <a:pt x="-1807" y="121847"/>
                        <a:pt x="-1824" y="118669"/>
                      </a:cubicBezTo>
                      <a:lnTo>
                        <a:pt x="-1824" y="5138"/>
                      </a:lnTo>
                      <a:cubicBezTo>
                        <a:pt x="-1807" y="1977"/>
                        <a:pt x="762" y="-593"/>
                        <a:pt x="3924" y="-593"/>
                      </a:cubicBezTo>
                      <a:lnTo>
                        <a:pt x="918374" y="-593"/>
                      </a:lnTo>
                      <a:cubicBezTo>
                        <a:pt x="921536" y="-593"/>
                        <a:pt x="924105" y="1977"/>
                        <a:pt x="924123" y="5138"/>
                      </a:cubicBezTo>
                      <a:lnTo>
                        <a:pt x="924123" y="118686"/>
                      </a:lnTo>
                      <a:cubicBezTo>
                        <a:pt x="924105" y="121847"/>
                        <a:pt x="921536" y="124416"/>
                        <a:pt x="918374" y="124416"/>
                      </a:cubicBezTo>
                      <a:close/>
                      <a:moveTo>
                        <a:pt x="6256" y="116353"/>
                      </a:moveTo>
                      <a:lnTo>
                        <a:pt x="916059" y="116353"/>
                      </a:lnTo>
                      <a:lnTo>
                        <a:pt x="916059" y="7454"/>
                      </a:lnTo>
                      <a:lnTo>
                        <a:pt x="6256" y="7454"/>
                      </a:lnTo>
                      <a:close/>
                      <a:moveTo>
                        <a:pt x="918374" y="7454"/>
                      </a:moveTo>
                      <a:lnTo>
                        <a:pt x="918374" y="7454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爱设计-3-90">
                  <a:extLst>
                    <a:ext uri="{FF2B5EF4-FFF2-40B4-BE49-F238E27FC236}">
                      <a16:creationId xmlns:a16="http://schemas.microsoft.com/office/drawing/2014/main" id="{058BF128-0BD5-9762-2B0F-01109BEC7B74}"/>
                    </a:ext>
                  </a:extLst>
                </p:cNvPr>
                <p:cNvSpPr/>
                <p:nvPr/>
              </p:nvSpPr>
              <p:spPr>
                <a:xfrm>
                  <a:off x="10076196" y="4747700"/>
                  <a:ext cx="8063" cy="120420"/>
                </a:xfrm>
                <a:custGeom>
                  <a:avLst/>
                  <a:gdLst>
                    <a:gd name="connsiteX0" fmla="*/ 2217 w 8063"/>
                    <a:gd name="connsiteY0" fmla="*/ 119828 h 120420"/>
                    <a:gd name="connsiteX1" fmla="*/ -1824 w 8063"/>
                    <a:gd name="connsiteY1" fmla="*/ 115788 h 120420"/>
                    <a:gd name="connsiteX2" fmla="*/ -1824 w 8063"/>
                    <a:gd name="connsiteY2" fmla="*/ 3187 h 120420"/>
                    <a:gd name="connsiteX3" fmla="*/ 2470 w 8063"/>
                    <a:gd name="connsiteY3" fmla="*/ -583 h 120420"/>
                    <a:gd name="connsiteX4" fmla="*/ 6240 w 8063"/>
                    <a:gd name="connsiteY4" fmla="*/ 3187 h 120420"/>
                    <a:gd name="connsiteX5" fmla="*/ 6240 w 8063"/>
                    <a:gd name="connsiteY5" fmla="*/ 115788 h 120420"/>
                    <a:gd name="connsiteX6" fmla="*/ 2217 w 8063"/>
                    <a:gd name="connsiteY6" fmla="*/ 119828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063" h="120420">
                      <a:moveTo>
                        <a:pt x="2217" y="119828"/>
                      </a:moveTo>
                      <a:cubicBezTo>
                        <a:pt x="-14" y="119828"/>
                        <a:pt x="-1824" y="118019"/>
                        <a:pt x="-1824" y="115788"/>
                      </a:cubicBezTo>
                      <a:lnTo>
                        <a:pt x="-1824" y="3187"/>
                      </a:lnTo>
                      <a:cubicBezTo>
                        <a:pt x="-1671" y="955"/>
                        <a:pt x="239" y="-735"/>
                        <a:pt x="2470" y="-583"/>
                      </a:cubicBezTo>
                      <a:cubicBezTo>
                        <a:pt x="4499" y="-448"/>
                        <a:pt x="6105" y="1158"/>
                        <a:pt x="6240" y="3187"/>
                      </a:cubicBezTo>
                      <a:lnTo>
                        <a:pt x="6240" y="115788"/>
                      </a:lnTo>
                      <a:cubicBezTo>
                        <a:pt x="6240" y="118019"/>
                        <a:pt x="4448" y="119811"/>
                        <a:pt x="2217" y="11982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爱设计-3-91">
                  <a:extLst>
                    <a:ext uri="{FF2B5EF4-FFF2-40B4-BE49-F238E27FC236}">
                      <a16:creationId xmlns:a16="http://schemas.microsoft.com/office/drawing/2014/main" id="{7549F14C-6329-AF1F-C356-ABD2F7B3CB64}"/>
                    </a:ext>
                  </a:extLst>
                </p:cNvPr>
                <p:cNvSpPr/>
                <p:nvPr/>
              </p:nvSpPr>
              <p:spPr>
                <a:xfrm>
                  <a:off x="10699349" y="4747700"/>
                  <a:ext cx="8063" cy="120420"/>
                </a:xfrm>
                <a:custGeom>
                  <a:avLst/>
                  <a:gdLst>
                    <a:gd name="connsiteX0" fmla="*/ 2199 w 8063"/>
                    <a:gd name="connsiteY0" fmla="*/ 119828 h 120420"/>
                    <a:gd name="connsiteX1" fmla="*/ -1824 w 8063"/>
                    <a:gd name="connsiteY1" fmla="*/ 115805 h 120420"/>
                    <a:gd name="connsiteX2" fmla="*/ -1824 w 8063"/>
                    <a:gd name="connsiteY2" fmla="*/ 115788 h 120420"/>
                    <a:gd name="connsiteX3" fmla="*/ -1824 w 8063"/>
                    <a:gd name="connsiteY3" fmla="*/ 3187 h 120420"/>
                    <a:gd name="connsiteX4" fmla="*/ 2470 w 8063"/>
                    <a:gd name="connsiteY4" fmla="*/ -583 h 120420"/>
                    <a:gd name="connsiteX5" fmla="*/ 6240 w 8063"/>
                    <a:gd name="connsiteY5" fmla="*/ 3187 h 120420"/>
                    <a:gd name="connsiteX6" fmla="*/ 6240 w 8063"/>
                    <a:gd name="connsiteY6" fmla="*/ 115788 h 120420"/>
                    <a:gd name="connsiteX7" fmla="*/ 2199 w 8063"/>
                    <a:gd name="connsiteY7" fmla="*/ 119828 h 120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63" h="120420">
                      <a:moveTo>
                        <a:pt x="2199" y="119828"/>
                      </a:moveTo>
                      <a:cubicBezTo>
                        <a:pt x="-15" y="119828"/>
                        <a:pt x="-1824" y="118019"/>
                        <a:pt x="-1824" y="115805"/>
                      </a:cubicBezTo>
                      <a:cubicBezTo>
                        <a:pt x="-1824" y="115805"/>
                        <a:pt x="-1824" y="115788"/>
                        <a:pt x="-1824" y="115788"/>
                      </a:cubicBezTo>
                      <a:lnTo>
                        <a:pt x="-1824" y="3187"/>
                      </a:lnTo>
                      <a:cubicBezTo>
                        <a:pt x="-1672" y="955"/>
                        <a:pt x="238" y="-735"/>
                        <a:pt x="2470" y="-583"/>
                      </a:cubicBezTo>
                      <a:cubicBezTo>
                        <a:pt x="4498" y="-448"/>
                        <a:pt x="6104" y="1158"/>
                        <a:pt x="6240" y="3187"/>
                      </a:cubicBezTo>
                      <a:lnTo>
                        <a:pt x="6240" y="115788"/>
                      </a:lnTo>
                      <a:cubicBezTo>
                        <a:pt x="6240" y="118019"/>
                        <a:pt x="4430" y="119828"/>
                        <a:pt x="2199" y="11982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爱设计-3-92">
                  <a:extLst>
                    <a:ext uri="{FF2B5EF4-FFF2-40B4-BE49-F238E27FC236}">
                      <a16:creationId xmlns:a16="http://schemas.microsoft.com/office/drawing/2014/main" id="{7A0B5BE5-92C4-BC83-9457-56C311B637C5}"/>
                    </a:ext>
                  </a:extLst>
                </p:cNvPr>
                <p:cNvSpPr/>
                <p:nvPr/>
              </p:nvSpPr>
              <p:spPr>
                <a:xfrm>
                  <a:off x="9998723" y="4339753"/>
                  <a:ext cx="941954" cy="192086"/>
                </a:xfrm>
                <a:custGeom>
                  <a:avLst/>
                  <a:gdLst>
                    <a:gd name="connsiteX0" fmla="*/ 934383 w 941954"/>
                    <a:gd name="connsiteY0" fmla="*/ 191494 h 192086"/>
                    <a:gd name="connsiteX1" fmla="*/ 3906 w 941954"/>
                    <a:gd name="connsiteY1" fmla="*/ 191494 h 192086"/>
                    <a:gd name="connsiteX2" fmla="*/ -1824 w 941954"/>
                    <a:gd name="connsiteY2" fmla="*/ 185746 h 192086"/>
                    <a:gd name="connsiteX3" fmla="*/ -1824 w 941954"/>
                    <a:gd name="connsiteY3" fmla="*/ 5155 h 192086"/>
                    <a:gd name="connsiteX4" fmla="*/ 3906 w 941954"/>
                    <a:gd name="connsiteY4" fmla="*/ -593 h 192086"/>
                    <a:gd name="connsiteX5" fmla="*/ 934383 w 941954"/>
                    <a:gd name="connsiteY5" fmla="*/ -593 h 192086"/>
                    <a:gd name="connsiteX6" fmla="*/ 940131 w 941954"/>
                    <a:gd name="connsiteY6" fmla="*/ 5155 h 192086"/>
                    <a:gd name="connsiteX7" fmla="*/ 940131 w 941954"/>
                    <a:gd name="connsiteY7" fmla="*/ 185746 h 192086"/>
                    <a:gd name="connsiteX8" fmla="*/ 934383 w 941954"/>
                    <a:gd name="connsiteY8" fmla="*/ 191494 h 192086"/>
                    <a:gd name="connsiteX9" fmla="*/ 6240 w 941954"/>
                    <a:gd name="connsiteY9" fmla="*/ 183430 h 192086"/>
                    <a:gd name="connsiteX10" fmla="*/ 932067 w 941954"/>
                    <a:gd name="connsiteY10" fmla="*/ 183430 h 192086"/>
                    <a:gd name="connsiteX11" fmla="*/ 932067 w 941954"/>
                    <a:gd name="connsiteY11" fmla="*/ 7471 h 192086"/>
                    <a:gd name="connsiteX12" fmla="*/ 6240 w 941954"/>
                    <a:gd name="connsiteY12" fmla="*/ 7471 h 192086"/>
                    <a:gd name="connsiteX13" fmla="*/ 934383 w 941954"/>
                    <a:gd name="connsiteY13" fmla="*/ 7471 h 192086"/>
                    <a:gd name="connsiteX14" fmla="*/ 934383 w 941954"/>
                    <a:gd name="connsiteY14" fmla="*/ 7471 h 192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41954" h="192086">
                      <a:moveTo>
                        <a:pt x="934383" y="191494"/>
                      </a:moveTo>
                      <a:lnTo>
                        <a:pt x="3906" y="191494"/>
                      </a:lnTo>
                      <a:cubicBezTo>
                        <a:pt x="746" y="191477"/>
                        <a:pt x="-1824" y="188907"/>
                        <a:pt x="-1824" y="185746"/>
                      </a:cubicBezTo>
                      <a:lnTo>
                        <a:pt x="-1824" y="5155"/>
                      </a:lnTo>
                      <a:cubicBezTo>
                        <a:pt x="-1824" y="1994"/>
                        <a:pt x="746" y="-576"/>
                        <a:pt x="3906" y="-593"/>
                      </a:cubicBezTo>
                      <a:lnTo>
                        <a:pt x="934383" y="-593"/>
                      </a:lnTo>
                      <a:cubicBezTo>
                        <a:pt x="937561" y="-593"/>
                        <a:pt x="940131" y="1977"/>
                        <a:pt x="940131" y="5155"/>
                      </a:cubicBezTo>
                      <a:lnTo>
                        <a:pt x="940131" y="185746"/>
                      </a:lnTo>
                      <a:cubicBezTo>
                        <a:pt x="940131" y="188924"/>
                        <a:pt x="937561" y="191494"/>
                        <a:pt x="934383" y="191494"/>
                      </a:cubicBezTo>
                      <a:close/>
                      <a:moveTo>
                        <a:pt x="6240" y="183430"/>
                      </a:moveTo>
                      <a:lnTo>
                        <a:pt x="932067" y="183430"/>
                      </a:lnTo>
                      <a:lnTo>
                        <a:pt x="932067" y="7471"/>
                      </a:lnTo>
                      <a:lnTo>
                        <a:pt x="6240" y="7471"/>
                      </a:lnTo>
                      <a:close/>
                      <a:moveTo>
                        <a:pt x="934383" y="7471"/>
                      </a:moveTo>
                      <a:lnTo>
                        <a:pt x="934383" y="7471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爱设计-3-93">
                  <a:extLst>
                    <a:ext uri="{FF2B5EF4-FFF2-40B4-BE49-F238E27FC236}">
                      <a16:creationId xmlns:a16="http://schemas.microsoft.com/office/drawing/2014/main" id="{4D7106D5-4110-4956-7206-E6ACFE649D03}"/>
                    </a:ext>
                  </a:extLst>
                </p:cNvPr>
                <p:cNvSpPr/>
                <p:nvPr/>
              </p:nvSpPr>
              <p:spPr>
                <a:xfrm>
                  <a:off x="10132124" y="4339475"/>
                  <a:ext cx="8085" cy="187529"/>
                </a:xfrm>
                <a:custGeom>
                  <a:avLst/>
                  <a:gdLst>
                    <a:gd name="connsiteX0" fmla="*/ 2209 w 8085"/>
                    <a:gd name="connsiteY0" fmla="*/ 186937 h 187529"/>
                    <a:gd name="connsiteX1" fmla="*/ -1814 w 8085"/>
                    <a:gd name="connsiteY1" fmla="*/ 182897 h 187529"/>
                    <a:gd name="connsiteX2" fmla="*/ -1814 w 8085"/>
                    <a:gd name="connsiteY2" fmla="*/ 3709 h 187529"/>
                    <a:gd name="connsiteX3" fmla="*/ 1956 w 8085"/>
                    <a:gd name="connsiteY3" fmla="*/ -585 h 187529"/>
                    <a:gd name="connsiteX4" fmla="*/ 6249 w 8085"/>
                    <a:gd name="connsiteY4" fmla="*/ 3185 h 187529"/>
                    <a:gd name="connsiteX5" fmla="*/ 6249 w 8085"/>
                    <a:gd name="connsiteY5" fmla="*/ 3709 h 187529"/>
                    <a:gd name="connsiteX6" fmla="*/ 6249 w 8085"/>
                    <a:gd name="connsiteY6" fmla="*/ 182897 h 187529"/>
                    <a:gd name="connsiteX7" fmla="*/ 2209 w 8085"/>
                    <a:gd name="connsiteY7" fmla="*/ 186937 h 187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5" h="187529">
                      <a:moveTo>
                        <a:pt x="2209" y="186937"/>
                      </a:moveTo>
                      <a:cubicBezTo>
                        <a:pt x="-22" y="186920"/>
                        <a:pt x="-1814" y="185128"/>
                        <a:pt x="-1814" y="182897"/>
                      </a:cubicBezTo>
                      <a:lnTo>
                        <a:pt x="-1814" y="3709"/>
                      </a:lnTo>
                      <a:cubicBezTo>
                        <a:pt x="-1967" y="1477"/>
                        <a:pt x="-276" y="-433"/>
                        <a:pt x="1956" y="-585"/>
                      </a:cubicBezTo>
                      <a:cubicBezTo>
                        <a:pt x="4187" y="-720"/>
                        <a:pt x="6097" y="953"/>
                        <a:pt x="6249" y="3185"/>
                      </a:cubicBezTo>
                      <a:cubicBezTo>
                        <a:pt x="6266" y="3354"/>
                        <a:pt x="6266" y="3540"/>
                        <a:pt x="6249" y="3709"/>
                      </a:cubicBezTo>
                      <a:lnTo>
                        <a:pt x="6249" y="182897"/>
                      </a:lnTo>
                      <a:cubicBezTo>
                        <a:pt x="6249" y="185128"/>
                        <a:pt x="4440" y="186937"/>
                        <a:pt x="2209" y="1869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爱设计-3-94">
                  <a:extLst>
                    <a:ext uri="{FF2B5EF4-FFF2-40B4-BE49-F238E27FC236}">
                      <a16:creationId xmlns:a16="http://schemas.microsoft.com/office/drawing/2014/main" id="{F7BE3422-F623-BE28-072E-9FC24C0EAB99}"/>
                    </a:ext>
                  </a:extLst>
                </p:cNvPr>
                <p:cNvSpPr/>
                <p:nvPr/>
              </p:nvSpPr>
              <p:spPr>
                <a:xfrm>
                  <a:off x="10209411" y="4339475"/>
                  <a:ext cx="8085" cy="187529"/>
                </a:xfrm>
                <a:custGeom>
                  <a:avLst/>
                  <a:gdLst>
                    <a:gd name="connsiteX0" fmla="*/ 2226 w 8085"/>
                    <a:gd name="connsiteY0" fmla="*/ 186937 h 187529"/>
                    <a:gd name="connsiteX1" fmla="*/ -1814 w 8085"/>
                    <a:gd name="connsiteY1" fmla="*/ 182897 h 187529"/>
                    <a:gd name="connsiteX2" fmla="*/ -1814 w 8085"/>
                    <a:gd name="connsiteY2" fmla="*/ 3709 h 187529"/>
                    <a:gd name="connsiteX3" fmla="*/ 1955 w 8085"/>
                    <a:gd name="connsiteY3" fmla="*/ -585 h 187529"/>
                    <a:gd name="connsiteX4" fmla="*/ 6249 w 8085"/>
                    <a:gd name="connsiteY4" fmla="*/ 3185 h 187529"/>
                    <a:gd name="connsiteX5" fmla="*/ 6249 w 8085"/>
                    <a:gd name="connsiteY5" fmla="*/ 3709 h 187529"/>
                    <a:gd name="connsiteX6" fmla="*/ 6249 w 8085"/>
                    <a:gd name="connsiteY6" fmla="*/ 182897 h 187529"/>
                    <a:gd name="connsiteX7" fmla="*/ 2226 w 8085"/>
                    <a:gd name="connsiteY7" fmla="*/ 186937 h 187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5" h="187529">
                      <a:moveTo>
                        <a:pt x="2226" y="186937"/>
                      </a:moveTo>
                      <a:cubicBezTo>
                        <a:pt x="-5" y="186937"/>
                        <a:pt x="-1814" y="185128"/>
                        <a:pt x="-1814" y="182897"/>
                      </a:cubicBezTo>
                      <a:lnTo>
                        <a:pt x="-1814" y="3709"/>
                      </a:lnTo>
                      <a:cubicBezTo>
                        <a:pt x="-1966" y="1477"/>
                        <a:pt x="-276" y="-433"/>
                        <a:pt x="1955" y="-585"/>
                      </a:cubicBezTo>
                      <a:cubicBezTo>
                        <a:pt x="4187" y="-720"/>
                        <a:pt x="6097" y="953"/>
                        <a:pt x="6249" y="3185"/>
                      </a:cubicBezTo>
                      <a:cubicBezTo>
                        <a:pt x="6267" y="3354"/>
                        <a:pt x="6267" y="3540"/>
                        <a:pt x="6249" y="3709"/>
                      </a:cubicBezTo>
                      <a:lnTo>
                        <a:pt x="6249" y="182897"/>
                      </a:lnTo>
                      <a:cubicBezTo>
                        <a:pt x="6249" y="185128"/>
                        <a:pt x="4457" y="186920"/>
                        <a:pt x="2226" y="1869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爱设计-3-95">
                  <a:extLst>
                    <a:ext uri="{FF2B5EF4-FFF2-40B4-BE49-F238E27FC236}">
                      <a16:creationId xmlns:a16="http://schemas.microsoft.com/office/drawing/2014/main" id="{D5B73FA8-3056-20D7-37EC-6FD787DC3426}"/>
                    </a:ext>
                  </a:extLst>
                </p:cNvPr>
                <p:cNvSpPr/>
                <p:nvPr/>
              </p:nvSpPr>
              <p:spPr>
                <a:xfrm>
                  <a:off x="10736952" y="4339475"/>
                  <a:ext cx="8085" cy="187529"/>
                </a:xfrm>
                <a:custGeom>
                  <a:avLst/>
                  <a:gdLst>
                    <a:gd name="connsiteX0" fmla="*/ 2209 w 8085"/>
                    <a:gd name="connsiteY0" fmla="*/ 186937 h 187529"/>
                    <a:gd name="connsiteX1" fmla="*/ -1814 w 8085"/>
                    <a:gd name="connsiteY1" fmla="*/ 182897 h 187529"/>
                    <a:gd name="connsiteX2" fmla="*/ -1814 w 8085"/>
                    <a:gd name="connsiteY2" fmla="*/ 3709 h 187529"/>
                    <a:gd name="connsiteX3" fmla="*/ 1956 w 8085"/>
                    <a:gd name="connsiteY3" fmla="*/ -585 h 187529"/>
                    <a:gd name="connsiteX4" fmla="*/ 6249 w 8085"/>
                    <a:gd name="connsiteY4" fmla="*/ 3185 h 187529"/>
                    <a:gd name="connsiteX5" fmla="*/ 6249 w 8085"/>
                    <a:gd name="connsiteY5" fmla="*/ 3709 h 187529"/>
                    <a:gd name="connsiteX6" fmla="*/ 6249 w 8085"/>
                    <a:gd name="connsiteY6" fmla="*/ 182897 h 187529"/>
                    <a:gd name="connsiteX7" fmla="*/ 2209 w 8085"/>
                    <a:gd name="connsiteY7" fmla="*/ 186937 h 187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5" h="187529">
                      <a:moveTo>
                        <a:pt x="2209" y="186937"/>
                      </a:moveTo>
                      <a:cubicBezTo>
                        <a:pt x="-22" y="186920"/>
                        <a:pt x="-1814" y="185128"/>
                        <a:pt x="-1814" y="182897"/>
                      </a:cubicBezTo>
                      <a:lnTo>
                        <a:pt x="-1814" y="3709"/>
                      </a:lnTo>
                      <a:cubicBezTo>
                        <a:pt x="-1967" y="1477"/>
                        <a:pt x="-276" y="-433"/>
                        <a:pt x="1956" y="-585"/>
                      </a:cubicBezTo>
                      <a:cubicBezTo>
                        <a:pt x="4187" y="-720"/>
                        <a:pt x="6097" y="953"/>
                        <a:pt x="6249" y="3185"/>
                      </a:cubicBezTo>
                      <a:cubicBezTo>
                        <a:pt x="6266" y="3354"/>
                        <a:pt x="6266" y="3540"/>
                        <a:pt x="6249" y="3709"/>
                      </a:cubicBezTo>
                      <a:lnTo>
                        <a:pt x="6249" y="182897"/>
                      </a:lnTo>
                      <a:cubicBezTo>
                        <a:pt x="6249" y="185128"/>
                        <a:pt x="4440" y="186937"/>
                        <a:pt x="2209" y="1869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爱设计-3-96">
                  <a:extLst>
                    <a:ext uri="{FF2B5EF4-FFF2-40B4-BE49-F238E27FC236}">
                      <a16:creationId xmlns:a16="http://schemas.microsoft.com/office/drawing/2014/main" id="{370F6C35-3C4F-AD19-46F6-439A17ED1978}"/>
                    </a:ext>
                  </a:extLst>
                </p:cNvPr>
                <p:cNvSpPr/>
                <p:nvPr/>
              </p:nvSpPr>
              <p:spPr>
                <a:xfrm>
                  <a:off x="10814205" y="4339475"/>
                  <a:ext cx="8085" cy="187529"/>
                </a:xfrm>
                <a:custGeom>
                  <a:avLst/>
                  <a:gdLst>
                    <a:gd name="connsiteX0" fmla="*/ 2226 w 8085"/>
                    <a:gd name="connsiteY0" fmla="*/ 186937 h 187529"/>
                    <a:gd name="connsiteX1" fmla="*/ -1814 w 8085"/>
                    <a:gd name="connsiteY1" fmla="*/ 182897 h 187529"/>
                    <a:gd name="connsiteX2" fmla="*/ -1814 w 8085"/>
                    <a:gd name="connsiteY2" fmla="*/ 3709 h 187529"/>
                    <a:gd name="connsiteX3" fmla="*/ 1955 w 8085"/>
                    <a:gd name="connsiteY3" fmla="*/ -585 h 187529"/>
                    <a:gd name="connsiteX4" fmla="*/ 6249 w 8085"/>
                    <a:gd name="connsiteY4" fmla="*/ 3185 h 187529"/>
                    <a:gd name="connsiteX5" fmla="*/ 6249 w 8085"/>
                    <a:gd name="connsiteY5" fmla="*/ 3709 h 187529"/>
                    <a:gd name="connsiteX6" fmla="*/ 6249 w 8085"/>
                    <a:gd name="connsiteY6" fmla="*/ 182897 h 187529"/>
                    <a:gd name="connsiteX7" fmla="*/ 2243 w 8085"/>
                    <a:gd name="connsiteY7" fmla="*/ 186937 h 187529"/>
                    <a:gd name="connsiteX8" fmla="*/ 2226 w 8085"/>
                    <a:gd name="connsiteY8" fmla="*/ 186937 h 187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85" h="187529">
                      <a:moveTo>
                        <a:pt x="2226" y="186937"/>
                      </a:moveTo>
                      <a:cubicBezTo>
                        <a:pt x="-5" y="186937"/>
                        <a:pt x="-1814" y="185128"/>
                        <a:pt x="-1814" y="182897"/>
                      </a:cubicBezTo>
                      <a:lnTo>
                        <a:pt x="-1814" y="3709"/>
                      </a:lnTo>
                      <a:cubicBezTo>
                        <a:pt x="-1966" y="1477"/>
                        <a:pt x="-276" y="-433"/>
                        <a:pt x="1955" y="-585"/>
                      </a:cubicBezTo>
                      <a:cubicBezTo>
                        <a:pt x="4187" y="-720"/>
                        <a:pt x="6097" y="953"/>
                        <a:pt x="6249" y="3185"/>
                      </a:cubicBezTo>
                      <a:cubicBezTo>
                        <a:pt x="6267" y="3354"/>
                        <a:pt x="6267" y="3540"/>
                        <a:pt x="6249" y="3709"/>
                      </a:cubicBezTo>
                      <a:lnTo>
                        <a:pt x="6249" y="182897"/>
                      </a:lnTo>
                      <a:cubicBezTo>
                        <a:pt x="6267" y="185111"/>
                        <a:pt x="4457" y="186920"/>
                        <a:pt x="2243" y="186937"/>
                      </a:cubicBezTo>
                      <a:cubicBezTo>
                        <a:pt x="2243" y="186937"/>
                        <a:pt x="2226" y="186937"/>
                        <a:pt x="2226" y="1869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4" name="图形 19">
                <a:extLst>
                  <a:ext uri="{FF2B5EF4-FFF2-40B4-BE49-F238E27FC236}">
                    <a16:creationId xmlns:a16="http://schemas.microsoft.com/office/drawing/2014/main" id="{6F62ED8B-D18B-32D8-5DA0-253D8BEEF21A}"/>
                  </a:ext>
                </a:extLst>
              </p:cNvPr>
              <p:cNvGrpSpPr/>
              <p:nvPr/>
            </p:nvGrpSpPr>
            <p:grpSpPr>
              <a:xfrm>
                <a:off x="7418414" y="2290171"/>
                <a:ext cx="3755005" cy="1672035"/>
                <a:chOff x="7418414" y="2290171"/>
                <a:chExt cx="3755005" cy="1672035"/>
              </a:xfrm>
            </p:grpSpPr>
            <p:sp>
              <p:nvSpPr>
                <p:cNvPr id="155" name="爱设计-3-97">
                  <a:extLst>
                    <a:ext uri="{FF2B5EF4-FFF2-40B4-BE49-F238E27FC236}">
                      <a16:creationId xmlns:a16="http://schemas.microsoft.com/office/drawing/2014/main" id="{7961D1F5-6ADB-3D22-14D7-A43DB3944597}"/>
                    </a:ext>
                  </a:extLst>
                </p:cNvPr>
                <p:cNvSpPr/>
                <p:nvPr/>
              </p:nvSpPr>
              <p:spPr>
                <a:xfrm>
                  <a:off x="9508835" y="3149933"/>
                  <a:ext cx="808242" cy="808228"/>
                </a:xfrm>
                <a:custGeom>
                  <a:avLst/>
                  <a:gdLst>
                    <a:gd name="connsiteX0" fmla="*/ 806241 w 808242"/>
                    <a:gd name="connsiteY0" fmla="*/ 383523 h 808228"/>
                    <a:gd name="connsiteX1" fmla="*/ 783015 w 808242"/>
                    <a:gd name="connsiteY1" fmla="*/ 267034 h 808228"/>
                    <a:gd name="connsiteX2" fmla="*/ 772179 w 808242"/>
                    <a:gd name="connsiteY2" fmla="*/ 259799 h 808228"/>
                    <a:gd name="connsiteX3" fmla="*/ 772179 w 808242"/>
                    <a:gd name="connsiteY3" fmla="*/ 259799 h 808228"/>
                    <a:gd name="connsiteX4" fmla="*/ 710663 w 808242"/>
                    <a:gd name="connsiteY4" fmla="*/ 272072 h 808228"/>
                    <a:gd name="connsiteX5" fmla="*/ 700520 w 808242"/>
                    <a:gd name="connsiteY5" fmla="*/ 266815 h 808228"/>
                    <a:gd name="connsiteX6" fmla="*/ 642436 w 808242"/>
                    <a:gd name="connsiteY6" fmla="*/ 180094 h 808228"/>
                    <a:gd name="connsiteX7" fmla="*/ 641456 w 808242"/>
                    <a:gd name="connsiteY7" fmla="*/ 168734 h 808228"/>
                    <a:gd name="connsiteX8" fmla="*/ 676313 w 808242"/>
                    <a:gd name="connsiteY8" fmla="*/ 116516 h 808228"/>
                    <a:gd name="connsiteX9" fmla="*/ 673760 w 808242"/>
                    <a:gd name="connsiteY9" fmla="*/ 103737 h 808228"/>
                    <a:gd name="connsiteX10" fmla="*/ 673760 w 808242"/>
                    <a:gd name="connsiteY10" fmla="*/ 103737 h 808228"/>
                    <a:gd name="connsiteX11" fmla="*/ 574970 w 808242"/>
                    <a:gd name="connsiteY11" fmla="*/ 37809 h 808228"/>
                    <a:gd name="connsiteX12" fmla="*/ 562190 w 808242"/>
                    <a:gd name="connsiteY12" fmla="*/ 40361 h 808228"/>
                    <a:gd name="connsiteX13" fmla="*/ 527334 w 808242"/>
                    <a:gd name="connsiteY13" fmla="*/ 92579 h 808228"/>
                    <a:gd name="connsiteX14" fmla="*/ 516464 w 808242"/>
                    <a:gd name="connsiteY14" fmla="*/ 95960 h 808228"/>
                    <a:gd name="connsiteX15" fmla="*/ 414107 w 808242"/>
                    <a:gd name="connsiteY15" fmla="*/ 75675 h 808228"/>
                    <a:gd name="connsiteX16" fmla="*/ 405384 w 808242"/>
                    <a:gd name="connsiteY16" fmla="*/ 68338 h 808228"/>
                    <a:gd name="connsiteX17" fmla="*/ 393111 w 808242"/>
                    <a:gd name="connsiteY17" fmla="*/ 6823 h 808228"/>
                    <a:gd name="connsiteX18" fmla="*/ 382276 w 808242"/>
                    <a:gd name="connsiteY18" fmla="*/ -412 h 808228"/>
                    <a:gd name="connsiteX19" fmla="*/ 382276 w 808242"/>
                    <a:gd name="connsiteY19" fmla="*/ -412 h 808228"/>
                    <a:gd name="connsiteX20" fmla="*/ 265786 w 808242"/>
                    <a:gd name="connsiteY20" fmla="*/ 22814 h 808228"/>
                    <a:gd name="connsiteX21" fmla="*/ 258551 w 808242"/>
                    <a:gd name="connsiteY21" fmla="*/ 33650 h 808228"/>
                    <a:gd name="connsiteX22" fmla="*/ 258551 w 808242"/>
                    <a:gd name="connsiteY22" fmla="*/ 33650 h 808228"/>
                    <a:gd name="connsiteX23" fmla="*/ 270824 w 808242"/>
                    <a:gd name="connsiteY23" fmla="*/ 95166 h 808228"/>
                    <a:gd name="connsiteX24" fmla="*/ 265567 w 808242"/>
                    <a:gd name="connsiteY24" fmla="*/ 105309 h 808228"/>
                    <a:gd name="connsiteX25" fmla="*/ 178863 w 808242"/>
                    <a:gd name="connsiteY25" fmla="*/ 163393 h 808228"/>
                    <a:gd name="connsiteX26" fmla="*/ 167486 w 808242"/>
                    <a:gd name="connsiteY26" fmla="*/ 164373 h 808228"/>
                    <a:gd name="connsiteX27" fmla="*/ 115268 w 808242"/>
                    <a:gd name="connsiteY27" fmla="*/ 129516 h 808228"/>
                    <a:gd name="connsiteX28" fmla="*/ 102505 w 808242"/>
                    <a:gd name="connsiteY28" fmla="*/ 132052 h 808228"/>
                    <a:gd name="connsiteX29" fmla="*/ 102505 w 808242"/>
                    <a:gd name="connsiteY29" fmla="*/ 132052 h 808228"/>
                    <a:gd name="connsiteX30" fmla="*/ 36577 w 808242"/>
                    <a:gd name="connsiteY30" fmla="*/ 230859 h 808228"/>
                    <a:gd name="connsiteX31" fmla="*/ 39113 w 808242"/>
                    <a:gd name="connsiteY31" fmla="*/ 243622 h 808228"/>
                    <a:gd name="connsiteX32" fmla="*/ 39113 w 808242"/>
                    <a:gd name="connsiteY32" fmla="*/ 243622 h 808228"/>
                    <a:gd name="connsiteX33" fmla="*/ 91348 w 808242"/>
                    <a:gd name="connsiteY33" fmla="*/ 278479 h 808228"/>
                    <a:gd name="connsiteX34" fmla="*/ 94729 w 808242"/>
                    <a:gd name="connsiteY34" fmla="*/ 289348 h 808228"/>
                    <a:gd name="connsiteX35" fmla="*/ 74444 w 808242"/>
                    <a:gd name="connsiteY35" fmla="*/ 391722 h 808228"/>
                    <a:gd name="connsiteX36" fmla="*/ 67107 w 808242"/>
                    <a:gd name="connsiteY36" fmla="*/ 400445 h 808228"/>
                    <a:gd name="connsiteX37" fmla="*/ 5592 w 808242"/>
                    <a:gd name="connsiteY37" fmla="*/ 412717 h 808228"/>
                    <a:gd name="connsiteX38" fmla="*/ -1644 w 808242"/>
                    <a:gd name="connsiteY38" fmla="*/ 423553 h 808228"/>
                    <a:gd name="connsiteX39" fmla="*/ -1644 w 808242"/>
                    <a:gd name="connsiteY39" fmla="*/ 423553 h 808228"/>
                    <a:gd name="connsiteX40" fmla="*/ 21600 w 808242"/>
                    <a:gd name="connsiteY40" fmla="*/ 540043 h 808228"/>
                    <a:gd name="connsiteX41" fmla="*/ 32385 w 808242"/>
                    <a:gd name="connsiteY41" fmla="*/ 547261 h 808228"/>
                    <a:gd name="connsiteX42" fmla="*/ 32419 w 808242"/>
                    <a:gd name="connsiteY42" fmla="*/ 547261 h 808228"/>
                    <a:gd name="connsiteX43" fmla="*/ 93935 w 808242"/>
                    <a:gd name="connsiteY43" fmla="*/ 535005 h 808228"/>
                    <a:gd name="connsiteX44" fmla="*/ 104078 w 808242"/>
                    <a:gd name="connsiteY44" fmla="*/ 540262 h 808228"/>
                    <a:gd name="connsiteX45" fmla="*/ 162161 w 808242"/>
                    <a:gd name="connsiteY45" fmla="*/ 626966 h 808228"/>
                    <a:gd name="connsiteX46" fmla="*/ 163142 w 808242"/>
                    <a:gd name="connsiteY46" fmla="*/ 638326 h 808228"/>
                    <a:gd name="connsiteX47" fmla="*/ 128285 w 808242"/>
                    <a:gd name="connsiteY47" fmla="*/ 690560 h 808228"/>
                    <a:gd name="connsiteX48" fmla="*/ 130820 w 808242"/>
                    <a:gd name="connsiteY48" fmla="*/ 703323 h 808228"/>
                    <a:gd name="connsiteX49" fmla="*/ 130837 w 808242"/>
                    <a:gd name="connsiteY49" fmla="*/ 703323 h 808228"/>
                    <a:gd name="connsiteX50" fmla="*/ 229627 w 808242"/>
                    <a:gd name="connsiteY50" fmla="*/ 769251 h 808228"/>
                    <a:gd name="connsiteX51" fmla="*/ 242407 w 808242"/>
                    <a:gd name="connsiteY51" fmla="*/ 766698 h 808228"/>
                    <a:gd name="connsiteX52" fmla="*/ 242407 w 808242"/>
                    <a:gd name="connsiteY52" fmla="*/ 766698 h 808228"/>
                    <a:gd name="connsiteX53" fmla="*/ 277265 w 808242"/>
                    <a:gd name="connsiteY53" fmla="*/ 714480 h 808228"/>
                    <a:gd name="connsiteX54" fmla="*/ 288134 w 808242"/>
                    <a:gd name="connsiteY54" fmla="*/ 711099 h 808228"/>
                    <a:gd name="connsiteX55" fmla="*/ 390491 w 808242"/>
                    <a:gd name="connsiteY55" fmla="*/ 731385 h 808228"/>
                    <a:gd name="connsiteX56" fmla="*/ 399231 w 808242"/>
                    <a:gd name="connsiteY56" fmla="*/ 738721 h 808228"/>
                    <a:gd name="connsiteX57" fmla="*/ 411486 w 808242"/>
                    <a:gd name="connsiteY57" fmla="*/ 800237 h 808228"/>
                    <a:gd name="connsiteX58" fmla="*/ 422322 w 808242"/>
                    <a:gd name="connsiteY58" fmla="*/ 807455 h 808228"/>
                    <a:gd name="connsiteX59" fmla="*/ 538812 w 808242"/>
                    <a:gd name="connsiteY59" fmla="*/ 784228 h 808228"/>
                    <a:gd name="connsiteX60" fmla="*/ 546047 w 808242"/>
                    <a:gd name="connsiteY60" fmla="*/ 773393 h 808228"/>
                    <a:gd name="connsiteX61" fmla="*/ 546047 w 808242"/>
                    <a:gd name="connsiteY61" fmla="*/ 773393 h 808228"/>
                    <a:gd name="connsiteX62" fmla="*/ 533774 w 808242"/>
                    <a:gd name="connsiteY62" fmla="*/ 711877 h 808228"/>
                    <a:gd name="connsiteX63" fmla="*/ 539032 w 808242"/>
                    <a:gd name="connsiteY63" fmla="*/ 701734 h 808228"/>
                    <a:gd name="connsiteX64" fmla="*/ 625751 w 808242"/>
                    <a:gd name="connsiteY64" fmla="*/ 643667 h 808228"/>
                    <a:gd name="connsiteX65" fmla="*/ 637112 w 808242"/>
                    <a:gd name="connsiteY65" fmla="*/ 642687 h 808228"/>
                    <a:gd name="connsiteX66" fmla="*/ 689329 w 808242"/>
                    <a:gd name="connsiteY66" fmla="*/ 677544 h 808228"/>
                    <a:gd name="connsiteX67" fmla="*/ 702109 w 808242"/>
                    <a:gd name="connsiteY67" fmla="*/ 674991 h 808228"/>
                    <a:gd name="connsiteX68" fmla="*/ 768037 w 808242"/>
                    <a:gd name="connsiteY68" fmla="*/ 576201 h 808228"/>
                    <a:gd name="connsiteX69" fmla="*/ 765501 w 808242"/>
                    <a:gd name="connsiteY69" fmla="*/ 563421 h 808228"/>
                    <a:gd name="connsiteX70" fmla="*/ 713266 w 808242"/>
                    <a:gd name="connsiteY70" fmla="*/ 528564 h 808228"/>
                    <a:gd name="connsiteX71" fmla="*/ 709885 w 808242"/>
                    <a:gd name="connsiteY71" fmla="*/ 517695 h 808228"/>
                    <a:gd name="connsiteX72" fmla="*/ 730256 w 808242"/>
                    <a:gd name="connsiteY72" fmla="*/ 415338 h 808228"/>
                    <a:gd name="connsiteX73" fmla="*/ 737592 w 808242"/>
                    <a:gd name="connsiteY73" fmla="*/ 406598 h 808228"/>
                    <a:gd name="connsiteX74" fmla="*/ 799108 w 808242"/>
                    <a:gd name="connsiteY74" fmla="*/ 394325 h 808228"/>
                    <a:gd name="connsiteX75" fmla="*/ 806241 w 808242"/>
                    <a:gd name="connsiteY75" fmla="*/ 383523 h 808228"/>
                    <a:gd name="connsiteX76" fmla="*/ 436877 w 808242"/>
                    <a:gd name="connsiteY76" fmla="*/ 576979 h 808228"/>
                    <a:gd name="connsiteX77" fmla="*/ 228833 w 808242"/>
                    <a:gd name="connsiteY77" fmla="*/ 438108 h 808228"/>
                    <a:gd name="connsiteX78" fmla="*/ 367704 w 808242"/>
                    <a:gd name="connsiteY78" fmla="*/ 230064 h 808228"/>
                    <a:gd name="connsiteX79" fmla="*/ 575748 w 808242"/>
                    <a:gd name="connsiteY79" fmla="*/ 368918 h 808228"/>
                    <a:gd name="connsiteX80" fmla="*/ 436894 w 808242"/>
                    <a:gd name="connsiteY80" fmla="*/ 576979 h 808228"/>
                    <a:gd name="connsiteX81" fmla="*/ 436877 w 808242"/>
                    <a:gd name="connsiteY81" fmla="*/ 576979 h 8082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</a:cxnLst>
                  <a:rect l="l" t="t" r="r" b="b"/>
                  <a:pathLst>
                    <a:path w="808242" h="808228">
                      <a:moveTo>
                        <a:pt x="806241" y="383523"/>
                      </a:moveTo>
                      <a:lnTo>
                        <a:pt x="783015" y="267034"/>
                      </a:lnTo>
                      <a:cubicBezTo>
                        <a:pt x="782017" y="262047"/>
                        <a:pt x="777166" y="258802"/>
                        <a:pt x="772179" y="259799"/>
                      </a:cubicBezTo>
                      <a:cubicBezTo>
                        <a:pt x="772179" y="259799"/>
                        <a:pt x="772179" y="259799"/>
                        <a:pt x="772179" y="259799"/>
                      </a:cubicBezTo>
                      <a:lnTo>
                        <a:pt x="710663" y="272072"/>
                      </a:lnTo>
                      <a:cubicBezTo>
                        <a:pt x="706471" y="272900"/>
                        <a:pt x="702262" y="270719"/>
                        <a:pt x="700520" y="266815"/>
                      </a:cubicBezTo>
                      <a:cubicBezTo>
                        <a:pt x="685948" y="234966"/>
                        <a:pt x="666340" y="205688"/>
                        <a:pt x="642436" y="180094"/>
                      </a:cubicBezTo>
                      <a:cubicBezTo>
                        <a:pt x="639512" y="177001"/>
                        <a:pt x="639106" y="172284"/>
                        <a:pt x="641456" y="168734"/>
                      </a:cubicBezTo>
                      <a:lnTo>
                        <a:pt x="676313" y="116516"/>
                      </a:lnTo>
                      <a:cubicBezTo>
                        <a:pt x="679136" y="112290"/>
                        <a:pt x="678004" y="106560"/>
                        <a:pt x="673760" y="103737"/>
                      </a:cubicBezTo>
                      <a:cubicBezTo>
                        <a:pt x="673760" y="103737"/>
                        <a:pt x="673760" y="103737"/>
                        <a:pt x="673760" y="103737"/>
                      </a:cubicBezTo>
                      <a:lnTo>
                        <a:pt x="574970" y="37809"/>
                      </a:lnTo>
                      <a:cubicBezTo>
                        <a:pt x="570728" y="34986"/>
                        <a:pt x="565014" y="36135"/>
                        <a:pt x="562190" y="40361"/>
                      </a:cubicBezTo>
                      <a:lnTo>
                        <a:pt x="527334" y="92579"/>
                      </a:lnTo>
                      <a:cubicBezTo>
                        <a:pt x="524950" y="96113"/>
                        <a:pt x="520436" y="97499"/>
                        <a:pt x="516464" y="95960"/>
                      </a:cubicBezTo>
                      <a:cubicBezTo>
                        <a:pt x="483652" y="83738"/>
                        <a:pt x="449099" y="76892"/>
                        <a:pt x="414107" y="75675"/>
                      </a:cubicBezTo>
                      <a:cubicBezTo>
                        <a:pt x="409847" y="75557"/>
                        <a:pt x="406229" y="72514"/>
                        <a:pt x="405384" y="68338"/>
                      </a:cubicBezTo>
                      <a:lnTo>
                        <a:pt x="393111" y="6823"/>
                      </a:lnTo>
                      <a:cubicBezTo>
                        <a:pt x="392114" y="1836"/>
                        <a:pt x="387262" y="-1410"/>
                        <a:pt x="382276" y="-412"/>
                      </a:cubicBezTo>
                      <a:cubicBezTo>
                        <a:pt x="382276" y="-412"/>
                        <a:pt x="382276" y="-412"/>
                        <a:pt x="382276" y="-412"/>
                      </a:cubicBezTo>
                      <a:lnTo>
                        <a:pt x="265786" y="22814"/>
                      </a:lnTo>
                      <a:cubicBezTo>
                        <a:pt x="260799" y="23812"/>
                        <a:pt x="257554" y="28663"/>
                        <a:pt x="258551" y="33650"/>
                      </a:cubicBezTo>
                      <a:cubicBezTo>
                        <a:pt x="258551" y="33650"/>
                        <a:pt x="258551" y="33650"/>
                        <a:pt x="258551" y="33650"/>
                      </a:cubicBezTo>
                      <a:lnTo>
                        <a:pt x="270824" y="95166"/>
                      </a:lnTo>
                      <a:cubicBezTo>
                        <a:pt x="271652" y="99358"/>
                        <a:pt x="269472" y="103567"/>
                        <a:pt x="265567" y="105309"/>
                      </a:cubicBezTo>
                      <a:cubicBezTo>
                        <a:pt x="233735" y="119880"/>
                        <a:pt x="204457" y="139490"/>
                        <a:pt x="178863" y="163393"/>
                      </a:cubicBezTo>
                      <a:cubicBezTo>
                        <a:pt x="175753" y="166317"/>
                        <a:pt x="171053" y="166723"/>
                        <a:pt x="167486" y="164373"/>
                      </a:cubicBezTo>
                      <a:lnTo>
                        <a:pt x="115268" y="129516"/>
                      </a:lnTo>
                      <a:cubicBezTo>
                        <a:pt x="111042" y="126693"/>
                        <a:pt x="105328" y="127826"/>
                        <a:pt x="102505" y="132052"/>
                      </a:cubicBezTo>
                      <a:cubicBezTo>
                        <a:pt x="102505" y="132052"/>
                        <a:pt x="102505" y="132052"/>
                        <a:pt x="102505" y="132052"/>
                      </a:cubicBezTo>
                      <a:lnTo>
                        <a:pt x="36577" y="230859"/>
                      </a:lnTo>
                      <a:cubicBezTo>
                        <a:pt x="33754" y="235085"/>
                        <a:pt x="34887" y="240798"/>
                        <a:pt x="39113" y="243622"/>
                      </a:cubicBezTo>
                      <a:cubicBezTo>
                        <a:pt x="39113" y="243622"/>
                        <a:pt x="39113" y="243622"/>
                        <a:pt x="39113" y="243622"/>
                      </a:cubicBezTo>
                      <a:lnTo>
                        <a:pt x="91348" y="278479"/>
                      </a:lnTo>
                      <a:cubicBezTo>
                        <a:pt x="94865" y="280879"/>
                        <a:pt x="96251" y="285376"/>
                        <a:pt x="94729" y="289348"/>
                      </a:cubicBezTo>
                      <a:cubicBezTo>
                        <a:pt x="82507" y="322160"/>
                        <a:pt x="75661" y="356730"/>
                        <a:pt x="74444" y="391722"/>
                      </a:cubicBezTo>
                      <a:cubicBezTo>
                        <a:pt x="74325" y="395982"/>
                        <a:pt x="71282" y="399600"/>
                        <a:pt x="67107" y="400445"/>
                      </a:cubicBezTo>
                      <a:lnTo>
                        <a:pt x="5592" y="412717"/>
                      </a:lnTo>
                      <a:cubicBezTo>
                        <a:pt x="605" y="413715"/>
                        <a:pt x="-2641" y="418567"/>
                        <a:pt x="-1644" y="423553"/>
                      </a:cubicBezTo>
                      <a:cubicBezTo>
                        <a:pt x="-1644" y="423553"/>
                        <a:pt x="-1644" y="423553"/>
                        <a:pt x="-1644" y="423553"/>
                      </a:cubicBezTo>
                      <a:lnTo>
                        <a:pt x="21600" y="540043"/>
                      </a:lnTo>
                      <a:cubicBezTo>
                        <a:pt x="22581" y="545012"/>
                        <a:pt x="27415" y="548258"/>
                        <a:pt x="32385" y="547261"/>
                      </a:cubicBezTo>
                      <a:cubicBezTo>
                        <a:pt x="32402" y="547261"/>
                        <a:pt x="32402" y="547261"/>
                        <a:pt x="32419" y="547261"/>
                      </a:cubicBezTo>
                      <a:lnTo>
                        <a:pt x="93935" y="535005"/>
                      </a:lnTo>
                      <a:cubicBezTo>
                        <a:pt x="98127" y="534177"/>
                        <a:pt x="102336" y="536357"/>
                        <a:pt x="104078" y="540262"/>
                      </a:cubicBezTo>
                      <a:cubicBezTo>
                        <a:pt x="118666" y="572093"/>
                        <a:pt x="138275" y="601372"/>
                        <a:pt x="162161" y="626966"/>
                      </a:cubicBezTo>
                      <a:cubicBezTo>
                        <a:pt x="165103" y="630059"/>
                        <a:pt x="165508" y="634775"/>
                        <a:pt x="163142" y="638326"/>
                      </a:cubicBezTo>
                      <a:lnTo>
                        <a:pt x="128285" y="690560"/>
                      </a:lnTo>
                      <a:cubicBezTo>
                        <a:pt x="125462" y="694787"/>
                        <a:pt x="126594" y="700500"/>
                        <a:pt x="130820" y="703323"/>
                      </a:cubicBezTo>
                      <a:cubicBezTo>
                        <a:pt x="130837" y="703323"/>
                        <a:pt x="130837" y="703323"/>
                        <a:pt x="130837" y="703323"/>
                      </a:cubicBezTo>
                      <a:lnTo>
                        <a:pt x="229627" y="769251"/>
                      </a:lnTo>
                      <a:cubicBezTo>
                        <a:pt x="233853" y="772074"/>
                        <a:pt x="239584" y="770942"/>
                        <a:pt x="242407" y="766698"/>
                      </a:cubicBezTo>
                      <a:cubicBezTo>
                        <a:pt x="242407" y="766698"/>
                        <a:pt x="242407" y="766698"/>
                        <a:pt x="242407" y="766698"/>
                      </a:cubicBezTo>
                      <a:lnTo>
                        <a:pt x="277265" y="714480"/>
                      </a:lnTo>
                      <a:cubicBezTo>
                        <a:pt x="279665" y="710964"/>
                        <a:pt x="284162" y="709578"/>
                        <a:pt x="288134" y="711099"/>
                      </a:cubicBezTo>
                      <a:cubicBezTo>
                        <a:pt x="320946" y="723321"/>
                        <a:pt x="355498" y="730168"/>
                        <a:pt x="390491" y="731385"/>
                      </a:cubicBezTo>
                      <a:cubicBezTo>
                        <a:pt x="394751" y="731503"/>
                        <a:pt x="398369" y="734546"/>
                        <a:pt x="399231" y="738721"/>
                      </a:cubicBezTo>
                      <a:lnTo>
                        <a:pt x="411486" y="800237"/>
                      </a:lnTo>
                      <a:cubicBezTo>
                        <a:pt x="412484" y="805224"/>
                        <a:pt x="417335" y="808453"/>
                        <a:pt x="422322" y="807455"/>
                      </a:cubicBezTo>
                      <a:lnTo>
                        <a:pt x="538812" y="784228"/>
                      </a:lnTo>
                      <a:cubicBezTo>
                        <a:pt x="543798" y="783231"/>
                        <a:pt x="547044" y="778380"/>
                        <a:pt x="546047" y="773393"/>
                      </a:cubicBezTo>
                      <a:cubicBezTo>
                        <a:pt x="546047" y="773393"/>
                        <a:pt x="546047" y="773393"/>
                        <a:pt x="546047" y="773393"/>
                      </a:cubicBezTo>
                      <a:lnTo>
                        <a:pt x="533774" y="711877"/>
                      </a:lnTo>
                      <a:cubicBezTo>
                        <a:pt x="532962" y="707685"/>
                        <a:pt x="535143" y="703492"/>
                        <a:pt x="539032" y="701734"/>
                      </a:cubicBezTo>
                      <a:cubicBezTo>
                        <a:pt x="570863" y="687163"/>
                        <a:pt x="600141" y="667553"/>
                        <a:pt x="625751" y="643667"/>
                      </a:cubicBezTo>
                      <a:cubicBezTo>
                        <a:pt x="628845" y="640726"/>
                        <a:pt x="633562" y="640320"/>
                        <a:pt x="637112" y="642687"/>
                      </a:cubicBezTo>
                      <a:lnTo>
                        <a:pt x="689329" y="677544"/>
                      </a:lnTo>
                      <a:cubicBezTo>
                        <a:pt x="693573" y="680367"/>
                        <a:pt x="699286" y="679218"/>
                        <a:pt x="702109" y="674991"/>
                      </a:cubicBezTo>
                      <a:lnTo>
                        <a:pt x="768037" y="576201"/>
                      </a:lnTo>
                      <a:cubicBezTo>
                        <a:pt x="770860" y="571975"/>
                        <a:pt x="769727" y="566245"/>
                        <a:pt x="765501" y="563421"/>
                      </a:cubicBezTo>
                      <a:lnTo>
                        <a:pt x="713266" y="528564"/>
                      </a:lnTo>
                      <a:cubicBezTo>
                        <a:pt x="709750" y="526164"/>
                        <a:pt x="708364" y="521667"/>
                        <a:pt x="709885" y="517695"/>
                      </a:cubicBezTo>
                      <a:cubicBezTo>
                        <a:pt x="722141" y="484900"/>
                        <a:pt x="729005" y="450330"/>
                        <a:pt x="730256" y="415338"/>
                      </a:cubicBezTo>
                      <a:cubicBezTo>
                        <a:pt x="730374" y="411078"/>
                        <a:pt x="733416" y="407460"/>
                        <a:pt x="737592" y="406598"/>
                      </a:cubicBezTo>
                      <a:lnTo>
                        <a:pt x="799108" y="394325"/>
                      </a:lnTo>
                      <a:cubicBezTo>
                        <a:pt x="804044" y="393294"/>
                        <a:pt x="807222" y="388476"/>
                        <a:pt x="806241" y="383523"/>
                      </a:cubicBezTo>
                      <a:close/>
                      <a:moveTo>
                        <a:pt x="436877" y="576979"/>
                      </a:moveTo>
                      <a:cubicBezTo>
                        <a:pt x="341079" y="596081"/>
                        <a:pt x="247935" y="533906"/>
                        <a:pt x="228833" y="438108"/>
                      </a:cubicBezTo>
                      <a:cubicBezTo>
                        <a:pt x="209731" y="342310"/>
                        <a:pt x="271906" y="249166"/>
                        <a:pt x="367704" y="230064"/>
                      </a:cubicBezTo>
                      <a:cubicBezTo>
                        <a:pt x="463502" y="210962"/>
                        <a:pt x="556646" y="273137"/>
                        <a:pt x="575748" y="368918"/>
                      </a:cubicBezTo>
                      <a:cubicBezTo>
                        <a:pt x="594867" y="464716"/>
                        <a:pt x="532692" y="557860"/>
                        <a:pt x="436894" y="576979"/>
                      </a:cubicBezTo>
                      <a:cubicBezTo>
                        <a:pt x="436894" y="576979"/>
                        <a:pt x="436877" y="576979"/>
                        <a:pt x="436877" y="576979"/>
                      </a:cubicBezTo>
                      <a:close/>
                    </a:path>
                  </a:pathLst>
                </a:custGeom>
                <a:solidFill>
                  <a:srgbClr val="C1C7D6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爱设计-3-98">
                  <a:extLst>
                    <a:ext uri="{FF2B5EF4-FFF2-40B4-BE49-F238E27FC236}">
                      <a16:creationId xmlns:a16="http://schemas.microsoft.com/office/drawing/2014/main" id="{244A4FA3-6B28-885B-06D6-6742E4D105BB}"/>
                    </a:ext>
                  </a:extLst>
                </p:cNvPr>
                <p:cNvSpPr/>
                <p:nvPr/>
              </p:nvSpPr>
              <p:spPr>
                <a:xfrm>
                  <a:off x="9508886" y="3445317"/>
                  <a:ext cx="111050" cy="252682"/>
                </a:xfrm>
                <a:custGeom>
                  <a:avLst/>
                  <a:gdLst>
                    <a:gd name="connsiteX0" fmla="*/ 12167 w 111050"/>
                    <a:gd name="connsiteY0" fmla="*/ 152681 h 252682"/>
                    <a:gd name="connsiteX1" fmla="*/ 19386 w 111050"/>
                    <a:gd name="connsiteY1" fmla="*/ 141845 h 252682"/>
                    <a:gd name="connsiteX2" fmla="*/ 80901 w 111050"/>
                    <a:gd name="connsiteY2" fmla="*/ 129572 h 252682"/>
                    <a:gd name="connsiteX3" fmla="*/ 88238 w 111050"/>
                    <a:gd name="connsiteY3" fmla="*/ 120833 h 252682"/>
                    <a:gd name="connsiteX4" fmla="*/ 108608 w 111050"/>
                    <a:gd name="connsiteY4" fmla="*/ 18476 h 252682"/>
                    <a:gd name="connsiteX5" fmla="*/ 105227 w 111050"/>
                    <a:gd name="connsiteY5" fmla="*/ 7606 h 252682"/>
                    <a:gd name="connsiteX6" fmla="*/ 92920 w 111050"/>
                    <a:gd name="connsiteY6" fmla="*/ -593 h 252682"/>
                    <a:gd name="connsiteX7" fmla="*/ 74444 w 111050"/>
                    <a:gd name="connsiteY7" fmla="*/ 96389 h 252682"/>
                    <a:gd name="connsiteX8" fmla="*/ 67107 w 111050"/>
                    <a:gd name="connsiteY8" fmla="*/ 105112 h 252682"/>
                    <a:gd name="connsiteX9" fmla="*/ 5592 w 111050"/>
                    <a:gd name="connsiteY9" fmla="*/ 117384 h 252682"/>
                    <a:gd name="connsiteX10" fmla="*/ -1644 w 111050"/>
                    <a:gd name="connsiteY10" fmla="*/ 128220 h 252682"/>
                    <a:gd name="connsiteX11" fmla="*/ -1644 w 111050"/>
                    <a:gd name="connsiteY11" fmla="*/ 128220 h 252682"/>
                    <a:gd name="connsiteX12" fmla="*/ 21600 w 111050"/>
                    <a:gd name="connsiteY12" fmla="*/ 244709 h 252682"/>
                    <a:gd name="connsiteX13" fmla="*/ 32030 w 111050"/>
                    <a:gd name="connsiteY13" fmla="*/ 251978 h 252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1050" h="252682">
                      <a:moveTo>
                        <a:pt x="12167" y="152681"/>
                      </a:moveTo>
                      <a:cubicBezTo>
                        <a:pt x="11170" y="147694"/>
                        <a:pt x="14399" y="142843"/>
                        <a:pt x="19386" y="141845"/>
                      </a:cubicBezTo>
                      <a:lnTo>
                        <a:pt x="80901" y="129572"/>
                      </a:lnTo>
                      <a:cubicBezTo>
                        <a:pt x="85077" y="128727"/>
                        <a:pt x="88119" y="125093"/>
                        <a:pt x="88238" y="120833"/>
                      </a:cubicBezTo>
                      <a:cubicBezTo>
                        <a:pt x="89506" y="85840"/>
                        <a:pt x="96369" y="51288"/>
                        <a:pt x="108608" y="18476"/>
                      </a:cubicBezTo>
                      <a:cubicBezTo>
                        <a:pt x="110146" y="14503"/>
                        <a:pt x="108743" y="10007"/>
                        <a:pt x="105227" y="7606"/>
                      </a:cubicBezTo>
                      <a:lnTo>
                        <a:pt x="92920" y="-593"/>
                      </a:lnTo>
                      <a:cubicBezTo>
                        <a:pt x="81865" y="30613"/>
                        <a:pt x="75644" y="63307"/>
                        <a:pt x="74444" y="96389"/>
                      </a:cubicBezTo>
                      <a:cubicBezTo>
                        <a:pt x="74325" y="100649"/>
                        <a:pt x="71282" y="104266"/>
                        <a:pt x="67107" y="105112"/>
                      </a:cubicBezTo>
                      <a:lnTo>
                        <a:pt x="5592" y="117384"/>
                      </a:lnTo>
                      <a:cubicBezTo>
                        <a:pt x="605" y="118382"/>
                        <a:pt x="-2641" y="123233"/>
                        <a:pt x="-1644" y="128220"/>
                      </a:cubicBezTo>
                      <a:cubicBezTo>
                        <a:pt x="-1644" y="128220"/>
                        <a:pt x="-1644" y="128220"/>
                        <a:pt x="-1644" y="128220"/>
                      </a:cubicBezTo>
                      <a:lnTo>
                        <a:pt x="21600" y="244709"/>
                      </a:lnTo>
                      <a:cubicBezTo>
                        <a:pt x="22563" y="249544"/>
                        <a:pt x="27162" y="252739"/>
                        <a:pt x="32030" y="25197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爱设计-3-99">
                  <a:extLst>
                    <a:ext uri="{FF2B5EF4-FFF2-40B4-BE49-F238E27FC236}">
                      <a16:creationId xmlns:a16="http://schemas.microsoft.com/office/drawing/2014/main" id="{A96CA660-A91A-4F49-203E-DA8A6818ECA8}"/>
                    </a:ext>
                  </a:extLst>
                </p:cNvPr>
                <p:cNvSpPr/>
                <p:nvPr/>
              </p:nvSpPr>
              <p:spPr>
                <a:xfrm>
                  <a:off x="9545743" y="3149865"/>
                  <a:ext cx="361475" cy="253021"/>
                </a:xfrm>
                <a:custGeom>
                  <a:avLst/>
                  <a:gdLst>
                    <a:gd name="connsiteX0" fmla="*/ 2205 w 361475"/>
                    <a:gd name="connsiteY0" fmla="*/ 243588 h 253021"/>
                    <a:gd name="connsiteX1" fmla="*/ 15441 w 361475"/>
                    <a:gd name="connsiteY1" fmla="*/ 252429 h 253021"/>
                    <a:gd name="connsiteX2" fmla="*/ 79476 w 361475"/>
                    <a:gd name="connsiteY2" fmla="*/ 156479 h 253021"/>
                    <a:gd name="connsiteX3" fmla="*/ 92255 w 361475"/>
                    <a:gd name="connsiteY3" fmla="*/ 153943 h 253021"/>
                    <a:gd name="connsiteX4" fmla="*/ 144473 w 361475"/>
                    <a:gd name="connsiteY4" fmla="*/ 188800 h 253021"/>
                    <a:gd name="connsiteX5" fmla="*/ 155834 w 361475"/>
                    <a:gd name="connsiteY5" fmla="*/ 187803 h 253021"/>
                    <a:gd name="connsiteX6" fmla="*/ 242554 w 361475"/>
                    <a:gd name="connsiteY6" fmla="*/ 129736 h 253021"/>
                    <a:gd name="connsiteX7" fmla="*/ 247794 w 361475"/>
                    <a:gd name="connsiteY7" fmla="*/ 119593 h 253021"/>
                    <a:gd name="connsiteX8" fmla="*/ 235538 w 361475"/>
                    <a:gd name="connsiteY8" fmla="*/ 58077 h 253021"/>
                    <a:gd name="connsiteX9" fmla="*/ 242757 w 361475"/>
                    <a:gd name="connsiteY9" fmla="*/ 47241 h 253021"/>
                    <a:gd name="connsiteX10" fmla="*/ 359246 w 361475"/>
                    <a:gd name="connsiteY10" fmla="*/ 24015 h 253021"/>
                    <a:gd name="connsiteX11" fmla="*/ 359651 w 361475"/>
                    <a:gd name="connsiteY11" fmla="*/ 24015 h 253021"/>
                    <a:gd name="connsiteX12" fmla="*/ 356270 w 361475"/>
                    <a:gd name="connsiteY12" fmla="*/ 6823 h 253021"/>
                    <a:gd name="connsiteX13" fmla="*/ 345435 w 361475"/>
                    <a:gd name="connsiteY13" fmla="*/ -412 h 253021"/>
                    <a:gd name="connsiteX14" fmla="*/ 345435 w 361475"/>
                    <a:gd name="connsiteY14" fmla="*/ -412 h 253021"/>
                    <a:gd name="connsiteX15" fmla="*/ 228946 w 361475"/>
                    <a:gd name="connsiteY15" fmla="*/ 22814 h 253021"/>
                    <a:gd name="connsiteX16" fmla="*/ 221711 w 361475"/>
                    <a:gd name="connsiteY16" fmla="*/ 33650 h 253021"/>
                    <a:gd name="connsiteX17" fmla="*/ 221711 w 361475"/>
                    <a:gd name="connsiteY17" fmla="*/ 33650 h 253021"/>
                    <a:gd name="connsiteX18" fmla="*/ 233983 w 361475"/>
                    <a:gd name="connsiteY18" fmla="*/ 95166 h 253021"/>
                    <a:gd name="connsiteX19" fmla="*/ 228726 w 361475"/>
                    <a:gd name="connsiteY19" fmla="*/ 105308 h 253021"/>
                    <a:gd name="connsiteX20" fmla="*/ 142023 w 361475"/>
                    <a:gd name="connsiteY20" fmla="*/ 163393 h 253021"/>
                    <a:gd name="connsiteX21" fmla="*/ 130646 w 361475"/>
                    <a:gd name="connsiteY21" fmla="*/ 164373 h 253021"/>
                    <a:gd name="connsiteX22" fmla="*/ 78428 w 361475"/>
                    <a:gd name="connsiteY22" fmla="*/ 129516 h 253021"/>
                    <a:gd name="connsiteX23" fmla="*/ 65665 w 361475"/>
                    <a:gd name="connsiteY23" fmla="*/ 132052 h 253021"/>
                    <a:gd name="connsiteX24" fmla="*/ 65665 w 361475"/>
                    <a:gd name="connsiteY24" fmla="*/ 132052 h 253021"/>
                    <a:gd name="connsiteX25" fmla="*/ -263 w 361475"/>
                    <a:gd name="connsiteY25" fmla="*/ 230858 h 253021"/>
                    <a:gd name="connsiteX26" fmla="*/ 2205 w 361475"/>
                    <a:gd name="connsiteY26" fmla="*/ 243588 h 253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61475" h="253021">
                      <a:moveTo>
                        <a:pt x="2205" y="243588"/>
                      </a:moveTo>
                      <a:lnTo>
                        <a:pt x="15441" y="252429"/>
                      </a:lnTo>
                      <a:lnTo>
                        <a:pt x="79476" y="156479"/>
                      </a:lnTo>
                      <a:cubicBezTo>
                        <a:pt x="82299" y="152252"/>
                        <a:pt x="88029" y="151120"/>
                        <a:pt x="92255" y="153943"/>
                      </a:cubicBezTo>
                      <a:lnTo>
                        <a:pt x="144473" y="188800"/>
                      </a:lnTo>
                      <a:cubicBezTo>
                        <a:pt x="148024" y="191150"/>
                        <a:pt x="152740" y="190744"/>
                        <a:pt x="155834" y="187803"/>
                      </a:cubicBezTo>
                      <a:cubicBezTo>
                        <a:pt x="181427" y="163917"/>
                        <a:pt x="210723" y="144307"/>
                        <a:pt x="242554" y="129736"/>
                      </a:cubicBezTo>
                      <a:cubicBezTo>
                        <a:pt x="246459" y="127994"/>
                        <a:pt x="248639" y="123785"/>
                        <a:pt x="247794" y="119593"/>
                      </a:cubicBezTo>
                      <a:lnTo>
                        <a:pt x="235538" y="58077"/>
                      </a:lnTo>
                      <a:cubicBezTo>
                        <a:pt x="234541" y="53091"/>
                        <a:pt x="237770" y="48239"/>
                        <a:pt x="242757" y="47241"/>
                      </a:cubicBezTo>
                      <a:lnTo>
                        <a:pt x="359246" y="24015"/>
                      </a:lnTo>
                      <a:cubicBezTo>
                        <a:pt x="359381" y="23998"/>
                        <a:pt x="359516" y="23998"/>
                        <a:pt x="359651" y="24015"/>
                      </a:cubicBezTo>
                      <a:lnTo>
                        <a:pt x="356270" y="6823"/>
                      </a:lnTo>
                      <a:cubicBezTo>
                        <a:pt x="355273" y="1836"/>
                        <a:pt x="350422" y="-1410"/>
                        <a:pt x="345435" y="-412"/>
                      </a:cubicBezTo>
                      <a:cubicBezTo>
                        <a:pt x="345435" y="-412"/>
                        <a:pt x="345435" y="-412"/>
                        <a:pt x="345435" y="-412"/>
                      </a:cubicBezTo>
                      <a:lnTo>
                        <a:pt x="228946" y="22814"/>
                      </a:lnTo>
                      <a:cubicBezTo>
                        <a:pt x="223959" y="23812"/>
                        <a:pt x="220713" y="28663"/>
                        <a:pt x="221711" y="33650"/>
                      </a:cubicBezTo>
                      <a:cubicBezTo>
                        <a:pt x="221711" y="33650"/>
                        <a:pt x="221711" y="33650"/>
                        <a:pt x="221711" y="33650"/>
                      </a:cubicBezTo>
                      <a:lnTo>
                        <a:pt x="233983" y="95166"/>
                      </a:lnTo>
                      <a:cubicBezTo>
                        <a:pt x="234812" y="99358"/>
                        <a:pt x="232631" y="103567"/>
                        <a:pt x="228726" y="105308"/>
                      </a:cubicBezTo>
                      <a:cubicBezTo>
                        <a:pt x="196895" y="119880"/>
                        <a:pt x="167616" y="139490"/>
                        <a:pt x="142023" y="163393"/>
                      </a:cubicBezTo>
                      <a:cubicBezTo>
                        <a:pt x="138912" y="166317"/>
                        <a:pt x="134213" y="166723"/>
                        <a:pt x="130646" y="164373"/>
                      </a:cubicBezTo>
                      <a:lnTo>
                        <a:pt x="78428" y="129516"/>
                      </a:lnTo>
                      <a:cubicBezTo>
                        <a:pt x="74201" y="126693"/>
                        <a:pt x="68488" y="127825"/>
                        <a:pt x="65665" y="132052"/>
                      </a:cubicBezTo>
                      <a:cubicBezTo>
                        <a:pt x="65665" y="132052"/>
                        <a:pt x="65665" y="132052"/>
                        <a:pt x="65665" y="132052"/>
                      </a:cubicBezTo>
                      <a:lnTo>
                        <a:pt x="-263" y="230858"/>
                      </a:lnTo>
                      <a:cubicBezTo>
                        <a:pt x="-3086" y="235051"/>
                        <a:pt x="-1970" y="240748"/>
                        <a:pt x="2205" y="24358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爱设计-3-100">
                  <a:extLst>
                    <a:ext uri="{FF2B5EF4-FFF2-40B4-BE49-F238E27FC236}">
                      <a16:creationId xmlns:a16="http://schemas.microsoft.com/office/drawing/2014/main" id="{9324795D-99A7-7D58-1A00-C5292C56FFE0}"/>
                    </a:ext>
                  </a:extLst>
                </p:cNvPr>
                <p:cNvSpPr/>
                <p:nvPr/>
              </p:nvSpPr>
              <p:spPr>
                <a:xfrm>
                  <a:off x="9624997" y="3711175"/>
                  <a:ext cx="9585" cy="16431"/>
                </a:xfrm>
                <a:custGeom>
                  <a:avLst/>
                  <a:gdLst>
                    <a:gd name="connsiteX0" fmla="*/ -1824 w 9585"/>
                    <a:gd name="connsiteY0" fmla="*/ -593 h 16431"/>
                    <a:gd name="connsiteX1" fmla="*/ 7761 w 9585"/>
                    <a:gd name="connsiteY1" fmla="*/ 15839 h 16431"/>
                    <a:gd name="connsiteX2" fmla="*/ 1760 w 9585"/>
                    <a:gd name="connsiteY2" fmla="*/ 3431 h 16431"/>
                    <a:gd name="connsiteX3" fmla="*/ -1824 w 9585"/>
                    <a:gd name="connsiteY3" fmla="*/ -593 h 164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585" h="16431">
                      <a:moveTo>
                        <a:pt x="-1824" y="-593"/>
                      </a:moveTo>
                      <a:cubicBezTo>
                        <a:pt x="1219" y="4986"/>
                        <a:pt x="4414" y="10480"/>
                        <a:pt x="7761" y="15839"/>
                      </a:cubicBezTo>
                      <a:cubicBezTo>
                        <a:pt x="5682" y="11765"/>
                        <a:pt x="3670" y="7623"/>
                        <a:pt x="1760" y="3431"/>
                      </a:cubicBezTo>
                      <a:cubicBezTo>
                        <a:pt x="983" y="1774"/>
                        <a:pt x="-251" y="371"/>
                        <a:pt x="-1824" y="-59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爱设计-3-101">
                  <a:extLst>
                    <a:ext uri="{FF2B5EF4-FFF2-40B4-BE49-F238E27FC236}">
                      <a16:creationId xmlns:a16="http://schemas.microsoft.com/office/drawing/2014/main" id="{A48A67E1-E495-EE9C-035A-D4D64E15786C}"/>
                    </a:ext>
                  </a:extLst>
                </p:cNvPr>
                <p:cNvSpPr/>
                <p:nvPr/>
              </p:nvSpPr>
              <p:spPr>
                <a:xfrm>
                  <a:off x="9504826" y="3145835"/>
                  <a:ext cx="816268" cy="816372"/>
                </a:xfrm>
                <a:custGeom>
                  <a:avLst/>
                  <a:gdLst>
                    <a:gd name="connsiteX0" fmla="*/ 424506 w 816268"/>
                    <a:gd name="connsiteY0" fmla="*/ 815780 h 816372"/>
                    <a:gd name="connsiteX1" fmla="*/ 411540 w 816268"/>
                    <a:gd name="connsiteY1" fmla="*/ 805113 h 816372"/>
                    <a:gd name="connsiteX2" fmla="*/ 399284 w 816268"/>
                    <a:gd name="connsiteY2" fmla="*/ 743597 h 816372"/>
                    <a:gd name="connsiteX3" fmla="*/ 394348 w 816268"/>
                    <a:gd name="connsiteY3" fmla="*/ 739507 h 816372"/>
                    <a:gd name="connsiteX4" fmla="*/ 290740 w 816268"/>
                    <a:gd name="connsiteY4" fmla="*/ 718900 h 816372"/>
                    <a:gd name="connsiteX5" fmla="*/ 284621 w 816268"/>
                    <a:gd name="connsiteY5" fmla="*/ 720810 h 816372"/>
                    <a:gd name="connsiteX6" fmla="*/ 249763 w 816268"/>
                    <a:gd name="connsiteY6" fmla="*/ 773028 h 816372"/>
                    <a:gd name="connsiteX7" fmla="*/ 231405 w 816268"/>
                    <a:gd name="connsiteY7" fmla="*/ 776680 h 816372"/>
                    <a:gd name="connsiteX8" fmla="*/ 132598 w 816268"/>
                    <a:gd name="connsiteY8" fmla="*/ 710752 h 816372"/>
                    <a:gd name="connsiteX9" fmla="*/ 128947 w 816268"/>
                    <a:gd name="connsiteY9" fmla="*/ 692377 h 816372"/>
                    <a:gd name="connsiteX10" fmla="*/ 163804 w 816268"/>
                    <a:gd name="connsiteY10" fmla="*/ 640159 h 816372"/>
                    <a:gd name="connsiteX11" fmla="*/ 163212 w 816268"/>
                    <a:gd name="connsiteY11" fmla="*/ 633786 h 816372"/>
                    <a:gd name="connsiteX12" fmla="*/ 104418 w 816268"/>
                    <a:gd name="connsiteY12" fmla="*/ 546000 h 816372"/>
                    <a:gd name="connsiteX13" fmla="*/ 98755 w 816268"/>
                    <a:gd name="connsiteY13" fmla="*/ 543025 h 816372"/>
                    <a:gd name="connsiteX14" fmla="*/ 37239 w 816268"/>
                    <a:gd name="connsiteY14" fmla="*/ 555281 h 816372"/>
                    <a:gd name="connsiteX15" fmla="*/ 21670 w 816268"/>
                    <a:gd name="connsiteY15" fmla="*/ 544885 h 816372"/>
                    <a:gd name="connsiteX16" fmla="*/ 21670 w 816268"/>
                    <a:gd name="connsiteY16" fmla="*/ 544885 h 816372"/>
                    <a:gd name="connsiteX17" fmla="*/ -1573 w 816268"/>
                    <a:gd name="connsiteY17" fmla="*/ 428412 h 816372"/>
                    <a:gd name="connsiteX18" fmla="*/ 8823 w 816268"/>
                    <a:gd name="connsiteY18" fmla="*/ 412826 h 816372"/>
                    <a:gd name="connsiteX19" fmla="*/ 70339 w 816268"/>
                    <a:gd name="connsiteY19" fmla="*/ 400554 h 816372"/>
                    <a:gd name="connsiteX20" fmla="*/ 74429 w 816268"/>
                    <a:gd name="connsiteY20" fmla="*/ 395635 h 816372"/>
                    <a:gd name="connsiteX21" fmla="*/ 95053 w 816268"/>
                    <a:gd name="connsiteY21" fmla="*/ 292010 h 816372"/>
                    <a:gd name="connsiteX22" fmla="*/ 93143 w 816268"/>
                    <a:gd name="connsiteY22" fmla="*/ 285907 h 816372"/>
                    <a:gd name="connsiteX23" fmla="*/ 40891 w 816268"/>
                    <a:gd name="connsiteY23" fmla="*/ 250999 h 816372"/>
                    <a:gd name="connsiteX24" fmla="*/ 37223 w 816268"/>
                    <a:gd name="connsiteY24" fmla="*/ 232624 h 816372"/>
                    <a:gd name="connsiteX25" fmla="*/ 103150 w 816268"/>
                    <a:gd name="connsiteY25" fmla="*/ 133834 h 816372"/>
                    <a:gd name="connsiteX26" fmla="*/ 121526 w 816268"/>
                    <a:gd name="connsiteY26" fmla="*/ 130166 h 816372"/>
                    <a:gd name="connsiteX27" fmla="*/ 173744 w 816268"/>
                    <a:gd name="connsiteY27" fmla="*/ 165023 h 816372"/>
                    <a:gd name="connsiteX28" fmla="*/ 180117 w 816268"/>
                    <a:gd name="connsiteY28" fmla="*/ 164448 h 816372"/>
                    <a:gd name="connsiteX29" fmla="*/ 267902 w 816268"/>
                    <a:gd name="connsiteY29" fmla="*/ 105654 h 816372"/>
                    <a:gd name="connsiteX30" fmla="*/ 270877 w 816268"/>
                    <a:gd name="connsiteY30" fmla="*/ 99991 h 816372"/>
                    <a:gd name="connsiteX31" fmla="*/ 258604 w 816268"/>
                    <a:gd name="connsiteY31" fmla="*/ 38476 h 816372"/>
                    <a:gd name="connsiteX32" fmla="*/ 269000 w 816268"/>
                    <a:gd name="connsiteY32" fmla="*/ 22890 h 816372"/>
                    <a:gd name="connsiteX33" fmla="*/ 385490 w 816268"/>
                    <a:gd name="connsiteY33" fmla="*/ -337 h 816372"/>
                    <a:gd name="connsiteX34" fmla="*/ 401076 w 816268"/>
                    <a:gd name="connsiteY34" fmla="*/ 10059 h 816372"/>
                    <a:gd name="connsiteX35" fmla="*/ 413332 w 816268"/>
                    <a:gd name="connsiteY35" fmla="*/ 71575 h 816372"/>
                    <a:gd name="connsiteX36" fmla="*/ 418268 w 816268"/>
                    <a:gd name="connsiteY36" fmla="*/ 75666 h 816372"/>
                    <a:gd name="connsiteX37" fmla="*/ 521893 w 816268"/>
                    <a:gd name="connsiteY37" fmla="*/ 96289 h 816372"/>
                    <a:gd name="connsiteX38" fmla="*/ 527996 w 816268"/>
                    <a:gd name="connsiteY38" fmla="*/ 94379 h 816372"/>
                    <a:gd name="connsiteX39" fmla="*/ 562852 w 816268"/>
                    <a:gd name="connsiteY39" fmla="*/ 42161 h 816372"/>
                    <a:gd name="connsiteX40" fmla="*/ 581211 w 816268"/>
                    <a:gd name="connsiteY40" fmla="*/ 38493 h 816372"/>
                    <a:gd name="connsiteX41" fmla="*/ 581211 w 816268"/>
                    <a:gd name="connsiteY41" fmla="*/ 38493 h 816372"/>
                    <a:gd name="connsiteX42" fmla="*/ 680018 w 816268"/>
                    <a:gd name="connsiteY42" fmla="*/ 104420 h 816372"/>
                    <a:gd name="connsiteX43" fmla="*/ 683669 w 816268"/>
                    <a:gd name="connsiteY43" fmla="*/ 122778 h 816372"/>
                    <a:gd name="connsiteX44" fmla="*/ 648829 w 816268"/>
                    <a:gd name="connsiteY44" fmla="*/ 175014 h 816372"/>
                    <a:gd name="connsiteX45" fmla="*/ 649404 w 816268"/>
                    <a:gd name="connsiteY45" fmla="*/ 181386 h 816372"/>
                    <a:gd name="connsiteX46" fmla="*/ 708197 w 816268"/>
                    <a:gd name="connsiteY46" fmla="*/ 269172 h 816372"/>
                    <a:gd name="connsiteX47" fmla="*/ 713861 w 816268"/>
                    <a:gd name="connsiteY47" fmla="*/ 272147 h 816372"/>
                    <a:gd name="connsiteX48" fmla="*/ 775377 w 816268"/>
                    <a:gd name="connsiteY48" fmla="*/ 259874 h 816372"/>
                    <a:gd name="connsiteX49" fmla="*/ 790946 w 816268"/>
                    <a:gd name="connsiteY49" fmla="*/ 270271 h 816372"/>
                    <a:gd name="connsiteX50" fmla="*/ 790946 w 816268"/>
                    <a:gd name="connsiteY50" fmla="*/ 270271 h 816372"/>
                    <a:gd name="connsiteX51" fmla="*/ 814189 w 816268"/>
                    <a:gd name="connsiteY51" fmla="*/ 386760 h 816372"/>
                    <a:gd name="connsiteX52" fmla="*/ 803793 w 816268"/>
                    <a:gd name="connsiteY52" fmla="*/ 402329 h 816372"/>
                    <a:gd name="connsiteX53" fmla="*/ 742277 w 816268"/>
                    <a:gd name="connsiteY53" fmla="*/ 414601 h 816372"/>
                    <a:gd name="connsiteX54" fmla="*/ 738187 w 816268"/>
                    <a:gd name="connsiteY54" fmla="*/ 419521 h 816372"/>
                    <a:gd name="connsiteX55" fmla="*/ 717563 w 816268"/>
                    <a:gd name="connsiteY55" fmla="*/ 523145 h 816372"/>
                    <a:gd name="connsiteX56" fmla="*/ 719474 w 816268"/>
                    <a:gd name="connsiteY56" fmla="*/ 529265 h 816372"/>
                    <a:gd name="connsiteX57" fmla="*/ 771691 w 816268"/>
                    <a:gd name="connsiteY57" fmla="*/ 564122 h 816372"/>
                    <a:gd name="connsiteX58" fmla="*/ 775377 w 816268"/>
                    <a:gd name="connsiteY58" fmla="*/ 582446 h 816372"/>
                    <a:gd name="connsiteX59" fmla="*/ 775359 w 816268"/>
                    <a:gd name="connsiteY59" fmla="*/ 582480 h 816372"/>
                    <a:gd name="connsiteX60" fmla="*/ 709431 w 816268"/>
                    <a:gd name="connsiteY60" fmla="*/ 681270 h 816372"/>
                    <a:gd name="connsiteX61" fmla="*/ 691107 w 816268"/>
                    <a:gd name="connsiteY61" fmla="*/ 684956 h 816372"/>
                    <a:gd name="connsiteX62" fmla="*/ 691073 w 816268"/>
                    <a:gd name="connsiteY62" fmla="*/ 684939 h 816372"/>
                    <a:gd name="connsiteX63" fmla="*/ 638839 w 816268"/>
                    <a:gd name="connsiteY63" fmla="*/ 650081 h 816372"/>
                    <a:gd name="connsiteX64" fmla="*/ 632465 w 816268"/>
                    <a:gd name="connsiteY64" fmla="*/ 650656 h 816372"/>
                    <a:gd name="connsiteX65" fmla="*/ 544680 w 816268"/>
                    <a:gd name="connsiteY65" fmla="*/ 709450 h 816372"/>
                    <a:gd name="connsiteX66" fmla="*/ 541705 w 816268"/>
                    <a:gd name="connsiteY66" fmla="*/ 715130 h 816372"/>
                    <a:gd name="connsiteX67" fmla="*/ 553977 w 816268"/>
                    <a:gd name="connsiteY67" fmla="*/ 776646 h 816372"/>
                    <a:gd name="connsiteX68" fmla="*/ 543581 w 816268"/>
                    <a:gd name="connsiteY68" fmla="*/ 792215 h 816372"/>
                    <a:gd name="connsiteX69" fmla="*/ 543581 w 816268"/>
                    <a:gd name="connsiteY69" fmla="*/ 792215 h 816372"/>
                    <a:gd name="connsiteX70" fmla="*/ 427092 w 816268"/>
                    <a:gd name="connsiteY70" fmla="*/ 815442 h 816372"/>
                    <a:gd name="connsiteX71" fmla="*/ 424506 w 816268"/>
                    <a:gd name="connsiteY71" fmla="*/ 815780 h 816372"/>
                    <a:gd name="connsiteX72" fmla="*/ 288847 w 816268"/>
                    <a:gd name="connsiteY72" fmla="*/ 710482 h 816372"/>
                    <a:gd name="connsiteX73" fmla="*/ 293546 w 816268"/>
                    <a:gd name="connsiteY73" fmla="*/ 711327 h 816372"/>
                    <a:gd name="connsiteX74" fmla="*/ 394636 w 816268"/>
                    <a:gd name="connsiteY74" fmla="*/ 731460 h 816372"/>
                    <a:gd name="connsiteX75" fmla="*/ 407179 w 816268"/>
                    <a:gd name="connsiteY75" fmla="*/ 742025 h 816372"/>
                    <a:gd name="connsiteX76" fmla="*/ 419451 w 816268"/>
                    <a:gd name="connsiteY76" fmla="*/ 803541 h 816372"/>
                    <a:gd name="connsiteX77" fmla="*/ 425554 w 816268"/>
                    <a:gd name="connsiteY77" fmla="*/ 807615 h 816372"/>
                    <a:gd name="connsiteX78" fmla="*/ 542026 w 816268"/>
                    <a:gd name="connsiteY78" fmla="*/ 784371 h 816372"/>
                    <a:gd name="connsiteX79" fmla="*/ 546100 w 816268"/>
                    <a:gd name="connsiteY79" fmla="*/ 778303 h 816372"/>
                    <a:gd name="connsiteX80" fmla="*/ 546100 w 816268"/>
                    <a:gd name="connsiteY80" fmla="*/ 778286 h 816372"/>
                    <a:gd name="connsiteX81" fmla="*/ 533827 w 816268"/>
                    <a:gd name="connsiteY81" fmla="*/ 716770 h 816372"/>
                    <a:gd name="connsiteX82" fmla="*/ 541367 w 816268"/>
                    <a:gd name="connsiteY82" fmla="*/ 702198 h 816372"/>
                    <a:gd name="connsiteX83" fmla="*/ 627005 w 816268"/>
                    <a:gd name="connsiteY83" fmla="*/ 644824 h 816372"/>
                    <a:gd name="connsiteX84" fmla="*/ 643352 w 816268"/>
                    <a:gd name="connsiteY84" fmla="*/ 643438 h 816372"/>
                    <a:gd name="connsiteX85" fmla="*/ 695570 w 816268"/>
                    <a:gd name="connsiteY85" fmla="*/ 678295 h 816372"/>
                    <a:gd name="connsiteX86" fmla="*/ 702755 w 816268"/>
                    <a:gd name="connsiteY86" fmla="*/ 676892 h 816372"/>
                    <a:gd name="connsiteX87" fmla="*/ 702755 w 816268"/>
                    <a:gd name="connsiteY87" fmla="*/ 676875 h 816372"/>
                    <a:gd name="connsiteX88" fmla="*/ 768682 w 816268"/>
                    <a:gd name="connsiteY88" fmla="*/ 578068 h 816372"/>
                    <a:gd name="connsiteX89" fmla="*/ 767262 w 816268"/>
                    <a:gd name="connsiteY89" fmla="*/ 570901 h 816372"/>
                    <a:gd name="connsiteX90" fmla="*/ 767245 w 816268"/>
                    <a:gd name="connsiteY90" fmla="*/ 570884 h 816372"/>
                    <a:gd name="connsiteX91" fmla="*/ 715027 w 816268"/>
                    <a:gd name="connsiteY91" fmla="*/ 536027 h 816372"/>
                    <a:gd name="connsiteX92" fmla="*/ 709956 w 816268"/>
                    <a:gd name="connsiteY92" fmla="*/ 520407 h 816372"/>
                    <a:gd name="connsiteX93" fmla="*/ 730072 w 816268"/>
                    <a:gd name="connsiteY93" fmla="*/ 419301 h 816372"/>
                    <a:gd name="connsiteX94" fmla="*/ 740655 w 816268"/>
                    <a:gd name="connsiteY94" fmla="*/ 406758 h 816372"/>
                    <a:gd name="connsiteX95" fmla="*/ 802153 w 816268"/>
                    <a:gd name="connsiteY95" fmla="*/ 394485 h 816372"/>
                    <a:gd name="connsiteX96" fmla="*/ 806227 w 816268"/>
                    <a:gd name="connsiteY96" fmla="*/ 388416 h 816372"/>
                    <a:gd name="connsiteX97" fmla="*/ 806227 w 816268"/>
                    <a:gd name="connsiteY97" fmla="*/ 388399 h 816372"/>
                    <a:gd name="connsiteX98" fmla="*/ 783000 w 816268"/>
                    <a:gd name="connsiteY98" fmla="*/ 271910 h 816372"/>
                    <a:gd name="connsiteX99" fmla="*/ 776915 w 816268"/>
                    <a:gd name="connsiteY99" fmla="*/ 267853 h 816372"/>
                    <a:gd name="connsiteX100" fmla="*/ 776898 w 816268"/>
                    <a:gd name="connsiteY100" fmla="*/ 267853 h 816372"/>
                    <a:gd name="connsiteX101" fmla="*/ 715382 w 816268"/>
                    <a:gd name="connsiteY101" fmla="*/ 280109 h 816372"/>
                    <a:gd name="connsiteX102" fmla="*/ 700811 w 816268"/>
                    <a:gd name="connsiteY102" fmla="*/ 272586 h 816372"/>
                    <a:gd name="connsiteX103" fmla="*/ 643453 w 816268"/>
                    <a:gd name="connsiteY103" fmla="*/ 186948 h 816372"/>
                    <a:gd name="connsiteX104" fmla="*/ 642068 w 816268"/>
                    <a:gd name="connsiteY104" fmla="*/ 170601 h 816372"/>
                    <a:gd name="connsiteX105" fmla="*/ 676924 w 816268"/>
                    <a:gd name="connsiteY105" fmla="*/ 118366 h 816372"/>
                    <a:gd name="connsiteX106" fmla="*/ 675488 w 816268"/>
                    <a:gd name="connsiteY106" fmla="*/ 111199 h 816372"/>
                    <a:gd name="connsiteX107" fmla="*/ 576697 w 816268"/>
                    <a:gd name="connsiteY107" fmla="*/ 45271 h 816372"/>
                    <a:gd name="connsiteX108" fmla="*/ 569513 w 816268"/>
                    <a:gd name="connsiteY108" fmla="*/ 46691 h 816372"/>
                    <a:gd name="connsiteX109" fmla="*/ 534724 w 816268"/>
                    <a:gd name="connsiteY109" fmla="*/ 98859 h 816372"/>
                    <a:gd name="connsiteX110" fmla="*/ 519087 w 816268"/>
                    <a:gd name="connsiteY110" fmla="*/ 103930 h 816372"/>
                    <a:gd name="connsiteX111" fmla="*/ 417997 w 816268"/>
                    <a:gd name="connsiteY111" fmla="*/ 83813 h 816372"/>
                    <a:gd name="connsiteX112" fmla="*/ 405454 w 816268"/>
                    <a:gd name="connsiteY112" fmla="*/ 73231 h 816372"/>
                    <a:gd name="connsiteX113" fmla="*/ 393182 w 816268"/>
                    <a:gd name="connsiteY113" fmla="*/ 11716 h 816372"/>
                    <a:gd name="connsiteX114" fmla="*/ 387096 w 816268"/>
                    <a:gd name="connsiteY114" fmla="*/ 7659 h 816372"/>
                    <a:gd name="connsiteX115" fmla="*/ 270674 w 816268"/>
                    <a:gd name="connsiteY115" fmla="*/ 30852 h 816372"/>
                    <a:gd name="connsiteX116" fmla="*/ 266600 w 816268"/>
                    <a:gd name="connsiteY116" fmla="*/ 36920 h 816372"/>
                    <a:gd name="connsiteX117" fmla="*/ 266600 w 816268"/>
                    <a:gd name="connsiteY117" fmla="*/ 36937 h 816372"/>
                    <a:gd name="connsiteX118" fmla="*/ 278873 w 816268"/>
                    <a:gd name="connsiteY118" fmla="*/ 98453 h 816372"/>
                    <a:gd name="connsiteX119" fmla="*/ 271334 w 816268"/>
                    <a:gd name="connsiteY119" fmla="*/ 113041 h 816372"/>
                    <a:gd name="connsiteX120" fmla="*/ 185695 w 816268"/>
                    <a:gd name="connsiteY120" fmla="*/ 170398 h 816372"/>
                    <a:gd name="connsiteX121" fmla="*/ 169349 w 816268"/>
                    <a:gd name="connsiteY121" fmla="*/ 171785 h 816372"/>
                    <a:gd name="connsiteX122" fmla="*/ 117130 w 816268"/>
                    <a:gd name="connsiteY122" fmla="*/ 136928 h 816372"/>
                    <a:gd name="connsiteX123" fmla="*/ 109963 w 816268"/>
                    <a:gd name="connsiteY123" fmla="*/ 138348 h 816372"/>
                    <a:gd name="connsiteX124" fmla="*/ 109946 w 816268"/>
                    <a:gd name="connsiteY124" fmla="*/ 138364 h 816372"/>
                    <a:gd name="connsiteX125" fmla="*/ 44018 w 816268"/>
                    <a:gd name="connsiteY125" fmla="*/ 237155 h 816372"/>
                    <a:gd name="connsiteX126" fmla="*/ 45455 w 816268"/>
                    <a:gd name="connsiteY126" fmla="*/ 244339 h 816372"/>
                    <a:gd name="connsiteX127" fmla="*/ 97673 w 816268"/>
                    <a:gd name="connsiteY127" fmla="*/ 279196 h 816372"/>
                    <a:gd name="connsiteX128" fmla="*/ 102660 w 816268"/>
                    <a:gd name="connsiteY128" fmla="*/ 294833 h 816372"/>
                    <a:gd name="connsiteX129" fmla="*/ 82544 w 816268"/>
                    <a:gd name="connsiteY129" fmla="*/ 395922 h 816372"/>
                    <a:gd name="connsiteX130" fmla="*/ 71978 w 816268"/>
                    <a:gd name="connsiteY130" fmla="*/ 408465 h 816372"/>
                    <a:gd name="connsiteX131" fmla="*/ 10463 w 816268"/>
                    <a:gd name="connsiteY131" fmla="*/ 420738 h 816372"/>
                    <a:gd name="connsiteX132" fmla="*/ 6389 w 816268"/>
                    <a:gd name="connsiteY132" fmla="*/ 426823 h 816372"/>
                    <a:gd name="connsiteX133" fmla="*/ 29615 w 816268"/>
                    <a:gd name="connsiteY133" fmla="*/ 543313 h 816372"/>
                    <a:gd name="connsiteX134" fmla="*/ 35718 w 816268"/>
                    <a:gd name="connsiteY134" fmla="*/ 547386 h 816372"/>
                    <a:gd name="connsiteX135" fmla="*/ 97234 w 816268"/>
                    <a:gd name="connsiteY135" fmla="*/ 535114 h 816372"/>
                    <a:gd name="connsiteX136" fmla="*/ 111806 w 816268"/>
                    <a:gd name="connsiteY136" fmla="*/ 542636 h 816372"/>
                    <a:gd name="connsiteX137" fmla="*/ 169163 w 816268"/>
                    <a:gd name="connsiteY137" fmla="*/ 628275 h 816372"/>
                    <a:gd name="connsiteX138" fmla="*/ 170566 w 816268"/>
                    <a:gd name="connsiteY138" fmla="*/ 644638 h 816372"/>
                    <a:gd name="connsiteX139" fmla="*/ 135708 w 816268"/>
                    <a:gd name="connsiteY139" fmla="*/ 696856 h 816372"/>
                    <a:gd name="connsiteX140" fmla="*/ 134931 w 816268"/>
                    <a:gd name="connsiteY140" fmla="*/ 700745 h 816372"/>
                    <a:gd name="connsiteX141" fmla="*/ 137129 w 816268"/>
                    <a:gd name="connsiteY141" fmla="*/ 704125 h 816372"/>
                    <a:gd name="connsiteX142" fmla="*/ 235936 w 816268"/>
                    <a:gd name="connsiteY142" fmla="*/ 770053 h 816372"/>
                    <a:gd name="connsiteX143" fmla="*/ 239824 w 816268"/>
                    <a:gd name="connsiteY143" fmla="*/ 770814 h 816372"/>
                    <a:gd name="connsiteX144" fmla="*/ 243103 w 816268"/>
                    <a:gd name="connsiteY144" fmla="*/ 768616 h 816372"/>
                    <a:gd name="connsiteX145" fmla="*/ 277960 w 816268"/>
                    <a:gd name="connsiteY145" fmla="*/ 716398 h 816372"/>
                    <a:gd name="connsiteX146" fmla="*/ 288813 w 816268"/>
                    <a:gd name="connsiteY146" fmla="*/ 710482 h 816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</a:cxnLst>
                  <a:rect l="l" t="t" r="r" b="b"/>
                  <a:pathLst>
                    <a:path w="816268" h="816372">
                      <a:moveTo>
                        <a:pt x="424506" y="815780"/>
                      </a:moveTo>
                      <a:cubicBezTo>
                        <a:pt x="418200" y="815763"/>
                        <a:pt x="412774" y="811300"/>
                        <a:pt x="411540" y="805113"/>
                      </a:cubicBezTo>
                      <a:lnTo>
                        <a:pt x="399284" y="743597"/>
                      </a:lnTo>
                      <a:cubicBezTo>
                        <a:pt x="398811" y="741231"/>
                        <a:pt x="396749" y="739523"/>
                        <a:pt x="394348" y="739507"/>
                      </a:cubicBezTo>
                      <a:cubicBezTo>
                        <a:pt x="358933" y="738256"/>
                        <a:pt x="323940" y="731291"/>
                        <a:pt x="290740" y="718900"/>
                      </a:cubicBezTo>
                      <a:cubicBezTo>
                        <a:pt x="288508" y="718004"/>
                        <a:pt x="285956" y="718798"/>
                        <a:pt x="284621" y="720810"/>
                      </a:cubicBezTo>
                      <a:lnTo>
                        <a:pt x="249763" y="773028"/>
                      </a:lnTo>
                      <a:cubicBezTo>
                        <a:pt x="245690" y="779097"/>
                        <a:pt x="237491" y="780737"/>
                        <a:pt x="231405" y="776680"/>
                      </a:cubicBezTo>
                      <a:lnTo>
                        <a:pt x="132598" y="710752"/>
                      </a:lnTo>
                      <a:cubicBezTo>
                        <a:pt x="126512" y="706678"/>
                        <a:pt x="124890" y="698462"/>
                        <a:pt x="128947" y="692377"/>
                      </a:cubicBezTo>
                      <a:lnTo>
                        <a:pt x="163804" y="640159"/>
                      </a:lnTo>
                      <a:cubicBezTo>
                        <a:pt x="165139" y="638164"/>
                        <a:pt x="164903" y="635493"/>
                        <a:pt x="163212" y="633786"/>
                      </a:cubicBezTo>
                      <a:cubicBezTo>
                        <a:pt x="139022" y="607871"/>
                        <a:pt x="119176" y="578237"/>
                        <a:pt x="104418" y="546000"/>
                      </a:cubicBezTo>
                      <a:cubicBezTo>
                        <a:pt x="103472" y="543786"/>
                        <a:pt x="101105" y="542552"/>
                        <a:pt x="98755" y="543025"/>
                      </a:cubicBezTo>
                      <a:lnTo>
                        <a:pt x="37239" y="555281"/>
                      </a:lnTo>
                      <a:cubicBezTo>
                        <a:pt x="30072" y="556718"/>
                        <a:pt x="23107" y="552052"/>
                        <a:pt x="21670" y="544885"/>
                      </a:cubicBezTo>
                      <a:cubicBezTo>
                        <a:pt x="21670" y="544885"/>
                        <a:pt x="21670" y="544885"/>
                        <a:pt x="21670" y="544885"/>
                      </a:cubicBezTo>
                      <a:lnTo>
                        <a:pt x="-1573" y="428412"/>
                      </a:lnTo>
                      <a:cubicBezTo>
                        <a:pt x="-2976" y="421245"/>
                        <a:pt x="1656" y="414280"/>
                        <a:pt x="8823" y="412826"/>
                      </a:cubicBezTo>
                      <a:lnTo>
                        <a:pt x="70339" y="400554"/>
                      </a:lnTo>
                      <a:cubicBezTo>
                        <a:pt x="72688" y="400097"/>
                        <a:pt x="74396" y="398035"/>
                        <a:pt x="74429" y="395635"/>
                      </a:cubicBezTo>
                      <a:cubicBezTo>
                        <a:pt x="75697" y="360203"/>
                        <a:pt x="82662" y="325227"/>
                        <a:pt x="95053" y="292010"/>
                      </a:cubicBezTo>
                      <a:cubicBezTo>
                        <a:pt x="95932" y="289778"/>
                        <a:pt x="95137" y="287226"/>
                        <a:pt x="93143" y="285907"/>
                      </a:cubicBezTo>
                      <a:lnTo>
                        <a:pt x="40891" y="250999"/>
                      </a:lnTo>
                      <a:cubicBezTo>
                        <a:pt x="34822" y="246925"/>
                        <a:pt x="33166" y="238710"/>
                        <a:pt x="37223" y="232624"/>
                      </a:cubicBezTo>
                      <a:lnTo>
                        <a:pt x="103150" y="133834"/>
                      </a:lnTo>
                      <a:cubicBezTo>
                        <a:pt x="107224" y="127765"/>
                        <a:pt x="115440" y="126126"/>
                        <a:pt x="121526" y="130166"/>
                      </a:cubicBezTo>
                      <a:lnTo>
                        <a:pt x="173744" y="165023"/>
                      </a:lnTo>
                      <a:cubicBezTo>
                        <a:pt x="175739" y="166358"/>
                        <a:pt x="178392" y="166122"/>
                        <a:pt x="180117" y="164448"/>
                      </a:cubicBezTo>
                      <a:cubicBezTo>
                        <a:pt x="206031" y="140258"/>
                        <a:pt x="235665" y="120412"/>
                        <a:pt x="267902" y="105654"/>
                      </a:cubicBezTo>
                      <a:cubicBezTo>
                        <a:pt x="270116" y="104707"/>
                        <a:pt x="271350" y="102341"/>
                        <a:pt x="270877" y="99991"/>
                      </a:cubicBezTo>
                      <a:lnTo>
                        <a:pt x="258604" y="38476"/>
                      </a:lnTo>
                      <a:cubicBezTo>
                        <a:pt x="257185" y="31308"/>
                        <a:pt x="261833" y="24327"/>
                        <a:pt x="269000" y="22890"/>
                      </a:cubicBezTo>
                      <a:lnTo>
                        <a:pt x="385490" y="-337"/>
                      </a:lnTo>
                      <a:cubicBezTo>
                        <a:pt x="392658" y="-1757"/>
                        <a:pt x="399639" y="2891"/>
                        <a:pt x="401076" y="10059"/>
                      </a:cubicBezTo>
                      <a:lnTo>
                        <a:pt x="413332" y="71575"/>
                      </a:lnTo>
                      <a:cubicBezTo>
                        <a:pt x="413839" y="73924"/>
                        <a:pt x="415868" y="75615"/>
                        <a:pt x="418268" y="75666"/>
                      </a:cubicBezTo>
                      <a:cubicBezTo>
                        <a:pt x="453700" y="76933"/>
                        <a:pt x="488675" y="83898"/>
                        <a:pt x="521893" y="96289"/>
                      </a:cubicBezTo>
                      <a:cubicBezTo>
                        <a:pt x="524125" y="97185"/>
                        <a:pt x="526677" y="96374"/>
                        <a:pt x="527996" y="94379"/>
                      </a:cubicBezTo>
                      <a:lnTo>
                        <a:pt x="562852" y="42161"/>
                      </a:lnTo>
                      <a:cubicBezTo>
                        <a:pt x="566910" y="36075"/>
                        <a:pt x="575125" y="34435"/>
                        <a:pt x="581211" y="38493"/>
                      </a:cubicBezTo>
                      <a:cubicBezTo>
                        <a:pt x="581211" y="38493"/>
                        <a:pt x="581211" y="38493"/>
                        <a:pt x="581211" y="38493"/>
                      </a:cubicBezTo>
                      <a:lnTo>
                        <a:pt x="680018" y="104420"/>
                      </a:lnTo>
                      <a:cubicBezTo>
                        <a:pt x="686104" y="108477"/>
                        <a:pt x="687726" y="116693"/>
                        <a:pt x="683669" y="122778"/>
                      </a:cubicBezTo>
                      <a:lnTo>
                        <a:pt x="648829" y="175014"/>
                      </a:lnTo>
                      <a:cubicBezTo>
                        <a:pt x="647494" y="177008"/>
                        <a:pt x="647730" y="179662"/>
                        <a:pt x="649404" y="181386"/>
                      </a:cubicBezTo>
                      <a:cubicBezTo>
                        <a:pt x="673594" y="207301"/>
                        <a:pt x="693440" y="236935"/>
                        <a:pt x="708197" y="269172"/>
                      </a:cubicBezTo>
                      <a:cubicBezTo>
                        <a:pt x="709144" y="271386"/>
                        <a:pt x="711511" y="272620"/>
                        <a:pt x="713861" y="272147"/>
                      </a:cubicBezTo>
                      <a:lnTo>
                        <a:pt x="775377" y="259874"/>
                      </a:lnTo>
                      <a:cubicBezTo>
                        <a:pt x="782544" y="258437"/>
                        <a:pt x="789508" y="263103"/>
                        <a:pt x="790946" y="270271"/>
                      </a:cubicBezTo>
                      <a:cubicBezTo>
                        <a:pt x="790946" y="270271"/>
                        <a:pt x="790946" y="270271"/>
                        <a:pt x="790946" y="270271"/>
                      </a:cubicBezTo>
                      <a:lnTo>
                        <a:pt x="814189" y="386760"/>
                      </a:lnTo>
                      <a:cubicBezTo>
                        <a:pt x="815609" y="393927"/>
                        <a:pt x="810960" y="400892"/>
                        <a:pt x="803793" y="402329"/>
                      </a:cubicBezTo>
                      <a:lnTo>
                        <a:pt x="742277" y="414601"/>
                      </a:lnTo>
                      <a:cubicBezTo>
                        <a:pt x="739927" y="415058"/>
                        <a:pt x="738220" y="417120"/>
                        <a:pt x="738187" y="419521"/>
                      </a:cubicBezTo>
                      <a:cubicBezTo>
                        <a:pt x="736919" y="454953"/>
                        <a:pt x="729954" y="489945"/>
                        <a:pt x="717563" y="523145"/>
                      </a:cubicBezTo>
                      <a:cubicBezTo>
                        <a:pt x="716667" y="525377"/>
                        <a:pt x="717461" y="527929"/>
                        <a:pt x="719474" y="529265"/>
                      </a:cubicBezTo>
                      <a:lnTo>
                        <a:pt x="771691" y="564122"/>
                      </a:lnTo>
                      <a:cubicBezTo>
                        <a:pt x="777777" y="568162"/>
                        <a:pt x="779417" y="576378"/>
                        <a:pt x="775377" y="582446"/>
                      </a:cubicBezTo>
                      <a:cubicBezTo>
                        <a:pt x="775377" y="582463"/>
                        <a:pt x="775359" y="582463"/>
                        <a:pt x="775359" y="582480"/>
                      </a:cubicBezTo>
                      <a:lnTo>
                        <a:pt x="709431" y="681270"/>
                      </a:lnTo>
                      <a:cubicBezTo>
                        <a:pt x="705392" y="687356"/>
                        <a:pt x="697176" y="688996"/>
                        <a:pt x="691107" y="684956"/>
                      </a:cubicBezTo>
                      <a:cubicBezTo>
                        <a:pt x="691091" y="684956"/>
                        <a:pt x="691091" y="684939"/>
                        <a:pt x="691073" y="684939"/>
                      </a:cubicBezTo>
                      <a:lnTo>
                        <a:pt x="638839" y="650081"/>
                      </a:lnTo>
                      <a:cubicBezTo>
                        <a:pt x="636843" y="648746"/>
                        <a:pt x="634190" y="648983"/>
                        <a:pt x="632465" y="650656"/>
                      </a:cubicBezTo>
                      <a:cubicBezTo>
                        <a:pt x="606568" y="674864"/>
                        <a:pt x="576917" y="694710"/>
                        <a:pt x="544680" y="709450"/>
                      </a:cubicBezTo>
                      <a:cubicBezTo>
                        <a:pt x="542483" y="710414"/>
                        <a:pt x="541249" y="712781"/>
                        <a:pt x="541705" y="715130"/>
                      </a:cubicBezTo>
                      <a:lnTo>
                        <a:pt x="553977" y="776646"/>
                      </a:lnTo>
                      <a:cubicBezTo>
                        <a:pt x="555414" y="783813"/>
                        <a:pt x="550749" y="790778"/>
                        <a:pt x="543581" y="792215"/>
                      </a:cubicBezTo>
                      <a:cubicBezTo>
                        <a:pt x="543581" y="792215"/>
                        <a:pt x="543581" y="792215"/>
                        <a:pt x="543581" y="792215"/>
                      </a:cubicBezTo>
                      <a:lnTo>
                        <a:pt x="427092" y="815442"/>
                      </a:lnTo>
                      <a:cubicBezTo>
                        <a:pt x="426247" y="815645"/>
                        <a:pt x="425385" y="815763"/>
                        <a:pt x="424506" y="815780"/>
                      </a:cubicBezTo>
                      <a:close/>
                      <a:moveTo>
                        <a:pt x="288847" y="710482"/>
                      </a:moveTo>
                      <a:cubicBezTo>
                        <a:pt x="290453" y="710482"/>
                        <a:pt x="292042" y="710769"/>
                        <a:pt x="293546" y="711327"/>
                      </a:cubicBezTo>
                      <a:cubicBezTo>
                        <a:pt x="325935" y="723430"/>
                        <a:pt x="360083" y="730226"/>
                        <a:pt x="394636" y="731460"/>
                      </a:cubicBezTo>
                      <a:cubicBezTo>
                        <a:pt x="400772" y="731612"/>
                        <a:pt x="405978" y="736007"/>
                        <a:pt x="407179" y="742025"/>
                      </a:cubicBezTo>
                      <a:lnTo>
                        <a:pt x="419451" y="803541"/>
                      </a:lnTo>
                      <a:cubicBezTo>
                        <a:pt x="420026" y="806347"/>
                        <a:pt x="422748" y="808173"/>
                        <a:pt x="425554" y="807615"/>
                      </a:cubicBezTo>
                      <a:lnTo>
                        <a:pt x="542026" y="784371"/>
                      </a:lnTo>
                      <a:cubicBezTo>
                        <a:pt x="544833" y="783813"/>
                        <a:pt x="546658" y="781092"/>
                        <a:pt x="546100" y="778303"/>
                      </a:cubicBezTo>
                      <a:cubicBezTo>
                        <a:pt x="546100" y="778286"/>
                        <a:pt x="546100" y="778286"/>
                        <a:pt x="546100" y="778286"/>
                      </a:cubicBezTo>
                      <a:lnTo>
                        <a:pt x="533827" y="716770"/>
                      </a:lnTo>
                      <a:cubicBezTo>
                        <a:pt x="532627" y="710752"/>
                        <a:pt x="535755" y="704700"/>
                        <a:pt x="541367" y="702198"/>
                      </a:cubicBezTo>
                      <a:cubicBezTo>
                        <a:pt x="572809" y="687796"/>
                        <a:pt x="601733" y="668423"/>
                        <a:pt x="627005" y="644824"/>
                      </a:cubicBezTo>
                      <a:cubicBezTo>
                        <a:pt x="631468" y="640615"/>
                        <a:pt x="638247" y="640040"/>
                        <a:pt x="643352" y="643438"/>
                      </a:cubicBezTo>
                      <a:lnTo>
                        <a:pt x="695570" y="678295"/>
                      </a:lnTo>
                      <a:cubicBezTo>
                        <a:pt x="697937" y="679884"/>
                        <a:pt x="701148" y="679259"/>
                        <a:pt x="702755" y="676892"/>
                      </a:cubicBezTo>
                      <a:cubicBezTo>
                        <a:pt x="702755" y="676875"/>
                        <a:pt x="702755" y="676875"/>
                        <a:pt x="702755" y="676875"/>
                      </a:cubicBezTo>
                      <a:lnTo>
                        <a:pt x="768682" y="578068"/>
                      </a:lnTo>
                      <a:cubicBezTo>
                        <a:pt x="770271" y="575702"/>
                        <a:pt x="769629" y="572473"/>
                        <a:pt x="767262" y="570901"/>
                      </a:cubicBezTo>
                      <a:cubicBezTo>
                        <a:pt x="767262" y="570884"/>
                        <a:pt x="767245" y="570884"/>
                        <a:pt x="767245" y="570884"/>
                      </a:cubicBezTo>
                      <a:lnTo>
                        <a:pt x="715027" y="536027"/>
                      </a:lnTo>
                      <a:cubicBezTo>
                        <a:pt x="709888" y="532646"/>
                        <a:pt x="707775" y="526154"/>
                        <a:pt x="709956" y="520407"/>
                      </a:cubicBezTo>
                      <a:cubicBezTo>
                        <a:pt x="722042" y="488001"/>
                        <a:pt x="728838" y="453871"/>
                        <a:pt x="730072" y="419301"/>
                      </a:cubicBezTo>
                      <a:cubicBezTo>
                        <a:pt x="730241" y="413165"/>
                        <a:pt x="734636" y="407958"/>
                        <a:pt x="740655" y="406758"/>
                      </a:cubicBezTo>
                      <a:lnTo>
                        <a:pt x="802153" y="394485"/>
                      </a:lnTo>
                      <a:cubicBezTo>
                        <a:pt x="804959" y="393927"/>
                        <a:pt x="806785" y="391205"/>
                        <a:pt x="806227" y="388416"/>
                      </a:cubicBezTo>
                      <a:cubicBezTo>
                        <a:pt x="806227" y="388399"/>
                        <a:pt x="806227" y="388399"/>
                        <a:pt x="806227" y="388399"/>
                      </a:cubicBezTo>
                      <a:lnTo>
                        <a:pt x="783000" y="271910"/>
                      </a:lnTo>
                      <a:cubicBezTo>
                        <a:pt x="782443" y="269104"/>
                        <a:pt x="779721" y="267295"/>
                        <a:pt x="776915" y="267853"/>
                      </a:cubicBezTo>
                      <a:cubicBezTo>
                        <a:pt x="776915" y="267853"/>
                        <a:pt x="776898" y="267853"/>
                        <a:pt x="776898" y="267853"/>
                      </a:cubicBezTo>
                      <a:lnTo>
                        <a:pt x="715382" y="280109"/>
                      </a:lnTo>
                      <a:cubicBezTo>
                        <a:pt x="709364" y="281309"/>
                        <a:pt x="703313" y="278199"/>
                        <a:pt x="700811" y="272586"/>
                      </a:cubicBezTo>
                      <a:cubicBezTo>
                        <a:pt x="686425" y="241144"/>
                        <a:pt x="667052" y="212220"/>
                        <a:pt x="643453" y="186948"/>
                      </a:cubicBezTo>
                      <a:cubicBezTo>
                        <a:pt x="639227" y="182485"/>
                        <a:pt x="638653" y="175706"/>
                        <a:pt x="642068" y="170601"/>
                      </a:cubicBezTo>
                      <a:lnTo>
                        <a:pt x="676924" y="118366"/>
                      </a:lnTo>
                      <a:cubicBezTo>
                        <a:pt x="678496" y="115983"/>
                        <a:pt x="677854" y="112788"/>
                        <a:pt x="675488" y="111199"/>
                      </a:cubicBezTo>
                      <a:lnTo>
                        <a:pt x="576697" y="45271"/>
                      </a:lnTo>
                      <a:cubicBezTo>
                        <a:pt x="574314" y="43682"/>
                        <a:pt x="571102" y="44324"/>
                        <a:pt x="569513" y="46691"/>
                      </a:cubicBezTo>
                      <a:lnTo>
                        <a:pt x="534724" y="98859"/>
                      </a:lnTo>
                      <a:cubicBezTo>
                        <a:pt x="531343" y="103998"/>
                        <a:pt x="524851" y="106094"/>
                        <a:pt x="519087" y="103930"/>
                      </a:cubicBezTo>
                      <a:cubicBezTo>
                        <a:pt x="486698" y="91826"/>
                        <a:pt x="452550" y="85031"/>
                        <a:pt x="417997" y="83813"/>
                      </a:cubicBezTo>
                      <a:cubicBezTo>
                        <a:pt x="411861" y="83644"/>
                        <a:pt x="406654" y="79249"/>
                        <a:pt x="405454" y="73231"/>
                      </a:cubicBezTo>
                      <a:lnTo>
                        <a:pt x="393182" y="11716"/>
                      </a:lnTo>
                      <a:cubicBezTo>
                        <a:pt x="392624" y="8910"/>
                        <a:pt x="389902" y="7101"/>
                        <a:pt x="387096" y="7659"/>
                      </a:cubicBezTo>
                      <a:lnTo>
                        <a:pt x="270674" y="30852"/>
                      </a:lnTo>
                      <a:cubicBezTo>
                        <a:pt x="267868" y="31409"/>
                        <a:pt x="266042" y="34131"/>
                        <a:pt x="266600" y="36920"/>
                      </a:cubicBezTo>
                      <a:cubicBezTo>
                        <a:pt x="266600" y="36937"/>
                        <a:pt x="266600" y="36937"/>
                        <a:pt x="266600" y="36937"/>
                      </a:cubicBezTo>
                      <a:lnTo>
                        <a:pt x="278873" y="98453"/>
                      </a:lnTo>
                      <a:cubicBezTo>
                        <a:pt x="280073" y="104471"/>
                        <a:pt x="276946" y="110540"/>
                        <a:pt x="271334" y="113041"/>
                      </a:cubicBezTo>
                      <a:cubicBezTo>
                        <a:pt x="239891" y="127427"/>
                        <a:pt x="210968" y="146800"/>
                        <a:pt x="185695" y="170398"/>
                      </a:cubicBezTo>
                      <a:cubicBezTo>
                        <a:pt x="181233" y="174608"/>
                        <a:pt x="174454" y="175183"/>
                        <a:pt x="169349" y="171785"/>
                      </a:cubicBezTo>
                      <a:lnTo>
                        <a:pt x="117130" y="136928"/>
                      </a:lnTo>
                      <a:cubicBezTo>
                        <a:pt x="114764" y="135338"/>
                        <a:pt x="111535" y="135981"/>
                        <a:pt x="109963" y="138348"/>
                      </a:cubicBezTo>
                      <a:cubicBezTo>
                        <a:pt x="109946" y="138348"/>
                        <a:pt x="109946" y="138364"/>
                        <a:pt x="109946" y="138364"/>
                      </a:cubicBezTo>
                      <a:lnTo>
                        <a:pt x="44018" y="237155"/>
                      </a:lnTo>
                      <a:cubicBezTo>
                        <a:pt x="42446" y="239538"/>
                        <a:pt x="43089" y="242750"/>
                        <a:pt x="45455" y="244339"/>
                      </a:cubicBezTo>
                      <a:lnTo>
                        <a:pt x="97673" y="279196"/>
                      </a:lnTo>
                      <a:cubicBezTo>
                        <a:pt x="102778" y="282611"/>
                        <a:pt x="104841" y="289102"/>
                        <a:pt x="102660" y="294833"/>
                      </a:cubicBezTo>
                      <a:cubicBezTo>
                        <a:pt x="90556" y="327222"/>
                        <a:pt x="83778" y="361369"/>
                        <a:pt x="82544" y="395922"/>
                      </a:cubicBezTo>
                      <a:cubicBezTo>
                        <a:pt x="82375" y="402058"/>
                        <a:pt x="77996" y="407248"/>
                        <a:pt x="71978" y="408465"/>
                      </a:cubicBezTo>
                      <a:lnTo>
                        <a:pt x="10463" y="420738"/>
                      </a:lnTo>
                      <a:cubicBezTo>
                        <a:pt x="7656" y="421296"/>
                        <a:pt x="5848" y="424017"/>
                        <a:pt x="6389" y="426823"/>
                      </a:cubicBezTo>
                      <a:lnTo>
                        <a:pt x="29615" y="543313"/>
                      </a:lnTo>
                      <a:cubicBezTo>
                        <a:pt x="30190" y="546119"/>
                        <a:pt x="32912" y="547928"/>
                        <a:pt x="35718" y="547386"/>
                      </a:cubicBezTo>
                      <a:lnTo>
                        <a:pt x="97234" y="535114"/>
                      </a:lnTo>
                      <a:cubicBezTo>
                        <a:pt x="103252" y="533914"/>
                        <a:pt x="109287" y="537041"/>
                        <a:pt x="111806" y="542636"/>
                      </a:cubicBezTo>
                      <a:cubicBezTo>
                        <a:pt x="126191" y="574079"/>
                        <a:pt x="145564" y="603002"/>
                        <a:pt x="169163" y="628275"/>
                      </a:cubicBezTo>
                      <a:cubicBezTo>
                        <a:pt x="173389" y="632737"/>
                        <a:pt x="173964" y="639516"/>
                        <a:pt x="170566" y="644638"/>
                      </a:cubicBezTo>
                      <a:lnTo>
                        <a:pt x="135708" y="696856"/>
                      </a:lnTo>
                      <a:cubicBezTo>
                        <a:pt x="134931" y="697989"/>
                        <a:pt x="134644" y="699392"/>
                        <a:pt x="134931" y="700745"/>
                      </a:cubicBezTo>
                      <a:cubicBezTo>
                        <a:pt x="135168" y="702131"/>
                        <a:pt x="135962" y="703348"/>
                        <a:pt x="137129" y="704125"/>
                      </a:cubicBezTo>
                      <a:lnTo>
                        <a:pt x="235936" y="770053"/>
                      </a:lnTo>
                      <a:cubicBezTo>
                        <a:pt x="237085" y="770814"/>
                        <a:pt x="238472" y="771084"/>
                        <a:pt x="239824" y="770814"/>
                      </a:cubicBezTo>
                      <a:cubicBezTo>
                        <a:pt x="241176" y="770560"/>
                        <a:pt x="242359" y="769766"/>
                        <a:pt x="243103" y="768616"/>
                      </a:cubicBezTo>
                      <a:lnTo>
                        <a:pt x="277960" y="716398"/>
                      </a:lnTo>
                      <a:cubicBezTo>
                        <a:pt x="280361" y="712730"/>
                        <a:pt x="284435" y="710515"/>
                        <a:pt x="288813" y="71048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爱设计-3-102">
                  <a:extLst>
                    <a:ext uri="{FF2B5EF4-FFF2-40B4-BE49-F238E27FC236}">
                      <a16:creationId xmlns:a16="http://schemas.microsoft.com/office/drawing/2014/main" id="{05A60BA6-E1BC-057B-E316-167910016825}"/>
                    </a:ext>
                  </a:extLst>
                </p:cNvPr>
                <p:cNvSpPr/>
                <p:nvPr/>
              </p:nvSpPr>
              <p:spPr>
                <a:xfrm>
                  <a:off x="9732104" y="3373202"/>
                  <a:ext cx="361757" cy="361757"/>
                </a:xfrm>
                <a:custGeom>
                  <a:avLst/>
                  <a:gdLst>
                    <a:gd name="connsiteX0" fmla="*/ 178971 w 361757"/>
                    <a:gd name="connsiteY0" fmla="*/ 361165 h 361757"/>
                    <a:gd name="connsiteX1" fmla="*/ -1824 w 361757"/>
                    <a:gd name="connsiteY1" fmla="*/ 180201 h 361757"/>
                    <a:gd name="connsiteX2" fmla="*/ 179156 w 361757"/>
                    <a:gd name="connsiteY2" fmla="*/ -592 h 361757"/>
                    <a:gd name="connsiteX3" fmla="*/ 359934 w 361757"/>
                    <a:gd name="connsiteY3" fmla="*/ 180370 h 361757"/>
                    <a:gd name="connsiteX4" fmla="*/ 214470 w 361757"/>
                    <a:gd name="connsiteY4" fmla="*/ 357665 h 361757"/>
                    <a:gd name="connsiteX5" fmla="*/ 178971 w 361757"/>
                    <a:gd name="connsiteY5" fmla="*/ 361165 h 361757"/>
                    <a:gd name="connsiteX6" fmla="*/ 179376 w 361757"/>
                    <a:gd name="connsiteY6" fmla="*/ 7353 h 361757"/>
                    <a:gd name="connsiteX7" fmla="*/ 145212 w 361757"/>
                    <a:gd name="connsiteY7" fmla="*/ 10733 h 361757"/>
                    <a:gd name="connsiteX8" fmla="*/ 10584 w 361757"/>
                    <a:gd name="connsiteY8" fmla="*/ 213216 h 361757"/>
                    <a:gd name="connsiteX9" fmla="*/ 213067 w 361757"/>
                    <a:gd name="connsiteY9" fmla="*/ 347844 h 361757"/>
                    <a:gd name="connsiteX10" fmla="*/ 347694 w 361757"/>
                    <a:gd name="connsiteY10" fmla="*/ 145361 h 361757"/>
                    <a:gd name="connsiteX11" fmla="*/ 179376 w 361757"/>
                    <a:gd name="connsiteY11" fmla="*/ 7353 h 3617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1757" h="361757">
                      <a:moveTo>
                        <a:pt x="178971" y="361165"/>
                      </a:moveTo>
                      <a:cubicBezTo>
                        <a:pt x="79081" y="361114"/>
                        <a:pt x="-1874" y="280090"/>
                        <a:pt x="-1824" y="180201"/>
                      </a:cubicBezTo>
                      <a:cubicBezTo>
                        <a:pt x="-1756" y="80296"/>
                        <a:pt x="79268" y="-643"/>
                        <a:pt x="179156" y="-592"/>
                      </a:cubicBezTo>
                      <a:cubicBezTo>
                        <a:pt x="279045" y="-542"/>
                        <a:pt x="360001" y="80482"/>
                        <a:pt x="359934" y="180370"/>
                      </a:cubicBezTo>
                      <a:cubicBezTo>
                        <a:pt x="359900" y="266584"/>
                        <a:pt x="299010" y="340794"/>
                        <a:pt x="214470" y="357665"/>
                      </a:cubicBezTo>
                      <a:cubicBezTo>
                        <a:pt x="202789" y="359998"/>
                        <a:pt x="190888" y="361165"/>
                        <a:pt x="178971" y="361165"/>
                      </a:cubicBezTo>
                      <a:close/>
                      <a:moveTo>
                        <a:pt x="179376" y="7353"/>
                      </a:moveTo>
                      <a:cubicBezTo>
                        <a:pt x="167898" y="7353"/>
                        <a:pt x="156453" y="8485"/>
                        <a:pt x="145212" y="10733"/>
                      </a:cubicBezTo>
                      <a:cubicBezTo>
                        <a:pt x="52119" y="29481"/>
                        <a:pt x="-8146" y="120123"/>
                        <a:pt x="10584" y="213216"/>
                      </a:cubicBezTo>
                      <a:cubicBezTo>
                        <a:pt x="29332" y="306309"/>
                        <a:pt x="119973" y="366574"/>
                        <a:pt x="213067" y="347844"/>
                      </a:cubicBezTo>
                      <a:cubicBezTo>
                        <a:pt x="306160" y="329096"/>
                        <a:pt x="366442" y="238454"/>
                        <a:pt x="347694" y="145361"/>
                      </a:cubicBezTo>
                      <a:cubicBezTo>
                        <a:pt x="331551" y="65183"/>
                        <a:pt x="261160" y="7471"/>
                        <a:pt x="179376" y="735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爱设计-3-103">
                  <a:extLst>
                    <a:ext uri="{FF2B5EF4-FFF2-40B4-BE49-F238E27FC236}">
                      <a16:creationId xmlns:a16="http://schemas.microsoft.com/office/drawing/2014/main" id="{A10FCE2B-8624-1148-AC2E-E5529A9A1F31}"/>
                    </a:ext>
                  </a:extLst>
                </p:cNvPr>
                <p:cNvSpPr/>
                <p:nvPr/>
              </p:nvSpPr>
              <p:spPr>
                <a:xfrm>
                  <a:off x="10004471" y="2739367"/>
                  <a:ext cx="1164908" cy="565761"/>
                </a:xfrm>
                <a:custGeom>
                  <a:avLst/>
                  <a:gdLst>
                    <a:gd name="connsiteX0" fmla="*/ 952302 w 1164908"/>
                    <a:gd name="connsiteY0" fmla="*/ -593 h 565761"/>
                    <a:gd name="connsiteX1" fmla="*/ 1115870 w 1164908"/>
                    <a:gd name="connsiteY1" fmla="*/ -593 h 565761"/>
                    <a:gd name="connsiteX2" fmla="*/ 1163085 w 1164908"/>
                    <a:gd name="connsiteY2" fmla="*/ 46622 h 565761"/>
                    <a:gd name="connsiteX3" fmla="*/ 1163085 w 1164908"/>
                    <a:gd name="connsiteY3" fmla="*/ 517954 h 565761"/>
                    <a:gd name="connsiteX4" fmla="*/ 1115904 w 1164908"/>
                    <a:gd name="connsiteY4" fmla="*/ 565169 h 565761"/>
                    <a:gd name="connsiteX5" fmla="*/ 1115870 w 1164908"/>
                    <a:gd name="connsiteY5" fmla="*/ 565169 h 565761"/>
                    <a:gd name="connsiteX6" fmla="*/ 45408 w 1164908"/>
                    <a:gd name="connsiteY6" fmla="*/ 565169 h 565761"/>
                    <a:gd name="connsiteX7" fmla="*/ -1824 w 1164908"/>
                    <a:gd name="connsiteY7" fmla="*/ 517971 h 565761"/>
                    <a:gd name="connsiteX8" fmla="*/ -1824 w 1164908"/>
                    <a:gd name="connsiteY8" fmla="*/ 517954 h 565761"/>
                    <a:gd name="connsiteX9" fmla="*/ -1824 w 1164908"/>
                    <a:gd name="connsiteY9" fmla="*/ 46622 h 565761"/>
                    <a:gd name="connsiteX10" fmla="*/ 45408 w 1164908"/>
                    <a:gd name="connsiteY10" fmla="*/ -593 h 565761"/>
                    <a:gd name="connsiteX11" fmla="*/ 952302 w 1164908"/>
                    <a:gd name="connsiteY11" fmla="*/ -593 h 565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64908" h="565761">
                      <a:moveTo>
                        <a:pt x="952302" y="-593"/>
                      </a:moveTo>
                      <a:lnTo>
                        <a:pt x="1115870" y="-593"/>
                      </a:lnTo>
                      <a:cubicBezTo>
                        <a:pt x="1141954" y="-593"/>
                        <a:pt x="1163085" y="20538"/>
                        <a:pt x="1163085" y="46622"/>
                      </a:cubicBezTo>
                      <a:lnTo>
                        <a:pt x="1163085" y="517954"/>
                      </a:lnTo>
                      <a:cubicBezTo>
                        <a:pt x="1163102" y="544021"/>
                        <a:pt x="1141972" y="565152"/>
                        <a:pt x="1115904" y="565169"/>
                      </a:cubicBezTo>
                      <a:cubicBezTo>
                        <a:pt x="1115888" y="565169"/>
                        <a:pt x="1115888" y="565169"/>
                        <a:pt x="1115870" y="565169"/>
                      </a:cubicBezTo>
                      <a:lnTo>
                        <a:pt x="45408" y="565169"/>
                      </a:lnTo>
                      <a:cubicBezTo>
                        <a:pt x="19323" y="565185"/>
                        <a:pt x="-1807" y="544055"/>
                        <a:pt x="-1824" y="517971"/>
                      </a:cubicBezTo>
                      <a:cubicBezTo>
                        <a:pt x="-1824" y="517971"/>
                        <a:pt x="-1824" y="517954"/>
                        <a:pt x="-1824" y="517954"/>
                      </a:cubicBezTo>
                      <a:lnTo>
                        <a:pt x="-1824" y="46622"/>
                      </a:lnTo>
                      <a:cubicBezTo>
                        <a:pt x="-1807" y="20538"/>
                        <a:pt x="19323" y="-593"/>
                        <a:pt x="45408" y="-593"/>
                      </a:cubicBezTo>
                      <a:lnTo>
                        <a:pt x="952302" y="-59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爱设计-3-104">
                  <a:extLst>
                    <a:ext uri="{FF2B5EF4-FFF2-40B4-BE49-F238E27FC236}">
                      <a16:creationId xmlns:a16="http://schemas.microsoft.com/office/drawing/2014/main" id="{712E8106-93F0-13A0-0AE3-1F8511462D3A}"/>
                    </a:ext>
                  </a:extLst>
                </p:cNvPr>
                <p:cNvSpPr/>
                <p:nvPr/>
              </p:nvSpPr>
              <p:spPr>
                <a:xfrm>
                  <a:off x="10000430" y="2735327"/>
                  <a:ext cx="1172989" cy="573841"/>
                </a:xfrm>
                <a:custGeom>
                  <a:avLst/>
                  <a:gdLst>
                    <a:gd name="connsiteX0" fmla="*/ 1119911 w 1172989"/>
                    <a:gd name="connsiteY0" fmla="*/ 573249 h 573841"/>
                    <a:gd name="connsiteX1" fmla="*/ 49448 w 1172989"/>
                    <a:gd name="connsiteY1" fmla="*/ 573249 h 573841"/>
                    <a:gd name="connsiteX2" fmla="*/ -1824 w 1172989"/>
                    <a:gd name="connsiteY2" fmla="*/ 521994 h 573841"/>
                    <a:gd name="connsiteX3" fmla="*/ -1824 w 1172989"/>
                    <a:gd name="connsiteY3" fmla="*/ 50662 h 573841"/>
                    <a:gd name="connsiteX4" fmla="*/ 49448 w 1172989"/>
                    <a:gd name="connsiteY4" fmla="*/ -593 h 573841"/>
                    <a:gd name="connsiteX5" fmla="*/ 768094 w 1172989"/>
                    <a:gd name="connsiteY5" fmla="*/ -593 h 573841"/>
                    <a:gd name="connsiteX6" fmla="*/ 772134 w 1172989"/>
                    <a:gd name="connsiteY6" fmla="*/ 3448 h 573841"/>
                    <a:gd name="connsiteX7" fmla="*/ 768094 w 1172989"/>
                    <a:gd name="connsiteY7" fmla="*/ 7488 h 573841"/>
                    <a:gd name="connsiteX8" fmla="*/ 49448 w 1172989"/>
                    <a:gd name="connsiteY8" fmla="*/ 7488 h 573841"/>
                    <a:gd name="connsiteX9" fmla="*/ 6274 w 1172989"/>
                    <a:gd name="connsiteY9" fmla="*/ 50662 h 573841"/>
                    <a:gd name="connsiteX10" fmla="*/ 6274 w 1172989"/>
                    <a:gd name="connsiteY10" fmla="*/ 521994 h 573841"/>
                    <a:gd name="connsiteX11" fmla="*/ 49448 w 1172989"/>
                    <a:gd name="connsiteY11" fmla="*/ 565169 h 573841"/>
                    <a:gd name="connsiteX12" fmla="*/ 1119911 w 1172989"/>
                    <a:gd name="connsiteY12" fmla="*/ 565169 h 573841"/>
                    <a:gd name="connsiteX13" fmla="*/ 1163085 w 1172989"/>
                    <a:gd name="connsiteY13" fmla="*/ 521994 h 573841"/>
                    <a:gd name="connsiteX14" fmla="*/ 1163085 w 1172989"/>
                    <a:gd name="connsiteY14" fmla="*/ 50662 h 573841"/>
                    <a:gd name="connsiteX15" fmla="*/ 1119911 w 1172989"/>
                    <a:gd name="connsiteY15" fmla="*/ 7488 h 573841"/>
                    <a:gd name="connsiteX16" fmla="*/ 956343 w 1172989"/>
                    <a:gd name="connsiteY16" fmla="*/ 7488 h 573841"/>
                    <a:gd name="connsiteX17" fmla="*/ 952302 w 1172989"/>
                    <a:gd name="connsiteY17" fmla="*/ 3448 h 573841"/>
                    <a:gd name="connsiteX18" fmla="*/ 956343 w 1172989"/>
                    <a:gd name="connsiteY18" fmla="*/ -593 h 573841"/>
                    <a:gd name="connsiteX19" fmla="*/ 1119911 w 1172989"/>
                    <a:gd name="connsiteY19" fmla="*/ -593 h 573841"/>
                    <a:gd name="connsiteX20" fmla="*/ 1171166 w 1172989"/>
                    <a:gd name="connsiteY20" fmla="*/ 50662 h 573841"/>
                    <a:gd name="connsiteX21" fmla="*/ 1171166 w 1172989"/>
                    <a:gd name="connsiteY21" fmla="*/ 521994 h 573841"/>
                    <a:gd name="connsiteX22" fmla="*/ 1119911 w 1172989"/>
                    <a:gd name="connsiteY22" fmla="*/ 573249 h 573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172989" h="573841">
                      <a:moveTo>
                        <a:pt x="1119911" y="573249"/>
                      </a:moveTo>
                      <a:lnTo>
                        <a:pt x="49448" y="573249"/>
                      </a:lnTo>
                      <a:cubicBezTo>
                        <a:pt x="21149" y="573215"/>
                        <a:pt x="-1790" y="550292"/>
                        <a:pt x="-1824" y="521994"/>
                      </a:cubicBezTo>
                      <a:lnTo>
                        <a:pt x="-1824" y="50662"/>
                      </a:lnTo>
                      <a:cubicBezTo>
                        <a:pt x="-1773" y="22364"/>
                        <a:pt x="21149" y="-559"/>
                        <a:pt x="49448" y="-593"/>
                      </a:cubicBezTo>
                      <a:lnTo>
                        <a:pt x="768094" y="-593"/>
                      </a:lnTo>
                      <a:cubicBezTo>
                        <a:pt x="770325" y="-593"/>
                        <a:pt x="772134" y="1216"/>
                        <a:pt x="772134" y="3448"/>
                      </a:cubicBezTo>
                      <a:cubicBezTo>
                        <a:pt x="772134" y="5679"/>
                        <a:pt x="770325" y="7488"/>
                        <a:pt x="768094" y="7488"/>
                      </a:cubicBezTo>
                      <a:lnTo>
                        <a:pt x="49448" y="7488"/>
                      </a:lnTo>
                      <a:cubicBezTo>
                        <a:pt x="25612" y="7522"/>
                        <a:pt x="6307" y="26827"/>
                        <a:pt x="6274" y="50662"/>
                      </a:cubicBezTo>
                      <a:lnTo>
                        <a:pt x="6274" y="521994"/>
                      </a:lnTo>
                      <a:cubicBezTo>
                        <a:pt x="6307" y="545830"/>
                        <a:pt x="25612" y="565135"/>
                        <a:pt x="49448" y="565169"/>
                      </a:cubicBezTo>
                      <a:lnTo>
                        <a:pt x="1119911" y="565169"/>
                      </a:lnTo>
                      <a:cubicBezTo>
                        <a:pt x="1143746" y="565135"/>
                        <a:pt x="1163051" y="545830"/>
                        <a:pt x="1163085" y="521994"/>
                      </a:cubicBezTo>
                      <a:lnTo>
                        <a:pt x="1163085" y="50662"/>
                      </a:lnTo>
                      <a:cubicBezTo>
                        <a:pt x="1163051" y="26827"/>
                        <a:pt x="1143746" y="7522"/>
                        <a:pt x="1119911" y="7488"/>
                      </a:cubicBezTo>
                      <a:lnTo>
                        <a:pt x="956343" y="7488"/>
                      </a:lnTo>
                      <a:cubicBezTo>
                        <a:pt x="954112" y="7488"/>
                        <a:pt x="952302" y="5679"/>
                        <a:pt x="952302" y="3448"/>
                      </a:cubicBezTo>
                      <a:cubicBezTo>
                        <a:pt x="952302" y="1216"/>
                        <a:pt x="954112" y="-593"/>
                        <a:pt x="956343" y="-593"/>
                      </a:cubicBezTo>
                      <a:lnTo>
                        <a:pt x="1119911" y="-593"/>
                      </a:lnTo>
                      <a:cubicBezTo>
                        <a:pt x="1148209" y="-559"/>
                        <a:pt x="1171132" y="22364"/>
                        <a:pt x="1171166" y="50662"/>
                      </a:cubicBezTo>
                      <a:lnTo>
                        <a:pt x="1171166" y="521994"/>
                      </a:lnTo>
                      <a:cubicBezTo>
                        <a:pt x="1171132" y="550292"/>
                        <a:pt x="1148209" y="573215"/>
                        <a:pt x="1119911" y="57324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3" name="爱设计-3-105">
                  <a:extLst>
                    <a:ext uri="{FF2B5EF4-FFF2-40B4-BE49-F238E27FC236}">
                      <a16:creationId xmlns:a16="http://schemas.microsoft.com/office/drawing/2014/main" id="{19A309EF-8A0E-94B7-8AA2-6C231A37F35E}"/>
                    </a:ext>
                  </a:extLst>
                </p:cNvPr>
                <p:cNvSpPr/>
                <p:nvPr/>
              </p:nvSpPr>
              <p:spPr>
                <a:xfrm rot="-2700000">
                  <a:off x="10118607" y="2875698"/>
                  <a:ext cx="295390" cy="295389"/>
                </a:xfrm>
                <a:custGeom>
                  <a:avLst/>
                  <a:gdLst>
                    <a:gd name="connsiteX0" fmla="*/ 293567 w 295390"/>
                    <a:gd name="connsiteY0" fmla="*/ 147102 h 295389"/>
                    <a:gd name="connsiteX1" fmla="*/ 145871 w 295390"/>
                    <a:gd name="connsiteY1" fmla="*/ 294797 h 295389"/>
                    <a:gd name="connsiteX2" fmla="*/ -1824 w 295390"/>
                    <a:gd name="connsiteY2" fmla="*/ 147102 h 295389"/>
                    <a:gd name="connsiteX3" fmla="*/ 145871 w 295390"/>
                    <a:gd name="connsiteY3" fmla="*/ -593 h 295389"/>
                    <a:gd name="connsiteX4" fmla="*/ 293567 w 295390"/>
                    <a:gd name="connsiteY4" fmla="*/ 147102 h 2953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5390" h="295389">
                      <a:moveTo>
                        <a:pt x="293567" y="147102"/>
                      </a:moveTo>
                      <a:cubicBezTo>
                        <a:pt x="293567" y="228672"/>
                        <a:pt x="227442" y="294797"/>
                        <a:pt x="145871" y="294797"/>
                      </a:cubicBezTo>
                      <a:cubicBezTo>
                        <a:pt x="64302" y="294797"/>
                        <a:pt x="-1824" y="228672"/>
                        <a:pt x="-1824" y="147102"/>
                      </a:cubicBezTo>
                      <a:cubicBezTo>
                        <a:pt x="-1824" y="65533"/>
                        <a:pt x="64301" y="-593"/>
                        <a:pt x="145871" y="-593"/>
                      </a:cubicBezTo>
                      <a:cubicBezTo>
                        <a:pt x="227441" y="-593"/>
                        <a:pt x="293567" y="65533"/>
                        <a:pt x="293567" y="14710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爱设计-3-106">
                  <a:extLst>
                    <a:ext uri="{FF2B5EF4-FFF2-40B4-BE49-F238E27FC236}">
                      <a16:creationId xmlns:a16="http://schemas.microsoft.com/office/drawing/2014/main" id="{954DFBD2-A3B7-A5B5-CA65-5F7942A267DC}"/>
                    </a:ext>
                  </a:extLst>
                </p:cNvPr>
                <p:cNvSpPr/>
                <p:nvPr/>
              </p:nvSpPr>
              <p:spPr>
                <a:xfrm>
                  <a:off x="10118564" y="2875758"/>
                  <a:ext cx="198521" cy="294793"/>
                </a:xfrm>
                <a:custGeom>
                  <a:avLst/>
                  <a:gdLst>
                    <a:gd name="connsiteX0" fmla="*/ 38455 w 198521"/>
                    <a:gd name="connsiteY0" fmla="*/ 155668 h 294793"/>
                    <a:gd name="connsiteX1" fmla="*/ 186133 w 198521"/>
                    <a:gd name="connsiteY1" fmla="*/ 7973 h 294793"/>
                    <a:gd name="connsiteX2" fmla="*/ 196698 w 198521"/>
                    <a:gd name="connsiteY2" fmla="*/ 8514 h 294793"/>
                    <a:gd name="connsiteX3" fmla="*/ 7283 w 198521"/>
                    <a:gd name="connsiteY3" fmla="*/ 96096 h 294793"/>
                    <a:gd name="connsiteX4" fmla="*/ 94866 w 198521"/>
                    <a:gd name="connsiteY4" fmla="*/ 285512 h 294793"/>
                    <a:gd name="connsiteX5" fmla="*/ 135351 w 198521"/>
                    <a:gd name="connsiteY5" fmla="*/ 294201 h 294793"/>
                    <a:gd name="connsiteX6" fmla="*/ 38455 w 198521"/>
                    <a:gd name="connsiteY6" fmla="*/ 155668 h 294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98521" h="294793">
                      <a:moveTo>
                        <a:pt x="38455" y="155668"/>
                      </a:moveTo>
                      <a:cubicBezTo>
                        <a:pt x="38455" y="74104"/>
                        <a:pt x="104568" y="7990"/>
                        <a:pt x="186133" y="7973"/>
                      </a:cubicBezTo>
                      <a:cubicBezTo>
                        <a:pt x="189700" y="7973"/>
                        <a:pt x="193199" y="8260"/>
                        <a:pt x="196698" y="8514"/>
                      </a:cubicBezTo>
                      <a:cubicBezTo>
                        <a:pt x="120205" y="-19615"/>
                        <a:pt x="35412" y="19603"/>
                        <a:pt x="7283" y="96096"/>
                      </a:cubicBezTo>
                      <a:cubicBezTo>
                        <a:pt x="-20846" y="172572"/>
                        <a:pt x="18372" y="257383"/>
                        <a:pt x="94866" y="285512"/>
                      </a:cubicBezTo>
                      <a:cubicBezTo>
                        <a:pt x="107882" y="290296"/>
                        <a:pt x="121507" y="293220"/>
                        <a:pt x="135351" y="294201"/>
                      </a:cubicBezTo>
                      <a:cubicBezTo>
                        <a:pt x="77183" y="272935"/>
                        <a:pt x="38489" y="217606"/>
                        <a:pt x="38455" y="15566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爱设计-3-107">
                  <a:extLst>
                    <a:ext uri="{FF2B5EF4-FFF2-40B4-BE49-F238E27FC236}">
                      <a16:creationId xmlns:a16="http://schemas.microsoft.com/office/drawing/2014/main" id="{4D953543-9615-76EE-B7E5-4435D1C7D838}"/>
                    </a:ext>
                  </a:extLst>
                </p:cNvPr>
                <p:cNvSpPr/>
                <p:nvPr/>
              </p:nvSpPr>
              <p:spPr>
                <a:xfrm>
                  <a:off x="10114553" y="2871645"/>
                  <a:ext cx="303469" cy="303470"/>
                </a:xfrm>
                <a:custGeom>
                  <a:avLst/>
                  <a:gdLst>
                    <a:gd name="connsiteX0" fmla="*/ 149911 w 303469"/>
                    <a:gd name="connsiteY0" fmla="*/ 302878 h 303470"/>
                    <a:gd name="connsiteX1" fmla="*/ -1824 w 303469"/>
                    <a:gd name="connsiteY1" fmla="*/ 151143 h 303470"/>
                    <a:gd name="connsiteX2" fmla="*/ 149911 w 303469"/>
                    <a:gd name="connsiteY2" fmla="*/ -593 h 303470"/>
                    <a:gd name="connsiteX3" fmla="*/ 301646 w 303469"/>
                    <a:gd name="connsiteY3" fmla="*/ 151143 h 303470"/>
                    <a:gd name="connsiteX4" fmla="*/ 301646 w 303469"/>
                    <a:gd name="connsiteY4" fmla="*/ 151160 h 303470"/>
                    <a:gd name="connsiteX5" fmla="*/ 149911 w 303469"/>
                    <a:gd name="connsiteY5" fmla="*/ 302878 h 303470"/>
                    <a:gd name="connsiteX6" fmla="*/ 149911 w 303469"/>
                    <a:gd name="connsiteY6" fmla="*/ 7505 h 303470"/>
                    <a:gd name="connsiteX7" fmla="*/ 6222 w 303469"/>
                    <a:gd name="connsiteY7" fmla="*/ 151193 h 303470"/>
                    <a:gd name="connsiteX8" fmla="*/ 149911 w 303469"/>
                    <a:gd name="connsiteY8" fmla="*/ 294882 h 303470"/>
                    <a:gd name="connsiteX9" fmla="*/ 293600 w 303469"/>
                    <a:gd name="connsiteY9" fmla="*/ 151193 h 303470"/>
                    <a:gd name="connsiteX10" fmla="*/ 149911 w 303469"/>
                    <a:gd name="connsiteY10" fmla="*/ 7505 h 3034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03469" h="303470">
                      <a:moveTo>
                        <a:pt x="149911" y="302878"/>
                      </a:moveTo>
                      <a:cubicBezTo>
                        <a:pt x="66116" y="302878"/>
                        <a:pt x="-1824" y="234938"/>
                        <a:pt x="-1824" y="151143"/>
                      </a:cubicBezTo>
                      <a:cubicBezTo>
                        <a:pt x="-1824" y="67347"/>
                        <a:pt x="66116" y="-593"/>
                        <a:pt x="149911" y="-593"/>
                      </a:cubicBezTo>
                      <a:cubicBezTo>
                        <a:pt x="233707" y="-593"/>
                        <a:pt x="301646" y="67347"/>
                        <a:pt x="301646" y="151143"/>
                      </a:cubicBezTo>
                      <a:cubicBezTo>
                        <a:pt x="301646" y="151143"/>
                        <a:pt x="301646" y="151160"/>
                        <a:pt x="301646" y="151160"/>
                      </a:cubicBezTo>
                      <a:cubicBezTo>
                        <a:pt x="301545" y="234922"/>
                        <a:pt x="233673" y="302793"/>
                        <a:pt x="149911" y="302878"/>
                      </a:cubicBezTo>
                      <a:close/>
                      <a:moveTo>
                        <a:pt x="149911" y="7505"/>
                      </a:moveTo>
                      <a:cubicBezTo>
                        <a:pt x="70561" y="7505"/>
                        <a:pt x="6222" y="71843"/>
                        <a:pt x="6222" y="151193"/>
                      </a:cubicBezTo>
                      <a:cubicBezTo>
                        <a:pt x="6222" y="230543"/>
                        <a:pt x="70561" y="294882"/>
                        <a:pt x="149911" y="294882"/>
                      </a:cubicBezTo>
                      <a:cubicBezTo>
                        <a:pt x="229261" y="294882"/>
                        <a:pt x="293600" y="230543"/>
                        <a:pt x="293600" y="151193"/>
                      </a:cubicBezTo>
                      <a:cubicBezTo>
                        <a:pt x="293532" y="71860"/>
                        <a:pt x="229244" y="7573"/>
                        <a:pt x="149911" y="750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爱设计-3-108">
                  <a:extLst>
                    <a:ext uri="{FF2B5EF4-FFF2-40B4-BE49-F238E27FC236}">
                      <a16:creationId xmlns:a16="http://schemas.microsoft.com/office/drawing/2014/main" id="{AEF32FC5-F3A6-4D28-00EB-A885A309C568}"/>
                    </a:ext>
                  </a:extLst>
                </p:cNvPr>
                <p:cNvSpPr/>
                <p:nvPr/>
              </p:nvSpPr>
              <p:spPr>
                <a:xfrm>
                  <a:off x="10535949" y="2936913"/>
                  <a:ext cx="469304" cy="8080"/>
                </a:xfrm>
                <a:custGeom>
                  <a:avLst/>
                  <a:gdLst>
                    <a:gd name="connsiteX0" fmla="*/ 463440 w 469304"/>
                    <a:gd name="connsiteY0" fmla="*/ 7488 h 8080"/>
                    <a:gd name="connsiteX1" fmla="*/ 2217 w 469304"/>
                    <a:gd name="connsiteY1" fmla="*/ 7488 h 8080"/>
                    <a:gd name="connsiteX2" fmla="*/ -1824 w 469304"/>
                    <a:gd name="connsiteY2" fmla="*/ 3448 h 8080"/>
                    <a:gd name="connsiteX3" fmla="*/ 2217 w 469304"/>
                    <a:gd name="connsiteY3" fmla="*/ -593 h 8080"/>
                    <a:gd name="connsiteX4" fmla="*/ 463440 w 469304"/>
                    <a:gd name="connsiteY4" fmla="*/ -593 h 8080"/>
                    <a:gd name="connsiteX5" fmla="*/ 467480 w 469304"/>
                    <a:gd name="connsiteY5" fmla="*/ 3448 h 8080"/>
                    <a:gd name="connsiteX6" fmla="*/ 463440 w 469304"/>
                    <a:gd name="connsiteY6" fmla="*/ 7488 h 8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69304" h="8080">
                      <a:moveTo>
                        <a:pt x="463440" y="7488"/>
                      </a:moveTo>
                      <a:lnTo>
                        <a:pt x="2217" y="7488"/>
                      </a:lnTo>
                      <a:cubicBezTo>
                        <a:pt x="-15" y="7488"/>
                        <a:pt x="-1824" y="5679"/>
                        <a:pt x="-1824" y="3448"/>
                      </a:cubicBezTo>
                      <a:cubicBezTo>
                        <a:pt x="-1824" y="1216"/>
                        <a:pt x="-15" y="-593"/>
                        <a:pt x="2217" y="-593"/>
                      </a:cubicBezTo>
                      <a:lnTo>
                        <a:pt x="463440" y="-593"/>
                      </a:lnTo>
                      <a:cubicBezTo>
                        <a:pt x="465671" y="-593"/>
                        <a:pt x="467480" y="1216"/>
                        <a:pt x="467480" y="3448"/>
                      </a:cubicBezTo>
                      <a:cubicBezTo>
                        <a:pt x="467480" y="5679"/>
                        <a:pt x="465671" y="7488"/>
                        <a:pt x="463440" y="74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爱设计-3-109">
                  <a:extLst>
                    <a:ext uri="{FF2B5EF4-FFF2-40B4-BE49-F238E27FC236}">
                      <a16:creationId xmlns:a16="http://schemas.microsoft.com/office/drawing/2014/main" id="{E6874885-2D9B-F35C-8A12-5C2189BD5CC0}"/>
                    </a:ext>
                  </a:extLst>
                </p:cNvPr>
                <p:cNvSpPr/>
                <p:nvPr/>
              </p:nvSpPr>
              <p:spPr>
                <a:xfrm>
                  <a:off x="10842006" y="3060502"/>
                  <a:ext cx="163247" cy="8080"/>
                </a:xfrm>
                <a:custGeom>
                  <a:avLst/>
                  <a:gdLst>
                    <a:gd name="connsiteX0" fmla="*/ 157384 w 163247"/>
                    <a:gd name="connsiteY0" fmla="*/ 7488 h 8080"/>
                    <a:gd name="connsiteX1" fmla="*/ 2217 w 163247"/>
                    <a:gd name="connsiteY1" fmla="*/ 7488 h 8080"/>
                    <a:gd name="connsiteX2" fmla="*/ -1824 w 163247"/>
                    <a:gd name="connsiteY2" fmla="*/ 3448 h 8080"/>
                    <a:gd name="connsiteX3" fmla="*/ 2217 w 163247"/>
                    <a:gd name="connsiteY3" fmla="*/ -593 h 8080"/>
                    <a:gd name="connsiteX4" fmla="*/ 157384 w 163247"/>
                    <a:gd name="connsiteY4" fmla="*/ -593 h 8080"/>
                    <a:gd name="connsiteX5" fmla="*/ 161424 w 163247"/>
                    <a:gd name="connsiteY5" fmla="*/ 3448 h 8080"/>
                    <a:gd name="connsiteX6" fmla="*/ 157384 w 163247"/>
                    <a:gd name="connsiteY6" fmla="*/ 7488 h 8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3247" h="8080">
                      <a:moveTo>
                        <a:pt x="157384" y="7488"/>
                      </a:moveTo>
                      <a:lnTo>
                        <a:pt x="2217" y="7488"/>
                      </a:lnTo>
                      <a:cubicBezTo>
                        <a:pt x="-14" y="7488"/>
                        <a:pt x="-1824" y="5679"/>
                        <a:pt x="-1824" y="3448"/>
                      </a:cubicBezTo>
                      <a:cubicBezTo>
                        <a:pt x="-1824" y="1216"/>
                        <a:pt x="-14" y="-593"/>
                        <a:pt x="2217" y="-593"/>
                      </a:cubicBezTo>
                      <a:lnTo>
                        <a:pt x="157384" y="-593"/>
                      </a:lnTo>
                      <a:cubicBezTo>
                        <a:pt x="159615" y="-593"/>
                        <a:pt x="161424" y="1216"/>
                        <a:pt x="161424" y="3448"/>
                      </a:cubicBezTo>
                      <a:cubicBezTo>
                        <a:pt x="161424" y="5679"/>
                        <a:pt x="159615" y="7488"/>
                        <a:pt x="157384" y="74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爱设计-3-110">
                  <a:extLst>
                    <a:ext uri="{FF2B5EF4-FFF2-40B4-BE49-F238E27FC236}">
                      <a16:creationId xmlns:a16="http://schemas.microsoft.com/office/drawing/2014/main" id="{D9B52AA6-C2AF-894F-EE42-10F90CF03F0D}"/>
                    </a:ext>
                  </a:extLst>
                </p:cNvPr>
                <p:cNvSpPr/>
                <p:nvPr/>
              </p:nvSpPr>
              <p:spPr>
                <a:xfrm>
                  <a:off x="10535949" y="3060502"/>
                  <a:ext cx="233147" cy="8080"/>
                </a:xfrm>
                <a:custGeom>
                  <a:avLst/>
                  <a:gdLst>
                    <a:gd name="connsiteX0" fmla="*/ 227283 w 233147"/>
                    <a:gd name="connsiteY0" fmla="*/ 7488 h 8080"/>
                    <a:gd name="connsiteX1" fmla="*/ 2217 w 233147"/>
                    <a:gd name="connsiteY1" fmla="*/ 7488 h 8080"/>
                    <a:gd name="connsiteX2" fmla="*/ -1824 w 233147"/>
                    <a:gd name="connsiteY2" fmla="*/ 3448 h 8080"/>
                    <a:gd name="connsiteX3" fmla="*/ 2217 w 233147"/>
                    <a:gd name="connsiteY3" fmla="*/ -593 h 8080"/>
                    <a:gd name="connsiteX4" fmla="*/ 227283 w 233147"/>
                    <a:gd name="connsiteY4" fmla="*/ -593 h 8080"/>
                    <a:gd name="connsiteX5" fmla="*/ 231324 w 233147"/>
                    <a:gd name="connsiteY5" fmla="*/ 3448 h 8080"/>
                    <a:gd name="connsiteX6" fmla="*/ 227283 w 233147"/>
                    <a:gd name="connsiteY6" fmla="*/ 7488 h 8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33147" h="8080">
                      <a:moveTo>
                        <a:pt x="227283" y="7488"/>
                      </a:moveTo>
                      <a:lnTo>
                        <a:pt x="2217" y="7488"/>
                      </a:lnTo>
                      <a:cubicBezTo>
                        <a:pt x="-15" y="7488"/>
                        <a:pt x="-1824" y="5679"/>
                        <a:pt x="-1824" y="3448"/>
                      </a:cubicBezTo>
                      <a:cubicBezTo>
                        <a:pt x="-1824" y="1216"/>
                        <a:pt x="-15" y="-593"/>
                        <a:pt x="2217" y="-593"/>
                      </a:cubicBezTo>
                      <a:lnTo>
                        <a:pt x="227283" y="-593"/>
                      </a:lnTo>
                      <a:cubicBezTo>
                        <a:pt x="229515" y="-593"/>
                        <a:pt x="231324" y="1216"/>
                        <a:pt x="231324" y="3448"/>
                      </a:cubicBezTo>
                      <a:cubicBezTo>
                        <a:pt x="231324" y="5679"/>
                        <a:pt x="229515" y="7488"/>
                        <a:pt x="227283" y="74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爱设计-3-111">
                  <a:extLst>
                    <a:ext uri="{FF2B5EF4-FFF2-40B4-BE49-F238E27FC236}">
                      <a16:creationId xmlns:a16="http://schemas.microsoft.com/office/drawing/2014/main" id="{7B7A9445-6CE7-C906-E718-6C0FEECF0B26}"/>
                    </a:ext>
                  </a:extLst>
                </p:cNvPr>
                <p:cNvSpPr/>
                <p:nvPr/>
              </p:nvSpPr>
              <p:spPr>
                <a:xfrm>
                  <a:off x="10189641" y="2953693"/>
                  <a:ext cx="159778" cy="130644"/>
                </a:xfrm>
                <a:custGeom>
                  <a:avLst/>
                  <a:gdLst>
                    <a:gd name="connsiteX0" fmla="*/ 56601 w 159778"/>
                    <a:gd name="connsiteY0" fmla="*/ 130052 h 130644"/>
                    <a:gd name="connsiteX1" fmla="*/ 53440 w 159778"/>
                    <a:gd name="connsiteY1" fmla="*/ 127348 h 130644"/>
                    <a:gd name="connsiteX2" fmla="*/ -655 w 159778"/>
                    <a:gd name="connsiteY2" fmla="*/ 80319 h 130644"/>
                    <a:gd name="connsiteX3" fmla="*/ -621 w 159778"/>
                    <a:gd name="connsiteY3" fmla="*/ 74589 h 130644"/>
                    <a:gd name="connsiteX4" fmla="*/ 5092 w 159778"/>
                    <a:gd name="connsiteY4" fmla="*/ 74622 h 130644"/>
                    <a:gd name="connsiteX5" fmla="*/ 55519 w 159778"/>
                    <a:gd name="connsiteY5" fmla="*/ 118574 h 130644"/>
                    <a:gd name="connsiteX6" fmla="*/ 150623 w 159778"/>
                    <a:gd name="connsiteY6" fmla="*/ 1105 h 130644"/>
                    <a:gd name="connsiteX7" fmla="*/ 156253 w 159778"/>
                    <a:gd name="connsiteY7" fmla="*/ 158 h 130644"/>
                    <a:gd name="connsiteX8" fmla="*/ 157199 w 159778"/>
                    <a:gd name="connsiteY8" fmla="*/ 5787 h 130644"/>
                    <a:gd name="connsiteX9" fmla="*/ 156895 w 159778"/>
                    <a:gd name="connsiteY9" fmla="*/ 6176 h 130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59778" h="130644">
                      <a:moveTo>
                        <a:pt x="56601" y="130052"/>
                      </a:moveTo>
                      <a:lnTo>
                        <a:pt x="53440" y="127348"/>
                      </a:lnTo>
                      <a:cubicBezTo>
                        <a:pt x="51444" y="125657"/>
                        <a:pt x="4281" y="85188"/>
                        <a:pt x="-655" y="80319"/>
                      </a:cubicBezTo>
                      <a:cubicBezTo>
                        <a:pt x="-2227" y="78730"/>
                        <a:pt x="-2210" y="76178"/>
                        <a:pt x="-621" y="74589"/>
                      </a:cubicBezTo>
                      <a:cubicBezTo>
                        <a:pt x="950" y="73017"/>
                        <a:pt x="3520" y="73034"/>
                        <a:pt x="5092" y="74622"/>
                      </a:cubicBezTo>
                      <a:cubicBezTo>
                        <a:pt x="8591" y="78122"/>
                        <a:pt x="37972" y="103462"/>
                        <a:pt x="55519" y="118574"/>
                      </a:cubicBezTo>
                      <a:lnTo>
                        <a:pt x="150623" y="1105"/>
                      </a:lnTo>
                      <a:cubicBezTo>
                        <a:pt x="151925" y="-704"/>
                        <a:pt x="154444" y="-1144"/>
                        <a:pt x="156253" y="158"/>
                      </a:cubicBezTo>
                      <a:cubicBezTo>
                        <a:pt x="158078" y="1460"/>
                        <a:pt x="158501" y="3978"/>
                        <a:pt x="157199" y="5787"/>
                      </a:cubicBezTo>
                      <a:cubicBezTo>
                        <a:pt x="157115" y="5922"/>
                        <a:pt x="157014" y="6058"/>
                        <a:pt x="156895" y="617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爱设计-3-112">
                  <a:extLst>
                    <a:ext uri="{FF2B5EF4-FFF2-40B4-BE49-F238E27FC236}">
                      <a16:creationId xmlns:a16="http://schemas.microsoft.com/office/drawing/2014/main" id="{65637DB3-8A99-BF0E-7FE8-22365086B27E}"/>
                    </a:ext>
                  </a:extLst>
                </p:cNvPr>
                <p:cNvSpPr/>
                <p:nvPr/>
              </p:nvSpPr>
              <p:spPr>
                <a:xfrm>
                  <a:off x="10639118" y="3158210"/>
                  <a:ext cx="308440" cy="513897"/>
                </a:xfrm>
                <a:custGeom>
                  <a:avLst/>
                  <a:gdLst>
                    <a:gd name="connsiteX0" fmla="*/ 155623 w 308440"/>
                    <a:gd name="connsiteY0" fmla="*/ 89831 h 513897"/>
                    <a:gd name="connsiteX1" fmla="*/ 30563 w 308440"/>
                    <a:gd name="connsiteY1" fmla="*/ 0 h 513897"/>
                    <a:gd name="connsiteX2" fmla="*/ 15281 w 308440"/>
                    <a:gd name="connsiteY2" fmla="*/ 153206 h 513897"/>
                    <a:gd name="connsiteX3" fmla="*/ 0 w 308440"/>
                    <a:gd name="connsiteY3" fmla="*/ 306429 h 513897"/>
                    <a:gd name="connsiteX4" fmla="*/ 78673 w 308440"/>
                    <a:gd name="connsiteY4" fmla="*/ 270895 h 513897"/>
                    <a:gd name="connsiteX5" fmla="*/ 188418 w 308440"/>
                    <a:gd name="connsiteY5" fmla="*/ 513898 h 513897"/>
                    <a:gd name="connsiteX6" fmla="*/ 308440 w 308440"/>
                    <a:gd name="connsiteY6" fmla="*/ 459702 h 513897"/>
                    <a:gd name="connsiteX7" fmla="*/ 198713 w 308440"/>
                    <a:gd name="connsiteY7" fmla="*/ 216699 h 513897"/>
                    <a:gd name="connsiteX8" fmla="*/ 280666 w 308440"/>
                    <a:gd name="connsiteY8" fmla="*/ 179678 h 513897"/>
                    <a:gd name="connsiteX9" fmla="*/ 155623 w 308440"/>
                    <a:gd name="connsiteY9" fmla="*/ 89831 h 513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08440" h="513897">
                      <a:moveTo>
                        <a:pt x="155623" y="89831"/>
                      </a:moveTo>
                      <a:lnTo>
                        <a:pt x="30563" y="0"/>
                      </a:lnTo>
                      <a:lnTo>
                        <a:pt x="15281" y="153206"/>
                      </a:lnTo>
                      <a:lnTo>
                        <a:pt x="0" y="306429"/>
                      </a:lnTo>
                      <a:lnTo>
                        <a:pt x="78673" y="270895"/>
                      </a:lnTo>
                      <a:lnTo>
                        <a:pt x="188418" y="513898"/>
                      </a:lnTo>
                      <a:lnTo>
                        <a:pt x="308440" y="459702"/>
                      </a:lnTo>
                      <a:lnTo>
                        <a:pt x="198713" y="216699"/>
                      </a:lnTo>
                      <a:lnTo>
                        <a:pt x="280666" y="179678"/>
                      </a:lnTo>
                      <a:lnTo>
                        <a:pt x="155623" y="898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爱设计-3-113">
                  <a:extLst>
                    <a:ext uri="{FF2B5EF4-FFF2-40B4-BE49-F238E27FC236}">
                      <a16:creationId xmlns:a16="http://schemas.microsoft.com/office/drawing/2014/main" id="{10654B1F-6B9B-C864-3771-388BC23C8AE6}"/>
                    </a:ext>
                  </a:extLst>
                </p:cNvPr>
                <p:cNvSpPr/>
                <p:nvPr/>
              </p:nvSpPr>
              <p:spPr>
                <a:xfrm>
                  <a:off x="10639946" y="3163637"/>
                  <a:ext cx="224525" cy="513914"/>
                </a:xfrm>
                <a:custGeom>
                  <a:avLst/>
                  <a:gdLst>
                    <a:gd name="connsiteX0" fmla="*/ 224526 w 224525"/>
                    <a:gd name="connsiteY0" fmla="*/ 480444 h 513914"/>
                    <a:gd name="connsiteX1" fmla="*/ 114106 w 224525"/>
                    <a:gd name="connsiteY1" fmla="*/ 242259 h 513914"/>
                    <a:gd name="connsiteX2" fmla="*/ 35415 w 224525"/>
                    <a:gd name="connsiteY2" fmla="*/ 277792 h 513914"/>
                    <a:gd name="connsiteX3" fmla="*/ 51390 w 224525"/>
                    <a:gd name="connsiteY3" fmla="*/ 119769 h 513914"/>
                    <a:gd name="connsiteX4" fmla="*/ 61397 w 224525"/>
                    <a:gd name="connsiteY4" fmla="*/ 19491 h 513914"/>
                    <a:gd name="connsiteX5" fmla="*/ 34282 w 224525"/>
                    <a:gd name="connsiteY5" fmla="*/ 0 h 513914"/>
                    <a:gd name="connsiteX6" fmla="*/ 19001 w 224525"/>
                    <a:gd name="connsiteY6" fmla="*/ 153223 h 513914"/>
                    <a:gd name="connsiteX7" fmla="*/ 0 w 224525"/>
                    <a:gd name="connsiteY7" fmla="*/ 292702 h 513914"/>
                    <a:gd name="connsiteX8" fmla="*/ 82393 w 224525"/>
                    <a:gd name="connsiteY8" fmla="*/ 270912 h 513914"/>
                    <a:gd name="connsiteX9" fmla="*/ 192137 w 224525"/>
                    <a:gd name="connsiteY9" fmla="*/ 513915 h 513914"/>
                    <a:gd name="connsiteX10" fmla="*/ 224526 w 224525"/>
                    <a:gd name="connsiteY10" fmla="*/ 480444 h 513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4525" h="513914">
                      <a:moveTo>
                        <a:pt x="224526" y="480444"/>
                      </a:moveTo>
                      <a:lnTo>
                        <a:pt x="114106" y="242259"/>
                      </a:lnTo>
                      <a:lnTo>
                        <a:pt x="35415" y="277792"/>
                      </a:lnTo>
                      <a:lnTo>
                        <a:pt x="51390" y="119769"/>
                      </a:lnTo>
                      <a:lnTo>
                        <a:pt x="61397" y="19491"/>
                      </a:lnTo>
                      <a:lnTo>
                        <a:pt x="34282" y="0"/>
                      </a:lnTo>
                      <a:lnTo>
                        <a:pt x="19001" y="153223"/>
                      </a:lnTo>
                      <a:lnTo>
                        <a:pt x="0" y="292702"/>
                      </a:lnTo>
                      <a:lnTo>
                        <a:pt x="82393" y="270912"/>
                      </a:lnTo>
                      <a:lnTo>
                        <a:pt x="192137" y="513915"/>
                      </a:lnTo>
                      <a:lnTo>
                        <a:pt x="224526" y="4804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爱设计-3-114">
                  <a:extLst>
                    <a:ext uri="{FF2B5EF4-FFF2-40B4-BE49-F238E27FC236}">
                      <a16:creationId xmlns:a16="http://schemas.microsoft.com/office/drawing/2014/main" id="{D9AF75EE-C929-377F-08C2-FE9821FA8418}"/>
                    </a:ext>
                  </a:extLst>
                </p:cNvPr>
                <p:cNvSpPr/>
                <p:nvPr/>
              </p:nvSpPr>
              <p:spPr>
                <a:xfrm>
                  <a:off x="10634384" y="3150840"/>
                  <a:ext cx="318515" cy="526626"/>
                </a:xfrm>
                <a:custGeom>
                  <a:avLst/>
                  <a:gdLst>
                    <a:gd name="connsiteX0" fmla="*/ 189299 w 318515"/>
                    <a:gd name="connsiteY0" fmla="*/ 526034 h 526626"/>
                    <a:gd name="connsiteX1" fmla="*/ 79572 w 318515"/>
                    <a:gd name="connsiteY1" fmla="*/ 283032 h 526626"/>
                    <a:gd name="connsiteX2" fmla="*/ -1824 w 318515"/>
                    <a:gd name="connsiteY2" fmla="*/ 319782 h 526626"/>
                    <a:gd name="connsiteX3" fmla="*/ 30143 w 318515"/>
                    <a:gd name="connsiteY3" fmla="*/ -593 h 526626"/>
                    <a:gd name="connsiteX4" fmla="*/ 291605 w 318515"/>
                    <a:gd name="connsiteY4" fmla="*/ 187268 h 526626"/>
                    <a:gd name="connsiteX5" fmla="*/ 206947 w 318515"/>
                    <a:gd name="connsiteY5" fmla="*/ 225506 h 526626"/>
                    <a:gd name="connsiteX6" fmla="*/ 316692 w 318515"/>
                    <a:gd name="connsiteY6" fmla="*/ 468491 h 526626"/>
                    <a:gd name="connsiteX7" fmla="*/ 83595 w 318515"/>
                    <a:gd name="connsiteY7" fmla="*/ 272331 h 526626"/>
                    <a:gd name="connsiteX8" fmla="*/ 193340 w 318515"/>
                    <a:gd name="connsiteY8" fmla="*/ 515334 h 526626"/>
                    <a:gd name="connsiteX9" fmla="*/ 305991 w 318515"/>
                    <a:gd name="connsiteY9" fmla="*/ 464468 h 526626"/>
                    <a:gd name="connsiteX10" fmla="*/ 196264 w 318515"/>
                    <a:gd name="connsiteY10" fmla="*/ 221465 h 526626"/>
                    <a:gd name="connsiteX11" fmla="*/ 275529 w 318515"/>
                    <a:gd name="connsiteY11" fmla="*/ 185662 h 526626"/>
                    <a:gd name="connsiteX12" fmla="*/ 36786 w 318515"/>
                    <a:gd name="connsiteY12" fmla="*/ 14131 h 526626"/>
                    <a:gd name="connsiteX13" fmla="*/ 7609 w 318515"/>
                    <a:gd name="connsiteY13" fmla="*/ 306580 h 526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18515" h="526626">
                      <a:moveTo>
                        <a:pt x="189299" y="526034"/>
                      </a:moveTo>
                      <a:lnTo>
                        <a:pt x="79572" y="283032"/>
                      </a:lnTo>
                      <a:lnTo>
                        <a:pt x="-1824" y="319782"/>
                      </a:lnTo>
                      <a:lnTo>
                        <a:pt x="30143" y="-593"/>
                      </a:lnTo>
                      <a:lnTo>
                        <a:pt x="291605" y="187268"/>
                      </a:lnTo>
                      <a:lnTo>
                        <a:pt x="206947" y="225506"/>
                      </a:lnTo>
                      <a:lnTo>
                        <a:pt x="316692" y="468491"/>
                      </a:lnTo>
                      <a:close/>
                      <a:moveTo>
                        <a:pt x="83595" y="272331"/>
                      </a:moveTo>
                      <a:lnTo>
                        <a:pt x="193340" y="515334"/>
                      </a:lnTo>
                      <a:lnTo>
                        <a:pt x="305991" y="464468"/>
                      </a:lnTo>
                      <a:lnTo>
                        <a:pt x="196264" y="221465"/>
                      </a:lnTo>
                      <a:lnTo>
                        <a:pt x="275529" y="185662"/>
                      </a:lnTo>
                      <a:lnTo>
                        <a:pt x="36786" y="14131"/>
                      </a:lnTo>
                      <a:lnTo>
                        <a:pt x="7609" y="30658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爱设计-3-115">
                  <a:extLst>
                    <a:ext uri="{FF2B5EF4-FFF2-40B4-BE49-F238E27FC236}">
                      <a16:creationId xmlns:a16="http://schemas.microsoft.com/office/drawing/2014/main" id="{ECA947DE-C141-3861-3876-667CA9C28AD8}"/>
                    </a:ext>
                  </a:extLst>
                </p:cNvPr>
                <p:cNvSpPr/>
                <p:nvPr/>
              </p:nvSpPr>
              <p:spPr>
                <a:xfrm>
                  <a:off x="7422521" y="2294270"/>
                  <a:ext cx="887826" cy="618164"/>
                </a:xfrm>
                <a:custGeom>
                  <a:avLst/>
                  <a:gdLst>
                    <a:gd name="connsiteX0" fmla="*/ 578763 w 887826"/>
                    <a:gd name="connsiteY0" fmla="*/ -593 h 618164"/>
                    <a:gd name="connsiteX1" fmla="*/ 848813 w 887826"/>
                    <a:gd name="connsiteY1" fmla="*/ -593 h 618164"/>
                    <a:gd name="connsiteX2" fmla="*/ 886003 w 887826"/>
                    <a:gd name="connsiteY2" fmla="*/ 36597 h 618164"/>
                    <a:gd name="connsiteX3" fmla="*/ 886003 w 887826"/>
                    <a:gd name="connsiteY3" fmla="*/ 580382 h 618164"/>
                    <a:gd name="connsiteX4" fmla="*/ 848813 w 887826"/>
                    <a:gd name="connsiteY4" fmla="*/ 617572 h 618164"/>
                    <a:gd name="connsiteX5" fmla="*/ 35366 w 887826"/>
                    <a:gd name="connsiteY5" fmla="*/ 617572 h 618164"/>
                    <a:gd name="connsiteX6" fmla="*/ -1824 w 887826"/>
                    <a:gd name="connsiteY6" fmla="*/ 580382 h 618164"/>
                    <a:gd name="connsiteX7" fmla="*/ -1824 w 887826"/>
                    <a:gd name="connsiteY7" fmla="*/ 36665 h 618164"/>
                    <a:gd name="connsiteX8" fmla="*/ 35366 w 887826"/>
                    <a:gd name="connsiteY8" fmla="*/ -525 h 618164"/>
                    <a:gd name="connsiteX9" fmla="*/ 578780 w 887826"/>
                    <a:gd name="connsiteY9" fmla="*/ -525 h 6181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7826" h="618164">
                      <a:moveTo>
                        <a:pt x="578763" y="-593"/>
                      </a:moveTo>
                      <a:lnTo>
                        <a:pt x="848813" y="-593"/>
                      </a:lnTo>
                      <a:cubicBezTo>
                        <a:pt x="869352" y="-593"/>
                        <a:pt x="886003" y="16059"/>
                        <a:pt x="886003" y="36597"/>
                      </a:cubicBezTo>
                      <a:lnTo>
                        <a:pt x="886003" y="580382"/>
                      </a:lnTo>
                      <a:cubicBezTo>
                        <a:pt x="886003" y="600922"/>
                        <a:pt x="869352" y="617572"/>
                        <a:pt x="848813" y="617572"/>
                      </a:cubicBezTo>
                      <a:lnTo>
                        <a:pt x="35366" y="617572"/>
                      </a:lnTo>
                      <a:cubicBezTo>
                        <a:pt x="14827" y="617572"/>
                        <a:pt x="-1824" y="600922"/>
                        <a:pt x="-1824" y="580382"/>
                      </a:cubicBezTo>
                      <a:lnTo>
                        <a:pt x="-1824" y="36665"/>
                      </a:lnTo>
                      <a:cubicBezTo>
                        <a:pt x="-1824" y="16126"/>
                        <a:pt x="14827" y="-525"/>
                        <a:pt x="35366" y="-525"/>
                      </a:cubicBezTo>
                      <a:lnTo>
                        <a:pt x="578780" y="-52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爱设计-3-116">
                  <a:extLst>
                    <a:ext uri="{FF2B5EF4-FFF2-40B4-BE49-F238E27FC236}">
                      <a16:creationId xmlns:a16="http://schemas.microsoft.com/office/drawing/2014/main" id="{2A9E4345-4D81-F63F-E66C-AD686BC2C4BB}"/>
                    </a:ext>
                  </a:extLst>
                </p:cNvPr>
                <p:cNvSpPr/>
                <p:nvPr/>
              </p:nvSpPr>
              <p:spPr>
                <a:xfrm>
                  <a:off x="7804926" y="2665146"/>
                  <a:ext cx="402076" cy="8085"/>
                </a:xfrm>
                <a:custGeom>
                  <a:avLst/>
                  <a:gdLst>
                    <a:gd name="connsiteX0" fmla="*/ 395950 w 402076"/>
                    <a:gd name="connsiteY0" fmla="*/ 7480 h 8085"/>
                    <a:gd name="connsiteX1" fmla="*/ 1956 w 402076"/>
                    <a:gd name="connsiteY1" fmla="*/ 7480 h 8085"/>
                    <a:gd name="connsiteX2" fmla="*/ -1814 w 402076"/>
                    <a:gd name="connsiteY2" fmla="*/ 3187 h 8085"/>
                    <a:gd name="connsiteX3" fmla="*/ 1956 w 402076"/>
                    <a:gd name="connsiteY3" fmla="*/ -583 h 8085"/>
                    <a:gd name="connsiteX4" fmla="*/ 395950 w 402076"/>
                    <a:gd name="connsiteY4" fmla="*/ -583 h 8085"/>
                    <a:gd name="connsiteX5" fmla="*/ 400244 w 402076"/>
                    <a:gd name="connsiteY5" fmla="*/ 3187 h 8085"/>
                    <a:gd name="connsiteX6" fmla="*/ 396474 w 402076"/>
                    <a:gd name="connsiteY6" fmla="*/ 7480 h 8085"/>
                    <a:gd name="connsiteX7" fmla="*/ 395950 w 402076"/>
                    <a:gd name="connsiteY7" fmla="*/ 7480 h 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2076" h="8085">
                      <a:moveTo>
                        <a:pt x="395950" y="7480"/>
                      </a:moveTo>
                      <a:lnTo>
                        <a:pt x="1956" y="7480"/>
                      </a:lnTo>
                      <a:cubicBezTo>
                        <a:pt x="-276" y="7328"/>
                        <a:pt x="-1966" y="5418"/>
                        <a:pt x="-1814" y="3187"/>
                      </a:cubicBezTo>
                      <a:cubicBezTo>
                        <a:pt x="-1679" y="1158"/>
                        <a:pt x="-73" y="-448"/>
                        <a:pt x="1956" y="-583"/>
                      </a:cubicBezTo>
                      <a:lnTo>
                        <a:pt x="395950" y="-583"/>
                      </a:lnTo>
                      <a:cubicBezTo>
                        <a:pt x="398181" y="-735"/>
                        <a:pt x="400091" y="955"/>
                        <a:pt x="400244" y="3187"/>
                      </a:cubicBezTo>
                      <a:cubicBezTo>
                        <a:pt x="400396" y="5418"/>
                        <a:pt x="398705" y="7328"/>
                        <a:pt x="396474" y="7480"/>
                      </a:cubicBezTo>
                      <a:cubicBezTo>
                        <a:pt x="396305" y="7497"/>
                        <a:pt x="396119" y="7497"/>
                        <a:pt x="395950" y="74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爱设计-3-117">
                  <a:extLst>
                    <a:ext uri="{FF2B5EF4-FFF2-40B4-BE49-F238E27FC236}">
                      <a16:creationId xmlns:a16="http://schemas.microsoft.com/office/drawing/2014/main" id="{F243973F-E5CE-0EF8-B841-FECA891DF393}"/>
                    </a:ext>
                  </a:extLst>
                </p:cNvPr>
                <p:cNvSpPr/>
                <p:nvPr/>
              </p:nvSpPr>
              <p:spPr>
                <a:xfrm>
                  <a:off x="7525866" y="2665143"/>
                  <a:ext cx="182199" cy="8085"/>
                </a:xfrm>
                <a:custGeom>
                  <a:avLst/>
                  <a:gdLst>
                    <a:gd name="connsiteX0" fmla="*/ 176596 w 182199"/>
                    <a:gd name="connsiteY0" fmla="*/ 7484 h 8085"/>
                    <a:gd name="connsiteX1" fmla="*/ 2480 w 182199"/>
                    <a:gd name="connsiteY1" fmla="*/ 7484 h 8085"/>
                    <a:gd name="connsiteX2" fmla="*/ -1814 w 182199"/>
                    <a:gd name="connsiteY2" fmla="*/ 3714 h 8085"/>
                    <a:gd name="connsiteX3" fmla="*/ 1956 w 182199"/>
                    <a:gd name="connsiteY3" fmla="*/ -580 h 8085"/>
                    <a:gd name="connsiteX4" fmla="*/ 2480 w 182199"/>
                    <a:gd name="connsiteY4" fmla="*/ -580 h 8085"/>
                    <a:gd name="connsiteX5" fmla="*/ 176596 w 182199"/>
                    <a:gd name="connsiteY5" fmla="*/ -580 h 8085"/>
                    <a:gd name="connsiteX6" fmla="*/ 180366 w 182199"/>
                    <a:gd name="connsiteY6" fmla="*/ 3714 h 8085"/>
                    <a:gd name="connsiteX7" fmla="*/ 176596 w 182199"/>
                    <a:gd name="connsiteY7" fmla="*/ 7484 h 80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2199" h="8085">
                      <a:moveTo>
                        <a:pt x="176596" y="7484"/>
                      </a:moveTo>
                      <a:lnTo>
                        <a:pt x="2480" y="7484"/>
                      </a:lnTo>
                      <a:cubicBezTo>
                        <a:pt x="249" y="7636"/>
                        <a:pt x="-1662" y="5945"/>
                        <a:pt x="-1814" y="3714"/>
                      </a:cubicBezTo>
                      <a:cubicBezTo>
                        <a:pt x="-1966" y="1483"/>
                        <a:pt x="-276" y="-428"/>
                        <a:pt x="1956" y="-580"/>
                      </a:cubicBezTo>
                      <a:cubicBezTo>
                        <a:pt x="2125" y="-597"/>
                        <a:pt x="2311" y="-597"/>
                        <a:pt x="2480" y="-580"/>
                      </a:cubicBezTo>
                      <a:lnTo>
                        <a:pt x="176596" y="-580"/>
                      </a:lnTo>
                      <a:cubicBezTo>
                        <a:pt x="178828" y="-428"/>
                        <a:pt x="180518" y="1483"/>
                        <a:pt x="180366" y="3714"/>
                      </a:cubicBezTo>
                      <a:cubicBezTo>
                        <a:pt x="180231" y="5743"/>
                        <a:pt x="178625" y="7348"/>
                        <a:pt x="176596" y="748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爱设计-3-118">
                  <a:extLst>
                    <a:ext uri="{FF2B5EF4-FFF2-40B4-BE49-F238E27FC236}">
                      <a16:creationId xmlns:a16="http://schemas.microsoft.com/office/drawing/2014/main" id="{F415DDFC-10F6-0C2B-467B-A27B59BC2848}"/>
                    </a:ext>
                  </a:extLst>
                </p:cNvPr>
                <p:cNvSpPr/>
                <p:nvPr/>
              </p:nvSpPr>
              <p:spPr>
                <a:xfrm>
                  <a:off x="7525833" y="2538680"/>
                  <a:ext cx="681170" cy="8088"/>
                </a:xfrm>
                <a:custGeom>
                  <a:avLst/>
                  <a:gdLst>
                    <a:gd name="connsiteX0" fmla="*/ 675044 w 681170"/>
                    <a:gd name="connsiteY0" fmla="*/ 7484 h 8088"/>
                    <a:gd name="connsiteX1" fmla="*/ 2479 w 681170"/>
                    <a:gd name="connsiteY1" fmla="*/ 7484 h 8088"/>
                    <a:gd name="connsiteX2" fmla="*/ -1814 w 681170"/>
                    <a:gd name="connsiteY2" fmla="*/ 3714 h 8088"/>
                    <a:gd name="connsiteX3" fmla="*/ 1956 w 681170"/>
                    <a:gd name="connsiteY3" fmla="*/ -580 h 8088"/>
                    <a:gd name="connsiteX4" fmla="*/ 2479 w 681170"/>
                    <a:gd name="connsiteY4" fmla="*/ -580 h 8088"/>
                    <a:gd name="connsiteX5" fmla="*/ 675044 w 681170"/>
                    <a:gd name="connsiteY5" fmla="*/ -580 h 8088"/>
                    <a:gd name="connsiteX6" fmla="*/ 679337 w 681170"/>
                    <a:gd name="connsiteY6" fmla="*/ 3190 h 8088"/>
                    <a:gd name="connsiteX7" fmla="*/ 675568 w 681170"/>
                    <a:gd name="connsiteY7" fmla="*/ 7484 h 8088"/>
                    <a:gd name="connsiteX8" fmla="*/ 675044 w 681170"/>
                    <a:gd name="connsiteY8" fmla="*/ 7484 h 8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81170" h="8088">
                      <a:moveTo>
                        <a:pt x="675044" y="7484"/>
                      </a:moveTo>
                      <a:lnTo>
                        <a:pt x="2479" y="7484"/>
                      </a:lnTo>
                      <a:cubicBezTo>
                        <a:pt x="248" y="7636"/>
                        <a:pt x="-1662" y="5945"/>
                        <a:pt x="-1814" y="3714"/>
                      </a:cubicBezTo>
                      <a:cubicBezTo>
                        <a:pt x="-1966" y="1482"/>
                        <a:pt x="-276" y="-428"/>
                        <a:pt x="1956" y="-580"/>
                      </a:cubicBezTo>
                      <a:cubicBezTo>
                        <a:pt x="2124" y="-597"/>
                        <a:pt x="2310" y="-597"/>
                        <a:pt x="2479" y="-580"/>
                      </a:cubicBezTo>
                      <a:lnTo>
                        <a:pt x="675044" y="-580"/>
                      </a:lnTo>
                      <a:cubicBezTo>
                        <a:pt x="677275" y="-732"/>
                        <a:pt x="679185" y="959"/>
                        <a:pt x="679337" y="3190"/>
                      </a:cubicBezTo>
                      <a:cubicBezTo>
                        <a:pt x="679489" y="5421"/>
                        <a:pt x="677799" y="7331"/>
                        <a:pt x="675568" y="7484"/>
                      </a:cubicBezTo>
                      <a:cubicBezTo>
                        <a:pt x="675398" y="7501"/>
                        <a:pt x="675213" y="7501"/>
                        <a:pt x="675044" y="748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爱设计-3-119">
                  <a:extLst>
                    <a:ext uri="{FF2B5EF4-FFF2-40B4-BE49-F238E27FC236}">
                      <a16:creationId xmlns:a16="http://schemas.microsoft.com/office/drawing/2014/main" id="{C788460F-C1B9-674B-6401-3790F605032C}"/>
                    </a:ext>
                  </a:extLst>
                </p:cNvPr>
                <p:cNvSpPr/>
                <p:nvPr/>
              </p:nvSpPr>
              <p:spPr>
                <a:xfrm>
                  <a:off x="7525833" y="2787836"/>
                  <a:ext cx="498937" cy="8088"/>
                </a:xfrm>
                <a:custGeom>
                  <a:avLst/>
                  <a:gdLst>
                    <a:gd name="connsiteX0" fmla="*/ 492813 w 498937"/>
                    <a:gd name="connsiteY0" fmla="*/ 7484 h 8088"/>
                    <a:gd name="connsiteX1" fmla="*/ 2479 w 498937"/>
                    <a:gd name="connsiteY1" fmla="*/ 7484 h 8088"/>
                    <a:gd name="connsiteX2" fmla="*/ -1814 w 498937"/>
                    <a:gd name="connsiteY2" fmla="*/ 3714 h 8088"/>
                    <a:gd name="connsiteX3" fmla="*/ 1956 w 498937"/>
                    <a:gd name="connsiteY3" fmla="*/ -580 h 8088"/>
                    <a:gd name="connsiteX4" fmla="*/ 2479 w 498937"/>
                    <a:gd name="connsiteY4" fmla="*/ -580 h 8088"/>
                    <a:gd name="connsiteX5" fmla="*/ 492813 w 498937"/>
                    <a:gd name="connsiteY5" fmla="*/ -580 h 8088"/>
                    <a:gd name="connsiteX6" fmla="*/ 497106 w 498937"/>
                    <a:gd name="connsiteY6" fmla="*/ 3190 h 8088"/>
                    <a:gd name="connsiteX7" fmla="*/ 493337 w 498937"/>
                    <a:gd name="connsiteY7" fmla="*/ 7484 h 8088"/>
                    <a:gd name="connsiteX8" fmla="*/ 492813 w 498937"/>
                    <a:gd name="connsiteY8" fmla="*/ 7484 h 80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8937" h="8088">
                      <a:moveTo>
                        <a:pt x="492813" y="7484"/>
                      </a:moveTo>
                      <a:lnTo>
                        <a:pt x="2479" y="7484"/>
                      </a:lnTo>
                      <a:cubicBezTo>
                        <a:pt x="248" y="7636"/>
                        <a:pt x="-1662" y="5945"/>
                        <a:pt x="-1814" y="3714"/>
                      </a:cubicBezTo>
                      <a:cubicBezTo>
                        <a:pt x="-1966" y="1482"/>
                        <a:pt x="-276" y="-428"/>
                        <a:pt x="1956" y="-580"/>
                      </a:cubicBezTo>
                      <a:cubicBezTo>
                        <a:pt x="2124" y="-597"/>
                        <a:pt x="2310" y="-597"/>
                        <a:pt x="2479" y="-580"/>
                      </a:cubicBezTo>
                      <a:lnTo>
                        <a:pt x="492813" y="-580"/>
                      </a:lnTo>
                      <a:cubicBezTo>
                        <a:pt x="495044" y="-732"/>
                        <a:pt x="496954" y="959"/>
                        <a:pt x="497106" y="3190"/>
                      </a:cubicBezTo>
                      <a:cubicBezTo>
                        <a:pt x="497242" y="5421"/>
                        <a:pt x="495568" y="7331"/>
                        <a:pt x="493337" y="7484"/>
                      </a:cubicBezTo>
                      <a:cubicBezTo>
                        <a:pt x="493167" y="7501"/>
                        <a:pt x="492982" y="7501"/>
                        <a:pt x="492813" y="748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8" name="爱设计-3-120">
                  <a:extLst>
                    <a:ext uri="{FF2B5EF4-FFF2-40B4-BE49-F238E27FC236}">
                      <a16:creationId xmlns:a16="http://schemas.microsoft.com/office/drawing/2014/main" id="{D807FE09-1CA6-0930-4D1B-0842CBE93725}"/>
                    </a:ext>
                  </a:extLst>
                </p:cNvPr>
                <p:cNvSpPr/>
                <p:nvPr/>
              </p:nvSpPr>
              <p:spPr>
                <a:xfrm>
                  <a:off x="7422521" y="2294270"/>
                  <a:ext cx="887826" cy="139530"/>
                </a:xfrm>
                <a:custGeom>
                  <a:avLst/>
                  <a:gdLst>
                    <a:gd name="connsiteX0" fmla="*/ 578763 w 887826"/>
                    <a:gd name="connsiteY0" fmla="*/ -593 h 139530"/>
                    <a:gd name="connsiteX1" fmla="*/ 848813 w 887826"/>
                    <a:gd name="connsiteY1" fmla="*/ -593 h 139530"/>
                    <a:gd name="connsiteX2" fmla="*/ 886003 w 887826"/>
                    <a:gd name="connsiteY2" fmla="*/ 36597 h 139530"/>
                    <a:gd name="connsiteX3" fmla="*/ 886003 w 887826"/>
                    <a:gd name="connsiteY3" fmla="*/ 134407 h 139530"/>
                    <a:gd name="connsiteX4" fmla="*/ 881472 w 887826"/>
                    <a:gd name="connsiteY4" fmla="*/ 138938 h 139530"/>
                    <a:gd name="connsiteX5" fmla="*/ 10009 w 887826"/>
                    <a:gd name="connsiteY5" fmla="*/ 138938 h 139530"/>
                    <a:gd name="connsiteX6" fmla="*/ -1824 w 887826"/>
                    <a:gd name="connsiteY6" fmla="*/ 127104 h 139530"/>
                    <a:gd name="connsiteX7" fmla="*/ -1824 w 887826"/>
                    <a:gd name="connsiteY7" fmla="*/ 36665 h 139530"/>
                    <a:gd name="connsiteX8" fmla="*/ 35366 w 887826"/>
                    <a:gd name="connsiteY8" fmla="*/ -525 h 139530"/>
                    <a:gd name="connsiteX9" fmla="*/ 578780 w 887826"/>
                    <a:gd name="connsiteY9" fmla="*/ -525 h 1395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7826" h="139530">
                      <a:moveTo>
                        <a:pt x="578763" y="-593"/>
                      </a:moveTo>
                      <a:lnTo>
                        <a:pt x="848813" y="-593"/>
                      </a:lnTo>
                      <a:cubicBezTo>
                        <a:pt x="869352" y="-593"/>
                        <a:pt x="886003" y="16059"/>
                        <a:pt x="886003" y="36597"/>
                      </a:cubicBezTo>
                      <a:lnTo>
                        <a:pt x="886003" y="134407"/>
                      </a:lnTo>
                      <a:cubicBezTo>
                        <a:pt x="886003" y="136909"/>
                        <a:pt x="883974" y="138938"/>
                        <a:pt x="881472" y="138938"/>
                      </a:cubicBezTo>
                      <a:lnTo>
                        <a:pt x="10009" y="138938"/>
                      </a:lnTo>
                      <a:cubicBezTo>
                        <a:pt x="3467" y="138938"/>
                        <a:pt x="-1824" y="133640"/>
                        <a:pt x="-1824" y="127104"/>
                      </a:cubicBezTo>
                      <a:lnTo>
                        <a:pt x="-1824" y="36665"/>
                      </a:lnTo>
                      <a:cubicBezTo>
                        <a:pt x="-1824" y="16126"/>
                        <a:pt x="14827" y="-525"/>
                        <a:pt x="35366" y="-525"/>
                      </a:cubicBezTo>
                      <a:lnTo>
                        <a:pt x="578780" y="-525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9" name="爱设计-3-121">
                  <a:extLst>
                    <a:ext uri="{FF2B5EF4-FFF2-40B4-BE49-F238E27FC236}">
                      <a16:creationId xmlns:a16="http://schemas.microsoft.com/office/drawing/2014/main" id="{5DC8A089-A80A-123D-5AC2-C085AD4EA304}"/>
                    </a:ext>
                  </a:extLst>
                </p:cNvPr>
                <p:cNvSpPr/>
                <p:nvPr/>
              </p:nvSpPr>
              <p:spPr>
                <a:xfrm>
                  <a:off x="7418481" y="2427275"/>
                  <a:ext cx="892931" cy="8080"/>
                </a:xfrm>
                <a:custGeom>
                  <a:avLst/>
                  <a:gdLst>
                    <a:gd name="connsiteX0" fmla="*/ 886983 w 892931"/>
                    <a:gd name="connsiteY0" fmla="*/ 7488 h 8080"/>
                    <a:gd name="connsiteX1" fmla="*/ 2216 w 892931"/>
                    <a:gd name="connsiteY1" fmla="*/ 7488 h 8080"/>
                    <a:gd name="connsiteX2" fmla="*/ -1824 w 892931"/>
                    <a:gd name="connsiteY2" fmla="*/ 3448 h 8080"/>
                    <a:gd name="connsiteX3" fmla="*/ 2216 w 892931"/>
                    <a:gd name="connsiteY3" fmla="*/ -593 h 8080"/>
                    <a:gd name="connsiteX4" fmla="*/ 887068 w 892931"/>
                    <a:gd name="connsiteY4" fmla="*/ -593 h 8080"/>
                    <a:gd name="connsiteX5" fmla="*/ 891108 w 892931"/>
                    <a:gd name="connsiteY5" fmla="*/ 3448 h 8080"/>
                    <a:gd name="connsiteX6" fmla="*/ 887068 w 892931"/>
                    <a:gd name="connsiteY6" fmla="*/ 7488 h 80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92931" h="8080">
                      <a:moveTo>
                        <a:pt x="886983" y="7488"/>
                      </a:moveTo>
                      <a:lnTo>
                        <a:pt x="2216" y="7488"/>
                      </a:lnTo>
                      <a:cubicBezTo>
                        <a:pt x="-15" y="7488"/>
                        <a:pt x="-1824" y="5679"/>
                        <a:pt x="-1824" y="3448"/>
                      </a:cubicBezTo>
                      <a:cubicBezTo>
                        <a:pt x="-1824" y="1216"/>
                        <a:pt x="-15" y="-593"/>
                        <a:pt x="2216" y="-593"/>
                      </a:cubicBezTo>
                      <a:lnTo>
                        <a:pt x="887068" y="-593"/>
                      </a:lnTo>
                      <a:cubicBezTo>
                        <a:pt x="889299" y="-593"/>
                        <a:pt x="891108" y="1216"/>
                        <a:pt x="891108" y="3448"/>
                      </a:cubicBezTo>
                      <a:cubicBezTo>
                        <a:pt x="891108" y="5679"/>
                        <a:pt x="889299" y="7488"/>
                        <a:pt x="887068" y="74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爱设计-3-122">
                  <a:extLst>
                    <a:ext uri="{FF2B5EF4-FFF2-40B4-BE49-F238E27FC236}">
                      <a16:creationId xmlns:a16="http://schemas.microsoft.com/office/drawing/2014/main" id="{F6ABB560-4141-52BB-F257-5A4C38BF5DF8}"/>
                    </a:ext>
                  </a:extLst>
                </p:cNvPr>
                <p:cNvSpPr/>
                <p:nvPr/>
              </p:nvSpPr>
              <p:spPr>
                <a:xfrm rot="-4050002">
                  <a:off x="7502810" y="2341849"/>
                  <a:ext cx="47670" cy="47670"/>
                </a:xfrm>
                <a:custGeom>
                  <a:avLst/>
                  <a:gdLst>
                    <a:gd name="connsiteX0" fmla="*/ 45847 w 47670"/>
                    <a:gd name="connsiteY0" fmla="*/ 23243 h 47670"/>
                    <a:gd name="connsiteX1" fmla="*/ 22011 w 47670"/>
                    <a:gd name="connsiteY1" fmla="*/ 47078 h 47670"/>
                    <a:gd name="connsiteX2" fmla="*/ -1824 w 47670"/>
                    <a:gd name="connsiteY2" fmla="*/ 23243 h 47670"/>
                    <a:gd name="connsiteX3" fmla="*/ 22011 w 47670"/>
                    <a:gd name="connsiteY3" fmla="*/ -593 h 47670"/>
                    <a:gd name="connsiteX4" fmla="*/ 45847 w 47670"/>
                    <a:gd name="connsiteY4" fmla="*/ 23243 h 4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70" h="47670">
                      <a:moveTo>
                        <a:pt x="45847" y="23243"/>
                      </a:moveTo>
                      <a:cubicBezTo>
                        <a:pt x="45847" y="36407"/>
                        <a:pt x="35176" y="47078"/>
                        <a:pt x="22011" y="47078"/>
                      </a:cubicBezTo>
                      <a:cubicBezTo>
                        <a:pt x="8848" y="47078"/>
                        <a:pt x="-1824" y="36407"/>
                        <a:pt x="-1824" y="23243"/>
                      </a:cubicBezTo>
                      <a:cubicBezTo>
                        <a:pt x="-1824" y="10079"/>
                        <a:pt x="8847" y="-593"/>
                        <a:pt x="22011" y="-593"/>
                      </a:cubicBezTo>
                      <a:cubicBezTo>
                        <a:pt x="35175" y="-593"/>
                        <a:pt x="45847" y="10079"/>
                        <a:pt x="45847" y="232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爱设计-3-123">
                  <a:extLst>
                    <a:ext uri="{FF2B5EF4-FFF2-40B4-BE49-F238E27FC236}">
                      <a16:creationId xmlns:a16="http://schemas.microsoft.com/office/drawing/2014/main" id="{F119EE61-BE9D-6B0A-E3BE-D4F8A38410BB}"/>
                    </a:ext>
                  </a:extLst>
                </p:cNvPr>
                <p:cNvSpPr/>
                <p:nvPr/>
              </p:nvSpPr>
              <p:spPr>
                <a:xfrm rot="-2700000">
                  <a:off x="7606191" y="2341851"/>
                  <a:ext cx="47670" cy="47670"/>
                </a:xfrm>
                <a:custGeom>
                  <a:avLst/>
                  <a:gdLst>
                    <a:gd name="connsiteX0" fmla="*/ 45847 w 47670"/>
                    <a:gd name="connsiteY0" fmla="*/ 23243 h 47670"/>
                    <a:gd name="connsiteX1" fmla="*/ 22012 w 47670"/>
                    <a:gd name="connsiteY1" fmla="*/ 47078 h 47670"/>
                    <a:gd name="connsiteX2" fmla="*/ -1824 w 47670"/>
                    <a:gd name="connsiteY2" fmla="*/ 23243 h 47670"/>
                    <a:gd name="connsiteX3" fmla="*/ 22012 w 47670"/>
                    <a:gd name="connsiteY3" fmla="*/ -593 h 47670"/>
                    <a:gd name="connsiteX4" fmla="*/ 45847 w 47670"/>
                    <a:gd name="connsiteY4" fmla="*/ 23243 h 4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70" h="47670">
                      <a:moveTo>
                        <a:pt x="45847" y="23243"/>
                      </a:moveTo>
                      <a:cubicBezTo>
                        <a:pt x="45847" y="36407"/>
                        <a:pt x="35176" y="47078"/>
                        <a:pt x="22012" y="47078"/>
                      </a:cubicBezTo>
                      <a:cubicBezTo>
                        <a:pt x="8848" y="47078"/>
                        <a:pt x="-1824" y="36407"/>
                        <a:pt x="-1824" y="23243"/>
                      </a:cubicBezTo>
                      <a:cubicBezTo>
                        <a:pt x="-1824" y="10079"/>
                        <a:pt x="8848" y="-593"/>
                        <a:pt x="22012" y="-593"/>
                      </a:cubicBezTo>
                      <a:cubicBezTo>
                        <a:pt x="35175" y="-593"/>
                        <a:pt x="45847" y="10079"/>
                        <a:pt x="45847" y="23243"/>
                      </a:cubicBezTo>
                      <a:close/>
                    </a:path>
                  </a:pathLst>
                </a:custGeom>
                <a:solidFill>
                  <a:srgbClr val="C1C7D6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爱设计-3-124">
                  <a:extLst>
                    <a:ext uri="{FF2B5EF4-FFF2-40B4-BE49-F238E27FC236}">
                      <a16:creationId xmlns:a16="http://schemas.microsoft.com/office/drawing/2014/main" id="{8D2D940A-E818-3626-4096-F6CB439B6687}"/>
                    </a:ext>
                  </a:extLst>
                </p:cNvPr>
                <p:cNvSpPr/>
                <p:nvPr/>
              </p:nvSpPr>
              <p:spPr>
                <a:xfrm rot="-796800">
                  <a:off x="7708816" y="2342085"/>
                  <a:ext cx="47670" cy="47670"/>
                </a:xfrm>
                <a:custGeom>
                  <a:avLst/>
                  <a:gdLst>
                    <a:gd name="connsiteX0" fmla="*/ 45847 w 47670"/>
                    <a:gd name="connsiteY0" fmla="*/ 23243 h 47670"/>
                    <a:gd name="connsiteX1" fmla="*/ 22012 w 47670"/>
                    <a:gd name="connsiteY1" fmla="*/ 47078 h 47670"/>
                    <a:gd name="connsiteX2" fmla="*/ -1824 w 47670"/>
                    <a:gd name="connsiteY2" fmla="*/ 23243 h 47670"/>
                    <a:gd name="connsiteX3" fmla="*/ 22012 w 47670"/>
                    <a:gd name="connsiteY3" fmla="*/ -592 h 47670"/>
                    <a:gd name="connsiteX4" fmla="*/ 45847 w 47670"/>
                    <a:gd name="connsiteY4" fmla="*/ 23243 h 476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7670" h="47670">
                      <a:moveTo>
                        <a:pt x="45847" y="23243"/>
                      </a:moveTo>
                      <a:cubicBezTo>
                        <a:pt x="45847" y="36407"/>
                        <a:pt x="35176" y="47078"/>
                        <a:pt x="22012" y="47078"/>
                      </a:cubicBezTo>
                      <a:cubicBezTo>
                        <a:pt x="8848" y="47078"/>
                        <a:pt x="-1824" y="36407"/>
                        <a:pt x="-1824" y="23243"/>
                      </a:cubicBezTo>
                      <a:cubicBezTo>
                        <a:pt x="-1824" y="10079"/>
                        <a:pt x="8847" y="-592"/>
                        <a:pt x="22012" y="-592"/>
                      </a:cubicBezTo>
                      <a:cubicBezTo>
                        <a:pt x="35175" y="-592"/>
                        <a:pt x="45847" y="10079"/>
                        <a:pt x="45847" y="2324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爱设计-3-125">
                  <a:extLst>
                    <a:ext uri="{FF2B5EF4-FFF2-40B4-BE49-F238E27FC236}">
                      <a16:creationId xmlns:a16="http://schemas.microsoft.com/office/drawing/2014/main" id="{28F7E521-92F9-AB61-02EA-53771045FA83}"/>
                    </a:ext>
                  </a:extLst>
                </p:cNvPr>
                <p:cNvSpPr/>
                <p:nvPr/>
              </p:nvSpPr>
              <p:spPr>
                <a:xfrm>
                  <a:off x="7418414" y="2290171"/>
                  <a:ext cx="896025" cy="626372"/>
                </a:xfrm>
                <a:custGeom>
                  <a:avLst/>
                  <a:gdLst>
                    <a:gd name="connsiteX0" fmla="*/ 852920 w 896025"/>
                    <a:gd name="connsiteY0" fmla="*/ 625780 h 626372"/>
                    <a:gd name="connsiteX1" fmla="*/ 39474 w 896025"/>
                    <a:gd name="connsiteY1" fmla="*/ 625780 h 626372"/>
                    <a:gd name="connsiteX2" fmla="*/ -1824 w 896025"/>
                    <a:gd name="connsiteY2" fmla="*/ 584482 h 626372"/>
                    <a:gd name="connsiteX3" fmla="*/ -1824 w 896025"/>
                    <a:gd name="connsiteY3" fmla="*/ 40765 h 626372"/>
                    <a:gd name="connsiteX4" fmla="*/ 39474 w 896025"/>
                    <a:gd name="connsiteY4" fmla="*/ -584 h 626372"/>
                    <a:gd name="connsiteX5" fmla="*/ 531396 w 896025"/>
                    <a:gd name="connsiteY5" fmla="*/ -584 h 626372"/>
                    <a:gd name="connsiteX6" fmla="*/ 535690 w 896025"/>
                    <a:gd name="connsiteY6" fmla="*/ 3186 h 626372"/>
                    <a:gd name="connsiteX7" fmla="*/ 531920 w 896025"/>
                    <a:gd name="connsiteY7" fmla="*/ 7480 h 626372"/>
                    <a:gd name="connsiteX8" fmla="*/ 531396 w 896025"/>
                    <a:gd name="connsiteY8" fmla="*/ 7480 h 626372"/>
                    <a:gd name="connsiteX9" fmla="*/ 39474 w 896025"/>
                    <a:gd name="connsiteY9" fmla="*/ 7480 h 626372"/>
                    <a:gd name="connsiteX10" fmla="*/ 6240 w 896025"/>
                    <a:gd name="connsiteY10" fmla="*/ 40714 h 626372"/>
                    <a:gd name="connsiteX11" fmla="*/ 6240 w 896025"/>
                    <a:gd name="connsiteY11" fmla="*/ 584482 h 626372"/>
                    <a:gd name="connsiteX12" fmla="*/ 39474 w 896025"/>
                    <a:gd name="connsiteY12" fmla="*/ 617716 h 626372"/>
                    <a:gd name="connsiteX13" fmla="*/ 852920 w 896025"/>
                    <a:gd name="connsiteY13" fmla="*/ 617716 h 626372"/>
                    <a:gd name="connsiteX14" fmla="*/ 886138 w 896025"/>
                    <a:gd name="connsiteY14" fmla="*/ 584482 h 626372"/>
                    <a:gd name="connsiteX15" fmla="*/ 886138 w 896025"/>
                    <a:gd name="connsiteY15" fmla="*/ 40765 h 626372"/>
                    <a:gd name="connsiteX16" fmla="*/ 852920 w 896025"/>
                    <a:gd name="connsiteY16" fmla="*/ 7530 h 626372"/>
                    <a:gd name="connsiteX17" fmla="*/ 679970 w 896025"/>
                    <a:gd name="connsiteY17" fmla="*/ 7530 h 626372"/>
                    <a:gd name="connsiteX18" fmla="*/ 676200 w 896025"/>
                    <a:gd name="connsiteY18" fmla="*/ 3236 h 626372"/>
                    <a:gd name="connsiteX19" fmla="*/ 679970 w 896025"/>
                    <a:gd name="connsiteY19" fmla="*/ -533 h 626372"/>
                    <a:gd name="connsiteX20" fmla="*/ 852920 w 896025"/>
                    <a:gd name="connsiteY20" fmla="*/ -533 h 626372"/>
                    <a:gd name="connsiteX21" fmla="*/ 894202 w 896025"/>
                    <a:gd name="connsiteY21" fmla="*/ 40765 h 626372"/>
                    <a:gd name="connsiteX22" fmla="*/ 894202 w 896025"/>
                    <a:gd name="connsiteY22" fmla="*/ 584482 h 626372"/>
                    <a:gd name="connsiteX23" fmla="*/ 852920 w 896025"/>
                    <a:gd name="connsiteY23" fmla="*/ 625780 h 6263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896025" h="626372">
                      <a:moveTo>
                        <a:pt x="852920" y="625780"/>
                      </a:moveTo>
                      <a:lnTo>
                        <a:pt x="39474" y="625780"/>
                      </a:lnTo>
                      <a:cubicBezTo>
                        <a:pt x="16670" y="625746"/>
                        <a:pt x="-1790" y="607286"/>
                        <a:pt x="-1824" y="584482"/>
                      </a:cubicBezTo>
                      <a:lnTo>
                        <a:pt x="-1824" y="40765"/>
                      </a:lnTo>
                      <a:cubicBezTo>
                        <a:pt x="-1824" y="17948"/>
                        <a:pt x="16653" y="-555"/>
                        <a:pt x="39474" y="-584"/>
                      </a:cubicBezTo>
                      <a:lnTo>
                        <a:pt x="531396" y="-584"/>
                      </a:lnTo>
                      <a:cubicBezTo>
                        <a:pt x="533628" y="-728"/>
                        <a:pt x="535538" y="959"/>
                        <a:pt x="535690" y="3186"/>
                      </a:cubicBezTo>
                      <a:cubicBezTo>
                        <a:pt x="535825" y="5414"/>
                        <a:pt x="534151" y="7336"/>
                        <a:pt x="531920" y="7480"/>
                      </a:cubicBezTo>
                      <a:cubicBezTo>
                        <a:pt x="531751" y="7491"/>
                        <a:pt x="531565" y="7491"/>
                        <a:pt x="531396" y="7480"/>
                      </a:cubicBezTo>
                      <a:lnTo>
                        <a:pt x="39474" y="7480"/>
                      </a:lnTo>
                      <a:cubicBezTo>
                        <a:pt x="21132" y="7498"/>
                        <a:pt x="6257" y="22367"/>
                        <a:pt x="6240" y="40714"/>
                      </a:cubicBezTo>
                      <a:lnTo>
                        <a:pt x="6240" y="584482"/>
                      </a:lnTo>
                      <a:cubicBezTo>
                        <a:pt x="6257" y="602823"/>
                        <a:pt x="21132" y="617699"/>
                        <a:pt x="39474" y="617716"/>
                      </a:cubicBezTo>
                      <a:lnTo>
                        <a:pt x="852920" y="617716"/>
                      </a:lnTo>
                      <a:cubicBezTo>
                        <a:pt x="871262" y="617699"/>
                        <a:pt x="886121" y="602823"/>
                        <a:pt x="886138" y="584482"/>
                      </a:cubicBezTo>
                      <a:lnTo>
                        <a:pt x="886138" y="40765"/>
                      </a:lnTo>
                      <a:cubicBezTo>
                        <a:pt x="886121" y="22420"/>
                        <a:pt x="871262" y="7549"/>
                        <a:pt x="852920" y="7530"/>
                      </a:cubicBezTo>
                      <a:lnTo>
                        <a:pt x="679970" y="7530"/>
                      </a:lnTo>
                      <a:cubicBezTo>
                        <a:pt x="677739" y="7387"/>
                        <a:pt x="676048" y="5464"/>
                        <a:pt x="676200" y="3236"/>
                      </a:cubicBezTo>
                      <a:cubicBezTo>
                        <a:pt x="676336" y="1211"/>
                        <a:pt x="677942" y="-401"/>
                        <a:pt x="679970" y="-533"/>
                      </a:cubicBezTo>
                      <a:lnTo>
                        <a:pt x="852920" y="-533"/>
                      </a:lnTo>
                      <a:cubicBezTo>
                        <a:pt x="875708" y="-505"/>
                        <a:pt x="894185" y="17970"/>
                        <a:pt x="894202" y="40765"/>
                      </a:cubicBezTo>
                      <a:lnTo>
                        <a:pt x="894202" y="584482"/>
                      </a:lnTo>
                      <a:cubicBezTo>
                        <a:pt x="894185" y="607269"/>
                        <a:pt x="875708" y="625746"/>
                        <a:pt x="852920" y="6257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4" name="图形 19">
                <a:extLst>
                  <a:ext uri="{FF2B5EF4-FFF2-40B4-BE49-F238E27FC236}">
                    <a16:creationId xmlns:a16="http://schemas.microsoft.com/office/drawing/2014/main" id="{9C93CA99-094D-24FE-CEA1-7B5E96D88990}"/>
                  </a:ext>
                </a:extLst>
              </p:cNvPr>
              <p:cNvGrpSpPr/>
              <p:nvPr/>
            </p:nvGrpSpPr>
            <p:grpSpPr>
              <a:xfrm>
                <a:off x="6213103" y="1763798"/>
                <a:ext cx="4591853" cy="2378612"/>
                <a:chOff x="6213103" y="1763798"/>
                <a:chExt cx="4591853" cy="2378612"/>
              </a:xfrm>
            </p:grpSpPr>
            <p:sp>
              <p:nvSpPr>
                <p:cNvPr id="185" name="爱设计-3-126">
                  <a:extLst>
                    <a:ext uri="{FF2B5EF4-FFF2-40B4-BE49-F238E27FC236}">
                      <a16:creationId xmlns:a16="http://schemas.microsoft.com/office/drawing/2014/main" id="{5BC31DC5-ECA1-C52C-49C4-5959874DBA24}"/>
                    </a:ext>
                  </a:extLst>
                </p:cNvPr>
                <p:cNvSpPr/>
                <p:nvPr/>
              </p:nvSpPr>
              <p:spPr>
                <a:xfrm>
                  <a:off x="6213137" y="3355131"/>
                  <a:ext cx="34282" cy="34282"/>
                </a:xfrm>
                <a:custGeom>
                  <a:avLst/>
                  <a:gdLst>
                    <a:gd name="connsiteX0" fmla="*/ 15318 w 34282"/>
                    <a:gd name="connsiteY0" fmla="*/ 33690 h 34282"/>
                    <a:gd name="connsiteX1" fmla="*/ -1824 w 34282"/>
                    <a:gd name="connsiteY1" fmla="*/ 16549 h 34282"/>
                    <a:gd name="connsiteX2" fmla="*/ 15318 w 34282"/>
                    <a:gd name="connsiteY2" fmla="*/ -593 h 34282"/>
                    <a:gd name="connsiteX3" fmla="*/ 32459 w 34282"/>
                    <a:gd name="connsiteY3" fmla="*/ 16549 h 34282"/>
                    <a:gd name="connsiteX4" fmla="*/ 15318 w 34282"/>
                    <a:gd name="connsiteY4" fmla="*/ 33690 h 34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282" h="34282">
                      <a:moveTo>
                        <a:pt x="15318" y="33690"/>
                      </a:moveTo>
                      <a:cubicBezTo>
                        <a:pt x="5851" y="33690"/>
                        <a:pt x="-1824" y="26015"/>
                        <a:pt x="-1824" y="16549"/>
                      </a:cubicBezTo>
                      <a:cubicBezTo>
                        <a:pt x="-1824" y="7082"/>
                        <a:pt x="5851" y="-593"/>
                        <a:pt x="15318" y="-593"/>
                      </a:cubicBezTo>
                      <a:cubicBezTo>
                        <a:pt x="24784" y="-593"/>
                        <a:pt x="32459" y="7082"/>
                        <a:pt x="32459" y="16549"/>
                      </a:cubicBezTo>
                      <a:cubicBezTo>
                        <a:pt x="32459" y="26015"/>
                        <a:pt x="24784" y="33690"/>
                        <a:pt x="15318" y="3369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爱设计-3-127">
                  <a:extLst>
                    <a:ext uri="{FF2B5EF4-FFF2-40B4-BE49-F238E27FC236}">
                      <a16:creationId xmlns:a16="http://schemas.microsoft.com/office/drawing/2014/main" id="{8D1EEA20-0573-F8AA-7519-79F09FEB5C09}"/>
                    </a:ext>
                  </a:extLst>
                </p:cNvPr>
                <p:cNvSpPr/>
                <p:nvPr/>
              </p:nvSpPr>
              <p:spPr>
                <a:xfrm>
                  <a:off x="6396771" y="3355131"/>
                  <a:ext cx="34282" cy="34282"/>
                </a:xfrm>
                <a:custGeom>
                  <a:avLst/>
                  <a:gdLst>
                    <a:gd name="connsiteX0" fmla="*/ 15335 w 34282"/>
                    <a:gd name="connsiteY0" fmla="*/ 33690 h 34282"/>
                    <a:gd name="connsiteX1" fmla="*/ -1824 w 34282"/>
                    <a:gd name="connsiteY1" fmla="*/ 16566 h 34282"/>
                    <a:gd name="connsiteX2" fmla="*/ 15301 w 34282"/>
                    <a:gd name="connsiteY2" fmla="*/ -592 h 34282"/>
                    <a:gd name="connsiteX3" fmla="*/ 32459 w 34282"/>
                    <a:gd name="connsiteY3" fmla="*/ 16532 h 34282"/>
                    <a:gd name="connsiteX4" fmla="*/ 32459 w 34282"/>
                    <a:gd name="connsiteY4" fmla="*/ 16549 h 34282"/>
                    <a:gd name="connsiteX5" fmla="*/ 15335 w 34282"/>
                    <a:gd name="connsiteY5" fmla="*/ 33690 h 34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282" h="34282">
                      <a:moveTo>
                        <a:pt x="15335" y="33690"/>
                      </a:moveTo>
                      <a:cubicBezTo>
                        <a:pt x="5868" y="33707"/>
                        <a:pt x="-1807" y="26032"/>
                        <a:pt x="-1824" y="16566"/>
                      </a:cubicBezTo>
                      <a:cubicBezTo>
                        <a:pt x="-1841" y="7099"/>
                        <a:pt x="5834" y="-576"/>
                        <a:pt x="15301" y="-592"/>
                      </a:cubicBezTo>
                      <a:cubicBezTo>
                        <a:pt x="24767" y="-609"/>
                        <a:pt x="32442" y="7065"/>
                        <a:pt x="32459" y="16532"/>
                      </a:cubicBezTo>
                      <a:cubicBezTo>
                        <a:pt x="32459" y="16532"/>
                        <a:pt x="32459" y="16549"/>
                        <a:pt x="32459" y="16549"/>
                      </a:cubicBezTo>
                      <a:cubicBezTo>
                        <a:pt x="32442" y="25998"/>
                        <a:pt x="24784" y="33673"/>
                        <a:pt x="15335" y="3369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爱设计-3-128">
                  <a:extLst>
                    <a:ext uri="{FF2B5EF4-FFF2-40B4-BE49-F238E27FC236}">
                      <a16:creationId xmlns:a16="http://schemas.microsoft.com/office/drawing/2014/main" id="{D46A1FF3-8CCF-22F4-D97E-F59184B9BFFE}"/>
                    </a:ext>
                  </a:extLst>
                </p:cNvPr>
                <p:cNvSpPr/>
                <p:nvPr/>
              </p:nvSpPr>
              <p:spPr>
                <a:xfrm>
                  <a:off x="6580422" y="3355131"/>
                  <a:ext cx="34282" cy="34282"/>
                </a:xfrm>
                <a:custGeom>
                  <a:avLst/>
                  <a:gdLst>
                    <a:gd name="connsiteX0" fmla="*/ 15334 w 34282"/>
                    <a:gd name="connsiteY0" fmla="*/ 33690 h 34282"/>
                    <a:gd name="connsiteX1" fmla="*/ -1824 w 34282"/>
                    <a:gd name="connsiteY1" fmla="*/ 16566 h 34282"/>
                    <a:gd name="connsiteX2" fmla="*/ 15300 w 34282"/>
                    <a:gd name="connsiteY2" fmla="*/ -592 h 34282"/>
                    <a:gd name="connsiteX3" fmla="*/ 32458 w 34282"/>
                    <a:gd name="connsiteY3" fmla="*/ 16532 h 34282"/>
                    <a:gd name="connsiteX4" fmla="*/ 32458 w 34282"/>
                    <a:gd name="connsiteY4" fmla="*/ 16549 h 34282"/>
                    <a:gd name="connsiteX5" fmla="*/ 15334 w 34282"/>
                    <a:gd name="connsiteY5" fmla="*/ 33690 h 34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282" h="34282">
                      <a:moveTo>
                        <a:pt x="15334" y="33690"/>
                      </a:moveTo>
                      <a:cubicBezTo>
                        <a:pt x="5868" y="33707"/>
                        <a:pt x="-1807" y="26032"/>
                        <a:pt x="-1824" y="16566"/>
                      </a:cubicBezTo>
                      <a:cubicBezTo>
                        <a:pt x="-1841" y="7099"/>
                        <a:pt x="5834" y="-576"/>
                        <a:pt x="15300" y="-592"/>
                      </a:cubicBezTo>
                      <a:cubicBezTo>
                        <a:pt x="24767" y="-609"/>
                        <a:pt x="32442" y="7065"/>
                        <a:pt x="32458" y="16532"/>
                      </a:cubicBezTo>
                      <a:cubicBezTo>
                        <a:pt x="32458" y="16532"/>
                        <a:pt x="32458" y="16549"/>
                        <a:pt x="32458" y="16549"/>
                      </a:cubicBezTo>
                      <a:cubicBezTo>
                        <a:pt x="32458" y="26015"/>
                        <a:pt x="24801" y="33673"/>
                        <a:pt x="15334" y="3369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爱设计-3-129">
                  <a:extLst>
                    <a:ext uri="{FF2B5EF4-FFF2-40B4-BE49-F238E27FC236}">
                      <a16:creationId xmlns:a16="http://schemas.microsoft.com/office/drawing/2014/main" id="{2A58ADCE-76C2-16D1-85F2-8912FA62833D}"/>
                    </a:ext>
                  </a:extLst>
                </p:cNvPr>
                <p:cNvSpPr/>
                <p:nvPr/>
              </p:nvSpPr>
              <p:spPr>
                <a:xfrm>
                  <a:off x="6213137" y="3536754"/>
                  <a:ext cx="34282" cy="34282"/>
                </a:xfrm>
                <a:custGeom>
                  <a:avLst/>
                  <a:gdLst>
                    <a:gd name="connsiteX0" fmla="*/ 15318 w 34282"/>
                    <a:gd name="connsiteY0" fmla="*/ 33690 h 34282"/>
                    <a:gd name="connsiteX1" fmla="*/ -1824 w 34282"/>
                    <a:gd name="connsiteY1" fmla="*/ 16549 h 34282"/>
                    <a:gd name="connsiteX2" fmla="*/ 15318 w 34282"/>
                    <a:gd name="connsiteY2" fmla="*/ -593 h 34282"/>
                    <a:gd name="connsiteX3" fmla="*/ 32459 w 34282"/>
                    <a:gd name="connsiteY3" fmla="*/ 16549 h 34282"/>
                    <a:gd name="connsiteX4" fmla="*/ 15318 w 34282"/>
                    <a:gd name="connsiteY4" fmla="*/ 33690 h 34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282" h="34282">
                      <a:moveTo>
                        <a:pt x="15318" y="33690"/>
                      </a:moveTo>
                      <a:cubicBezTo>
                        <a:pt x="5851" y="33690"/>
                        <a:pt x="-1824" y="26015"/>
                        <a:pt x="-1824" y="16549"/>
                      </a:cubicBezTo>
                      <a:cubicBezTo>
                        <a:pt x="-1824" y="7082"/>
                        <a:pt x="5851" y="-593"/>
                        <a:pt x="15318" y="-593"/>
                      </a:cubicBezTo>
                      <a:cubicBezTo>
                        <a:pt x="24784" y="-593"/>
                        <a:pt x="32459" y="7082"/>
                        <a:pt x="32459" y="16549"/>
                      </a:cubicBezTo>
                      <a:cubicBezTo>
                        <a:pt x="32459" y="26015"/>
                        <a:pt x="24784" y="33690"/>
                        <a:pt x="15318" y="3369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爱设计-3-130">
                  <a:extLst>
                    <a:ext uri="{FF2B5EF4-FFF2-40B4-BE49-F238E27FC236}">
                      <a16:creationId xmlns:a16="http://schemas.microsoft.com/office/drawing/2014/main" id="{A0CC7A97-E407-ECF6-E396-661AF912968D}"/>
                    </a:ext>
                  </a:extLst>
                </p:cNvPr>
                <p:cNvSpPr/>
                <p:nvPr/>
              </p:nvSpPr>
              <p:spPr>
                <a:xfrm rot="-4200">
                  <a:off x="6396877" y="3536672"/>
                  <a:ext cx="34248" cy="34282"/>
                </a:xfrm>
                <a:custGeom>
                  <a:avLst/>
                  <a:gdLst>
                    <a:gd name="connsiteX0" fmla="*/ 32425 w 34248"/>
                    <a:gd name="connsiteY0" fmla="*/ 16549 h 34282"/>
                    <a:gd name="connsiteX1" fmla="*/ 15301 w 34248"/>
                    <a:gd name="connsiteY1" fmla="*/ 33690 h 34282"/>
                    <a:gd name="connsiteX2" fmla="*/ -1823 w 34248"/>
                    <a:gd name="connsiteY2" fmla="*/ 16549 h 34282"/>
                    <a:gd name="connsiteX3" fmla="*/ 15301 w 34248"/>
                    <a:gd name="connsiteY3" fmla="*/ -592 h 34282"/>
                    <a:gd name="connsiteX4" fmla="*/ 32425 w 34248"/>
                    <a:gd name="connsiteY4" fmla="*/ 16549 h 34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248" h="34282">
                      <a:moveTo>
                        <a:pt x="32425" y="16549"/>
                      </a:moveTo>
                      <a:cubicBezTo>
                        <a:pt x="32425" y="26016"/>
                        <a:pt x="24758" y="33690"/>
                        <a:pt x="15301" y="33690"/>
                      </a:cubicBezTo>
                      <a:cubicBezTo>
                        <a:pt x="5843" y="33690"/>
                        <a:pt x="-1823" y="26016"/>
                        <a:pt x="-1823" y="16549"/>
                      </a:cubicBezTo>
                      <a:cubicBezTo>
                        <a:pt x="-1823" y="7082"/>
                        <a:pt x="5844" y="-592"/>
                        <a:pt x="15301" y="-592"/>
                      </a:cubicBezTo>
                      <a:cubicBezTo>
                        <a:pt x="24758" y="-592"/>
                        <a:pt x="32425" y="7082"/>
                        <a:pt x="32425" y="1654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爱设计-3-131">
                  <a:extLst>
                    <a:ext uri="{FF2B5EF4-FFF2-40B4-BE49-F238E27FC236}">
                      <a16:creationId xmlns:a16="http://schemas.microsoft.com/office/drawing/2014/main" id="{45D5F217-A4BF-6A3B-4ED5-39102BFE619A}"/>
                    </a:ext>
                  </a:extLst>
                </p:cNvPr>
                <p:cNvSpPr/>
                <p:nvPr/>
              </p:nvSpPr>
              <p:spPr>
                <a:xfrm>
                  <a:off x="6580422" y="3536754"/>
                  <a:ext cx="34282" cy="34282"/>
                </a:xfrm>
                <a:custGeom>
                  <a:avLst/>
                  <a:gdLst>
                    <a:gd name="connsiteX0" fmla="*/ 15334 w 34282"/>
                    <a:gd name="connsiteY0" fmla="*/ 33690 h 34282"/>
                    <a:gd name="connsiteX1" fmla="*/ -1824 w 34282"/>
                    <a:gd name="connsiteY1" fmla="*/ 16565 h 34282"/>
                    <a:gd name="connsiteX2" fmla="*/ 15300 w 34282"/>
                    <a:gd name="connsiteY2" fmla="*/ -592 h 34282"/>
                    <a:gd name="connsiteX3" fmla="*/ 32458 w 34282"/>
                    <a:gd name="connsiteY3" fmla="*/ 16532 h 34282"/>
                    <a:gd name="connsiteX4" fmla="*/ 32458 w 34282"/>
                    <a:gd name="connsiteY4" fmla="*/ 16549 h 34282"/>
                    <a:gd name="connsiteX5" fmla="*/ 15334 w 34282"/>
                    <a:gd name="connsiteY5" fmla="*/ 33690 h 34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282" h="34282">
                      <a:moveTo>
                        <a:pt x="15334" y="33690"/>
                      </a:moveTo>
                      <a:cubicBezTo>
                        <a:pt x="5868" y="33707"/>
                        <a:pt x="-1807" y="26032"/>
                        <a:pt x="-1824" y="16565"/>
                      </a:cubicBezTo>
                      <a:cubicBezTo>
                        <a:pt x="-1841" y="7099"/>
                        <a:pt x="5834" y="-576"/>
                        <a:pt x="15300" y="-592"/>
                      </a:cubicBezTo>
                      <a:cubicBezTo>
                        <a:pt x="24767" y="-609"/>
                        <a:pt x="32442" y="7065"/>
                        <a:pt x="32458" y="16532"/>
                      </a:cubicBezTo>
                      <a:cubicBezTo>
                        <a:pt x="32458" y="16532"/>
                        <a:pt x="32458" y="16549"/>
                        <a:pt x="32458" y="16549"/>
                      </a:cubicBezTo>
                      <a:cubicBezTo>
                        <a:pt x="32458" y="26015"/>
                        <a:pt x="24801" y="33673"/>
                        <a:pt x="15334" y="3369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爱设计-3-132">
                  <a:extLst>
                    <a:ext uri="{FF2B5EF4-FFF2-40B4-BE49-F238E27FC236}">
                      <a16:creationId xmlns:a16="http://schemas.microsoft.com/office/drawing/2014/main" id="{A9DC4DA5-01CB-6BE9-0B48-336777FA0EFD}"/>
                    </a:ext>
                  </a:extLst>
                </p:cNvPr>
                <p:cNvSpPr/>
                <p:nvPr/>
              </p:nvSpPr>
              <p:spPr>
                <a:xfrm>
                  <a:off x="6213103" y="3718646"/>
                  <a:ext cx="34316" cy="34316"/>
                </a:xfrm>
                <a:custGeom>
                  <a:avLst/>
                  <a:gdLst>
                    <a:gd name="connsiteX0" fmla="*/ 15351 w 34316"/>
                    <a:gd name="connsiteY0" fmla="*/ 33724 h 34316"/>
                    <a:gd name="connsiteX1" fmla="*/ -1824 w 34316"/>
                    <a:gd name="connsiteY1" fmla="*/ 16583 h 34316"/>
                    <a:gd name="connsiteX2" fmla="*/ 15317 w 34316"/>
                    <a:gd name="connsiteY2" fmla="*/ -592 h 34316"/>
                    <a:gd name="connsiteX3" fmla="*/ 32493 w 34316"/>
                    <a:gd name="connsiteY3" fmla="*/ 16549 h 34316"/>
                    <a:gd name="connsiteX4" fmla="*/ 32493 w 34316"/>
                    <a:gd name="connsiteY4" fmla="*/ 16566 h 34316"/>
                    <a:gd name="connsiteX5" fmla="*/ 15351 w 34316"/>
                    <a:gd name="connsiteY5" fmla="*/ 33724 h 34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316" h="34316">
                      <a:moveTo>
                        <a:pt x="15351" y="33724"/>
                      </a:moveTo>
                      <a:cubicBezTo>
                        <a:pt x="5868" y="33741"/>
                        <a:pt x="-1807" y="26066"/>
                        <a:pt x="-1824" y="16583"/>
                      </a:cubicBezTo>
                      <a:cubicBezTo>
                        <a:pt x="-1841" y="7099"/>
                        <a:pt x="5834" y="-576"/>
                        <a:pt x="15317" y="-592"/>
                      </a:cubicBezTo>
                      <a:cubicBezTo>
                        <a:pt x="24801" y="-609"/>
                        <a:pt x="32476" y="7065"/>
                        <a:pt x="32493" y="16549"/>
                      </a:cubicBezTo>
                      <a:cubicBezTo>
                        <a:pt x="32493" y="16549"/>
                        <a:pt x="32493" y="16566"/>
                        <a:pt x="32493" y="16566"/>
                      </a:cubicBezTo>
                      <a:cubicBezTo>
                        <a:pt x="32493" y="26032"/>
                        <a:pt x="24818" y="33707"/>
                        <a:pt x="15351" y="3372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爱设计-3-133">
                  <a:extLst>
                    <a:ext uri="{FF2B5EF4-FFF2-40B4-BE49-F238E27FC236}">
                      <a16:creationId xmlns:a16="http://schemas.microsoft.com/office/drawing/2014/main" id="{BBB581AE-E4CE-08F4-B526-C7D16A656C9C}"/>
                    </a:ext>
                  </a:extLst>
                </p:cNvPr>
                <p:cNvSpPr/>
                <p:nvPr/>
              </p:nvSpPr>
              <p:spPr>
                <a:xfrm>
                  <a:off x="6396737" y="3718646"/>
                  <a:ext cx="34316" cy="34316"/>
                </a:xfrm>
                <a:custGeom>
                  <a:avLst/>
                  <a:gdLst>
                    <a:gd name="connsiteX0" fmla="*/ 15369 w 34316"/>
                    <a:gd name="connsiteY0" fmla="*/ 33724 h 34316"/>
                    <a:gd name="connsiteX1" fmla="*/ -1824 w 34316"/>
                    <a:gd name="connsiteY1" fmla="*/ 16599 h 34316"/>
                    <a:gd name="connsiteX2" fmla="*/ 15301 w 34316"/>
                    <a:gd name="connsiteY2" fmla="*/ -592 h 34316"/>
                    <a:gd name="connsiteX3" fmla="*/ 32493 w 34316"/>
                    <a:gd name="connsiteY3" fmla="*/ 16532 h 34316"/>
                    <a:gd name="connsiteX4" fmla="*/ 32493 w 34316"/>
                    <a:gd name="connsiteY4" fmla="*/ 16566 h 34316"/>
                    <a:gd name="connsiteX5" fmla="*/ 15369 w 34316"/>
                    <a:gd name="connsiteY5" fmla="*/ 33724 h 34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316" h="34316">
                      <a:moveTo>
                        <a:pt x="15369" y="33724"/>
                      </a:moveTo>
                      <a:cubicBezTo>
                        <a:pt x="5885" y="33741"/>
                        <a:pt x="-1807" y="26083"/>
                        <a:pt x="-1824" y="16599"/>
                      </a:cubicBezTo>
                      <a:cubicBezTo>
                        <a:pt x="-1841" y="7116"/>
                        <a:pt x="5817" y="-576"/>
                        <a:pt x="15301" y="-592"/>
                      </a:cubicBezTo>
                      <a:cubicBezTo>
                        <a:pt x="24784" y="-609"/>
                        <a:pt x="32476" y="7048"/>
                        <a:pt x="32493" y="16532"/>
                      </a:cubicBezTo>
                      <a:cubicBezTo>
                        <a:pt x="32493" y="16549"/>
                        <a:pt x="32493" y="16549"/>
                        <a:pt x="32493" y="16566"/>
                      </a:cubicBezTo>
                      <a:cubicBezTo>
                        <a:pt x="32476" y="26032"/>
                        <a:pt x="24835" y="33690"/>
                        <a:pt x="15369" y="3372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爱设计-3-134">
                  <a:extLst>
                    <a:ext uri="{FF2B5EF4-FFF2-40B4-BE49-F238E27FC236}">
                      <a16:creationId xmlns:a16="http://schemas.microsoft.com/office/drawing/2014/main" id="{4DAC5351-BD10-2744-EF2C-91CB3D9E0C98}"/>
                    </a:ext>
                  </a:extLst>
                </p:cNvPr>
                <p:cNvSpPr/>
                <p:nvPr/>
              </p:nvSpPr>
              <p:spPr>
                <a:xfrm>
                  <a:off x="6580388" y="3718646"/>
                  <a:ext cx="34315" cy="34316"/>
                </a:xfrm>
                <a:custGeom>
                  <a:avLst/>
                  <a:gdLst>
                    <a:gd name="connsiteX0" fmla="*/ 15368 w 34315"/>
                    <a:gd name="connsiteY0" fmla="*/ 33724 h 34316"/>
                    <a:gd name="connsiteX1" fmla="*/ -1824 w 34315"/>
                    <a:gd name="connsiteY1" fmla="*/ 16599 h 34316"/>
                    <a:gd name="connsiteX2" fmla="*/ 15300 w 34315"/>
                    <a:gd name="connsiteY2" fmla="*/ -592 h 34316"/>
                    <a:gd name="connsiteX3" fmla="*/ 32492 w 34315"/>
                    <a:gd name="connsiteY3" fmla="*/ 16532 h 34316"/>
                    <a:gd name="connsiteX4" fmla="*/ 32492 w 34315"/>
                    <a:gd name="connsiteY4" fmla="*/ 16566 h 34316"/>
                    <a:gd name="connsiteX5" fmla="*/ 15368 w 34315"/>
                    <a:gd name="connsiteY5" fmla="*/ 33724 h 34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4315" h="34316">
                      <a:moveTo>
                        <a:pt x="15368" y="33724"/>
                      </a:moveTo>
                      <a:cubicBezTo>
                        <a:pt x="5884" y="33741"/>
                        <a:pt x="-1807" y="26083"/>
                        <a:pt x="-1824" y="16599"/>
                      </a:cubicBezTo>
                      <a:cubicBezTo>
                        <a:pt x="-1841" y="7116"/>
                        <a:pt x="5817" y="-576"/>
                        <a:pt x="15300" y="-592"/>
                      </a:cubicBezTo>
                      <a:cubicBezTo>
                        <a:pt x="24784" y="-609"/>
                        <a:pt x="32476" y="7048"/>
                        <a:pt x="32492" y="16532"/>
                      </a:cubicBezTo>
                      <a:cubicBezTo>
                        <a:pt x="32492" y="16549"/>
                        <a:pt x="32492" y="16549"/>
                        <a:pt x="32492" y="16566"/>
                      </a:cubicBezTo>
                      <a:cubicBezTo>
                        <a:pt x="32492" y="26032"/>
                        <a:pt x="24835" y="33707"/>
                        <a:pt x="15368" y="3372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爱设计-3-135">
                  <a:extLst>
                    <a:ext uri="{FF2B5EF4-FFF2-40B4-BE49-F238E27FC236}">
                      <a16:creationId xmlns:a16="http://schemas.microsoft.com/office/drawing/2014/main" id="{0AD598E1-5703-0EB7-52E9-741B5FE83AC4}"/>
                    </a:ext>
                  </a:extLst>
                </p:cNvPr>
                <p:cNvSpPr/>
                <p:nvPr/>
              </p:nvSpPr>
              <p:spPr>
                <a:xfrm>
                  <a:off x="8648125" y="1767955"/>
                  <a:ext cx="362172" cy="328873"/>
                </a:xfrm>
                <a:custGeom>
                  <a:avLst/>
                  <a:gdLst>
                    <a:gd name="connsiteX0" fmla="*/ 222695 w 362172"/>
                    <a:gd name="connsiteY0" fmla="*/ 157204 h 328873"/>
                    <a:gd name="connsiteX1" fmla="*/ 359621 w 362172"/>
                    <a:gd name="connsiteY1" fmla="*/ 78513 h 328873"/>
                    <a:gd name="connsiteX2" fmla="*/ 360044 w 362172"/>
                    <a:gd name="connsiteY2" fmla="*/ 76162 h 328873"/>
                    <a:gd name="connsiteX3" fmla="*/ 359148 w 362172"/>
                    <a:gd name="connsiteY3" fmla="*/ 75504 h 328873"/>
                    <a:gd name="connsiteX4" fmla="*/ 163 w 362172"/>
                    <a:gd name="connsiteY4" fmla="*/ -566 h 328873"/>
                    <a:gd name="connsiteX5" fmla="*/ -1798 w 362172"/>
                    <a:gd name="connsiteY5" fmla="*/ 803 h 328873"/>
                    <a:gd name="connsiteX6" fmla="*/ -1629 w 362172"/>
                    <a:gd name="connsiteY6" fmla="*/ 1885 h 328873"/>
                    <a:gd name="connsiteX7" fmla="*/ 186451 w 362172"/>
                    <a:gd name="connsiteY7" fmla="*/ 327568 h 328873"/>
                    <a:gd name="connsiteX8" fmla="*/ 188801 w 362172"/>
                    <a:gd name="connsiteY8" fmla="*/ 327970 h 328873"/>
                    <a:gd name="connsiteX9" fmla="*/ 189494 w 362172"/>
                    <a:gd name="connsiteY9" fmla="*/ 326892 h 328873"/>
                    <a:gd name="connsiteX10" fmla="*/ 221866 w 362172"/>
                    <a:gd name="connsiteY10" fmla="*/ 158472 h 328873"/>
                    <a:gd name="connsiteX11" fmla="*/ 222695 w 362172"/>
                    <a:gd name="connsiteY11" fmla="*/ 157204 h 328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62172" h="328873">
                      <a:moveTo>
                        <a:pt x="222695" y="157204"/>
                      </a:moveTo>
                      <a:lnTo>
                        <a:pt x="359621" y="78513"/>
                      </a:lnTo>
                      <a:cubicBezTo>
                        <a:pt x="360382" y="77983"/>
                        <a:pt x="360585" y="76929"/>
                        <a:pt x="360044" y="76162"/>
                      </a:cubicBezTo>
                      <a:cubicBezTo>
                        <a:pt x="359841" y="75846"/>
                        <a:pt x="359520" y="75614"/>
                        <a:pt x="359148" y="75504"/>
                      </a:cubicBezTo>
                      <a:lnTo>
                        <a:pt x="163" y="-566"/>
                      </a:lnTo>
                      <a:cubicBezTo>
                        <a:pt x="-750" y="-730"/>
                        <a:pt x="-1629" y="-116"/>
                        <a:pt x="-1798" y="803"/>
                      </a:cubicBezTo>
                      <a:cubicBezTo>
                        <a:pt x="-1865" y="1172"/>
                        <a:pt x="-1798" y="1554"/>
                        <a:pt x="-1629" y="1885"/>
                      </a:cubicBezTo>
                      <a:lnTo>
                        <a:pt x="186451" y="327568"/>
                      </a:lnTo>
                      <a:cubicBezTo>
                        <a:pt x="186992" y="328330"/>
                        <a:pt x="188040" y="328509"/>
                        <a:pt x="188801" y="327970"/>
                      </a:cubicBezTo>
                      <a:cubicBezTo>
                        <a:pt x="189173" y="327715"/>
                        <a:pt x="189409" y="327328"/>
                        <a:pt x="189494" y="326892"/>
                      </a:cubicBezTo>
                      <a:lnTo>
                        <a:pt x="221866" y="158472"/>
                      </a:lnTo>
                      <a:cubicBezTo>
                        <a:pt x="221917" y="157936"/>
                        <a:pt x="222221" y="157459"/>
                        <a:pt x="222695" y="1572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爱设计-3-136">
                  <a:extLst>
                    <a:ext uri="{FF2B5EF4-FFF2-40B4-BE49-F238E27FC236}">
                      <a16:creationId xmlns:a16="http://schemas.microsoft.com/office/drawing/2014/main" id="{C66FB5B8-A423-D409-33E8-413157BA4EEC}"/>
                    </a:ext>
                  </a:extLst>
                </p:cNvPr>
                <p:cNvSpPr/>
                <p:nvPr/>
              </p:nvSpPr>
              <p:spPr>
                <a:xfrm>
                  <a:off x="8654693" y="1768370"/>
                  <a:ext cx="190683" cy="327018"/>
                </a:xfrm>
                <a:custGeom>
                  <a:avLst/>
                  <a:gdLst>
                    <a:gd name="connsiteX0" fmla="*/ 190683 w 190683"/>
                    <a:gd name="connsiteY0" fmla="*/ 285450 h 327018"/>
                    <a:gd name="connsiteX1" fmla="*/ 0 w 190683"/>
                    <a:gd name="connsiteY1" fmla="*/ 0 h 327018"/>
                    <a:gd name="connsiteX2" fmla="*/ 184817 w 190683"/>
                    <a:gd name="connsiteY2" fmla="*/ 327018 h 327018"/>
                    <a:gd name="connsiteX3" fmla="*/ 190683 w 190683"/>
                    <a:gd name="connsiteY3" fmla="*/ 285450 h 3270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0683" h="327018">
                      <a:moveTo>
                        <a:pt x="190683" y="285450"/>
                      </a:moveTo>
                      <a:lnTo>
                        <a:pt x="0" y="0"/>
                      </a:lnTo>
                      <a:lnTo>
                        <a:pt x="184817" y="327018"/>
                      </a:lnTo>
                      <a:lnTo>
                        <a:pt x="190683" y="28545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爱设计-3-137">
                  <a:extLst>
                    <a:ext uri="{FF2B5EF4-FFF2-40B4-BE49-F238E27FC236}">
                      <a16:creationId xmlns:a16="http://schemas.microsoft.com/office/drawing/2014/main" id="{235E8CAC-B242-C83B-67E5-BFADAE91502B}"/>
                    </a:ext>
                  </a:extLst>
                </p:cNvPr>
                <p:cNvSpPr/>
                <p:nvPr/>
              </p:nvSpPr>
              <p:spPr>
                <a:xfrm>
                  <a:off x="8644069" y="1763798"/>
                  <a:ext cx="370359" cy="337068"/>
                </a:xfrm>
                <a:custGeom>
                  <a:avLst/>
                  <a:gdLst>
                    <a:gd name="connsiteX0" fmla="*/ 191961 w 370359"/>
                    <a:gd name="connsiteY0" fmla="*/ 336458 h 337068"/>
                    <a:gd name="connsiteX1" fmla="*/ 187109 w 370359"/>
                    <a:gd name="connsiteY1" fmla="*/ 333703 h 337068"/>
                    <a:gd name="connsiteX2" fmla="*/ -1004 w 370359"/>
                    <a:gd name="connsiteY2" fmla="*/ 8020 h 337068"/>
                    <a:gd name="connsiteX3" fmla="*/ 923 w 370359"/>
                    <a:gd name="connsiteY3" fmla="*/ 224 h 337068"/>
                    <a:gd name="connsiteX4" fmla="*/ 5200 w 370359"/>
                    <a:gd name="connsiteY4" fmla="*/ -432 h 337068"/>
                    <a:gd name="connsiteX5" fmla="*/ 97059 w 370359"/>
                    <a:gd name="connsiteY5" fmla="*/ 19042 h 337068"/>
                    <a:gd name="connsiteX6" fmla="*/ 100356 w 370359"/>
                    <a:gd name="connsiteY6" fmla="*/ 23706 h 337068"/>
                    <a:gd name="connsiteX7" fmla="*/ 95690 w 370359"/>
                    <a:gd name="connsiteY7" fmla="*/ 27007 h 337068"/>
                    <a:gd name="connsiteX8" fmla="*/ 95369 w 370359"/>
                    <a:gd name="connsiteY8" fmla="*/ 26936 h 337068"/>
                    <a:gd name="connsiteX9" fmla="*/ 8615 w 370359"/>
                    <a:gd name="connsiteY9" fmla="*/ 8544 h 337068"/>
                    <a:gd name="connsiteX10" fmla="*/ 190812 w 370359"/>
                    <a:gd name="connsiteY10" fmla="*/ 324033 h 337068"/>
                    <a:gd name="connsiteX11" fmla="*/ 221967 w 370359"/>
                    <a:gd name="connsiteY11" fmla="*/ 161936 h 337068"/>
                    <a:gd name="connsiteX12" fmla="*/ 224638 w 370359"/>
                    <a:gd name="connsiteY12" fmla="*/ 157912 h 337068"/>
                    <a:gd name="connsiteX13" fmla="*/ 356256 w 370359"/>
                    <a:gd name="connsiteY13" fmla="*/ 82298 h 337068"/>
                    <a:gd name="connsiteX14" fmla="*/ 199315 w 370359"/>
                    <a:gd name="connsiteY14" fmla="*/ 49081 h 337068"/>
                    <a:gd name="connsiteX15" fmla="*/ 196407 w 370359"/>
                    <a:gd name="connsiteY15" fmla="*/ 44160 h 337068"/>
                    <a:gd name="connsiteX16" fmla="*/ 201005 w 370359"/>
                    <a:gd name="connsiteY16" fmla="*/ 41187 h 337068"/>
                    <a:gd name="connsiteX17" fmla="*/ 364117 w 370359"/>
                    <a:gd name="connsiteY17" fmla="*/ 75773 h 337068"/>
                    <a:gd name="connsiteX18" fmla="*/ 368394 w 370359"/>
                    <a:gd name="connsiteY18" fmla="*/ 82567 h 337068"/>
                    <a:gd name="connsiteX19" fmla="*/ 365808 w 370359"/>
                    <a:gd name="connsiteY19" fmla="*/ 86170 h 337068"/>
                    <a:gd name="connsiteX20" fmla="*/ 229726 w 370359"/>
                    <a:gd name="connsiteY20" fmla="*/ 164336 h 337068"/>
                    <a:gd name="connsiteX21" fmla="*/ 197607 w 370359"/>
                    <a:gd name="connsiteY21" fmla="*/ 331691 h 337068"/>
                    <a:gd name="connsiteX22" fmla="*/ 193212 w 370359"/>
                    <a:gd name="connsiteY22" fmla="*/ 336424 h 337068"/>
                    <a:gd name="connsiteX23" fmla="*/ 191961 w 370359"/>
                    <a:gd name="connsiteY23" fmla="*/ 336458 h 337068"/>
                    <a:gd name="connsiteX24" fmla="*/ 3442 w 370359"/>
                    <a:gd name="connsiteY24" fmla="*/ 7496 h 337068"/>
                    <a:gd name="connsiteX25" fmla="*/ 3442 w 370359"/>
                    <a:gd name="connsiteY25" fmla="*/ 7496 h 337068"/>
                    <a:gd name="connsiteX26" fmla="*/ 5944 w 370359"/>
                    <a:gd name="connsiteY26" fmla="*/ 3912 h 337068"/>
                    <a:gd name="connsiteX27" fmla="*/ 5944 w 370359"/>
                    <a:gd name="connsiteY27" fmla="*/ 3997 h 3370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70359" h="337068">
                      <a:moveTo>
                        <a:pt x="191961" y="336458"/>
                      </a:moveTo>
                      <a:cubicBezTo>
                        <a:pt x="189967" y="336462"/>
                        <a:pt x="188124" y="335415"/>
                        <a:pt x="187109" y="333703"/>
                      </a:cubicBezTo>
                      <a:lnTo>
                        <a:pt x="-1004" y="8020"/>
                      </a:lnTo>
                      <a:cubicBezTo>
                        <a:pt x="-2627" y="5334"/>
                        <a:pt x="-1765" y="1843"/>
                        <a:pt x="923" y="224"/>
                      </a:cubicBezTo>
                      <a:cubicBezTo>
                        <a:pt x="2208" y="-549"/>
                        <a:pt x="3746" y="-786"/>
                        <a:pt x="5200" y="-432"/>
                      </a:cubicBezTo>
                      <a:lnTo>
                        <a:pt x="97059" y="19042"/>
                      </a:lnTo>
                      <a:cubicBezTo>
                        <a:pt x="99257" y="19417"/>
                        <a:pt x="100744" y="21506"/>
                        <a:pt x="100356" y="23706"/>
                      </a:cubicBezTo>
                      <a:cubicBezTo>
                        <a:pt x="99984" y="25905"/>
                        <a:pt x="97904" y="27382"/>
                        <a:pt x="95690" y="27007"/>
                      </a:cubicBezTo>
                      <a:cubicBezTo>
                        <a:pt x="95588" y="26987"/>
                        <a:pt x="95470" y="26965"/>
                        <a:pt x="95369" y="26936"/>
                      </a:cubicBezTo>
                      <a:lnTo>
                        <a:pt x="8615" y="8544"/>
                      </a:lnTo>
                      <a:lnTo>
                        <a:pt x="190812" y="324033"/>
                      </a:lnTo>
                      <a:lnTo>
                        <a:pt x="221967" y="161936"/>
                      </a:lnTo>
                      <a:cubicBezTo>
                        <a:pt x="222220" y="160264"/>
                        <a:pt x="223184" y="158788"/>
                        <a:pt x="224638" y="157912"/>
                      </a:cubicBezTo>
                      <a:lnTo>
                        <a:pt x="356256" y="82298"/>
                      </a:lnTo>
                      <a:lnTo>
                        <a:pt x="199315" y="49081"/>
                      </a:lnTo>
                      <a:cubicBezTo>
                        <a:pt x="197151" y="48523"/>
                        <a:pt x="195849" y="46321"/>
                        <a:pt x="196407" y="44160"/>
                      </a:cubicBezTo>
                      <a:cubicBezTo>
                        <a:pt x="196931" y="42125"/>
                        <a:pt x="198943" y="40832"/>
                        <a:pt x="201005" y="41187"/>
                      </a:cubicBezTo>
                      <a:lnTo>
                        <a:pt x="364117" y="75773"/>
                      </a:lnTo>
                      <a:cubicBezTo>
                        <a:pt x="367177" y="76466"/>
                        <a:pt x="369087" y="79508"/>
                        <a:pt x="368394" y="82567"/>
                      </a:cubicBezTo>
                      <a:cubicBezTo>
                        <a:pt x="368056" y="84070"/>
                        <a:pt x="367126" y="85370"/>
                        <a:pt x="365808" y="86170"/>
                      </a:cubicBezTo>
                      <a:lnTo>
                        <a:pt x="229726" y="164336"/>
                      </a:lnTo>
                      <a:lnTo>
                        <a:pt x="197607" y="331691"/>
                      </a:lnTo>
                      <a:cubicBezTo>
                        <a:pt x="197269" y="334027"/>
                        <a:pt x="195511" y="335910"/>
                        <a:pt x="193212" y="336424"/>
                      </a:cubicBezTo>
                      <a:cubicBezTo>
                        <a:pt x="192789" y="336478"/>
                        <a:pt x="192384" y="336490"/>
                        <a:pt x="191961" y="336458"/>
                      </a:cubicBezTo>
                      <a:close/>
                      <a:moveTo>
                        <a:pt x="3442" y="7496"/>
                      </a:moveTo>
                      <a:lnTo>
                        <a:pt x="3442" y="7496"/>
                      </a:lnTo>
                      <a:close/>
                      <a:moveTo>
                        <a:pt x="5944" y="3912"/>
                      </a:moveTo>
                      <a:lnTo>
                        <a:pt x="5944" y="3997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爱设计-3-138">
                  <a:extLst>
                    <a:ext uri="{FF2B5EF4-FFF2-40B4-BE49-F238E27FC236}">
                      <a16:creationId xmlns:a16="http://schemas.microsoft.com/office/drawing/2014/main" id="{105ABDD4-D2DF-8EE8-71CE-9F2803B93C45}"/>
                    </a:ext>
                  </a:extLst>
                </p:cNvPr>
                <p:cNvSpPr/>
                <p:nvPr/>
              </p:nvSpPr>
              <p:spPr>
                <a:xfrm>
                  <a:off x="8740933" y="1830166"/>
                  <a:ext cx="135027" cy="100031"/>
                </a:xfrm>
                <a:custGeom>
                  <a:avLst/>
                  <a:gdLst>
                    <a:gd name="connsiteX0" fmla="*/ 129177 w 135027"/>
                    <a:gd name="connsiteY0" fmla="*/ 99439 h 100031"/>
                    <a:gd name="connsiteX1" fmla="*/ 126827 w 135027"/>
                    <a:gd name="connsiteY1" fmla="*/ 98678 h 100031"/>
                    <a:gd name="connsiteX2" fmla="*/ -160 w 135027"/>
                    <a:gd name="connsiteY2" fmla="*/ 6701 h 100031"/>
                    <a:gd name="connsiteX3" fmla="*/ -1056 w 135027"/>
                    <a:gd name="connsiteY3" fmla="*/ 1072 h 100031"/>
                    <a:gd name="connsiteX4" fmla="*/ 4573 w 135027"/>
                    <a:gd name="connsiteY4" fmla="*/ 176 h 100031"/>
                    <a:gd name="connsiteX5" fmla="*/ 131543 w 135027"/>
                    <a:gd name="connsiteY5" fmla="*/ 92136 h 100031"/>
                    <a:gd name="connsiteX6" fmla="*/ 132422 w 135027"/>
                    <a:gd name="connsiteY6" fmla="*/ 97782 h 100031"/>
                    <a:gd name="connsiteX7" fmla="*/ 129177 w 135027"/>
                    <a:gd name="connsiteY7" fmla="*/ 99439 h 1000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5027" h="100031">
                      <a:moveTo>
                        <a:pt x="129177" y="99439"/>
                      </a:moveTo>
                      <a:cubicBezTo>
                        <a:pt x="128331" y="99436"/>
                        <a:pt x="127520" y="99170"/>
                        <a:pt x="126827" y="98678"/>
                      </a:cubicBezTo>
                      <a:lnTo>
                        <a:pt x="-160" y="6701"/>
                      </a:lnTo>
                      <a:cubicBezTo>
                        <a:pt x="-1969" y="5394"/>
                        <a:pt x="-2357" y="2874"/>
                        <a:pt x="-1056" y="1072"/>
                      </a:cubicBezTo>
                      <a:cubicBezTo>
                        <a:pt x="246" y="-730"/>
                        <a:pt x="2764" y="-1131"/>
                        <a:pt x="4573" y="176"/>
                      </a:cubicBezTo>
                      <a:lnTo>
                        <a:pt x="131543" y="92136"/>
                      </a:lnTo>
                      <a:cubicBezTo>
                        <a:pt x="133352" y="93451"/>
                        <a:pt x="133741" y="95980"/>
                        <a:pt x="132422" y="97782"/>
                      </a:cubicBezTo>
                      <a:cubicBezTo>
                        <a:pt x="131661" y="98819"/>
                        <a:pt x="130461" y="99434"/>
                        <a:pt x="129177" y="9943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爱设计-3-139">
                  <a:extLst>
                    <a:ext uri="{FF2B5EF4-FFF2-40B4-BE49-F238E27FC236}">
                      <a16:creationId xmlns:a16="http://schemas.microsoft.com/office/drawing/2014/main" id="{C8AB5998-EF93-CA0E-6787-3704A87525C7}"/>
                    </a:ext>
                  </a:extLst>
                </p:cNvPr>
                <p:cNvSpPr/>
                <p:nvPr/>
              </p:nvSpPr>
              <p:spPr>
                <a:xfrm>
                  <a:off x="8936841" y="1974065"/>
                  <a:ext cx="1114539" cy="1021946"/>
                </a:xfrm>
                <a:custGeom>
                  <a:avLst/>
                  <a:gdLst>
                    <a:gd name="connsiteX0" fmla="*/ 524336 w 1114539"/>
                    <a:gd name="connsiteY0" fmla="*/ 1021354 h 1021946"/>
                    <a:gd name="connsiteX1" fmla="*/ 521970 w 1114539"/>
                    <a:gd name="connsiteY1" fmla="*/ 1019460 h 1021946"/>
                    <a:gd name="connsiteX2" fmla="*/ 513619 w 1114539"/>
                    <a:gd name="connsiteY2" fmla="*/ 979955 h 1021946"/>
                    <a:gd name="connsiteX3" fmla="*/ 515512 w 1114539"/>
                    <a:gd name="connsiteY3" fmla="*/ 977098 h 1021946"/>
                    <a:gd name="connsiteX4" fmla="*/ 518369 w 1114539"/>
                    <a:gd name="connsiteY4" fmla="*/ 979008 h 1021946"/>
                    <a:gd name="connsiteX5" fmla="*/ 526703 w 1114539"/>
                    <a:gd name="connsiteY5" fmla="*/ 1018395 h 1021946"/>
                    <a:gd name="connsiteX6" fmla="*/ 524861 w 1114539"/>
                    <a:gd name="connsiteY6" fmla="*/ 1021286 h 1021946"/>
                    <a:gd name="connsiteX7" fmla="*/ 524336 w 1114539"/>
                    <a:gd name="connsiteY7" fmla="*/ 1021354 h 1021946"/>
                    <a:gd name="connsiteX8" fmla="*/ 508581 w 1114539"/>
                    <a:gd name="connsiteY8" fmla="*/ 942274 h 1021946"/>
                    <a:gd name="connsiteX9" fmla="*/ 506198 w 1114539"/>
                    <a:gd name="connsiteY9" fmla="*/ 940263 h 1021946"/>
                    <a:gd name="connsiteX10" fmla="*/ 499757 w 1114539"/>
                    <a:gd name="connsiteY10" fmla="*/ 900402 h 1021946"/>
                    <a:gd name="connsiteX11" fmla="*/ 501803 w 1114539"/>
                    <a:gd name="connsiteY11" fmla="*/ 897646 h 1021946"/>
                    <a:gd name="connsiteX12" fmla="*/ 504541 w 1114539"/>
                    <a:gd name="connsiteY12" fmla="*/ 899692 h 1021946"/>
                    <a:gd name="connsiteX13" fmla="*/ 510965 w 1114539"/>
                    <a:gd name="connsiteY13" fmla="*/ 939434 h 1021946"/>
                    <a:gd name="connsiteX14" fmla="*/ 508987 w 1114539"/>
                    <a:gd name="connsiteY14" fmla="*/ 942224 h 1021946"/>
                    <a:gd name="connsiteX15" fmla="*/ 508987 w 1114539"/>
                    <a:gd name="connsiteY15" fmla="*/ 942224 h 1021946"/>
                    <a:gd name="connsiteX16" fmla="*/ 496748 w 1114539"/>
                    <a:gd name="connsiteY16" fmla="*/ 862502 h 1021946"/>
                    <a:gd name="connsiteX17" fmla="*/ 494348 w 1114539"/>
                    <a:gd name="connsiteY17" fmla="*/ 860372 h 1021946"/>
                    <a:gd name="connsiteX18" fmla="*/ 490071 w 1114539"/>
                    <a:gd name="connsiteY18" fmla="*/ 820207 h 1021946"/>
                    <a:gd name="connsiteX19" fmla="*/ 492235 w 1114539"/>
                    <a:gd name="connsiteY19" fmla="*/ 817586 h 1021946"/>
                    <a:gd name="connsiteX20" fmla="*/ 492252 w 1114539"/>
                    <a:gd name="connsiteY20" fmla="*/ 817586 h 1021946"/>
                    <a:gd name="connsiteX21" fmla="*/ 494888 w 1114539"/>
                    <a:gd name="connsiteY21" fmla="*/ 819767 h 1021946"/>
                    <a:gd name="connsiteX22" fmla="*/ 499148 w 1114539"/>
                    <a:gd name="connsiteY22" fmla="*/ 859797 h 1021946"/>
                    <a:gd name="connsiteX23" fmla="*/ 497035 w 1114539"/>
                    <a:gd name="connsiteY23" fmla="*/ 862485 h 1021946"/>
                    <a:gd name="connsiteX24" fmla="*/ 489378 w 1114539"/>
                    <a:gd name="connsiteY24" fmla="*/ 782205 h 1021946"/>
                    <a:gd name="connsiteX25" fmla="*/ 486960 w 1114539"/>
                    <a:gd name="connsiteY25" fmla="*/ 779940 h 1021946"/>
                    <a:gd name="connsiteX26" fmla="*/ 485118 w 1114539"/>
                    <a:gd name="connsiteY26" fmla="*/ 739589 h 1021946"/>
                    <a:gd name="connsiteX27" fmla="*/ 487468 w 1114539"/>
                    <a:gd name="connsiteY27" fmla="*/ 737087 h 1021946"/>
                    <a:gd name="connsiteX28" fmla="*/ 487468 w 1114539"/>
                    <a:gd name="connsiteY28" fmla="*/ 737087 h 1021946"/>
                    <a:gd name="connsiteX29" fmla="*/ 489885 w 1114539"/>
                    <a:gd name="connsiteY29" fmla="*/ 739437 h 1021946"/>
                    <a:gd name="connsiteX30" fmla="*/ 491728 w 1114539"/>
                    <a:gd name="connsiteY30" fmla="*/ 779636 h 1021946"/>
                    <a:gd name="connsiteX31" fmla="*/ 489479 w 1114539"/>
                    <a:gd name="connsiteY31" fmla="*/ 782205 h 1021946"/>
                    <a:gd name="connsiteX32" fmla="*/ 489462 w 1114539"/>
                    <a:gd name="connsiteY32" fmla="*/ 782205 h 1021946"/>
                    <a:gd name="connsiteX33" fmla="*/ 487045 w 1114539"/>
                    <a:gd name="connsiteY33" fmla="*/ 701621 h 1021946"/>
                    <a:gd name="connsiteX34" fmla="*/ 487045 w 1114539"/>
                    <a:gd name="connsiteY34" fmla="*/ 701621 h 1021946"/>
                    <a:gd name="connsiteX35" fmla="*/ 484628 w 1114539"/>
                    <a:gd name="connsiteY35" fmla="*/ 699187 h 1021946"/>
                    <a:gd name="connsiteX36" fmla="*/ 485541 w 1114539"/>
                    <a:gd name="connsiteY36" fmla="*/ 658802 h 1021946"/>
                    <a:gd name="connsiteX37" fmla="*/ 488059 w 1114539"/>
                    <a:gd name="connsiteY37" fmla="*/ 656469 h 1021946"/>
                    <a:gd name="connsiteX38" fmla="*/ 490375 w 1114539"/>
                    <a:gd name="connsiteY38" fmla="*/ 658988 h 1021946"/>
                    <a:gd name="connsiteX39" fmla="*/ 490375 w 1114539"/>
                    <a:gd name="connsiteY39" fmla="*/ 658988 h 1021946"/>
                    <a:gd name="connsiteX40" fmla="*/ 489462 w 1114539"/>
                    <a:gd name="connsiteY40" fmla="*/ 699204 h 1021946"/>
                    <a:gd name="connsiteX41" fmla="*/ 487045 w 1114539"/>
                    <a:gd name="connsiteY41" fmla="*/ 701621 h 1021946"/>
                    <a:gd name="connsiteX42" fmla="*/ 838456 w 1114539"/>
                    <a:gd name="connsiteY42" fmla="*/ 642760 h 1021946"/>
                    <a:gd name="connsiteX43" fmla="*/ 838456 w 1114539"/>
                    <a:gd name="connsiteY43" fmla="*/ 642760 h 1021946"/>
                    <a:gd name="connsiteX44" fmla="*/ 798055 w 1114539"/>
                    <a:gd name="connsiteY44" fmla="*/ 641069 h 1021946"/>
                    <a:gd name="connsiteX45" fmla="*/ 795806 w 1114539"/>
                    <a:gd name="connsiteY45" fmla="*/ 638483 h 1021946"/>
                    <a:gd name="connsiteX46" fmla="*/ 798410 w 1114539"/>
                    <a:gd name="connsiteY46" fmla="*/ 636235 h 1021946"/>
                    <a:gd name="connsiteX47" fmla="*/ 838490 w 1114539"/>
                    <a:gd name="connsiteY47" fmla="*/ 637925 h 1021946"/>
                    <a:gd name="connsiteX48" fmla="*/ 840908 w 1114539"/>
                    <a:gd name="connsiteY48" fmla="*/ 640342 h 1021946"/>
                    <a:gd name="connsiteX49" fmla="*/ 838490 w 1114539"/>
                    <a:gd name="connsiteY49" fmla="*/ 642760 h 1021946"/>
                    <a:gd name="connsiteX50" fmla="*/ 878724 w 1114539"/>
                    <a:gd name="connsiteY50" fmla="*/ 641374 h 1021946"/>
                    <a:gd name="connsiteX51" fmla="*/ 876204 w 1114539"/>
                    <a:gd name="connsiteY51" fmla="*/ 639058 h 1021946"/>
                    <a:gd name="connsiteX52" fmla="*/ 878520 w 1114539"/>
                    <a:gd name="connsiteY52" fmla="*/ 636539 h 1021946"/>
                    <a:gd name="connsiteX53" fmla="*/ 918145 w 1114539"/>
                    <a:gd name="connsiteY53" fmla="*/ 631079 h 1021946"/>
                    <a:gd name="connsiteX54" fmla="*/ 921086 w 1114539"/>
                    <a:gd name="connsiteY54" fmla="*/ 632820 h 1021946"/>
                    <a:gd name="connsiteX55" fmla="*/ 919362 w 1114539"/>
                    <a:gd name="connsiteY55" fmla="*/ 635761 h 1021946"/>
                    <a:gd name="connsiteX56" fmla="*/ 919091 w 1114539"/>
                    <a:gd name="connsiteY56" fmla="*/ 635812 h 1021946"/>
                    <a:gd name="connsiteX57" fmla="*/ 878926 w 1114539"/>
                    <a:gd name="connsiteY57" fmla="*/ 641357 h 1021946"/>
                    <a:gd name="connsiteX58" fmla="*/ 758245 w 1114539"/>
                    <a:gd name="connsiteY58" fmla="*/ 636674 h 1021946"/>
                    <a:gd name="connsiteX59" fmla="*/ 757890 w 1114539"/>
                    <a:gd name="connsiteY59" fmla="*/ 636674 h 1021946"/>
                    <a:gd name="connsiteX60" fmla="*/ 718198 w 1114539"/>
                    <a:gd name="connsiteY60" fmla="*/ 629152 h 1021946"/>
                    <a:gd name="connsiteX61" fmla="*/ 716389 w 1114539"/>
                    <a:gd name="connsiteY61" fmla="*/ 626278 h 1021946"/>
                    <a:gd name="connsiteX62" fmla="*/ 716389 w 1114539"/>
                    <a:gd name="connsiteY62" fmla="*/ 626261 h 1021946"/>
                    <a:gd name="connsiteX63" fmla="*/ 719296 w 1114539"/>
                    <a:gd name="connsiteY63" fmla="*/ 624452 h 1021946"/>
                    <a:gd name="connsiteX64" fmla="*/ 719296 w 1114539"/>
                    <a:gd name="connsiteY64" fmla="*/ 624452 h 1021946"/>
                    <a:gd name="connsiteX65" fmla="*/ 758600 w 1114539"/>
                    <a:gd name="connsiteY65" fmla="*/ 631890 h 1021946"/>
                    <a:gd name="connsiteX66" fmla="*/ 760729 w 1114539"/>
                    <a:gd name="connsiteY66" fmla="*/ 634561 h 1021946"/>
                    <a:gd name="connsiteX67" fmla="*/ 758245 w 1114539"/>
                    <a:gd name="connsiteY67" fmla="*/ 636708 h 1021946"/>
                    <a:gd name="connsiteX68" fmla="*/ 957549 w 1114539"/>
                    <a:gd name="connsiteY68" fmla="*/ 625551 h 1021946"/>
                    <a:gd name="connsiteX69" fmla="*/ 955149 w 1114539"/>
                    <a:gd name="connsiteY69" fmla="*/ 623117 h 1021946"/>
                    <a:gd name="connsiteX70" fmla="*/ 956772 w 1114539"/>
                    <a:gd name="connsiteY70" fmla="*/ 620852 h 1021946"/>
                    <a:gd name="connsiteX71" fmla="*/ 993454 w 1114539"/>
                    <a:gd name="connsiteY71" fmla="*/ 605215 h 1021946"/>
                    <a:gd name="connsiteX72" fmla="*/ 996733 w 1114539"/>
                    <a:gd name="connsiteY72" fmla="*/ 606229 h 1021946"/>
                    <a:gd name="connsiteX73" fmla="*/ 995702 w 1114539"/>
                    <a:gd name="connsiteY73" fmla="*/ 609509 h 1021946"/>
                    <a:gd name="connsiteX74" fmla="*/ 958327 w 1114539"/>
                    <a:gd name="connsiteY74" fmla="*/ 625433 h 1021946"/>
                    <a:gd name="connsiteX75" fmla="*/ 957566 w 1114539"/>
                    <a:gd name="connsiteY75" fmla="*/ 625551 h 1021946"/>
                    <a:gd name="connsiteX76" fmla="*/ 490426 w 1114539"/>
                    <a:gd name="connsiteY76" fmla="*/ 621071 h 1021946"/>
                    <a:gd name="connsiteX77" fmla="*/ 490223 w 1114539"/>
                    <a:gd name="connsiteY77" fmla="*/ 621071 h 1021946"/>
                    <a:gd name="connsiteX78" fmla="*/ 488009 w 1114539"/>
                    <a:gd name="connsiteY78" fmla="*/ 618468 h 1021946"/>
                    <a:gd name="connsiteX79" fmla="*/ 492099 w 1114539"/>
                    <a:gd name="connsiteY79" fmla="*/ 578252 h 1021946"/>
                    <a:gd name="connsiteX80" fmla="*/ 494787 w 1114539"/>
                    <a:gd name="connsiteY80" fmla="*/ 576156 h 1021946"/>
                    <a:gd name="connsiteX81" fmla="*/ 496900 w 1114539"/>
                    <a:gd name="connsiteY81" fmla="*/ 578844 h 1021946"/>
                    <a:gd name="connsiteX82" fmla="*/ 492826 w 1114539"/>
                    <a:gd name="connsiteY82" fmla="*/ 618857 h 1021946"/>
                    <a:gd name="connsiteX83" fmla="*/ 490426 w 1114539"/>
                    <a:gd name="connsiteY83" fmla="*/ 621071 h 1021946"/>
                    <a:gd name="connsiteX84" fmla="*/ 680010 w 1114539"/>
                    <a:gd name="connsiteY84" fmla="*/ 618502 h 1021946"/>
                    <a:gd name="connsiteX85" fmla="*/ 679266 w 1114539"/>
                    <a:gd name="connsiteY85" fmla="*/ 618384 h 1021946"/>
                    <a:gd name="connsiteX86" fmla="*/ 641384 w 1114539"/>
                    <a:gd name="connsiteY86" fmla="*/ 604353 h 1021946"/>
                    <a:gd name="connsiteX87" fmla="*/ 640099 w 1114539"/>
                    <a:gd name="connsiteY87" fmla="*/ 601175 h 1021946"/>
                    <a:gd name="connsiteX88" fmla="*/ 643260 w 1114539"/>
                    <a:gd name="connsiteY88" fmla="*/ 599890 h 1021946"/>
                    <a:gd name="connsiteX89" fmla="*/ 680754 w 1114539"/>
                    <a:gd name="connsiteY89" fmla="*/ 613769 h 1021946"/>
                    <a:gd name="connsiteX90" fmla="*/ 682377 w 1114539"/>
                    <a:gd name="connsiteY90" fmla="*/ 616777 h 1021946"/>
                    <a:gd name="connsiteX91" fmla="*/ 680010 w 1114539"/>
                    <a:gd name="connsiteY91" fmla="*/ 618502 h 1021946"/>
                    <a:gd name="connsiteX92" fmla="*/ 1028514 w 1114539"/>
                    <a:gd name="connsiteY92" fmla="*/ 588074 h 1021946"/>
                    <a:gd name="connsiteX93" fmla="*/ 1026587 w 1114539"/>
                    <a:gd name="connsiteY93" fmla="*/ 587144 h 1021946"/>
                    <a:gd name="connsiteX94" fmla="*/ 1027027 w 1114539"/>
                    <a:gd name="connsiteY94" fmla="*/ 583763 h 1021946"/>
                    <a:gd name="connsiteX95" fmla="*/ 1056069 w 1114539"/>
                    <a:gd name="connsiteY95" fmla="*/ 556597 h 1021946"/>
                    <a:gd name="connsiteX96" fmla="*/ 1059449 w 1114539"/>
                    <a:gd name="connsiteY96" fmla="*/ 556378 h 1021946"/>
                    <a:gd name="connsiteX97" fmla="*/ 1059670 w 1114539"/>
                    <a:gd name="connsiteY97" fmla="*/ 559758 h 1021946"/>
                    <a:gd name="connsiteX98" fmla="*/ 1029952 w 1114539"/>
                    <a:gd name="connsiteY98" fmla="*/ 587567 h 1021946"/>
                    <a:gd name="connsiteX99" fmla="*/ 1028514 w 1114539"/>
                    <a:gd name="connsiteY99" fmla="*/ 588124 h 1021946"/>
                    <a:gd name="connsiteX100" fmla="*/ 605901 w 1114539"/>
                    <a:gd name="connsiteY100" fmla="*/ 587313 h 1021946"/>
                    <a:gd name="connsiteX101" fmla="*/ 604785 w 1114539"/>
                    <a:gd name="connsiteY101" fmla="*/ 587042 h 1021946"/>
                    <a:gd name="connsiteX102" fmla="*/ 569793 w 1114539"/>
                    <a:gd name="connsiteY102" fmla="*/ 566757 h 1021946"/>
                    <a:gd name="connsiteX103" fmla="*/ 569049 w 1114539"/>
                    <a:gd name="connsiteY103" fmla="*/ 563410 h 1021946"/>
                    <a:gd name="connsiteX104" fmla="*/ 572396 w 1114539"/>
                    <a:gd name="connsiteY104" fmla="*/ 562666 h 1021946"/>
                    <a:gd name="connsiteX105" fmla="*/ 607033 w 1114539"/>
                    <a:gd name="connsiteY105" fmla="*/ 582715 h 1021946"/>
                    <a:gd name="connsiteX106" fmla="*/ 608065 w 1114539"/>
                    <a:gd name="connsiteY106" fmla="*/ 585977 h 1021946"/>
                    <a:gd name="connsiteX107" fmla="*/ 605901 w 1114539"/>
                    <a:gd name="connsiteY107" fmla="*/ 587279 h 1021946"/>
                    <a:gd name="connsiteX108" fmla="*/ 538012 w 1114539"/>
                    <a:gd name="connsiteY108" fmla="*/ 544375 h 1021946"/>
                    <a:gd name="connsiteX109" fmla="*/ 536558 w 1114539"/>
                    <a:gd name="connsiteY109" fmla="*/ 543885 h 1021946"/>
                    <a:gd name="connsiteX110" fmla="*/ 506130 w 1114539"/>
                    <a:gd name="connsiteY110" fmla="*/ 519729 h 1021946"/>
                    <a:gd name="connsiteX111" fmla="*/ 502614 w 1114539"/>
                    <a:gd name="connsiteY111" fmla="*/ 539034 h 1021946"/>
                    <a:gd name="connsiteX112" fmla="*/ 499825 w 1114539"/>
                    <a:gd name="connsiteY112" fmla="*/ 541011 h 1021946"/>
                    <a:gd name="connsiteX113" fmla="*/ 497847 w 1114539"/>
                    <a:gd name="connsiteY113" fmla="*/ 538222 h 1021946"/>
                    <a:gd name="connsiteX114" fmla="*/ 505606 w 1114539"/>
                    <a:gd name="connsiteY114" fmla="*/ 498530 h 1021946"/>
                    <a:gd name="connsiteX115" fmla="*/ 508564 w 1114539"/>
                    <a:gd name="connsiteY115" fmla="*/ 496806 h 1021946"/>
                    <a:gd name="connsiteX116" fmla="*/ 510323 w 1114539"/>
                    <a:gd name="connsiteY116" fmla="*/ 499578 h 1021946"/>
                    <a:gd name="connsiteX117" fmla="*/ 507178 w 1114539"/>
                    <a:gd name="connsiteY117" fmla="*/ 514505 h 1021946"/>
                    <a:gd name="connsiteX118" fmla="*/ 508040 w 1114539"/>
                    <a:gd name="connsiteY118" fmla="*/ 514995 h 1021946"/>
                    <a:gd name="connsiteX119" fmla="*/ 539398 w 1114539"/>
                    <a:gd name="connsiteY119" fmla="*/ 540014 h 1021946"/>
                    <a:gd name="connsiteX120" fmla="*/ 539906 w 1114539"/>
                    <a:gd name="connsiteY120" fmla="*/ 543395 h 1021946"/>
                    <a:gd name="connsiteX121" fmla="*/ 537962 w 1114539"/>
                    <a:gd name="connsiteY121" fmla="*/ 544375 h 1021946"/>
                    <a:gd name="connsiteX122" fmla="*/ 1081358 w 1114539"/>
                    <a:gd name="connsiteY122" fmla="*/ 527944 h 1021946"/>
                    <a:gd name="connsiteX123" fmla="*/ 1080141 w 1114539"/>
                    <a:gd name="connsiteY123" fmla="*/ 527623 h 1021946"/>
                    <a:gd name="connsiteX124" fmla="*/ 1079211 w 1114539"/>
                    <a:gd name="connsiteY124" fmla="*/ 524327 h 1021946"/>
                    <a:gd name="connsiteX125" fmla="*/ 1079262 w 1114539"/>
                    <a:gd name="connsiteY125" fmla="*/ 524242 h 1021946"/>
                    <a:gd name="connsiteX126" fmla="*/ 1095812 w 1114539"/>
                    <a:gd name="connsiteY126" fmla="*/ 488066 h 1021946"/>
                    <a:gd name="connsiteX127" fmla="*/ 1098804 w 1114539"/>
                    <a:gd name="connsiteY127" fmla="*/ 486410 h 1021946"/>
                    <a:gd name="connsiteX128" fmla="*/ 1100460 w 1114539"/>
                    <a:gd name="connsiteY128" fmla="*/ 489385 h 1021946"/>
                    <a:gd name="connsiteX129" fmla="*/ 1100375 w 1114539"/>
                    <a:gd name="connsiteY129" fmla="*/ 489639 h 1021946"/>
                    <a:gd name="connsiteX130" fmla="*/ 1083471 w 1114539"/>
                    <a:gd name="connsiteY130" fmla="*/ 526676 h 1021946"/>
                    <a:gd name="connsiteX131" fmla="*/ 1081409 w 1114539"/>
                    <a:gd name="connsiteY131" fmla="*/ 527995 h 1021946"/>
                    <a:gd name="connsiteX132" fmla="*/ 476564 w 1114539"/>
                    <a:gd name="connsiteY132" fmla="*/ 492208 h 1021946"/>
                    <a:gd name="connsiteX133" fmla="*/ 474874 w 1114539"/>
                    <a:gd name="connsiteY133" fmla="*/ 491549 h 1021946"/>
                    <a:gd name="connsiteX134" fmla="*/ 446288 w 1114539"/>
                    <a:gd name="connsiteY134" fmla="*/ 462980 h 1021946"/>
                    <a:gd name="connsiteX135" fmla="*/ 446339 w 1114539"/>
                    <a:gd name="connsiteY135" fmla="*/ 459540 h 1021946"/>
                    <a:gd name="connsiteX136" fmla="*/ 449787 w 1114539"/>
                    <a:gd name="connsiteY136" fmla="*/ 459599 h 1021946"/>
                    <a:gd name="connsiteX137" fmla="*/ 478204 w 1114539"/>
                    <a:gd name="connsiteY137" fmla="*/ 487999 h 1021946"/>
                    <a:gd name="connsiteX138" fmla="*/ 478305 w 1114539"/>
                    <a:gd name="connsiteY138" fmla="*/ 491413 h 1021946"/>
                    <a:gd name="connsiteX139" fmla="*/ 476513 w 1114539"/>
                    <a:gd name="connsiteY139" fmla="*/ 492174 h 1021946"/>
                    <a:gd name="connsiteX140" fmla="*/ 517794 w 1114539"/>
                    <a:gd name="connsiteY140" fmla="*/ 462388 h 1021946"/>
                    <a:gd name="connsiteX141" fmla="*/ 517152 w 1114539"/>
                    <a:gd name="connsiteY141" fmla="*/ 462287 h 1021946"/>
                    <a:gd name="connsiteX142" fmla="*/ 515445 w 1114539"/>
                    <a:gd name="connsiteY142" fmla="*/ 459349 h 1021946"/>
                    <a:gd name="connsiteX143" fmla="*/ 515462 w 1114539"/>
                    <a:gd name="connsiteY143" fmla="*/ 459312 h 1021946"/>
                    <a:gd name="connsiteX144" fmla="*/ 527497 w 1114539"/>
                    <a:gd name="connsiteY144" fmla="*/ 420702 h 1021946"/>
                    <a:gd name="connsiteX145" fmla="*/ 530490 w 1114539"/>
                    <a:gd name="connsiteY145" fmla="*/ 419037 h 1021946"/>
                    <a:gd name="connsiteX146" fmla="*/ 532146 w 1114539"/>
                    <a:gd name="connsiteY146" fmla="*/ 422022 h 1021946"/>
                    <a:gd name="connsiteX147" fmla="*/ 532062 w 1114539"/>
                    <a:gd name="connsiteY147" fmla="*/ 422274 h 1021946"/>
                    <a:gd name="connsiteX148" fmla="*/ 520110 w 1114539"/>
                    <a:gd name="connsiteY148" fmla="*/ 460613 h 1021946"/>
                    <a:gd name="connsiteX149" fmla="*/ 517845 w 1114539"/>
                    <a:gd name="connsiteY149" fmla="*/ 462439 h 1021946"/>
                    <a:gd name="connsiteX150" fmla="*/ 1107763 w 1114539"/>
                    <a:gd name="connsiteY150" fmla="*/ 452246 h 1021946"/>
                    <a:gd name="connsiteX151" fmla="*/ 1107391 w 1114539"/>
                    <a:gd name="connsiteY151" fmla="*/ 452246 h 1021946"/>
                    <a:gd name="connsiteX152" fmla="*/ 1105362 w 1114539"/>
                    <a:gd name="connsiteY152" fmla="*/ 449527 h 1021946"/>
                    <a:gd name="connsiteX153" fmla="*/ 1105362 w 1114539"/>
                    <a:gd name="connsiteY153" fmla="*/ 449490 h 1021946"/>
                    <a:gd name="connsiteX154" fmla="*/ 1107881 w 1114539"/>
                    <a:gd name="connsiteY154" fmla="*/ 415546 h 1021946"/>
                    <a:gd name="connsiteX155" fmla="*/ 1107881 w 1114539"/>
                    <a:gd name="connsiteY155" fmla="*/ 409731 h 1021946"/>
                    <a:gd name="connsiteX156" fmla="*/ 1110231 w 1114539"/>
                    <a:gd name="connsiteY156" fmla="*/ 407254 h 1021946"/>
                    <a:gd name="connsiteX157" fmla="*/ 1112716 w 1114539"/>
                    <a:gd name="connsiteY157" fmla="*/ 409612 h 1021946"/>
                    <a:gd name="connsiteX158" fmla="*/ 1112716 w 1114539"/>
                    <a:gd name="connsiteY158" fmla="*/ 415546 h 1021946"/>
                    <a:gd name="connsiteX159" fmla="*/ 1110147 w 1114539"/>
                    <a:gd name="connsiteY159" fmla="*/ 450217 h 1021946"/>
                    <a:gd name="connsiteX160" fmla="*/ 1107729 w 1114539"/>
                    <a:gd name="connsiteY160" fmla="*/ 452296 h 1021946"/>
                    <a:gd name="connsiteX161" fmla="*/ 420830 w 1114539"/>
                    <a:gd name="connsiteY161" fmla="*/ 434090 h 1021946"/>
                    <a:gd name="connsiteX162" fmla="*/ 419021 w 1114539"/>
                    <a:gd name="connsiteY162" fmla="*/ 433279 h 1021946"/>
                    <a:gd name="connsiteX163" fmla="*/ 392583 w 1114539"/>
                    <a:gd name="connsiteY163" fmla="*/ 402766 h 1021946"/>
                    <a:gd name="connsiteX164" fmla="*/ 392870 w 1114539"/>
                    <a:gd name="connsiteY164" fmla="*/ 399351 h 1021946"/>
                    <a:gd name="connsiteX165" fmla="*/ 396285 w 1114539"/>
                    <a:gd name="connsiteY165" fmla="*/ 399639 h 1021946"/>
                    <a:gd name="connsiteX166" fmla="*/ 422638 w 1114539"/>
                    <a:gd name="connsiteY166" fmla="*/ 430067 h 1021946"/>
                    <a:gd name="connsiteX167" fmla="*/ 422436 w 1114539"/>
                    <a:gd name="connsiteY167" fmla="*/ 433480 h 1021946"/>
                    <a:gd name="connsiteX168" fmla="*/ 420830 w 1114539"/>
                    <a:gd name="connsiteY168" fmla="*/ 434090 h 1021946"/>
                    <a:gd name="connsiteX169" fmla="*/ 544233 w 1114539"/>
                    <a:gd name="connsiteY169" fmla="*/ 386267 h 1021946"/>
                    <a:gd name="connsiteX170" fmla="*/ 543286 w 1114539"/>
                    <a:gd name="connsiteY170" fmla="*/ 386081 h 1021946"/>
                    <a:gd name="connsiteX171" fmla="*/ 542002 w 1114539"/>
                    <a:gd name="connsiteY171" fmla="*/ 382915 h 1021946"/>
                    <a:gd name="connsiteX172" fmla="*/ 542002 w 1114539"/>
                    <a:gd name="connsiteY172" fmla="*/ 382903 h 1021946"/>
                    <a:gd name="connsiteX173" fmla="*/ 559075 w 1114539"/>
                    <a:gd name="connsiteY173" fmla="*/ 346204 h 1021946"/>
                    <a:gd name="connsiteX174" fmla="*/ 562338 w 1114539"/>
                    <a:gd name="connsiteY174" fmla="*/ 345156 h 1021946"/>
                    <a:gd name="connsiteX175" fmla="*/ 563386 w 1114539"/>
                    <a:gd name="connsiteY175" fmla="*/ 348418 h 1021946"/>
                    <a:gd name="connsiteX176" fmla="*/ 546481 w 1114539"/>
                    <a:gd name="connsiteY176" fmla="*/ 384780 h 1021946"/>
                    <a:gd name="connsiteX177" fmla="*/ 544250 w 1114539"/>
                    <a:gd name="connsiteY177" fmla="*/ 386318 h 1021946"/>
                    <a:gd name="connsiteX178" fmla="*/ 368713 w 1114539"/>
                    <a:gd name="connsiteY178" fmla="*/ 372625 h 1021946"/>
                    <a:gd name="connsiteX179" fmla="*/ 366837 w 1114539"/>
                    <a:gd name="connsiteY179" fmla="*/ 371729 h 1021946"/>
                    <a:gd name="connsiteX180" fmla="*/ 341480 w 1114539"/>
                    <a:gd name="connsiteY180" fmla="*/ 340321 h 1021946"/>
                    <a:gd name="connsiteX181" fmla="*/ 341852 w 1114539"/>
                    <a:gd name="connsiteY181" fmla="*/ 336915 h 1021946"/>
                    <a:gd name="connsiteX182" fmla="*/ 345266 w 1114539"/>
                    <a:gd name="connsiteY182" fmla="*/ 337295 h 1021946"/>
                    <a:gd name="connsiteX183" fmla="*/ 370623 w 1114539"/>
                    <a:gd name="connsiteY183" fmla="*/ 368670 h 1021946"/>
                    <a:gd name="connsiteX184" fmla="*/ 370302 w 1114539"/>
                    <a:gd name="connsiteY184" fmla="*/ 372073 h 1021946"/>
                    <a:gd name="connsiteX185" fmla="*/ 368747 w 1114539"/>
                    <a:gd name="connsiteY185" fmla="*/ 372625 h 1021946"/>
                    <a:gd name="connsiteX186" fmla="*/ 1105869 w 1114539"/>
                    <a:gd name="connsiteY186" fmla="*/ 372084 h 1021946"/>
                    <a:gd name="connsiteX187" fmla="*/ 1103486 w 1114539"/>
                    <a:gd name="connsiteY187" fmla="*/ 370123 h 1021946"/>
                    <a:gd name="connsiteX188" fmla="*/ 1092752 w 1114539"/>
                    <a:gd name="connsiteY188" fmla="*/ 331716 h 1021946"/>
                    <a:gd name="connsiteX189" fmla="*/ 1094171 w 1114539"/>
                    <a:gd name="connsiteY189" fmla="*/ 328597 h 1021946"/>
                    <a:gd name="connsiteX190" fmla="*/ 1097299 w 1114539"/>
                    <a:gd name="connsiteY190" fmla="*/ 330026 h 1021946"/>
                    <a:gd name="connsiteX191" fmla="*/ 1108253 w 1114539"/>
                    <a:gd name="connsiteY191" fmla="*/ 369177 h 1021946"/>
                    <a:gd name="connsiteX192" fmla="*/ 1106343 w 1114539"/>
                    <a:gd name="connsiteY192" fmla="*/ 372013 h 1021946"/>
                    <a:gd name="connsiteX193" fmla="*/ 1106326 w 1114539"/>
                    <a:gd name="connsiteY193" fmla="*/ 372017 h 1021946"/>
                    <a:gd name="connsiteX194" fmla="*/ 1105835 w 1114539"/>
                    <a:gd name="connsiteY194" fmla="*/ 372084 h 1021946"/>
                    <a:gd name="connsiteX195" fmla="*/ 581085 w 1114539"/>
                    <a:gd name="connsiteY195" fmla="*/ 314609 h 1021946"/>
                    <a:gd name="connsiteX196" fmla="*/ 578668 w 1114539"/>
                    <a:gd name="connsiteY196" fmla="*/ 312159 h 1021946"/>
                    <a:gd name="connsiteX197" fmla="*/ 579022 w 1114539"/>
                    <a:gd name="connsiteY197" fmla="*/ 310907 h 1021946"/>
                    <a:gd name="connsiteX198" fmla="*/ 601962 w 1114539"/>
                    <a:gd name="connsiteY198" fmla="*/ 277504 h 1021946"/>
                    <a:gd name="connsiteX199" fmla="*/ 605343 w 1114539"/>
                    <a:gd name="connsiteY199" fmla="*/ 277039 h 1021946"/>
                    <a:gd name="connsiteX200" fmla="*/ 605816 w 1114539"/>
                    <a:gd name="connsiteY200" fmla="*/ 280428 h 1021946"/>
                    <a:gd name="connsiteX201" fmla="*/ 583131 w 1114539"/>
                    <a:gd name="connsiteY201" fmla="*/ 313460 h 1021946"/>
                    <a:gd name="connsiteX202" fmla="*/ 581051 w 1114539"/>
                    <a:gd name="connsiteY202" fmla="*/ 314694 h 1021946"/>
                    <a:gd name="connsiteX203" fmla="*/ 318287 w 1114539"/>
                    <a:gd name="connsiteY203" fmla="*/ 309538 h 1021946"/>
                    <a:gd name="connsiteX204" fmla="*/ 316309 w 1114539"/>
                    <a:gd name="connsiteY204" fmla="*/ 308760 h 1021946"/>
                    <a:gd name="connsiteX205" fmla="*/ 291138 w 1114539"/>
                    <a:gd name="connsiteY205" fmla="*/ 277267 h 1021946"/>
                    <a:gd name="connsiteX206" fmla="*/ 291578 w 1114539"/>
                    <a:gd name="connsiteY206" fmla="*/ 273876 h 1021946"/>
                    <a:gd name="connsiteX207" fmla="*/ 294908 w 1114539"/>
                    <a:gd name="connsiteY207" fmla="*/ 274241 h 1021946"/>
                    <a:gd name="connsiteX208" fmla="*/ 320096 w 1114539"/>
                    <a:gd name="connsiteY208" fmla="*/ 305751 h 1021946"/>
                    <a:gd name="connsiteX209" fmla="*/ 319707 w 1114539"/>
                    <a:gd name="connsiteY209" fmla="*/ 309147 h 1021946"/>
                    <a:gd name="connsiteX210" fmla="*/ 318203 w 1114539"/>
                    <a:gd name="connsiteY210" fmla="*/ 309673 h 1021946"/>
                    <a:gd name="connsiteX211" fmla="*/ 1078096 w 1114539"/>
                    <a:gd name="connsiteY211" fmla="*/ 296623 h 1021946"/>
                    <a:gd name="connsiteX212" fmla="*/ 1075983 w 1114539"/>
                    <a:gd name="connsiteY212" fmla="*/ 295405 h 1021946"/>
                    <a:gd name="connsiteX213" fmla="*/ 1053601 w 1114539"/>
                    <a:gd name="connsiteY213" fmla="*/ 262408 h 1021946"/>
                    <a:gd name="connsiteX214" fmla="*/ 1053702 w 1114539"/>
                    <a:gd name="connsiteY214" fmla="*/ 258991 h 1021946"/>
                    <a:gd name="connsiteX215" fmla="*/ 1057117 w 1114539"/>
                    <a:gd name="connsiteY215" fmla="*/ 259096 h 1021946"/>
                    <a:gd name="connsiteX216" fmla="*/ 1057354 w 1114539"/>
                    <a:gd name="connsiteY216" fmla="*/ 259382 h 1021946"/>
                    <a:gd name="connsiteX217" fmla="*/ 1080191 w 1114539"/>
                    <a:gd name="connsiteY217" fmla="*/ 293022 h 1021946"/>
                    <a:gd name="connsiteX218" fmla="*/ 1079380 w 1114539"/>
                    <a:gd name="connsiteY218" fmla="*/ 296344 h 1021946"/>
                    <a:gd name="connsiteX219" fmla="*/ 1079278 w 1114539"/>
                    <a:gd name="connsiteY219" fmla="*/ 296403 h 1021946"/>
                    <a:gd name="connsiteX220" fmla="*/ 1078062 w 1114539"/>
                    <a:gd name="connsiteY220" fmla="*/ 296758 h 1021946"/>
                    <a:gd name="connsiteX221" fmla="*/ 629855 w 1114539"/>
                    <a:gd name="connsiteY221" fmla="*/ 250558 h 1021946"/>
                    <a:gd name="connsiteX222" fmla="*/ 627488 w 1114539"/>
                    <a:gd name="connsiteY222" fmla="*/ 248088 h 1021946"/>
                    <a:gd name="connsiteX223" fmla="*/ 628164 w 1114539"/>
                    <a:gd name="connsiteY223" fmla="*/ 246467 h 1021946"/>
                    <a:gd name="connsiteX224" fmla="*/ 657612 w 1114539"/>
                    <a:gd name="connsiteY224" fmla="*/ 218591 h 1021946"/>
                    <a:gd name="connsiteX225" fmla="*/ 661009 w 1114539"/>
                    <a:gd name="connsiteY225" fmla="*/ 218887 h 1021946"/>
                    <a:gd name="connsiteX226" fmla="*/ 660722 w 1114539"/>
                    <a:gd name="connsiteY226" fmla="*/ 222293 h 1021946"/>
                    <a:gd name="connsiteX227" fmla="*/ 631680 w 1114539"/>
                    <a:gd name="connsiteY227" fmla="*/ 249780 h 1021946"/>
                    <a:gd name="connsiteX228" fmla="*/ 629821 w 1114539"/>
                    <a:gd name="connsiteY228" fmla="*/ 250693 h 1021946"/>
                    <a:gd name="connsiteX229" fmla="*/ 267624 w 1114539"/>
                    <a:gd name="connsiteY229" fmla="*/ 246889 h 1021946"/>
                    <a:gd name="connsiteX230" fmla="*/ 265765 w 1114539"/>
                    <a:gd name="connsiteY230" fmla="*/ 246010 h 1021946"/>
                    <a:gd name="connsiteX231" fmla="*/ 239884 w 1114539"/>
                    <a:gd name="connsiteY231" fmla="*/ 215143 h 1021946"/>
                    <a:gd name="connsiteX232" fmla="*/ 240019 w 1114539"/>
                    <a:gd name="connsiteY232" fmla="*/ 211726 h 1021946"/>
                    <a:gd name="connsiteX233" fmla="*/ 243433 w 1114539"/>
                    <a:gd name="connsiteY233" fmla="*/ 211863 h 1021946"/>
                    <a:gd name="connsiteX234" fmla="*/ 243552 w 1114539"/>
                    <a:gd name="connsiteY234" fmla="*/ 211998 h 1021946"/>
                    <a:gd name="connsiteX235" fmla="*/ 269501 w 1114539"/>
                    <a:gd name="connsiteY235" fmla="*/ 242934 h 1021946"/>
                    <a:gd name="connsiteX236" fmla="*/ 269129 w 1114539"/>
                    <a:gd name="connsiteY236" fmla="*/ 246355 h 1021946"/>
                    <a:gd name="connsiteX237" fmla="*/ 267624 w 1114539"/>
                    <a:gd name="connsiteY237" fmla="*/ 246889 h 1021946"/>
                    <a:gd name="connsiteX238" fmla="*/ 1027703 w 1114539"/>
                    <a:gd name="connsiteY238" fmla="*/ 234262 h 1021946"/>
                    <a:gd name="connsiteX239" fmla="*/ 1026013 w 1114539"/>
                    <a:gd name="connsiteY239" fmla="*/ 233653 h 1021946"/>
                    <a:gd name="connsiteX240" fmla="*/ 997664 w 1114539"/>
                    <a:gd name="connsiteY240" fmla="*/ 211914 h 1021946"/>
                    <a:gd name="connsiteX241" fmla="*/ 994165 w 1114539"/>
                    <a:gd name="connsiteY241" fmla="*/ 209649 h 1021946"/>
                    <a:gd name="connsiteX242" fmla="*/ 993438 w 1114539"/>
                    <a:gd name="connsiteY242" fmla="*/ 206310 h 1021946"/>
                    <a:gd name="connsiteX243" fmla="*/ 996767 w 1114539"/>
                    <a:gd name="connsiteY243" fmla="*/ 205575 h 1021946"/>
                    <a:gd name="connsiteX244" fmla="*/ 1000317 w 1114539"/>
                    <a:gd name="connsiteY244" fmla="*/ 207874 h 1021946"/>
                    <a:gd name="connsiteX245" fmla="*/ 1029242 w 1114539"/>
                    <a:gd name="connsiteY245" fmla="*/ 230036 h 1021946"/>
                    <a:gd name="connsiteX246" fmla="*/ 1029427 w 1114539"/>
                    <a:gd name="connsiteY246" fmla="*/ 233416 h 1021946"/>
                    <a:gd name="connsiteX247" fmla="*/ 1027703 w 1114539"/>
                    <a:gd name="connsiteY247" fmla="*/ 234262 h 1021946"/>
                    <a:gd name="connsiteX248" fmla="*/ 691590 w 1114539"/>
                    <a:gd name="connsiteY248" fmla="*/ 199185 h 1021946"/>
                    <a:gd name="connsiteX249" fmla="*/ 689545 w 1114539"/>
                    <a:gd name="connsiteY249" fmla="*/ 198069 h 1021946"/>
                    <a:gd name="connsiteX250" fmla="*/ 690271 w 1114539"/>
                    <a:gd name="connsiteY250" fmla="*/ 194703 h 1021946"/>
                    <a:gd name="connsiteX251" fmla="*/ 690288 w 1114539"/>
                    <a:gd name="connsiteY251" fmla="*/ 194688 h 1021946"/>
                    <a:gd name="connsiteX252" fmla="*/ 726058 w 1114539"/>
                    <a:gd name="connsiteY252" fmla="*/ 175451 h 1021946"/>
                    <a:gd name="connsiteX253" fmla="*/ 729253 w 1114539"/>
                    <a:gd name="connsiteY253" fmla="*/ 176685 h 1021946"/>
                    <a:gd name="connsiteX254" fmla="*/ 728019 w 1114539"/>
                    <a:gd name="connsiteY254" fmla="*/ 179880 h 1021946"/>
                    <a:gd name="connsiteX255" fmla="*/ 692841 w 1114539"/>
                    <a:gd name="connsiteY255" fmla="*/ 198881 h 1021946"/>
                    <a:gd name="connsiteX256" fmla="*/ 691590 w 1114539"/>
                    <a:gd name="connsiteY256" fmla="*/ 199185 h 1021946"/>
                    <a:gd name="connsiteX257" fmla="*/ 960558 w 1114539"/>
                    <a:gd name="connsiteY257" fmla="*/ 190090 h 1021946"/>
                    <a:gd name="connsiteX258" fmla="*/ 959477 w 1114539"/>
                    <a:gd name="connsiteY258" fmla="*/ 189837 h 1021946"/>
                    <a:gd name="connsiteX259" fmla="*/ 922675 w 1114539"/>
                    <a:gd name="connsiteY259" fmla="*/ 174183 h 1021946"/>
                    <a:gd name="connsiteX260" fmla="*/ 921204 w 1114539"/>
                    <a:gd name="connsiteY260" fmla="*/ 171089 h 1021946"/>
                    <a:gd name="connsiteX261" fmla="*/ 924264 w 1114539"/>
                    <a:gd name="connsiteY261" fmla="*/ 169604 h 1021946"/>
                    <a:gd name="connsiteX262" fmla="*/ 924298 w 1114539"/>
                    <a:gd name="connsiteY262" fmla="*/ 169619 h 1021946"/>
                    <a:gd name="connsiteX263" fmla="*/ 961640 w 1114539"/>
                    <a:gd name="connsiteY263" fmla="*/ 185509 h 1021946"/>
                    <a:gd name="connsiteX264" fmla="*/ 962722 w 1114539"/>
                    <a:gd name="connsiteY264" fmla="*/ 188751 h 1021946"/>
                    <a:gd name="connsiteX265" fmla="*/ 960558 w 1114539"/>
                    <a:gd name="connsiteY265" fmla="*/ 190090 h 1021946"/>
                    <a:gd name="connsiteX266" fmla="*/ 215203 w 1114539"/>
                    <a:gd name="connsiteY266" fmla="*/ 185661 h 1021946"/>
                    <a:gd name="connsiteX267" fmla="*/ 213411 w 1114539"/>
                    <a:gd name="connsiteY267" fmla="*/ 184850 h 1021946"/>
                    <a:gd name="connsiteX268" fmla="*/ 186076 w 1114539"/>
                    <a:gd name="connsiteY268" fmla="*/ 155334 h 1021946"/>
                    <a:gd name="connsiteX269" fmla="*/ 186127 w 1114539"/>
                    <a:gd name="connsiteY269" fmla="*/ 151894 h 1021946"/>
                    <a:gd name="connsiteX270" fmla="*/ 189576 w 1114539"/>
                    <a:gd name="connsiteY270" fmla="*/ 151954 h 1021946"/>
                    <a:gd name="connsiteX271" fmla="*/ 217012 w 1114539"/>
                    <a:gd name="connsiteY271" fmla="*/ 181587 h 1021946"/>
                    <a:gd name="connsiteX272" fmla="*/ 216792 w 1114539"/>
                    <a:gd name="connsiteY272" fmla="*/ 185022 h 1021946"/>
                    <a:gd name="connsiteX273" fmla="*/ 215203 w 1114539"/>
                    <a:gd name="connsiteY273" fmla="*/ 185627 h 1021946"/>
                    <a:gd name="connsiteX274" fmla="*/ 764939 w 1114539"/>
                    <a:gd name="connsiteY274" fmla="*/ 166610 h 1021946"/>
                    <a:gd name="connsiteX275" fmla="*/ 762454 w 1114539"/>
                    <a:gd name="connsiteY275" fmla="*/ 164253 h 1021946"/>
                    <a:gd name="connsiteX276" fmla="*/ 764313 w 1114539"/>
                    <a:gd name="connsiteY276" fmla="*/ 161843 h 1021946"/>
                    <a:gd name="connsiteX277" fmla="*/ 804259 w 1114539"/>
                    <a:gd name="connsiteY277" fmla="*/ 154405 h 1021946"/>
                    <a:gd name="connsiteX278" fmla="*/ 806930 w 1114539"/>
                    <a:gd name="connsiteY278" fmla="*/ 156560 h 1021946"/>
                    <a:gd name="connsiteX279" fmla="*/ 804766 w 1114539"/>
                    <a:gd name="connsiteY279" fmla="*/ 159222 h 1021946"/>
                    <a:gd name="connsiteX280" fmla="*/ 765581 w 1114539"/>
                    <a:gd name="connsiteY280" fmla="*/ 166525 h 1021946"/>
                    <a:gd name="connsiteX281" fmla="*/ 764888 w 1114539"/>
                    <a:gd name="connsiteY281" fmla="*/ 166610 h 1021946"/>
                    <a:gd name="connsiteX282" fmla="*/ 884640 w 1114539"/>
                    <a:gd name="connsiteY282" fmla="*/ 163381 h 1021946"/>
                    <a:gd name="connsiteX283" fmla="*/ 884150 w 1114539"/>
                    <a:gd name="connsiteY283" fmla="*/ 163381 h 1021946"/>
                    <a:gd name="connsiteX284" fmla="*/ 844560 w 1114539"/>
                    <a:gd name="connsiteY284" fmla="*/ 158310 h 1021946"/>
                    <a:gd name="connsiteX285" fmla="*/ 842277 w 1114539"/>
                    <a:gd name="connsiteY285" fmla="*/ 155774 h 1021946"/>
                    <a:gd name="connsiteX286" fmla="*/ 844745 w 1114539"/>
                    <a:gd name="connsiteY286" fmla="*/ 153472 h 1021946"/>
                    <a:gd name="connsiteX287" fmla="*/ 844813 w 1114539"/>
                    <a:gd name="connsiteY287" fmla="*/ 153475 h 1021946"/>
                    <a:gd name="connsiteX288" fmla="*/ 885130 w 1114539"/>
                    <a:gd name="connsiteY288" fmla="*/ 158732 h 1021946"/>
                    <a:gd name="connsiteX289" fmla="*/ 887007 w 1114539"/>
                    <a:gd name="connsiteY289" fmla="*/ 161591 h 1021946"/>
                    <a:gd name="connsiteX290" fmla="*/ 884640 w 1114539"/>
                    <a:gd name="connsiteY290" fmla="*/ 163516 h 1021946"/>
                    <a:gd name="connsiteX291" fmla="*/ 159435 w 1114539"/>
                    <a:gd name="connsiteY291" fmla="*/ 127341 h 1021946"/>
                    <a:gd name="connsiteX292" fmla="*/ 157744 w 1114539"/>
                    <a:gd name="connsiteY292" fmla="*/ 126664 h 1021946"/>
                    <a:gd name="connsiteX293" fmla="*/ 128398 w 1114539"/>
                    <a:gd name="connsiteY293" fmla="*/ 99178 h 1021946"/>
                    <a:gd name="connsiteX294" fmla="*/ 128212 w 1114539"/>
                    <a:gd name="connsiteY294" fmla="*/ 95763 h 1021946"/>
                    <a:gd name="connsiteX295" fmla="*/ 131627 w 1114539"/>
                    <a:gd name="connsiteY295" fmla="*/ 95577 h 1021946"/>
                    <a:gd name="connsiteX296" fmla="*/ 161108 w 1114539"/>
                    <a:gd name="connsiteY296" fmla="*/ 123199 h 1021946"/>
                    <a:gd name="connsiteX297" fmla="*/ 161108 w 1114539"/>
                    <a:gd name="connsiteY297" fmla="*/ 126580 h 1021946"/>
                    <a:gd name="connsiteX298" fmla="*/ 159435 w 1114539"/>
                    <a:gd name="connsiteY298" fmla="*/ 127408 h 1021946"/>
                    <a:gd name="connsiteX299" fmla="*/ 99441 w 1114539"/>
                    <a:gd name="connsiteY299" fmla="*/ 73550 h 1021946"/>
                    <a:gd name="connsiteX300" fmla="*/ 97919 w 1114539"/>
                    <a:gd name="connsiteY300" fmla="*/ 72993 h 1021946"/>
                    <a:gd name="connsiteX301" fmla="*/ 66240 w 1114539"/>
                    <a:gd name="connsiteY301" fmla="*/ 48295 h 1021946"/>
                    <a:gd name="connsiteX302" fmla="*/ 65750 w 1114539"/>
                    <a:gd name="connsiteY302" fmla="*/ 44906 h 1021946"/>
                    <a:gd name="connsiteX303" fmla="*/ 69131 w 1114539"/>
                    <a:gd name="connsiteY303" fmla="*/ 44407 h 1021946"/>
                    <a:gd name="connsiteX304" fmla="*/ 100979 w 1114539"/>
                    <a:gd name="connsiteY304" fmla="*/ 69257 h 1021946"/>
                    <a:gd name="connsiteX305" fmla="*/ 101317 w 1114539"/>
                    <a:gd name="connsiteY305" fmla="*/ 72638 h 1021946"/>
                    <a:gd name="connsiteX306" fmla="*/ 99441 w 1114539"/>
                    <a:gd name="connsiteY306" fmla="*/ 73618 h 1021946"/>
                    <a:gd name="connsiteX307" fmla="*/ 34730 w 1114539"/>
                    <a:gd name="connsiteY307" fmla="*/ 25626 h 1021946"/>
                    <a:gd name="connsiteX308" fmla="*/ 33394 w 1114539"/>
                    <a:gd name="connsiteY308" fmla="*/ 25220 h 1021946"/>
                    <a:gd name="connsiteX309" fmla="*/ -634 w 1114539"/>
                    <a:gd name="connsiteY309" fmla="*/ 3921 h 1021946"/>
                    <a:gd name="connsiteX310" fmla="*/ -1479 w 1114539"/>
                    <a:gd name="connsiteY310" fmla="*/ 599 h 1021946"/>
                    <a:gd name="connsiteX311" fmla="*/ 1834 w 1114539"/>
                    <a:gd name="connsiteY311" fmla="*/ -255 h 1021946"/>
                    <a:gd name="connsiteX312" fmla="*/ 36066 w 1114539"/>
                    <a:gd name="connsiteY312" fmla="*/ 21180 h 1021946"/>
                    <a:gd name="connsiteX313" fmla="*/ 36708 w 1114539"/>
                    <a:gd name="connsiteY313" fmla="*/ 24563 h 1021946"/>
                    <a:gd name="connsiteX314" fmla="*/ 34730 w 1114539"/>
                    <a:gd name="connsiteY314" fmla="*/ 25626 h 10219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</a:cxnLst>
                  <a:rect l="l" t="t" r="r" b="b"/>
                  <a:pathLst>
                    <a:path w="1114539" h="1021946">
                      <a:moveTo>
                        <a:pt x="524336" y="1021354"/>
                      </a:moveTo>
                      <a:cubicBezTo>
                        <a:pt x="523204" y="1021354"/>
                        <a:pt x="522223" y="1020559"/>
                        <a:pt x="521970" y="1019460"/>
                      </a:cubicBezTo>
                      <a:cubicBezTo>
                        <a:pt x="519028" y="1006241"/>
                        <a:pt x="516205" y="992954"/>
                        <a:pt x="513619" y="979955"/>
                      </a:cubicBezTo>
                      <a:cubicBezTo>
                        <a:pt x="513365" y="978636"/>
                        <a:pt x="514211" y="977368"/>
                        <a:pt x="515512" y="977098"/>
                      </a:cubicBezTo>
                      <a:cubicBezTo>
                        <a:pt x="516831" y="976844"/>
                        <a:pt x="518115" y="977689"/>
                        <a:pt x="518369" y="979008"/>
                      </a:cubicBezTo>
                      <a:cubicBezTo>
                        <a:pt x="520956" y="991974"/>
                        <a:pt x="523745" y="1005227"/>
                        <a:pt x="526703" y="1018395"/>
                      </a:cubicBezTo>
                      <a:cubicBezTo>
                        <a:pt x="526990" y="1019697"/>
                        <a:pt x="526162" y="1020999"/>
                        <a:pt x="524861" y="1021286"/>
                      </a:cubicBezTo>
                      <a:cubicBezTo>
                        <a:pt x="524691" y="1021337"/>
                        <a:pt x="524505" y="1021354"/>
                        <a:pt x="524336" y="1021354"/>
                      </a:cubicBezTo>
                      <a:close/>
                      <a:moveTo>
                        <a:pt x="508581" y="942274"/>
                      </a:moveTo>
                      <a:cubicBezTo>
                        <a:pt x="507398" y="942274"/>
                        <a:pt x="506401" y="941429"/>
                        <a:pt x="506198" y="940263"/>
                      </a:cubicBezTo>
                      <a:cubicBezTo>
                        <a:pt x="503882" y="926959"/>
                        <a:pt x="501701" y="913537"/>
                        <a:pt x="499757" y="900402"/>
                      </a:cubicBezTo>
                      <a:cubicBezTo>
                        <a:pt x="499571" y="899083"/>
                        <a:pt x="500484" y="897849"/>
                        <a:pt x="501803" y="897646"/>
                      </a:cubicBezTo>
                      <a:cubicBezTo>
                        <a:pt x="503121" y="897460"/>
                        <a:pt x="504355" y="898373"/>
                        <a:pt x="504541" y="899692"/>
                      </a:cubicBezTo>
                      <a:cubicBezTo>
                        <a:pt x="506485" y="912793"/>
                        <a:pt x="508649" y="926164"/>
                        <a:pt x="510965" y="939434"/>
                      </a:cubicBezTo>
                      <a:cubicBezTo>
                        <a:pt x="511185" y="940753"/>
                        <a:pt x="510306" y="942004"/>
                        <a:pt x="508987" y="942224"/>
                      </a:cubicBezTo>
                      <a:cubicBezTo>
                        <a:pt x="508987" y="942224"/>
                        <a:pt x="508987" y="942224"/>
                        <a:pt x="508987" y="942224"/>
                      </a:cubicBezTo>
                      <a:close/>
                      <a:moveTo>
                        <a:pt x="496748" y="862502"/>
                      </a:moveTo>
                      <a:cubicBezTo>
                        <a:pt x="495531" y="862502"/>
                        <a:pt x="494500" y="861589"/>
                        <a:pt x="494348" y="860372"/>
                      </a:cubicBezTo>
                      <a:cubicBezTo>
                        <a:pt x="492657" y="846848"/>
                        <a:pt x="491288" y="833426"/>
                        <a:pt x="490071" y="820207"/>
                      </a:cubicBezTo>
                      <a:cubicBezTo>
                        <a:pt x="489952" y="818888"/>
                        <a:pt x="490916" y="817722"/>
                        <a:pt x="492235" y="817586"/>
                      </a:cubicBezTo>
                      <a:cubicBezTo>
                        <a:pt x="492235" y="817586"/>
                        <a:pt x="492252" y="817586"/>
                        <a:pt x="492252" y="817586"/>
                      </a:cubicBezTo>
                      <a:cubicBezTo>
                        <a:pt x="493587" y="817468"/>
                        <a:pt x="494754" y="818449"/>
                        <a:pt x="494888" y="819767"/>
                      </a:cubicBezTo>
                      <a:cubicBezTo>
                        <a:pt x="496089" y="832936"/>
                        <a:pt x="497526" y="846409"/>
                        <a:pt x="499148" y="859797"/>
                      </a:cubicBezTo>
                      <a:cubicBezTo>
                        <a:pt x="499301" y="861116"/>
                        <a:pt x="498354" y="862316"/>
                        <a:pt x="497035" y="862485"/>
                      </a:cubicBezTo>
                      <a:close/>
                      <a:moveTo>
                        <a:pt x="489378" y="782205"/>
                      </a:moveTo>
                      <a:cubicBezTo>
                        <a:pt x="488093" y="782205"/>
                        <a:pt x="487045" y="781208"/>
                        <a:pt x="486960" y="779940"/>
                      </a:cubicBezTo>
                      <a:cubicBezTo>
                        <a:pt x="486132" y="766416"/>
                        <a:pt x="485507" y="752893"/>
                        <a:pt x="485118" y="739589"/>
                      </a:cubicBezTo>
                      <a:cubicBezTo>
                        <a:pt x="485084" y="738253"/>
                        <a:pt x="486132" y="737138"/>
                        <a:pt x="487468" y="737087"/>
                      </a:cubicBezTo>
                      <a:lnTo>
                        <a:pt x="487468" y="737087"/>
                      </a:lnTo>
                      <a:cubicBezTo>
                        <a:pt x="488769" y="737087"/>
                        <a:pt x="489851" y="738135"/>
                        <a:pt x="489885" y="739437"/>
                      </a:cubicBezTo>
                      <a:cubicBezTo>
                        <a:pt x="490274" y="752622"/>
                        <a:pt x="490899" y="766146"/>
                        <a:pt x="491728" y="779636"/>
                      </a:cubicBezTo>
                      <a:cubicBezTo>
                        <a:pt x="491812" y="780971"/>
                        <a:pt x="490798" y="782121"/>
                        <a:pt x="489479" y="782205"/>
                      </a:cubicBezTo>
                      <a:cubicBezTo>
                        <a:pt x="489462" y="782205"/>
                        <a:pt x="489462" y="782205"/>
                        <a:pt x="489462" y="782205"/>
                      </a:cubicBezTo>
                      <a:close/>
                      <a:moveTo>
                        <a:pt x="487045" y="701621"/>
                      </a:moveTo>
                      <a:lnTo>
                        <a:pt x="487045" y="701621"/>
                      </a:lnTo>
                      <a:cubicBezTo>
                        <a:pt x="485709" y="701604"/>
                        <a:pt x="484628" y="700523"/>
                        <a:pt x="484628" y="699187"/>
                      </a:cubicBezTo>
                      <a:cubicBezTo>
                        <a:pt x="484628" y="685663"/>
                        <a:pt x="485000" y="672140"/>
                        <a:pt x="485541" y="658802"/>
                      </a:cubicBezTo>
                      <a:cubicBezTo>
                        <a:pt x="485608" y="657467"/>
                        <a:pt x="486724" y="656436"/>
                        <a:pt x="488059" y="656469"/>
                      </a:cubicBezTo>
                      <a:cubicBezTo>
                        <a:pt x="489395" y="656520"/>
                        <a:pt x="490426" y="657653"/>
                        <a:pt x="490375" y="658988"/>
                      </a:cubicBezTo>
                      <a:cubicBezTo>
                        <a:pt x="490375" y="658988"/>
                        <a:pt x="490375" y="658988"/>
                        <a:pt x="490375" y="658988"/>
                      </a:cubicBezTo>
                      <a:cubicBezTo>
                        <a:pt x="489834" y="672191"/>
                        <a:pt x="489530" y="685731"/>
                        <a:pt x="489462" y="699204"/>
                      </a:cubicBezTo>
                      <a:cubicBezTo>
                        <a:pt x="489462" y="700539"/>
                        <a:pt x="488380" y="701621"/>
                        <a:pt x="487045" y="701621"/>
                      </a:cubicBezTo>
                      <a:close/>
                      <a:moveTo>
                        <a:pt x="838456" y="642760"/>
                      </a:moveTo>
                      <a:lnTo>
                        <a:pt x="838456" y="642760"/>
                      </a:lnTo>
                      <a:cubicBezTo>
                        <a:pt x="824781" y="642641"/>
                        <a:pt x="811190" y="642084"/>
                        <a:pt x="798055" y="641069"/>
                      </a:cubicBezTo>
                      <a:cubicBezTo>
                        <a:pt x="796719" y="640968"/>
                        <a:pt x="795722" y="639818"/>
                        <a:pt x="795806" y="638483"/>
                      </a:cubicBezTo>
                      <a:cubicBezTo>
                        <a:pt x="795925" y="637148"/>
                        <a:pt x="797074" y="636150"/>
                        <a:pt x="798410" y="636235"/>
                      </a:cubicBezTo>
                      <a:cubicBezTo>
                        <a:pt x="811443" y="637215"/>
                        <a:pt x="824933" y="637773"/>
                        <a:pt x="838490" y="637925"/>
                      </a:cubicBezTo>
                      <a:cubicBezTo>
                        <a:pt x="839826" y="637925"/>
                        <a:pt x="840908" y="639007"/>
                        <a:pt x="840908" y="640342"/>
                      </a:cubicBezTo>
                      <a:cubicBezTo>
                        <a:pt x="840908" y="641678"/>
                        <a:pt x="839826" y="642760"/>
                        <a:pt x="838490" y="642760"/>
                      </a:cubicBezTo>
                      <a:close/>
                      <a:moveTo>
                        <a:pt x="878724" y="641374"/>
                      </a:moveTo>
                      <a:cubicBezTo>
                        <a:pt x="877388" y="641424"/>
                        <a:pt x="876256" y="640393"/>
                        <a:pt x="876204" y="639058"/>
                      </a:cubicBezTo>
                      <a:cubicBezTo>
                        <a:pt x="876154" y="637722"/>
                        <a:pt x="877185" y="636590"/>
                        <a:pt x="878520" y="636539"/>
                      </a:cubicBezTo>
                      <a:cubicBezTo>
                        <a:pt x="891825" y="635457"/>
                        <a:pt x="905044" y="633631"/>
                        <a:pt x="918145" y="631079"/>
                      </a:cubicBezTo>
                      <a:cubicBezTo>
                        <a:pt x="919429" y="630741"/>
                        <a:pt x="920748" y="631518"/>
                        <a:pt x="921086" y="632820"/>
                      </a:cubicBezTo>
                      <a:cubicBezTo>
                        <a:pt x="921424" y="634105"/>
                        <a:pt x="920646" y="635423"/>
                        <a:pt x="919362" y="635761"/>
                      </a:cubicBezTo>
                      <a:cubicBezTo>
                        <a:pt x="919277" y="635778"/>
                        <a:pt x="919176" y="635795"/>
                        <a:pt x="919091" y="635812"/>
                      </a:cubicBezTo>
                      <a:cubicBezTo>
                        <a:pt x="905821" y="638398"/>
                        <a:pt x="892399" y="640258"/>
                        <a:pt x="878926" y="641357"/>
                      </a:cubicBezTo>
                      <a:close/>
                      <a:moveTo>
                        <a:pt x="758245" y="636674"/>
                      </a:moveTo>
                      <a:lnTo>
                        <a:pt x="757890" y="636674"/>
                      </a:lnTo>
                      <a:cubicBezTo>
                        <a:pt x="744467" y="634680"/>
                        <a:pt x="731113" y="632144"/>
                        <a:pt x="718198" y="629152"/>
                      </a:cubicBezTo>
                      <a:cubicBezTo>
                        <a:pt x="716896" y="628864"/>
                        <a:pt x="716085" y="627579"/>
                        <a:pt x="716389" y="626278"/>
                      </a:cubicBezTo>
                      <a:cubicBezTo>
                        <a:pt x="716389" y="626278"/>
                        <a:pt x="716389" y="626261"/>
                        <a:pt x="716389" y="626261"/>
                      </a:cubicBezTo>
                      <a:cubicBezTo>
                        <a:pt x="716693" y="624959"/>
                        <a:pt x="717995" y="624148"/>
                        <a:pt x="719296" y="624452"/>
                      </a:cubicBezTo>
                      <a:cubicBezTo>
                        <a:pt x="719296" y="624452"/>
                        <a:pt x="719296" y="624452"/>
                        <a:pt x="719296" y="624452"/>
                      </a:cubicBezTo>
                      <a:cubicBezTo>
                        <a:pt x="732076" y="627410"/>
                        <a:pt x="745313" y="629912"/>
                        <a:pt x="758600" y="631890"/>
                      </a:cubicBezTo>
                      <a:cubicBezTo>
                        <a:pt x="759918" y="632042"/>
                        <a:pt x="760882" y="633242"/>
                        <a:pt x="760729" y="634561"/>
                      </a:cubicBezTo>
                      <a:cubicBezTo>
                        <a:pt x="760577" y="635812"/>
                        <a:pt x="759513" y="636759"/>
                        <a:pt x="758245" y="636708"/>
                      </a:cubicBezTo>
                      <a:close/>
                      <a:moveTo>
                        <a:pt x="957549" y="625551"/>
                      </a:moveTo>
                      <a:cubicBezTo>
                        <a:pt x="956214" y="625534"/>
                        <a:pt x="955149" y="624452"/>
                        <a:pt x="955149" y="623117"/>
                      </a:cubicBezTo>
                      <a:cubicBezTo>
                        <a:pt x="955165" y="622086"/>
                        <a:pt x="955808" y="621190"/>
                        <a:pt x="956772" y="620852"/>
                      </a:cubicBezTo>
                      <a:cubicBezTo>
                        <a:pt x="969382" y="616592"/>
                        <a:pt x="981638" y="611351"/>
                        <a:pt x="993454" y="605215"/>
                      </a:cubicBezTo>
                      <a:cubicBezTo>
                        <a:pt x="994638" y="604589"/>
                        <a:pt x="996109" y="605046"/>
                        <a:pt x="996733" y="606229"/>
                      </a:cubicBezTo>
                      <a:cubicBezTo>
                        <a:pt x="997343" y="607429"/>
                        <a:pt x="996886" y="608883"/>
                        <a:pt x="995702" y="609509"/>
                      </a:cubicBezTo>
                      <a:cubicBezTo>
                        <a:pt x="983666" y="615763"/>
                        <a:pt x="971174" y="621088"/>
                        <a:pt x="958327" y="625433"/>
                      </a:cubicBezTo>
                      <a:cubicBezTo>
                        <a:pt x="958090" y="625517"/>
                        <a:pt x="957820" y="625551"/>
                        <a:pt x="957566" y="625551"/>
                      </a:cubicBezTo>
                      <a:close/>
                      <a:moveTo>
                        <a:pt x="490426" y="621071"/>
                      </a:moveTo>
                      <a:lnTo>
                        <a:pt x="490223" y="621071"/>
                      </a:lnTo>
                      <a:cubicBezTo>
                        <a:pt x="488888" y="620970"/>
                        <a:pt x="487907" y="619803"/>
                        <a:pt x="488009" y="618468"/>
                      </a:cubicBezTo>
                      <a:cubicBezTo>
                        <a:pt x="489107" y="604944"/>
                        <a:pt x="490477" y="591421"/>
                        <a:pt x="492099" y="578252"/>
                      </a:cubicBezTo>
                      <a:cubicBezTo>
                        <a:pt x="492269" y="576934"/>
                        <a:pt x="493469" y="575987"/>
                        <a:pt x="494787" y="576156"/>
                      </a:cubicBezTo>
                      <a:cubicBezTo>
                        <a:pt x="496123" y="576308"/>
                        <a:pt x="497069" y="577525"/>
                        <a:pt x="496900" y="578844"/>
                      </a:cubicBezTo>
                      <a:cubicBezTo>
                        <a:pt x="495294" y="591928"/>
                        <a:pt x="493925" y="605384"/>
                        <a:pt x="492826" y="618857"/>
                      </a:cubicBezTo>
                      <a:cubicBezTo>
                        <a:pt x="492725" y="620108"/>
                        <a:pt x="491677" y="621071"/>
                        <a:pt x="490426" y="621071"/>
                      </a:cubicBezTo>
                      <a:close/>
                      <a:moveTo>
                        <a:pt x="680010" y="618502"/>
                      </a:moveTo>
                      <a:cubicBezTo>
                        <a:pt x="679757" y="618502"/>
                        <a:pt x="679503" y="618468"/>
                        <a:pt x="679266" y="618384"/>
                      </a:cubicBezTo>
                      <a:cubicBezTo>
                        <a:pt x="666487" y="614259"/>
                        <a:pt x="653741" y="609542"/>
                        <a:pt x="641384" y="604353"/>
                      </a:cubicBezTo>
                      <a:cubicBezTo>
                        <a:pt x="640150" y="603829"/>
                        <a:pt x="639575" y="602409"/>
                        <a:pt x="640099" y="601175"/>
                      </a:cubicBezTo>
                      <a:cubicBezTo>
                        <a:pt x="640606" y="599958"/>
                        <a:pt x="642026" y="599366"/>
                        <a:pt x="643260" y="599890"/>
                      </a:cubicBezTo>
                      <a:cubicBezTo>
                        <a:pt x="655482" y="604961"/>
                        <a:pt x="668093" y="609695"/>
                        <a:pt x="680754" y="613769"/>
                      </a:cubicBezTo>
                      <a:cubicBezTo>
                        <a:pt x="682039" y="614157"/>
                        <a:pt x="682766" y="615493"/>
                        <a:pt x="682377" y="616777"/>
                      </a:cubicBezTo>
                      <a:cubicBezTo>
                        <a:pt x="682073" y="617826"/>
                        <a:pt x="681092" y="618519"/>
                        <a:pt x="680010" y="618502"/>
                      </a:cubicBezTo>
                      <a:close/>
                      <a:moveTo>
                        <a:pt x="1028514" y="588074"/>
                      </a:moveTo>
                      <a:cubicBezTo>
                        <a:pt x="1027771" y="588074"/>
                        <a:pt x="1027061" y="587736"/>
                        <a:pt x="1026587" y="587144"/>
                      </a:cubicBezTo>
                      <a:cubicBezTo>
                        <a:pt x="1025793" y="586079"/>
                        <a:pt x="1025979" y="584574"/>
                        <a:pt x="1027027" y="583763"/>
                      </a:cubicBezTo>
                      <a:cubicBezTo>
                        <a:pt x="1037541" y="575649"/>
                        <a:pt x="1047279" y="566554"/>
                        <a:pt x="1056069" y="556597"/>
                      </a:cubicBezTo>
                      <a:cubicBezTo>
                        <a:pt x="1056948" y="555600"/>
                        <a:pt x="1058452" y="555515"/>
                        <a:pt x="1059449" y="556378"/>
                      </a:cubicBezTo>
                      <a:cubicBezTo>
                        <a:pt x="1060430" y="557257"/>
                        <a:pt x="1060515" y="558761"/>
                        <a:pt x="1059670" y="559758"/>
                      </a:cubicBezTo>
                      <a:cubicBezTo>
                        <a:pt x="1050660" y="569952"/>
                        <a:pt x="1040719" y="579266"/>
                        <a:pt x="1029952" y="587567"/>
                      </a:cubicBezTo>
                      <a:cubicBezTo>
                        <a:pt x="1029545" y="587905"/>
                        <a:pt x="1029039" y="588107"/>
                        <a:pt x="1028514" y="588124"/>
                      </a:cubicBezTo>
                      <a:close/>
                      <a:moveTo>
                        <a:pt x="605901" y="587313"/>
                      </a:moveTo>
                      <a:cubicBezTo>
                        <a:pt x="605512" y="587313"/>
                        <a:pt x="605123" y="587228"/>
                        <a:pt x="604785" y="587042"/>
                      </a:cubicBezTo>
                      <a:cubicBezTo>
                        <a:pt x="593036" y="580872"/>
                        <a:pt x="581271" y="574060"/>
                        <a:pt x="569793" y="566757"/>
                      </a:cubicBezTo>
                      <a:cubicBezTo>
                        <a:pt x="568660" y="566030"/>
                        <a:pt x="568322" y="564543"/>
                        <a:pt x="569049" y="563410"/>
                      </a:cubicBezTo>
                      <a:cubicBezTo>
                        <a:pt x="569776" y="562277"/>
                        <a:pt x="571264" y="561939"/>
                        <a:pt x="572396" y="562666"/>
                      </a:cubicBezTo>
                      <a:cubicBezTo>
                        <a:pt x="583756" y="569867"/>
                        <a:pt x="595403" y="576612"/>
                        <a:pt x="607033" y="582715"/>
                      </a:cubicBezTo>
                      <a:cubicBezTo>
                        <a:pt x="608217" y="583324"/>
                        <a:pt x="608690" y="584794"/>
                        <a:pt x="608065" y="585977"/>
                      </a:cubicBezTo>
                      <a:cubicBezTo>
                        <a:pt x="607642" y="586789"/>
                        <a:pt x="606814" y="587279"/>
                        <a:pt x="605901" y="587279"/>
                      </a:cubicBezTo>
                      <a:close/>
                      <a:moveTo>
                        <a:pt x="538012" y="544375"/>
                      </a:moveTo>
                      <a:cubicBezTo>
                        <a:pt x="537488" y="544375"/>
                        <a:pt x="536981" y="544206"/>
                        <a:pt x="536558" y="543885"/>
                      </a:cubicBezTo>
                      <a:cubicBezTo>
                        <a:pt x="526416" y="536380"/>
                        <a:pt x="516273" y="528265"/>
                        <a:pt x="506130" y="519729"/>
                      </a:cubicBezTo>
                      <a:cubicBezTo>
                        <a:pt x="504896" y="526118"/>
                        <a:pt x="503730" y="532559"/>
                        <a:pt x="502614" y="539034"/>
                      </a:cubicBezTo>
                      <a:cubicBezTo>
                        <a:pt x="502394" y="540352"/>
                        <a:pt x="501144" y="541231"/>
                        <a:pt x="499825" y="541011"/>
                      </a:cubicBezTo>
                      <a:cubicBezTo>
                        <a:pt x="498506" y="540792"/>
                        <a:pt x="497627" y="539541"/>
                        <a:pt x="497847" y="538222"/>
                      </a:cubicBezTo>
                      <a:cubicBezTo>
                        <a:pt x="500129" y="524817"/>
                        <a:pt x="502732" y="511462"/>
                        <a:pt x="505606" y="498530"/>
                      </a:cubicBezTo>
                      <a:cubicBezTo>
                        <a:pt x="505944" y="497246"/>
                        <a:pt x="507263" y="496468"/>
                        <a:pt x="508564" y="496806"/>
                      </a:cubicBezTo>
                      <a:cubicBezTo>
                        <a:pt x="509781" y="497127"/>
                        <a:pt x="510559" y="498327"/>
                        <a:pt x="510323" y="499578"/>
                      </a:cubicBezTo>
                      <a:cubicBezTo>
                        <a:pt x="509240" y="504514"/>
                        <a:pt x="508176" y="509484"/>
                        <a:pt x="507178" y="514505"/>
                      </a:cubicBezTo>
                      <a:cubicBezTo>
                        <a:pt x="507500" y="514607"/>
                        <a:pt x="507787" y="514776"/>
                        <a:pt x="508040" y="514995"/>
                      </a:cubicBezTo>
                      <a:cubicBezTo>
                        <a:pt x="518437" y="523836"/>
                        <a:pt x="528985" y="532255"/>
                        <a:pt x="539398" y="540014"/>
                      </a:cubicBezTo>
                      <a:cubicBezTo>
                        <a:pt x="540463" y="540809"/>
                        <a:pt x="540700" y="542313"/>
                        <a:pt x="539906" y="543395"/>
                      </a:cubicBezTo>
                      <a:cubicBezTo>
                        <a:pt x="539449" y="544004"/>
                        <a:pt x="538722" y="544375"/>
                        <a:pt x="537962" y="544375"/>
                      </a:cubicBezTo>
                      <a:close/>
                      <a:moveTo>
                        <a:pt x="1081358" y="527944"/>
                      </a:moveTo>
                      <a:cubicBezTo>
                        <a:pt x="1080935" y="527944"/>
                        <a:pt x="1080512" y="527843"/>
                        <a:pt x="1080141" y="527623"/>
                      </a:cubicBezTo>
                      <a:cubicBezTo>
                        <a:pt x="1078975" y="526981"/>
                        <a:pt x="1078552" y="525493"/>
                        <a:pt x="1079211" y="524327"/>
                      </a:cubicBezTo>
                      <a:cubicBezTo>
                        <a:pt x="1079228" y="524310"/>
                        <a:pt x="1079245" y="524276"/>
                        <a:pt x="1079262" y="524242"/>
                      </a:cubicBezTo>
                      <a:cubicBezTo>
                        <a:pt x="1085922" y="512747"/>
                        <a:pt x="1091467" y="500626"/>
                        <a:pt x="1095812" y="488066"/>
                      </a:cubicBezTo>
                      <a:cubicBezTo>
                        <a:pt x="1096183" y="486782"/>
                        <a:pt x="1097519" y="486038"/>
                        <a:pt x="1098804" y="486410"/>
                      </a:cubicBezTo>
                      <a:cubicBezTo>
                        <a:pt x="1100088" y="486765"/>
                        <a:pt x="1100832" y="488100"/>
                        <a:pt x="1100460" y="489385"/>
                      </a:cubicBezTo>
                      <a:cubicBezTo>
                        <a:pt x="1100443" y="489470"/>
                        <a:pt x="1100409" y="489554"/>
                        <a:pt x="1100375" y="489639"/>
                      </a:cubicBezTo>
                      <a:cubicBezTo>
                        <a:pt x="1095947" y="502503"/>
                        <a:pt x="1090284" y="514911"/>
                        <a:pt x="1083471" y="526676"/>
                      </a:cubicBezTo>
                      <a:cubicBezTo>
                        <a:pt x="1083065" y="527454"/>
                        <a:pt x="1082288" y="527961"/>
                        <a:pt x="1081409" y="527995"/>
                      </a:cubicBezTo>
                      <a:close/>
                      <a:moveTo>
                        <a:pt x="476564" y="492208"/>
                      </a:moveTo>
                      <a:cubicBezTo>
                        <a:pt x="475939" y="492225"/>
                        <a:pt x="475330" y="491988"/>
                        <a:pt x="474874" y="491549"/>
                      </a:cubicBezTo>
                      <a:cubicBezTo>
                        <a:pt x="465526" y="482640"/>
                        <a:pt x="455907" y="472954"/>
                        <a:pt x="446288" y="462980"/>
                      </a:cubicBezTo>
                      <a:cubicBezTo>
                        <a:pt x="445359" y="462013"/>
                        <a:pt x="445375" y="460473"/>
                        <a:pt x="446339" y="459540"/>
                      </a:cubicBezTo>
                      <a:cubicBezTo>
                        <a:pt x="447319" y="458607"/>
                        <a:pt x="448857" y="458632"/>
                        <a:pt x="449787" y="459599"/>
                      </a:cubicBezTo>
                      <a:cubicBezTo>
                        <a:pt x="459356" y="469590"/>
                        <a:pt x="468906" y="479158"/>
                        <a:pt x="478204" y="487999"/>
                      </a:cubicBezTo>
                      <a:cubicBezTo>
                        <a:pt x="479168" y="488912"/>
                        <a:pt x="479218" y="490450"/>
                        <a:pt x="478305" y="491413"/>
                      </a:cubicBezTo>
                      <a:cubicBezTo>
                        <a:pt x="477832" y="491904"/>
                        <a:pt x="477189" y="492191"/>
                        <a:pt x="476513" y="492174"/>
                      </a:cubicBezTo>
                      <a:close/>
                      <a:moveTo>
                        <a:pt x="517794" y="462388"/>
                      </a:moveTo>
                      <a:cubicBezTo>
                        <a:pt x="517575" y="462387"/>
                        <a:pt x="517355" y="462353"/>
                        <a:pt x="517152" y="462287"/>
                      </a:cubicBezTo>
                      <a:cubicBezTo>
                        <a:pt x="515867" y="461945"/>
                        <a:pt x="515107" y="460630"/>
                        <a:pt x="515445" y="459349"/>
                      </a:cubicBezTo>
                      <a:cubicBezTo>
                        <a:pt x="515462" y="459337"/>
                        <a:pt x="515462" y="459324"/>
                        <a:pt x="515462" y="459312"/>
                      </a:cubicBezTo>
                      <a:cubicBezTo>
                        <a:pt x="519130" y="446177"/>
                        <a:pt x="523187" y="433177"/>
                        <a:pt x="527497" y="420702"/>
                      </a:cubicBezTo>
                      <a:cubicBezTo>
                        <a:pt x="527869" y="419417"/>
                        <a:pt x="529205" y="418672"/>
                        <a:pt x="530490" y="419037"/>
                      </a:cubicBezTo>
                      <a:cubicBezTo>
                        <a:pt x="531774" y="419402"/>
                        <a:pt x="532518" y="420739"/>
                        <a:pt x="532146" y="422022"/>
                      </a:cubicBezTo>
                      <a:cubicBezTo>
                        <a:pt x="532129" y="422108"/>
                        <a:pt x="532095" y="422191"/>
                        <a:pt x="532062" y="422274"/>
                      </a:cubicBezTo>
                      <a:cubicBezTo>
                        <a:pt x="527785" y="434665"/>
                        <a:pt x="523762" y="447631"/>
                        <a:pt x="520110" y="460613"/>
                      </a:cubicBezTo>
                      <a:cubicBezTo>
                        <a:pt x="519840" y="461656"/>
                        <a:pt x="518927" y="462399"/>
                        <a:pt x="517845" y="462439"/>
                      </a:cubicBezTo>
                      <a:close/>
                      <a:moveTo>
                        <a:pt x="1107763" y="452246"/>
                      </a:moveTo>
                      <a:lnTo>
                        <a:pt x="1107391" y="452246"/>
                      </a:lnTo>
                      <a:cubicBezTo>
                        <a:pt x="1106072" y="452056"/>
                        <a:pt x="1105177" y="450841"/>
                        <a:pt x="1105362" y="449527"/>
                      </a:cubicBezTo>
                      <a:cubicBezTo>
                        <a:pt x="1105362" y="449516"/>
                        <a:pt x="1105362" y="449502"/>
                        <a:pt x="1105362" y="449490"/>
                      </a:cubicBezTo>
                      <a:cubicBezTo>
                        <a:pt x="1107053" y="438254"/>
                        <a:pt x="1107881" y="426907"/>
                        <a:pt x="1107881" y="415546"/>
                      </a:cubicBezTo>
                      <a:cubicBezTo>
                        <a:pt x="1107881" y="413602"/>
                        <a:pt x="1107881" y="411675"/>
                        <a:pt x="1107881" y="409731"/>
                      </a:cubicBezTo>
                      <a:cubicBezTo>
                        <a:pt x="1107848" y="408395"/>
                        <a:pt x="1108913" y="407286"/>
                        <a:pt x="1110231" y="407254"/>
                      </a:cubicBezTo>
                      <a:cubicBezTo>
                        <a:pt x="1111566" y="407222"/>
                        <a:pt x="1112682" y="408277"/>
                        <a:pt x="1112716" y="409612"/>
                      </a:cubicBezTo>
                      <a:cubicBezTo>
                        <a:pt x="1112716" y="411590"/>
                        <a:pt x="1112716" y="413568"/>
                        <a:pt x="1112716" y="415546"/>
                      </a:cubicBezTo>
                      <a:cubicBezTo>
                        <a:pt x="1112716" y="427151"/>
                        <a:pt x="1111854" y="438741"/>
                        <a:pt x="1110147" y="450217"/>
                      </a:cubicBezTo>
                      <a:cubicBezTo>
                        <a:pt x="1109977" y="451422"/>
                        <a:pt x="1108946" y="452317"/>
                        <a:pt x="1107729" y="452296"/>
                      </a:cubicBezTo>
                      <a:close/>
                      <a:moveTo>
                        <a:pt x="420830" y="434090"/>
                      </a:moveTo>
                      <a:cubicBezTo>
                        <a:pt x="420137" y="434094"/>
                        <a:pt x="419478" y="433798"/>
                        <a:pt x="419021" y="433279"/>
                      </a:cubicBezTo>
                      <a:cubicBezTo>
                        <a:pt x="410569" y="423728"/>
                        <a:pt x="401863" y="413754"/>
                        <a:pt x="392583" y="402766"/>
                      </a:cubicBezTo>
                      <a:cubicBezTo>
                        <a:pt x="391720" y="401743"/>
                        <a:pt x="391855" y="400215"/>
                        <a:pt x="392870" y="399351"/>
                      </a:cubicBezTo>
                      <a:cubicBezTo>
                        <a:pt x="393884" y="398488"/>
                        <a:pt x="395422" y="398616"/>
                        <a:pt x="396285" y="399639"/>
                      </a:cubicBezTo>
                      <a:cubicBezTo>
                        <a:pt x="405531" y="410593"/>
                        <a:pt x="414152" y="420550"/>
                        <a:pt x="422638" y="430067"/>
                      </a:cubicBezTo>
                      <a:cubicBezTo>
                        <a:pt x="423518" y="431064"/>
                        <a:pt x="423433" y="432593"/>
                        <a:pt x="422436" y="433480"/>
                      </a:cubicBezTo>
                      <a:cubicBezTo>
                        <a:pt x="421996" y="433874"/>
                        <a:pt x="421421" y="434090"/>
                        <a:pt x="420830" y="434090"/>
                      </a:cubicBezTo>
                      <a:close/>
                      <a:moveTo>
                        <a:pt x="544233" y="386267"/>
                      </a:moveTo>
                      <a:cubicBezTo>
                        <a:pt x="543912" y="386264"/>
                        <a:pt x="543591" y="386201"/>
                        <a:pt x="543286" y="386081"/>
                      </a:cubicBezTo>
                      <a:cubicBezTo>
                        <a:pt x="542052" y="385564"/>
                        <a:pt x="541478" y="384146"/>
                        <a:pt x="542002" y="382915"/>
                      </a:cubicBezTo>
                      <a:cubicBezTo>
                        <a:pt x="542002" y="382912"/>
                        <a:pt x="542002" y="382907"/>
                        <a:pt x="542002" y="382903"/>
                      </a:cubicBezTo>
                      <a:cubicBezTo>
                        <a:pt x="547310" y="370293"/>
                        <a:pt x="553057" y="357952"/>
                        <a:pt x="559075" y="346204"/>
                      </a:cubicBezTo>
                      <a:cubicBezTo>
                        <a:pt x="559684" y="345013"/>
                        <a:pt x="561155" y="344544"/>
                        <a:pt x="562338" y="345156"/>
                      </a:cubicBezTo>
                      <a:cubicBezTo>
                        <a:pt x="563521" y="345767"/>
                        <a:pt x="563994" y="347228"/>
                        <a:pt x="563386" y="348418"/>
                      </a:cubicBezTo>
                      <a:cubicBezTo>
                        <a:pt x="557418" y="360048"/>
                        <a:pt x="551722" y="372287"/>
                        <a:pt x="546481" y="384780"/>
                      </a:cubicBezTo>
                      <a:cubicBezTo>
                        <a:pt x="546126" y="385701"/>
                        <a:pt x="545230" y="386310"/>
                        <a:pt x="544250" y="386318"/>
                      </a:cubicBezTo>
                      <a:close/>
                      <a:moveTo>
                        <a:pt x="368713" y="372625"/>
                      </a:moveTo>
                      <a:cubicBezTo>
                        <a:pt x="367986" y="372630"/>
                        <a:pt x="367293" y="372299"/>
                        <a:pt x="366837" y="371729"/>
                      </a:cubicBezTo>
                      <a:cubicBezTo>
                        <a:pt x="359297" y="362499"/>
                        <a:pt x="351268" y="352509"/>
                        <a:pt x="341480" y="340321"/>
                      </a:cubicBezTo>
                      <a:cubicBezTo>
                        <a:pt x="340651" y="339274"/>
                        <a:pt x="340821" y="337750"/>
                        <a:pt x="341852" y="336915"/>
                      </a:cubicBezTo>
                      <a:cubicBezTo>
                        <a:pt x="342900" y="336079"/>
                        <a:pt x="344438" y="336248"/>
                        <a:pt x="345266" y="337295"/>
                      </a:cubicBezTo>
                      <a:cubicBezTo>
                        <a:pt x="355003" y="349483"/>
                        <a:pt x="363033" y="359457"/>
                        <a:pt x="370623" y="368670"/>
                      </a:cubicBezTo>
                      <a:cubicBezTo>
                        <a:pt x="371468" y="369699"/>
                        <a:pt x="371333" y="371224"/>
                        <a:pt x="370302" y="372073"/>
                      </a:cubicBezTo>
                      <a:cubicBezTo>
                        <a:pt x="369863" y="372433"/>
                        <a:pt x="369305" y="372629"/>
                        <a:pt x="368747" y="372625"/>
                      </a:cubicBezTo>
                      <a:close/>
                      <a:moveTo>
                        <a:pt x="1105869" y="372084"/>
                      </a:moveTo>
                      <a:cubicBezTo>
                        <a:pt x="1104703" y="372076"/>
                        <a:pt x="1103722" y="371258"/>
                        <a:pt x="1103486" y="370123"/>
                      </a:cubicBezTo>
                      <a:cubicBezTo>
                        <a:pt x="1100967" y="357049"/>
                        <a:pt x="1097367" y="344204"/>
                        <a:pt x="1092752" y="331716"/>
                      </a:cubicBezTo>
                      <a:cubicBezTo>
                        <a:pt x="1092278" y="330460"/>
                        <a:pt x="1092921" y="329064"/>
                        <a:pt x="1094171" y="328597"/>
                      </a:cubicBezTo>
                      <a:cubicBezTo>
                        <a:pt x="1095439" y="328131"/>
                        <a:pt x="1096826" y="328770"/>
                        <a:pt x="1097299" y="330026"/>
                      </a:cubicBezTo>
                      <a:cubicBezTo>
                        <a:pt x="1101998" y="342760"/>
                        <a:pt x="1105667" y="355853"/>
                        <a:pt x="1108253" y="369177"/>
                      </a:cubicBezTo>
                      <a:cubicBezTo>
                        <a:pt x="1108506" y="370487"/>
                        <a:pt x="1107661" y="371756"/>
                        <a:pt x="1106343" y="372013"/>
                      </a:cubicBezTo>
                      <a:cubicBezTo>
                        <a:pt x="1106343" y="372015"/>
                        <a:pt x="1106326" y="372015"/>
                        <a:pt x="1106326" y="372017"/>
                      </a:cubicBezTo>
                      <a:cubicBezTo>
                        <a:pt x="1106174" y="372059"/>
                        <a:pt x="1106005" y="372081"/>
                        <a:pt x="1105835" y="372084"/>
                      </a:cubicBezTo>
                      <a:close/>
                      <a:moveTo>
                        <a:pt x="581085" y="314609"/>
                      </a:moveTo>
                      <a:cubicBezTo>
                        <a:pt x="579733" y="314601"/>
                        <a:pt x="578651" y="313503"/>
                        <a:pt x="578668" y="312159"/>
                      </a:cubicBezTo>
                      <a:cubicBezTo>
                        <a:pt x="578668" y="311717"/>
                        <a:pt x="578786" y="311284"/>
                        <a:pt x="579022" y="310907"/>
                      </a:cubicBezTo>
                      <a:cubicBezTo>
                        <a:pt x="586275" y="299243"/>
                        <a:pt x="593983" y="288001"/>
                        <a:pt x="601962" y="277504"/>
                      </a:cubicBezTo>
                      <a:cubicBezTo>
                        <a:pt x="602773" y="276439"/>
                        <a:pt x="604295" y="276231"/>
                        <a:pt x="605343" y="277039"/>
                      </a:cubicBezTo>
                      <a:cubicBezTo>
                        <a:pt x="606408" y="277847"/>
                        <a:pt x="606628" y="279363"/>
                        <a:pt x="605816" y="280428"/>
                      </a:cubicBezTo>
                      <a:cubicBezTo>
                        <a:pt x="597939" y="290807"/>
                        <a:pt x="590298" y="301931"/>
                        <a:pt x="583131" y="313460"/>
                      </a:cubicBezTo>
                      <a:cubicBezTo>
                        <a:pt x="582708" y="314215"/>
                        <a:pt x="581913" y="314687"/>
                        <a:pt x="581051" y="314694"/>
                      </a:cubicBezTo>
                      <a:close/>
                      <a:moveTo>
                        <a:pt x="318287" y="309538"/>
                      </a:moveTo>
                      <a:cubicBezTo>
                        <a:pt x="317543" y="309604"/>
                        <a:pt x="316816" y="309314"/>
                        <a:pt x="316309" y="308760"/>
                      </a:cubicBezTo>
                      <a:cubicBezTo>
                        <a:pt x="307975" y="298291"/>
                        <a:pt x="299574" y="287793"/>
                        <a:pt x="291138" y="277267"/>
                      </a:cubicBezTo>
                      <a:cubicBezTo>
                        <a:pt x="290327" y="276210"/>
                        <a:pt x="290513" y="274692"/>
                        <a:pt x="291578" y="273876"/>
                      </a:cubicBezTo>
                      <a:cubicBezTo>
                        <a:pt x="292592" y="273080"/>
                        <a:pt x="294080" y="273240"/>
                        <a:pt x="294908" y="274241"/>
                      </a:cubicBezTo>
                      <a:cubicBezTo>
                        <a:pt x="303377" y="284756"/>
                        <a:pt x="311779" y="295258"/>
                        <a:pt x="320096" y="305751"/>
                      </a:cubicBezTo>
                      <a:cubicBezTo>
                        <a:pt x="320924" y="306796"/>
                        <a:pt x="320755" y="308317"/>
                        <a:pt x="319707" y="309147"/>
                      </a:cubicBezTo>
                      <a:cubicBezTo>
                        <a:pt x="319284" y="309489"/>
                        <a:pt x="318743" y="309673"/>
                        <a:pt x="318203" y="309673"/>
                      </a:cubicBezTo>
                      <a:close/>
                      <a:moveTo>
                        <a:pt x="1078096" y="296623"/>
                      </a:moveTo>
                      <a:cubicBezTo>
                        <a:pt x="1077217" y="296624"/>
                        <a:pt x="1076422" y="296159"/>
                        <a:pt x="1075983" y="295405"/>
                      </a:cubicBezTo>
                      <a:cubicBezTo>
                        <a:pt x="1069423" y="283821"/>
                        <a:pt x="1061935" y="272785"/>
                        <a:pt x="1053601" y="262408"/>
                      </a:cubicBezTo>
                      <a:cubicBezTo>
                        <a:pt x="1052688" y="261436"/>
                        <a:pt x="1052739" y="259906"/>
                        <a:pt x="1053702" y="258991"/>
                      </a:cubicBezTo>
                      <a:cubicBezTo>
                        <a:pt x="1054683" y="258077"/>
                        <a:pt x="1056204" y="258124"/>
                        <a:pt x="1057117" y="259096"/>
                      </a:cubicBezTo>
                      <a:cubicBezTo>
                        <a:pt x="1057201" y="259186"/>
                        <a:pt x="1057286" y="259280"/>
                        <a:pt x="1057354" y="259382"/>
                      </a:cubicBezTo>
                      <a:cubicBezTo>
                        <a:pt x="1065874" y="269956"/>
                        <a:pt x="1073515" y="281206"/>
                        <a:pt x="1080191" y="293022"/>
                      </a:cubicBezTo>
                      <a:cubicBezTo>
                        <a:pt x="1080885" y="294163"/>
                        <a:pt x="1080530" y="295651"/>
                        <a:pt x="1079380" y="296344"/>
                      </a:cubicBezTo>
                      <a:cubicBezTo>
                        <a:pt x="1079346" y="296364"/>
                        <a:pt x="1079312" y="296384"/>
                        <a:pt x="1079278" y="296403"/>
                      </a:cubicBezTo>
                      <a:cubicBezTo>
                        <a:pt x="1078907" y="296626"/>
                        <a:pt x="1078484" y="296748"/>
                        <a:pt x="1078062" y="296758"/>
                      </a:cubicBezTo>
                      <a:close/>
                      <a:moveTo>
                        <a:pt x="629855" y="250558"/>
                      </a:moveTo>
                      <a:cubicBezTo>
                        <a:pt x="628519" y="250529"/>
                        <a:pt x="627454" y="249422"/>
                        <a:pt x="627488" y="248088"/>
                      </a:cubicBezTo>
                      <a:cubicBezTo>
                        <a:pt x="627505" y="247483"/>
                        <a:pt x="627741" y="246905"/>
                        <a:pt x="628164" y="246467"/>
                      </a:cubicBezTo>
                      <a:cubicBezTo>
                        <a:pt x="637428" y="236605"/>
                        <a:pt x="647249" y="227297"/>
                        <a:pt x="657612" y="218591"/>
                      </a:cubicBezTo>
                      <a:cubicBezTo>
                        <a:pt x="658626" y="217732"/>
                        <a:pt x="660164" y="217864"/>
                        <a:pt x="661009" y="218887"/>
                      </a:cubicBezTo>
                      <a:cubicBezTo>
                        <a:pt x="661872" y="219910"/>
                        <a:pt x="661737" y="221435"/>
                        <a:pt x="660722" y="222293"/>
                      </a:cubicBezTo>
                      <a:cubicBezTo>
                        <a:pt x="650512" y="230883"/>
                        <a:pt x="640809" y="240060"/>
                        <a:pt x="631680" y="249780"/>
                      </a:cubicBezTo>
                      <a:cubicBezTo>
                        <a:pt x="631224" y="250348"/>
                        <a:pt x="630547" y="250683"/>
                        <a:pt x="629821" y="250693"/>
                      </a:cubicBezTo>
                      <a:close/>
                      <a:moveTo>
                        <a:pt x="267624" y="246889"/>
                      </a:moveTo>
                      <a:cubicBezTo>
                        <a:pt x="266897" y="246888"/>
                        <a:pt x="266221" y="246565"/>
                        <a:pt x="265765" y="246010"/>
                      </a:cubicBezTo>
                      <a:cubicBezTo>
                        <a:pt x="256704" y="235006"/>
                        <a:pt x="248234" y="224897"/>
                        <a:pt x="239884" y="215143"/>
                      </a:cubicBezTo>
                      <a:cubicBezTo>
                        <a:pt x="238971" y="214162"/>
                        <a:pt x="239038" y="212632"/>
                        <a:pt x="240019" y="211726"/>
                      </a:cubicBezTo>
                      <a:cubicBezTo>
                        <a:pt x="240999" y="210822"/>
                        <a:pt x="242538" y="210883"/>
                        <a:pt x="243433" y="211863"/>
                      </a:cubicBezTo>
                      <a:cubicBezTo>
                        <a:pt x="243484" y="211907"/>
                        <a:pt x="243518" y="211953"/>
                        <a:pt x="243552" y="211998"/>
                      </a:cubicBezTo>
                      <a:cubicBezTo>
                        <a:pt x="251920" y="221786"/>
                        <a:pt x="260456" y="231895"/>
                        <a:pt x="269501" y="242934"/>
                      </a:cubicBezTo>
                      <a:cubicBezTo>
                        <a:pt x="270346" y="243984"/>
                        <a:pt x="270177" y="245515"/>
                        <a:pt x="269129" y="246355"/>
                      </a:cubicBezTo>
                      <a:cubicBezTo>
                        <a:pt x="268689" y="246697"/>
                        <a:pt x="268165" y="246884"/>
                        <a:pt x="267624" y="246889"/>
                      </a:cubicBezTo>
                      <a:close/>
                      <a:moveTo>
                        <a:pt x="1027703" y="234262"/>
                      </a:moveTo>
                      <a:cubicBezTo>
                        <a:pt x="1027077" y="234277"/>
                        <a:pt x="1026486" y="234059"/>
                        <a:pt x="1026013" y="233653"/>
                      </a:cubicBezTo>
                      <a:cubicBezTo>
                        <a:pt x="1017120" y="225715"/>
                        <a:pt x="1007637" y="218449"/>
                        <a:pt x="997664" y="211914"/>
                      </a:cubicBezTo>
                      <a:lnTo>
                        <a:pt x="994165" y="209649"/>
                      </a:lnTo>
                      <a:cubicBezTo>
                        <a:pt x="993031" y="208930"/>
                        <a:pt x="992710" y="207434"/>
                        <a:pt x="993438" y="206310"/>
                      </a:cubicBezTo>
                      <a:cubicBezTo>
                        <a:pt x="994147" y="205184"/>
                        <a:pt x="995635" y="204856"/>
                        <a:pt x="996767" y="205575"/>
                      </a:cubicBezTo>
                      <a:cubicBezTo>
                        <a:pt x="997951" y="206319"/>
                        <a:pt x="999135" y="207096"/>
                        <a:pt x="1000317" y="207874"/>
                      </a:cubicBezTo>
                      <a:cubicBezTo>
                        <a:pt x="1010494" y="214534"/>
                        <a:pt x="1020164" y="221942"/>
                        <a:pt x="1029242" y="230036"/>
                      </a:cubicBezTo>
                      <a:cubicBezTo>
                        <a:pt x="1030205" y="230923"/>
                        <a:pt x="1030289" y="232428"/>
                        <a:pt x="1029427" y="233416"/>
                      </a:cubicBezTo>
                      <a:cubicBezTo>
                        <a:pt x="1029005" y="233929"/>
                        <a:pt x="1028379" y="234236"/>
                        <a:pt x="1027703" y="234262"/>
                      </a:cubicBezTo>
                      <a:close/>
                      <a:moveTo>
                        <a:pt x="691590" y="199185"/>
                      </a:moveTo>
                      <a:cubicBezTo>
                        <a:pt x="690762" y="199188"/>
                        <a:pt x="689984" y="198767"/>
                        <a:pt x="689545" y="198069"/>
                      </a:cubicBezTo>
                      <a:cubicBezTo>
                        <a:pt x="688818" y="196940"/>
                        <a:pt x="689139" y="195434"/>
                        <a:pt x="690271" y="194703"/>
                      </a:cubicBezTo>
                      <a:cubicBezTo>
                        <a:pt x="690271" y="194698"/>
                        <a:pt x="690288" y="194693"/>
                        <a:pt x="690288" y="194688"/>
                      </a:cubicBezTo>
                      <a:cubicBezTo>
                        <a:pt x="701733" y="187416"/>
                        <a:pt x="713684" y="180987"/>
                        <a:pt x="726058" y="175451"/>
                      </a:cubicBezTo>
                      <a:cubicBezTo>
                        <a:pt x="727276" y="174910"/>
                        <a:pt x="728712" y="175463"/>
                        <a:pt x="729253" y="176685"/>
                      </a:cubicBezTo>
                      <a:cubicBezTo>
                        <a:pt x="729794" y="177909"/>
                        <a:pt x="729236" y="179339"/>
                        <a:pt x="728019" y="179880"/>
                      </a:cubicBezTo>
                      <a:cubicBezTo>
                        <a:pt x="715848" y="185343"/>
                        <a:pt x="704082" y="191694"/>
                        <a:pt x="692841" y="198881"/>
                      </a:cubicBezTo>
                      <a:cubicBezTo>
                        <a:pt x="692452" y="199090"/>
                        <a:pt x="692029" y="199197"/>
                        <a:pt x="691590" y="199185"/>
                      </a:cubicBezTo>
                      <a:close/>
                      <a:moveTo>
                        <a:pt x="960558" y="190090"/>
                      </a:moveTo>
                      <a:cubicBezTo>
                        <a:pt x="960186" y="190097"/>
                        <a:pt x="959814" y="190009"/>
                        <a:pt x="959477" y="189837"/>
                      </a:cubicBezTo>
                      <a:cubicBezTo>
                        <a:pt x="947542" y="183879"/>
                        <a:pt x="935252" y="178653"/>
                        <a:pt x="922675" y="174183"/>
                      </a:cubicBezTo>
                      <a:cubicBezTo>
                        <a:pt x="921424" y="173730"/>
                        <a:pt x="920765" y="172349"/>
                        <a:pt x="921204" y="171089"/>
                      </a:cubicBezTo>
                      <a:cubicBezTo>
                        <a:pt x="921644" y="169837"/>
                        <a:pt x="922996" y="169171"/>
                        <a:pt x="924264" y="169604"/>
                      </a:cubicBezTo>
                      <a:cubicBezTo>
                        <a:pt x="924264" y="169609"/>
                        <a:pt x="924281" y="169614"/>
                        <a:pt x="924298" y="169619"/>
                      </a:cubicBezTo>
                      <a:cubicBezTo>
                        <a:pt x="937061" y="174156"/>
                        <a:pt x="949520" y="179462"/>
                        <a:pt x="961640" y="185509"/>
                      </a:cubicBezTo>
                      <a:cubicBezTo>
                        <a:pt x="962840" y="186104"/>
                        <a:pt x="963314" y="187556"/>
                        <a:pt x="962722" y="188751"/>
                      </a:cubicBezTo>
                      <a:cubicBezTo>
                        <a:pt x="962316" y="189573"/>
                        <a:pt x="961471" y="190092"/>
                        <a:pt x="960558" y="190090"/>
                      </a:cubicBezTo>
                      <a:close/>
                      <a:moveTo>
                        <a:pt x="215203" y="185661"/>
                      </a:moveTo>
                      <a:cubicBezTo>
                        <a:pt x="214510" y="185663"/>
                        <a:pt x="213867" y="185367"/>
                        <a:pt x="213411" y="184850"/>
                      </a:cubicBezTo>
                      <a:cubicBezTo>
                        <a:pt x="204198" y="174606"/>
                        <a:pt x="195002" y="164683"/>
                        <a:pt x="186076" y="155334"/>
                      </a:cubicBezTo>
                      <a:cubicBezTo>
                        <a:pt x="185147" y="154368"/>
                        <a:pt x="185164" y="152828"/>
                        <a:pt x="186127" y="151894"/>
                      </a:cubicBezTo>
                      <a:cubicBezTo>
                        <a:pt x="187108" y="150961"/>
                        <a:pt x="188646" y="150987"/>
                        <a:pt x="189576" y="151954"/>
                      </a:cubicBezTo>
                      <a:cubicBezTo>
                        <a:pt x="198535" y="161336"/>
                        <a:pt x="207765" y="171309"/>
                        <a:pt x="217012" y="181587"/>
                      </a:cubicBezTo>
                      <a:cubicBezTo>
                        <a:pt x="217891" y="182598"/>
                        <a:pt x="217806" y="184136"/>
                        <a:pt x="216792" y="185022"/>
                      </a:cubicBezTo>
                      <a:cubicBezTo>
                        <a:pt x="216353" y="185408"/>
                        <a:pt x="215795" y="185622"/>
                        <a:pt x="215203" y="185627"/>
                      </a:cubicBezTo>
                      <a:close/>
                      <a:moveTo>
                        <a:pt x="764939" y="166610"/>
                      </a:moveTo>
                      <a:cubicBezTo>
                        <a:pt x="763603" y="166644"/>
                        <a:pt x="762487" y="165589"/>
                        <a:pt x="762454" y="164253"/>
                      </a:cubicBezTo>
                      <a:cubicBezTo>
                        <a:pt x="762437" y="163114"/>
                        <a:pt x="763197" y="162110"/>
                        <a:pt x="764313" y="161843"/>
                      </a:cubicBezTo>
                      <a:cubicBezTo>
                        <a:pt x="777414" y="158306"/>
                        <a:pt x="790769" y="155818"/>
                        <a:pt x="804259" y="154405"/>
                      </a:cubicBezTo>
                      <a:cubicBezTo>
                        <a:pt x="805594" y="154264"/>
                        <a:pt x="806778" y="155230"/>
                        <a:pt x="806930" y="156560"/>
                      </a:cubicBezTo>
                      <a:cubicBezTo>
                        <a:pt x="807065" y="157890"/>
                        <a:pt x="806102" y="159082"/>
                        <a:pt x="804766" y="159222"/>
                      </a:cubicBezTo>
                      <a:cubicBezTo>
                        <a:pt x="791530" y="160607"/>
                        <a:pt x="778429" y="163048"/>
                        <a:pt x="765581" y="166525"/>
                      </a:cubicBezTo>
                      <a:cubicBezTo>
                        <a:pt x="765362" y="166583"/>
                        <a:pt x="765125" y="166612"/>
                        <a:pt x="764888" y="166610"/>
                      </a:cubicBezTo>
                      <a:close/>
                      <a:moveTo>
                        <a:pt x="884640" y="163381"/>
                      </a:moveTo>
                      <a:cubicBezTo>
                        <a:pt x="884471" y="163398"/>
                        <a:pt x="884318" y="163398"/>
                        <a:pt x="884150" y="163381"/>
                      </a:cubicBezTo>
                      <a:cubicBezTo>
                        <a:pt x="871099" y="160717"/>
                        <a:pt x="857863" y="159021"/>
                        <a:pt x="844560" y="158310"/>
                      </a:cubicBezTo>
                      <a:cubicBezTo>
                        <a:pt x="843224" y="158237"/>
                        <a:pt x="842210" y="157103"/>
                        <a:pt x="842277" y="155774"/>
                      </a:cubicBezTo>
                      <a:cubicBezTo>
                        <a:pt x="842328" y="154459"/>
                        <a:pt x="843426" y="153428"/>
                        <a:pt x="844745" y="153472"/>
                      </a:cubicBezTo>
                      <a:cubicBezTo>
                        <a:pt x="844762" y="153472"/>
                        <a:pt x="844796" y="153473"/>
                        <a:pt x="844813" y="153475"/>
                      </a:cubicBezTo>
                      <a:cubicBezTo>
                        <a:pt x="858370" y="154222"/>
                        <a:pt x="871843" y="155980"/>
                        <a:pt x="885130" y="158732"/>
                      </a:cubicBezTo>
                      <a:cubicBezTo>
                        <a:pt x="886431" y="159004"/>
                        <a:pt x="887277" y="160284"/>
                        <a:pt x="887007" y="161591"/>
                      </a:cubicBezTo>
                      <a:cubicBezTo>
                        <a:pt x="886770" y="162712"/>
                        <a:pt x="885789" y="163515"/>
                        <a:pt x="884640" y="163516"/>
                      </a:cubicBezTo>
                      <a:close/>
                      <a:moveTo>
                        <a:pt x="159435" y="127341"/>
                      </a:moveTo>
                      <a:cubicBezTo>
                        <a:pt x="158810" y="127344"/>
                        <a:pt x="158201" y="127102"/>
                        <a:pt x="157744" y="126664"/>
                      </a:cubicBezTo>
                      <a:cubicBezTo>
                        <a:pt x="147990" y="117164"/>
                        <a:pt x="138118" y="107917"/>
                        <a:pt x="128398" y="99178"/>
                      </a:cubicBezTo>
                      <a:cubicBezTo>
                        <a:pt x="127401" y="98287"/>
                        <a:pt x="127316" y="96757"/>
                        <a:pt x="128212" y="95763"/>
                      </a:cubicBezTo>
                      <a:cubicBezTo>
                        <a:pt x="129108" y="94769"/>
                        <a:pt x="130629" y="94686"/>
                        <a:pt x="131627" y="95577"/>
                      </a:cubicBezTo>
                      <a:cubicBezTo>
                        <a:pt x="141415" y="104367"/>
                        <a:pt x="151321" y="113648"/>
                        <a:pt x="161108" y="123199"/>
                      </a:cubicBezTo>
                      <a:cubicBezTo>
                        <a:pt x="162038" y="124135"/>
                        <a:pt x="162038" y="125643"/>
                        <a:pt x="161108" y="126580"/>
                      </a:cubicBezTo>
                      <a:cubicBezTo>
                        <a:pt x="160686" y="127072"/>
                        <a:pt x="160077" y="127371"/>
                        <a:pt x="159435" y="127408"/>
                      </a:cubicBezTo>
                      <a:close/>
                      <a:moveTo>
                        <a:pt x="99441" y="73550"/>
                      </a:moveTo>
                      <a:cubicBezTo>
                        <a:pt x="98883" y="73550"/>
                        <a:pt x="98342" y="73353"/>
                        <a:pt x="97919" y="72993"/>
                      </a:cubicBezTo>
                      <a:cubicBezTo>
                        <a:pt x="87489" y="64456"/>
                        <a:pt x="76839" y="56088"/>
                        <a:pt x="66240" y="48295"/>
                      </a:cubicBezTo>
                      <a:cubicBezTo>
                        <a:pt x="65175" y="47497"/>
                        <a:pt x="64939" y="45979"/>
                        <a:pt x="65750" y="44906"/>
                      </a:cubicBezTo>
                      <a:cubicBezTo>
                        <a:pt x="66544" y="43832"/>
                        <a:pt x="68066" y="43609"/>
                        <a:pt x="69131" y="44407"/>
                      </a:cubicBezTo>
                      <a:cubicBezTo>
                        <a:pt x="79781" y="52301"/>
                        <a:pt x="90498" y="60652"/>
                        <a:pt x="100979" y="69257"/>
                      </a:cubicBezTo>
                      <a:cubicBezTo>
                        <a:pt x="101993" y="70102"/>
                        <a:pt x="102146" y="71608"/>
                        <a:pt x="101317" y="72638"/>
                      </a:cubicBezTo>
                      <a:cubicBezTo>
                        <a:pt x="100878" y="73239"/>
                        <a:pt x="100184" y="73603"/>
                        <a:pt x="99441" y="73618"/>
                      </a:cubicBezTo>
                      <a:close/>
                      <a:moveTo>
                        <a:pt x="34730" y="25626"/>
                      </a:moveTo>
                      <a:cubicBezTo>
                        <a:pt x="34257" y="25624"/>
                        <a:pt x="33784" y="25484"/>
                        <a:pt x="33394" y="25220"/>
                      </a:cubicBezTo>
                      <a:cubicBezTo>
                        <a:pt x="22238" y="17816"/>
                        <a:pt x="10793" y="10649"/>
                        <a:pt x="-634" y="3921"/>
                      </a:cubicBezTo>
                      <a:cubicBezTo>
                        <a:pt x="-1784" y="3239"/>
                        <a:pt x="-2172" y="1752"/>
                        <a:pt x="-1479" y="599"/>
                      </a:cubicBezTo>
                      <a:cubicBezTo>
                        <a:pt x="-803" y="-554"/>
                        <a:pt x="684" y="-936"/>
                        <a:pt x="1834" y="-255"/>
                      </a:cubicBezTo>
                      <a:cubicBezTo>
                        <a:pt x="13329" y="6507"/>
                        <a:pt x="24841" y="13742"/>
                        <a:pt x="36066" y="21180"/>
                      </a:cubicBezTo>
                      <a:cubicBezTo>
                        <a:pt x="37181" y="21937"/>
                        <a:pt x="37469" y="23452"/>
                        <a:pt x="36708" y="24563"/>
                      </a:cubicBezTo>
                      <a:cubicBezTo>
                        <a:pt x="36269" y="25217"/>
                        <a:pt x="35524" y="25614"/>
                        <a:pt x="34730" y="2562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爱设计-3-140">
                  <a:extLst>
                    <a:ext uri="{FF2B5EF4-FFF2-40B4-BE49-F238E27FC236}">
                      <a16:creationId xmlns:a16="http://schemas.microsoft.com/office/drawing/2014/main" id="{582F403C-E4C2-D779-AAAE-81D5EDF76E78}"/>
                    </a:ext>
                  </a:extLst>
                </p:cNvPr>
                <p:cNvSpPr/>
                <p:nvPr/>
              </p:nvSpPr>
              <p:spPr>
                <a:xfrm>
                  <a:off x="8101661" y="3645636"/>
                  <a:ext cx="128474" cy="120411"/>
                </a:xfrm>
                <a:custGeom>
                  <a:avLst/>
                  <a:gdLst>
                    <a:gd name="connsiteX0" fmla="*/ 126651 w 128474"/>
                    <a:gd name="connsiteY0" fmla="*/ 119819 h 120411"/>
                    <a:gd name="connsiteX1" fmla="*/ -1824 w 128474"/>
                    <a:gd name="connsiteY1" fmla="*/ 119819 h 120411"/>
                    <a:gd name="connsiteX2" fmla="*/ -1824 w 128474"/>
                    <a:gd name="connsiteY2" fmla="*/ -593 h 120411"/>
                    <a:gd name="connsiteX3" fmla="*/ 4938 w 128474"/>
                    <a:gd name="connsiteY3" fmla="*/ 5679 h 120411"/>
                    <a:gd name="connsiteX4" fmla="*/ 119619 w 128474"/>
                    <a:gd name="connsiteY4" fmla="*/ 112905 h 120411"/>
                    <a:gd name="connsiteX5" fmla="*/ 6206 w 128474"/>
                    <a:gd name="connsiteY5" fmla="*/ 111755 h 120411"/>
                    <a:gd name="connsiteX6" fmla="*/ 106788 w 128474"/>
                    <a:gd name="connsiteY6" fmla="*/ 111755 h 120411"/>
                    <a:gd name="connsiteX7" fmla="*/ 6240 w 128474"/>
                    <a:gd name="connsiteY7" fmla="*/ 17884 h 120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8474" h="120411">
                      <a:moveTo>
                        <a:pt x="126651" y="119819"/>
                      </a:moveTo>
                      <a:lnTo>
                        <a:pt x="-1824" y="119819"/>
                      </a:lnTo>
                      <a:lnTo>
                        <a:pt x="-1824" y="-593"/>
                      </a:lnTo>
                      <a:lnTo>
                        <a:pt x="4938" y="5679"/>
                      </a:lnTo>
                      <a:cubicBezTo>
                        <a:pt x="5902" y="6575"/>
                        <a:pt x="101581" y="95273"/>
                        <a:pt x="119619" y="112905"/>
                      </a:cubicBezTo>
                      <a:close/>
                      <a:moveTo>
                        <a:pt x="6206" y="111755"/>
                      </a:moveTo>
                      <a:lnTo>
                        <a:pt x="106788" y="111755"/>
                      </a:lnTo>
                      <a:cubicBezTo>
                        <a:pt x="83392" y="89509"/>
                        <a:pt x="25967" y="36175"/>
                        <a:pt x="6240" y="1788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爱设计-3-141">
                  <a:extLst>
                    <a:ext uri="{FF2B5EF4-FFF2-40B4-BE49-F238E27FC236}">
                      <a16:creationId xmlns:a16="http://schemas.microsoft.com/office/drawing/2014/main" id="{78F93501-597A-5089-AFFE-64815DA15D2D}"/>
                    </a:ext>
                  </a:extLst>
                </p:cNvPr>
                <p:cNvSpPr/>
                <p:nvPr/>
              </p:nvSpPr>
              <p:spPr>
                <a:xfrm>
                  <a:off x="6904523" y="2262612"/>
                  <a:ext cx="70328" cy="84789"/>
                </a:xfrm>
                <a:custGeom>
                  <a:avLst/>
                  <a:gdLst>
                    <a:gd name="connsiteX0" fmla="*/ 4288 w 70328"/>
                    <a:gd name="connsiteY0" fmla="*/ 84197 h 84789"/>
                    <a:gd name="connsiteX1" fmla="*/ 400 w 70328"/>
                    <a:gd name="connsiteY1" fmla="*/ 81256 h 84789"/>
                    <a:gd name="connsiteX2" fmla="*/ 924 w 70328"/>
                    <a:gd name="connsiteY2" fmla="*/ 56913 h 84789"/>
                    <a:gd name="connsiteX3" fmla="*/ 21209 w 70328"/>
                    <a:gd name="connsiteY3" fmla="*/ 48072 h 84789"/>
                    <a:gd name="connsiteX4" fmla="*/ 40565 w 70328"/>
                    <a:gd name="connsiteY4" fmla="*/ 41429 h 84789"/>
                    <a:gd name="connsiteX5" fmla="*/ 60478 w 70328"/>
                    <a:gd name="connsiteY5" fmla="*/ 2836 h 84789"/>
                    <a:gd name="connsiteX6" fmla="*/ 65076 w 70328"/>
                    <a:gd name="connsiteY6" fmla="*/ -545 h 84789"/>
                    <a:gd name="connsiteX7" fmla="*/ 68457 w 70328"/>
                    <a:gd name="connsiteY7" fmla="*/ 4061 h 84789"/>
                    <a:gd name="connsiteX8" fmla="*/ 68423 w 70328"/>
                    <a:gd name="connsiteY8" fmla="*/ 4289 h 84789"/>
                    <a:gd name="connsiteX9" fmla="*/ 46008 w 70328"/>
                    <a:gd name="connsiteY9" fmla="*/ 47379 h 84789"/>
                    <a:gd name="connsiteX10" fmla="*/ 22342 w 70328"/>
                    <a:gd name="connsiteY10" fmla="*/ 56051 h 84789"/>
                    <a:gd name="connsiteX11" fmla="*/ 7618 w 70328"/>
                    <a:gd name="connsiteY11" fmla="*/ 61325 h 84789"/>
                    <a:gd name="connsiteX12" fmla="*/ 8108 w 70328"/>
                    <a:gd name="connsiteY12" fmla="*/ 79092 h 84789"/>
                    <a:gd name="connsiteX13" fmla="*/ 5302 w 70328"/>
                    <a:gd name="connsiteY13" fmla="*/ 84062 h 84789"/>
                    <a:gd name="connsiteX14" fmla="*/ 4288 w 70328"/>
                    <a:gd name="connsiteY14" fmla="*/ 84197 h 847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70328" h="84789">
                      <a:moveTo>
                        <a:pt x="4288" y="84197"/>
                      </a:moveTo>
                      <a:cubicBezTo>
                        <a:pt x="2479" y="84192"/>
                        <a:pt x="890" y="82992"/>
                        <a:pt x="400" y="81256"/>
                      </a:cubicBezTo>
                      <a:cubicBezTo>
                        <a:pt x="-2727" y="69980"/>
                        <a:pt x="-2559" y="62255"/>
                        <a:pt x="924" y="56913"/>
                      </a:cubicBezTo>
                      <a:cubicBezTo>
                        <a:pt x="5235" y="50354"/>
                        <a:pt x="13383" y="49188"/>
                        <a:pt x="21209" y="48072"/>
                      </a:cubicBezTo>
                      <a:cubicBezTo>
                        <a:pt x="28259" y="47058"/>
                        <a:pt x="35561" y="46027"/>
                        <a:pt x="40565" y="41429"/>
                      </a:cubicBezTo>
                      <a:cubicBezTo>
                        <a:pt x="55779" y="27499"/>
                        <a:pt x="60445" y="3072"/>
                        <a:pt x="60478" y="2836"/>
                      </a:cubicBezTo>
                      <a:cubicBezTo>
                        <a:pt x="60816" y="630"/>
                        <a:pt x="62879" y="-883"/>
                        <a:pt x="65076" y="-545"/>
                      </a:cubicBezTo>
                      <a:cubicBezTo>
                        <a:pt x="67291" y="-207"/>
                        <a:pt x="68796" y="1855"/>
                        <a:pt x="68457" y="4061"/>
                      </a:cubicBezTo>
                      <a:cubicBezTo>
                        <a:pt x="68457" y="4137"/>
                        <a:pt x="68440" y="4213"/>
                        <a:pt x="68423" y="4289"/>
                      </a:cubicBezTo>
                      <a:cubicBezTo>
                        <a:pt x="68221" y="5388"/>
                        <a:pt x="63251" y="31590"/>
                        <a:pt x="46008" y="47379"/>
                      </a:cubicBezTo>
                      <a:cubicBezTo>
                        <a:pt x="39247" y="53651"/>
                        <a:pt x="30236" y="54919"/>
                        <a:pt x="22342" y="56051"/>
                      </a:cubicBezTo>
                      <a:cubicBezTo>
                        <a:pt x="15681" y="56998"/>
                        <a:pt x="9917" y="57742"/>
                        <a:pt x="7618" y="61325"/>
                      </a:cubicBezTo>
                      <a:cubicBezTo>
                        <a:pt x="5556" y="64486"/>
                        <a:pt x="5708" y="70471"/>
                        <a:pt x="8108" y="79092"/>
                      </a:cubicBezTo>
                      <a:cubicBezTo>
                        <a:pt x="8700" y="81239"/>
                        <a:pt x="7449" y="83462"/>
                        <a:pt x="5302" y="84062"/>
                      </a:cubicBezTo>
                      <a:cubicBezTo>
                        <a:pt x="4964" y="84152"/>
                        <a:pt x="4626" y="84195"/>
                        <a:pt x="4288" y="8419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爱设计-3-142">
                  <a:extLst>
                    <a:ext uri="{FF2B5EF4-FFF2-40B4-BE49-F238E27FC236}">
                      <a16:creationId xmlns:a16="http://schemas.microsoft.com/office/drawing/2014/main" id="{9E8EE0E2-9457-77EE-17EB-970FC1C5E434}"/>
                    </a:ext>
                  </a:extLst>
                </p:cNvPr>
                <p:cNvSpPr/>
                <p:nvPr/>
              </p:nvSpPr>
              <p:spPr>
                <a:xfrm>
                  <a:off x="10699476" y="4091999"/>
                  <a:ext cx="105480" cy="50411"/>
                </a:xfrm>
                <a:custGeom>
                  <a:avLst/>
                  <a:gdLst>
                    <a:gd name="connsiteX0" fmla="*/ 93678 w 105480"/>
                    <a:gd name="connsiteY0" fmla="*/ 49818 h 50411"/>
                    <a:gd name="connsiteX1" fmla="*/ 56488 w 105480"/>
                    <a:gd name="connsiteY1" fmla="*/ 34063 h 50411"/>
                    <a:gd name="connsiteX2" fmla="*/ 3677 w 105480"/>
                    <a:gd name="connsiteY2" fmla="*/ 10008 h 50411"/>
                    <a:gd name="connsiteX3" fmla="*/ -1546 w 105480"/>
                    <a:gd name="connsiteY3" fmla="*/ 7743 h 50411"/>
                    <a:gd name="connsiteX4" fmla="*/ 296 w 105480"/>
                    <a:gd name="connsiteY4" fmla="*/ 2722 h 50411"/>
                    <a:gd name="connsiteX5" fmla="*/ 62370 w 105480"/>
                    <a:gd name="connsiteY5" fmla="*/ 28468 h 50411"/>
                    <a:gd name="connsiteX6" fmla="*/ 99070 w 105480"/>
                    <a:gd name="connsiteY6" fmla="*/ 41366 h 50411"/>
                    <a:gd name="connsiteX7" fmla="*/ 103617 w 105480"/>
                    <a:gd name="connsiteY7" fmla="*/ 44814 h 50411"/>
                    <a:gd name="connsiteX8" fmla="*/ 100575 w 105480"/>
                    <a:gd name="connsiteY8" fmla="*/ 49294 h 50411"/>
                    <a:gd name="connsiteX9" fmla="*/ 93678 w 105480"/>
                    <a:gd name="connsiteY9" fmla="*/ 49818 h 50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05480" h="50411">
                      <a:moveTo>
                        <a:pt x="93678" y="49818"/>
                      </a:moveTo>
                      <a:cubicBezTo>
                        <a:pt x="79647" y="49903"/>
                        <a:pt x="66191" y="44206"/>
                        <a:pt x="56488" y="34063"/>
                      </a:cubicBezTo>
                      <a:cubicBezTo>
                        <a:pt x="36980" y="13778"/>
                        <a:pt x="20532" y="1944"/>
                        <a:pt x="3677" y="10008"/>
                      </a:cubicBezTo>
                      <a:cubicBezTo>
                        <a:pt x="1615" y="10819"/>
                        <a:pt x="-735" y="9805"/>
                        <a:pt x="-1546" y="7743"/>
                      </a:cubicBezTo>
                      <a:cubicBezTo>
                        <a:pt x="-2290" y="5833"/>
                        <a:pt x="-1495" y="3686"/>
                        <a:pt x="296" y="2722"/>
                      </a:cubicBezTo>
                      <a:cubicBezTo>
                        <a:pt x="22746" y="-7928"/>
                        <a:pt x="43387" y="8808"/>
                        <a:pt x="62370" y="28468"/>
                      </a:cubicBezTo>
                      <a:cubicBezTo>
                        <a:pt x="71837" y="38391"/>
                        <a:pt x="85479" y="43192"/>
                        <a:pt x="99070" y="41366"/>
                      </a:cubicBezTo>
                      <a:cubicBezTo>
                        <a:pt x="101285" y="41062"/>
                        <a:pt x="103313" y="42617"/>
                        <a:pt x="103617" y="44814"/>
                      </a:cubicBezTo>
                      <a:cubicBezTo>
                        <a:pt x="103904" y="46877"/>
                        <a:pt x="102586" y="48804"/>
                        <a:pt x="100575" y="49294"/>
                      </a:cubicBezTo>
                      <a:cubicBezTo>
                        <a:pt x="98292" y="49666"/>
                        <a:pt x="95994" y="49835"/>
                        <a:pt x="93678" y="4981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爱设计-3-143">
                  <a:extLst>
                    <a:ext uri="{FF2B5EF4-FFF2-40B4-BE49-F238E27FC236}">
                      <a16:creationId xmlns:a16="http://schemas.microsoft.com/office/drawing/2014/main" id="{4E4D9D72-1123-EBF2-B5EE-D46135813909}"/>
                    </a:ext>
                  </a:extLst>
                </p:cNvPr>
                <p:cNvSpPr/>
                <p:nvPr/>
              </p:nvSpPr>
              <p:spPr>
                <a:xfrm>
                  <a:off x="6489391" y="2958111"/>
                  <a:ext cx="52877" cy="134069"/>
                </a:xfrm>
                <a:custGeom>
                  <a:avLst/>
                  <a:gdLst>
                    <a:gd name="connsiteX0" fmla="*/ -1824 w 52877"/>
                    <a:gd name="connsiteY0" fmla="*/ 133477 h 134069"/>
                    <a:gd name="connsiteX1" fmla="*/ 2960 w 52877"/>
                    <a:gd name="connsiteY1" fmla="*/ -593 h 134069"/>
                    <a:gd name="connsiteX2" fmla="*/ 51054 w 52877"/>
                    <a:gd name="connsiteY2" fmla="*/ 113090 h 134069"/>
                    <a:gd name="connsiteX3" fmla="*/ 9722 w 52877"/>
                    <a:gd name="connsiteY3" fmla="*/ 36090 h 134069"/>
                    <a:gd name="connsiteX4" fmla="*/ 6662 w 52877"/>
                    <a:gd name="connsiteY4" fmla="*/ 121560 h 134069"/>
                    <a:gd name="connsiteX5" fmla="*/ 40387 w 52877"/>
                    <a:gd name="connsiteY5" fmla="*/ 108560 h 134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877" h="134069">
                      <a:moveTo>
                        <a:pt x="-1824" y="133477"/>
                      </a:moveTo>
                      <a:lnTo>
                        <a:pt x="2960" y="-593"/>
                      </a:lnTo>
                      <a:lnTo>
                        <a:pt x="51054" y="113090"/>
                      </a:lnTo>
                      <a:close/>
                      <a:moveTo>
                        <a:pt x="9722" y="36090"/>
                      </a:moveTo>
                      <a:lnTo>
                        <a:pt x="6662" y="121560"/>
                      </a:lnTo>
                      <a:lnTo>
                        <a:pt x="40387" y="10856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爱设计-3-144">
                  <a:extLst>
                    <a:ext uri="{FF2B5EF4-FFF2-40B4-BE49-F238E27FC236}">
                      <a16:creationId xmlns:a16="http://schemas.microsoft.com/office/drawing/2014/main" id="{B9B01970-DDC1-E698-6864-70D18E4CCF6A}"/>
                    </a:ext>
                  </a:extLst>
                </p:cNvPr>
                <p:cNvSpPr/>
                <p:nvPr/>
              </p:nvSpPr>
              <p:spPr>
                <a:xfrm>
                  <a:off x="7263863" y="2348426"/>
                  <a:ext cx="8085" cy="287992"/>
                </a:xfrm>
                <a:custGeom>
                  <a:avLst/>
                  <a:gdLst>
                    <a:gd name="connsiteX0" fmla="*/ 2226 w 8085"/>
                    <a:gd name="connsiteY0" fmla="*/ 287400 h 287992"/>
                    <a:gd name="connsiteX1" fmla="*/ -1814 w 8085"/>
                    <a:gd name="connsiteY1" fmla="*/ 283377 h 287992"/>
                    <a:gd name="connsiteX2" fmla="*/ -1814 w 8085"/>
                    <a:gd name="connsiteY2" fmla="*/ 3708 h 287992"/>
                    <a:gd name="connsiteX3" fmla="*/ 1955 w 8085"/>
                    <a:gd name="connsiteY3" fmla="*/ -584 h 287992"/>
                    <a:gd name="connsiteX4" fmla="*/ 6249 w 8085"/>
                    <a:gd name="connsiteY4" fmla="*/ 3186 h 287992"/>
                    <a:gd name="connsiteX5" fmla="*/ 6249 w 8085"/>
                    <a:gd name="connsiteY5" fmla="*/ 3708 h 287992"/>
                    <a:gd name="connsiteX6" fmla="*/ 6249 w 8085"/>
                    <a:gd name="connsiteY6" fmla="*/ 283377 h 287992"/>
                    <a:gd name="connsiteX7" fmla="*/ 2226 w 8085"/>
                    <a:gd name="connsiteY7" fmla="*/ 287400 h 287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085" h="287992">
                      <a:moveTo>
                        <a:pt x="2226" y="287400"/>
                      </a:moveTo>
                      <a:cubicBezTo>
                        <a:pt x="-5" y="287400"/>
                        <a:pt x="-1797" y="285608"/>
                        <a:pt x="-1814" y="283377"/>
                      </a:cubicBezTo>
                      <a:lnTo>
                        <a:pt x="-1814" y="3708"/>
                      </a:lnTo>
                      <a:cubicBezTo>
                        <a:pt x="-1966" y="1482"/>
                        <a:pt x="-276" y="-440"/>
                        <a:pt x="1955" y="-584"/>
                      </a:cubicBezTo>
                      <a:cubicBezTo>
                        <a:pt x="4187" y="-729"/>
                        <a:pt x="6097" y="960"/>
                        <a:pt x="6249" y="3186"/>
                      </a:cubicBezTo>
                      <a:cubicBezTo>
                        <a:pt x="6266" y="3360"/>
                        <a:pt x="6266" y="3534"/>
                        <a:pt x="6249" y="3708"/>
                      </a:cubicBezTo>
                      <a:lnTo>
                        <a:pt x="6249" y="283377"/>
                      </a:lnTo>
                      <a:cubicBezTo>
                        <a:pt x="6249" y="285591"/>
                        <a:pt x="4441" y="287400"/>
                        <a:pt x="2226" y="28740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爱设计-3-145">
                  <a:extLst>
                    <a:ext uri="{FF2B5EF4-FFF2-40B4-BE49-F238E27FC236}">
                      <a16:creationId xmlns:a16="http://schemas.microsoft.com/office/drawing/2014/main" id="{7FEDBAD7-305E-0CE8-5AB9-9A90C0E63997}"/>
                    </a:ext>
                  </a:extLst>
                </p:cNvPr>
                <p:cNvSpPr/>
                <p:nvPr/>
              </p:nvSpPr>
              <p:spPr>
                <a:xfrm>
                  <a:off x="8557103" y="2267477"/>
                  <a:ext cx="94919" cy="113125"/>
                </a:xfrm>
                <a:custGeom>
                  <a:avLst/>
                  <a:gdLst>
                    <a:gd name="connsiteX0" fmla="*/ 3079 w 94919"/>
                    <a:gd name="connsiteY0" fmla="*/ 112533 h 113125"/>
                    <a:gd name="connsiteX1" fmla="*/ -1824 w 94919"/>
                    <a:gd name="connsiteY1" fmla="*/ -593 h 113125"/>
                    <a:gd name="connsiteX2" fmla="*/ 3535 w 94919"/>
                    <a:gd name="connsiteY2" fmla="*/ 912 h 113125"/>
                    <a:gd name="connsiteX3" fmla="*/ 88582 w 94919"/>
                    <a:gd name="connsiteY3" fmla="*/ 26404 h 113125"/>
                    <a:gd name="connsiteX4" fmla="*/ 93096 w 94919"/>
                    <a:gd name="connsiteY4" fmla="*/ 29176 h 113125"/>
                    <a:gd name="connsiteX5" fmla="*/ 6713 w 94919"/>
                    <a:gd name="connsiteY5" fmla="*/ 10193 h 113125"/>
                    <a:gd name="connsiteX6" fmla="*/ 10381 w 94919"/>
                    <a:gd name="connsiteY6" fmla="*/ 94715 h 113125"/>
                    <a:gd name="connsiteX7" fmla="*/ 78912 w 94919"/>
                    <a:gd name="connsiteY7" fmla="*/ 31272 h 113125"/>
                    <a:gd name="connsiteX8" fmla="*/ 6713 w 94919"/>
                    <a:gd name="connsiteY8" fmla="*/ 10277 h 113125"/>
                    <a:gd name="connsiteX9" fmla="*/ 84474 w 94919"/>
                    <a:gd name="connsiteY9" fmla="*/ 33318 h 113125"/>
                    <a:gd name="connsiteX10" fmla="*/ 84474 w 94919"/>
                    <a:gd name="connsiteY10" fmla="*/ 33318 h 1131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4919" h="113125">
                      <a:moveTo>
                        <a:pt x="3079" y="112533"/>
                      </a:moveTo>
                      <a:lnTo>
                        <a:pt x="-1824" y="-593"/>
                      </a:lnTo>
                      <a:lnTo>
                        <a:pt x="3535" y="912"/>
                      </a:lnTo>
                      <a:cubicBezTo>
                        <a:pt x="22367" y="6203"/>
                        <a:pt x="84136" y="23682"/>
                        <a:pt x="88582" y="26404"/>
                      </a:cubicBezTo>
                      <a:lnTo>
                        <a:pt x="93096" y="29176"/>
                      </a:lnTo>
                      <a:close/>
                      <a:moveTo>
                        <a:pt x="6713" y="10193"/>
                      </a:moveTo>
                      <a:lnTo>
                        <a:pt x="10381" y="94715"/>
                      </a:lnTo>
                      <a:lnTo>
                        <a:pt x="78912" y="31272"/>
                      </a:lnTo>
                      <a:cubicBezTo>
                        <a:pt x="65507" y="26979"/>
                        <a:pt x="31479" y="17174"/>
                        <a:pt x="6713" y="10277"/>
                      </a:cubicBezTo>
                      <a:close/>
                      <a:moveTo>
                        <a:pt x="84474" y="33318"/>
                      </a:moveTo>
                      <a:lnTo>
                        <a:pt x="84474" y="333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690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06" name="爱设计-4">
            <a:extLst>
              <a:ext uri="{FF2B5EF4-FFF2-40B4-BE49-F238E27FC236}">
                <a16:creationId xmlns:a16="http://schemas.microsoft.com/office/drawing/2014/main" id="{DF8DBDD0-F4BA-1141-BA49-55D818C0A331}"/>
              </a:ext>
            </a:extLst>
          </p:cNvPr>
          <p:cNvSpPr txBox="1">
            <a:spLocks/>
          </p:cNvSpPr>
          <p:nvPr/>
        </p:nvSpPr>
        <p:spPr>
          <a:xfrm>
            <a:off x="639533" y="1616719"/>
            <a:ext cx="5384994" cy="255454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en-US" sz="6000" b="1" kern="12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7800" b="0" spc="-15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感谢</a:t>
            </a:r>
            <a:br>
              <a:rPr lang="en-US" altLang="zh-CN" sz="7800" b="0" spc="-15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</a:br>
            <a:r>
              <a:rPr lang="zh-CN" altLang="en-US" sz="7800" b="0" spc="-150" dirty="0">
                <a:solidFill>
                  <a:srgbClr val="2F2F2F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您的观看！ </a:t>
            </a:r>
          </a:p>
        </p:txBody>
      </p:sp>
      <p:sp>
        <p:nvSpPr>
          <p:cNvPr id="208" name="爱设计-5">
            <a:extLst>
              <a:ext uri="{FF2B5EF4-FFF2-40B4-BE49-F238E27FC236}">
                <a16:creationId xmlns:a16="http://schemas.microsoft.com/office/drawing/2014/main" id="{3A073A04-D5A5-C45F-5FAF-B9AC288F1077}"/>
              </a:ext>
            </a:extLst>
          </p:cNvPr>
          <p:cNvSpPr txBox="1">
            <a:spLocks/>
          </p:cNvSpPr>
          <p:nvPr/>
        </p:nvSpPr>
        <p:spPr>
          <a:xfrm>
            <a:off x="673487" y="4167557"/>
            <a:ext cx="4422562" cy="28438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3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THANKS FOR YOU WATCHING!</a:t>
            </a:r>
          </a:p>
        </p:txBody>
      </p:sp>
      <p:cxnSp>
        <p:nvCxnSpPr>
          <p:cNvPr id="211" name="爱设计-6">
            <a:extLst>
              <a:ext uri="{FF2B5EF4-FFF2-40B4-BE49-F238E27FC236}">
                <a16:creationId xmlns:a16="http://schemas.microsoft.com/office/drawing/2014/main" id="{2921214E-7148-156C-9025-D5F4B8EEA6C8}"/>
              </a:ext>
            </a:extLst>
          </p:cNvPr>
          <p:cNvCxnSpPr>
            <a:cxnSpLocks/>
          </p:cNvCxnSpPr>
          <p:nvPr/>
        </p:nvCxnSpPr>
        <p:spPr>
          <a:xfrm flipV="1">
            <a:off x="724415" y="4565282"/>
            <a:ext cx="4916670" cy="36100"/>
          </a:xfrm>
          <a:prstGeom prst="line">
            <a:avLst/>
          </a:prstGeom>
          <a:solidFill>
            <a:schemeClr val="bg1"/>
          </a:solidFill>
          <a:ln w="1397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2" name="爱设计-7">
            <a:extLst>
              <a:ext uri="{FF2B5EF4-FFF2-40B4-BE49-F238E27FC236}">
                <a16:creationId xmlns:a16="http://schemas.microsoft.com/office/drawing/2014/main" id="{5B705DD4-5A6F-F79A-1714-B17BE3A0E9AF}"/>
              </a:ext>
            </a:extLst>
          </p:cNvPr>
          <p:cNvSpPr txBox="1">
            <a:spLocks/>
          </p:cNvSpPr>
          <p:nvPr/>
        </p:nvSpPr>
        <p:spPr>
          <a:xfrm>
            <a:off x="692373" y="4784268"/>
            <a:ext cx="3158775" cy="284385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32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20XX-09-12——20XX-08-12</a:t>
            </a:r>
          </a:p>
        </p:txBody>
      </p:sp>
      <p:grpSp>
        <p:nvGrpSpPr>
          <p:cNvPr id="240" name="爱设计-8">
            <a:extLst>
              <a:ext uri="{FF2B5EF4-FFF2-40B4-BE49-F238E27FC236}">
                <a16:creationId xmlns:a16="http://schemas.microsoft.com/office/drawing/2014/main" id="{C5C7112D-B7E4-2863-EF04-35E6A1B27833}"/>
              </a:ext>
            </a:extLst>
          </p:cNvPr>
          <p:cNvGrpSpPr/>
          <p:nvPr/>
        </p:nvGrpSpPr>
        <p:grpSpPr>
          <a:xfrm>
            <a:off x="764184" y="5297165"/>
            <a:ext cx="1095057" cy="195905"/>
            <a:chOff x="660400" y="5264748"/>
            <a:chExt cx="1095057" cy="195905"/>
          </a:xfrm>
        </p:grpSpPr>
        <p:sp>
          <p:nvSpPr>
            <p:cNvPr id="226" name="爱设计-8-1">
              <a:extLst>
                <a:ext uri="{FF2B5EF4-FFF2-40B4-BE49-F238E27FC236}">
                  <a16:creationId xmlns:a16="http://schemas.microsoft.com/office/drawing/2014/main" id="{DB535173-4B45-F1D7-2249-047E3D8CC893}"/>
                </a:ext>
              </a:extLst>
            </p:cNvPr>
            <p:cNvSpPr/>
            <p:nvPr/>
          </p:nvSpPr>
          <p:spPr>
            <a:xfrm flipH="1">
              <a:off x="1010240" y="5343212"/>
              <a:ext cx="38976" cy="38976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7" name="爱设计-8-2">
              <a:extLst>
                <a:ext uri="{FF2B5EF4-FFF2-40B4-BE49-F238E27FC236}">
                  <a16:creationId xmlns:a16="http://schemas.microsoft.com/office/drawing/2014/main" id="{2EDAECB5-A820-0CFC-B53C-4127D7CBD655}"/>
                </a:ext>
              </a:extLst>
            </p:cNvPr>
            <p:cNvSpPr/>
            <p:nvPr/>
          </p:nvSpPr>
          <p:spPr>
            <a:xfrm flipH="1">
              <a:off x="1099340" y="5343212"/>
              <a:ext cx="38976" cy="38976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8" name="爱设计-8-3">
              <a:extLst>
                <a:ext uri="{FF2B5EF4-FFF2-40B4-BE49-F238E27FC236}">
                  <a16:creationId xmlns:a16="http://schemas.microsoft.com/office/drawing/2014/main" id="{1584BE68-BC45-53A4-22BF-915A381707A3}"/>
                </a:ext>
              </a:extLst>
            </p:cNvPr>
            <p:cNvSpPr/>
            <p:nvPr/>
          </p:nvSpPr>
          <p:spPr>
            <a:xfrm flipH="1">
              <a:off x="1188441" y="5343212"/>
              <a:ext cx="38976" cy="38976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29" name="爱设计-8-4">
              <a:extLst>
                <a:ext uri="{FF2B5EF4-FFF2-40B4-BE49-F238E27FC236}">
                  <a16:creationId xmlns:a16="http://schemas.microsoft.com/office/drawing/2014/main" id="{9F9050B1-2237-F6FE-1F62-E3C4BFABB30A}"/>
                </a:ext>
              </a:extLst>
            </p:cNvPr>
            <p:cNvSpPr/>
            <p:nvPr/>
          </p:nvSpPr>
          <p:spPr>
            <a:xfrm flipH="1">
              <a:off x="1277541" y="5343212"/>
              <a:ext cx="38976" cy="38976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0" name="爱设计-8-5">
              <a:extLst>
                <a:ext uri="{FF2B5EF4-FFF2-40B4-BE49-F238E27FC236}">
                  <a16:creationId xmlns:a16="http://schemas.microsoft.com/office/drawing/2014/main" id="{D8D76539-A409-174A-37DD-C01E36E06AFA}"/>
                </a:ext>
              </a:extLst>
            </p:cNvPr>
            <p:cNvSpPr/>
            <p:nvPr/>
          </p:nvSpPr>
          <p:spPr>
            <a:xfrm flipH="1">
              <a:off x="1366642" y="5343212"/>
              <a:ext cx="38976" cy="38976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2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1" name="爱设计-8-6">
              <a:extLst>
                <a:ext uri="{FF2B5EF4-FFF2-40B4-BE49-F238E27FC236}">
                  <a16:creationId xmlns:a16="http://schemas.microsoft.com/office/drawing/2014/main" id="{7FE776C6-739D-3B8F-8199-9134CF66A9E3}"/>
                </a:ext>
              </a:extLst>
            </p:cNvPr>
            <p:cNvSpPr/>
            <p:nvPr/>
          </p:nvSpPr>
          <p:spPr>
            <a:xfrm flipH="1">
              <a:off x="1559552" y="5264748"/>
              <a:ext cx="195905" cy="195905"/>
            </a:xfrm>
            <a:prstGeom prst="rect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232" name="爱设计-8-7">
              <a:extLst>
                <a:ext uri="{FF2B5EF4-FFF2-40B4-BE49-F238E27FC236}">
                  <a16:creationId xmlns:a16="http://schemas.microsoft.com/office/drawing/2014/main" id="{8B299BFE-BDEA-7715-B3F2-C653DEEC2F12}"/>
                </a:ext>
              </a:extLst>
            </p:cNvPr>
            <p:cNvCxnSpPr>
              <a:cxnSpLocks/>
            </p:cNvCxnSpPr>
            <p:nvPr/>
          </p:nvCxnSpPr>
          <p:spPr>
            <a:xfrm>
              <a:off x="1617033" y="5362700"/>
              <a:ext cx="80942" cy="0"/>
            </a:xfrm>
            <a:prstGeom prst="line">
              <a:avLst/>
            </a:pr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</p:cxnSp>
        <p:sp>
          <p:nvSpPr>
            <p:cNvPr id="233" name="爱设计-8-8">
              <a:extLst>
                <a:ext uri="{FF2B5EF4-FFF2-40B4-BE49-F238E27FC236}">
                  <a16:creationId xmlns:a16="http://schemas.microsoft.com/office/drawing/2014/main" id="{124ABBF5-CD0C-1DA0-01C6-1D97590587FE}"/>
                </a:ext>
              </a:extLst>
            </p:cNvPr>
            <p:cNvSpPr/>
            <p:nvPr/>
          </p:nvSpPr>
          <p:spPr>
            <a:xfrm rot="18900000">
              <a:off x="1636084" y="5334419"/>
              <a:ext cx="56562" cy="56562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34" name="爱设计-8-9">
              <a:extLst>
                <a:ext uri="{FF2B5EF4-FFF2-40B4-BE49-F238E27FC236}">
                  <a16:creationId xmlns:a16="http://schemas.microsoft.com/office/drawing/2014/main" id="{3B100582-3762-DC82-6210-C2464AF35D3F}"/>
                </a:ext>
              </a:extLst>
            </p:cNvPr>
            <p:cNvSpPr/>
            <p:nvPr/>
          </p:nvSpPr>
          <p:spPr>
            <a:xfrm>
              <a:off x="660400" y="5264748"/>
              <a:ext cx="195905" cy="195905"/>
            </a:xfrm>
            <a:prstGeom prst="rect">
              <a:avLst/>
            </a:prstGeom>
            <a:solidFill>
              <a:schemeClr val="tx1">
                <a:lumMod val="50000"/>
                <a:lumOff val="50000"/>
                <a:alpha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cxnSp>
          <p:nvCxnSpPr>
            <p:cNvPr id="235" name="爱设计-8-10">
              <a:extLst>
                <a:ext uri="{FF2B5EF4-FFF2-40B4-BE49-F238E27FC236}">
                  <a16:creationId xmlns:a16="http://schemas.microsoft.com/office/drawing/2014/main" id="{F30A85A5-DFDD-7804-080E-E42F286DC6C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7882" y="5362700"/>
              <a:ext cx="80942" cy="0"/>
            </a:xfrm>
            <a:prstGeom prst="line">
              <a:avLst/>
            </a:pr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sp>
          <p:nvSpPr>
            <p:cNvPr id="236" name="爱设计-8-11">
              <a:extLst>
                <a:ext uri="{FF2B5EF4-FFF2-40B4-BE49-F238E27FC236}">
                  <a16:creationId xmlns:a16="http://schemas.microsoft.com/office/drawing/2014/main" id="{92B0DE23-CA62-7CFD-15BA-43F594E63959}"/>
                </a:ext>
              </a:extLst>
            </p:cNvPr>
            <p:cNvSpPr/>
            <p:nvPr/>
          </p:nvSpPr>
          <p:spPr>
            <a:xfrm rot="2700000" flipH="1">
              <a:off x="723211" y="5334419"/>
              <a:ext cx="56562" cy="56562"/>
            </a:xfrm>
            <a:custGeom>
              <a:avLst/>
              <a:gdLst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0 w 252248"/>
                <a:gd name="connsiteY4" fmla="*/ 0 h 252248"/>
                <a:gd name="connsiteX0" fmla="*/ 0 w 252248"/>
                <a:gd name="connsiteY0" fmla="*/ 0 h 252248"/>
                <a:gd name="connsiteX1" fmla="*/ 252248 w 252248"/>
                <a:gd name="connsiteY1" fmla="*/ 0 h 252248"/>
                <a:gd name="connsiteX2" fmla="*/ 252248 w 252248"/>
                <a:gd name="connsiteY2" fmla="*/ 252248 h 252248"/>
                <a:gd name="connsiteX3" fmla="*/ 0 w 252248"/>
                <a:gd name="connsiteY3" fmla="*/ 252248 h 252248"/>
                <a:gd name="connsiteX4" fmla="*/ 91440 w 252248"/>
                <a:gd name="connsiteY4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  <a:gd name="connsiteX3" fmla="*/ 91440 w 252248"/>
                <a:gd name="connsiteY3" fmla="*/ 91440 h 252248"/>
                <a:gd name="connsiteX0" fmla="*/ 252248 w 252248"/>
                <a:gd name="connsiteY0" fmla="*/ 0 h 252248"/>
                <a:gd name="connsiteX1" fmla="*/ 252248 w 252248"/>
                <a:gd name="connsiteY1" fmla="*/ 252248 h 252248"/>
                <a:gd name="connsiteX2" fmla="*/ 0 w 252248"/>
                <a:gd name="connsiteY2" fmla="*/ 252248 h 252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248" h="252248">
                  <a:moveTo>
                    <a:pt x="252248" y="0"/>
                  </a:moveTo>
                  <a:lnTo>
                    <a:pt x="252248" y="252248"/>
                  </a:lnTo>
                  <a:lnTo>
                    <a:pt x="0" y="252248"/>
                  </a:lnTo>
                </a:path>
              </a:pathLst>
            </a:custGeom>
            <a:noFill/>
            <a:ln w="127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88594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B8AEF08-9E0A-DA7A-51BC-5233671C54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"/>
            <a:ext cx="12192000" cy="685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38398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A59251C-2CEB-D33D-B941-C51D7200DCCC}"/>
              </a:ext>
            </a:extLst>
          </p:cNvPr>
          <p:cNvSpPr txBox="1"/>
          <p:nvPr/>
        </p:nvSpPr>
        <p:spPr>
          <a:xfrm>
            <a:off x="660400" y="5035371"/>
            <a:ext cx="53126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14A"/>
                </a:solidFill>
              </a:rPr>
              <a:t>爱设计</a:t>
            </a:r>
            <a:r>
              <a:rPr lang="en-US" altLang="zh-CN" dirty="0">
                <a:solidFill>
                  <a:srgbClr val="FFC14A"/>
                </a:solidFill>
              </a:rPr>
              <a:t>PPT  </a:t>
            </a:r>
            <a:r>
              <a:rPr lang="zh-CN" altLang="en-US" dirty="0">
                <a:solidFill>
                  <a:srgbClr val="FFC14A"/>
                </a:solidFill>
              </a:rPr>
              <a:t>出品</a:t>
            </a:r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endParaRPr lang="en-US" altLang="zh-CN" dirty="0">
              <a:solidFill>
                <a:srgbClr val="FFC14A"/>
              </a:solidFill>
            </a:endParaRPr>
          </a:p>
          <a:p>
            <a:r>
              <a:rPr lang="en-US" altLang="zh-CN" dirty="0">
                <a:solidFill>
                  <a:srgbClr val="FFC14A"/>
                </a:solidFill>
              </a:rPr>
              <a:t>51PPT</a:t>
            </a:r>
            <a:r>
              <a:rPr lang="zh-CN" altLang="en-US" dirty="0">
                <a:solidFill>
                  <a:srgbClr val="FFC14A"/>
                </a:solidFill>
              </a:rPr>
              <a:t>模板网    </a:t>
            </a:r>
            <a:r>
              <a:rPr lang="en-US" altLang="zh-CN" dirty="0">
                <a:solidFill>
                  <a:srgbClr val="FFC14A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C14A"/>
                </a:solidFill>
              </a:rPr>
              <a:t>   </a:t>
            </a:r>
            <a:r>
              <a:rPr lang="zh-CN" altLang="en-US" dirty="0">
                <a:solidFill>
                  <a:srgbClr val="FFC14A"/>
                </a:solidFill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494724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065" y="138065"/>
            <a:ext cx="12170870" cy="6858000"/>
          </a:xfrm>
          <a:prstGeom prst="rect">
            <a:avLst/>
          </a:prstGeom>
        </p:spPr>
      </p:pic>
      <p:grpSp>
        <p:nvGrpSpPr>
          <p:cNvPr id="16" name="爱设计-2">
            <a:extLst>
              <a:ext uri="{FF2B5EF4-FFF2-40B4-BE49-F238E27FC236}">
                <a16:creationId xmlns:a16="http://schemas.microsoft.com/office/drawing/2014/main" id="{BE78A1B5-2A70-F1E4-1ED3-10FA5C5D5DFD}"/>
              </a:ext>
            </a:extLst>
          </p:cNvPr>
          <p:cNvGrpSpPr/>
          <p:nvPr/>
        </p:nvGrpSpPr>
        <p:grpSpPr>
          <a:xfrm>
            <a:off x="527962" y="732883"/>
            <a:ext cx="11828807" cy="5681501"/>
            <a:chOff x="527962" y="732883"/>
            <a:chExt cx="11828807" cy="5681501"/>
          </a:xfrm>
        </p:grpSpPr>
        <p:grpSp>
          <p:nvGrpSpPr>
            <p:cNvPr id="8" name="爱设计-2">
              <a:extLst>
                <a:ext uri="{FF2B5EF4-FFF2-40B4-BE49-F238E27FC236}">
                  <a16:creationId xmlns:a16="http://schemas.microsoft.com/office/drawing/2014/main" id="{25DF8201-2CF5-6719-F504-7E73A36F6414}"/>
                </a:ext>
              </a:extLst>
            </p:cNvPr>
            <p:cNvGrpSpPr/>
            <p:nvPr/>
          </p:nvGrpSpPr>
          <p:grpSpPr>
            <a:xfrm>
              <a:off x="11271880" y="786588"/>
              <a:ext cx="247020" cy="242112"/>
              <a:chOff x="11003435" y="660400"/>
              <a:chExt cx="375765" cy="368300"/>
            </a:xfrm>
          </p:grpSpPr>
          <p:sp>
            <p:nvSpPr>
              <p:cNvPr id="4" name="爱设计-2-1">
                <a:extLst>
                  <a:ext uri="{FF2B5EF4-FFF2-40B4-BE49-F238E27FC236}">
                    <a16:creationId xmlns:a16="http://schemas.microsoft.com/office/drawing/2014/main" id="{B764528B-3B52-35ED-61DF-9CA624C85E72}"/>
                  </a:ext>
                </a:extLst>
              </p:cNvPr>
              <p:cNvSpPr/>
              <p:nvPr/>
            </p:nvSpPr>
            <p:spPr>
              <a:xfrm>
                <a:off x="11226800" y="6604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爱设计-2-2">
                <a:extLst>
                  <a:ext uri="{FF2B5EF4-FFF2-40B4-BE49-F238E27FC236}">
                    <a16:creationId xmlns:a16="http://schemas.microsoft.com/office/drawing/2014/main" id="{81065EFC-BBB7-9ED5-EA9D-0CB91BDD06E3}"/>
                  </a:ext>
                </a:extLst>
              </p:cNvPr>
              <p:cNvSpPr/>
              <p:nvPr/>
            </p:nvSpPr>
            <p:spPr>
              <a:xfrm>
                <a:off x="11003435" y="6604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爱设计-2-3">
                <a:extLst>
                  <a:ext uri="{FF2B5EF4-FFF2-40B4-BE49-F238E27FC236}">
                    <a16:creationId xmlns:a16="http://schemas.microsoft.com/office/drawing/2014/main" id="{D11814B0-6647-745A-2462-94B14CB9F85F}"/>
                  </a:ext>
                </a:extLst>
              </p:cNvPr>
              <p:cNvSpPr/>
              <p:nvPr/>
            </p:nvSpPr>
            <p:spPr>
              <a:xfrm>
                <a:off x="11226800" y="8763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爱设计-2-4">
              <a:extLst>
                <a:ext uri="{FF2B5EF4-FFF2-40B4-BE49-F238E27FC236}">
                  <a16:creationId xmlns:a16="http://schemas.microsoft.com/office/drawing/2014/main" id="{C20A0D20-39FE-CFB1-3DAA-1C42B86C0A36}"/>
                </a:ext>
              </a:extLst>
            </p:cNvPr>
            <p:cNvSpPr txBox="1"/>
            <p:nvPr/>
          </p:nvSpPr>
          <p:spPr>
            <a:xfrm>
              <a:off x="742249" y="732883"/>
              <a:ext cx="32907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20XX-20XX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运营计划总结</a:t>
              </a:r>
            </a:p>
          </p:txBody>
        </p:sp>
        <p:grpSp>
          <p:nvGrpSpPr>
            <p:cNvPr id="44" name="爱设计-8">
              <a:extLst>
                <a:ext uri="{FF2B5EF4-FFF2-40B4-BE49-F238E27FC236}">
                  <a16:creationId xmlns:a16="http://schemas.microsoft.com/office/drawing/2014/main" id="{5C386DF2-9FEF-FD31-677D-1653E162470E}"/>
                </a:ext>
              </a:extLst>
            </p:cNvPr>
            <p:cNvGrpSpPr/>
            <p:nvPr/>
          </p:nvGrpSpPr>
          <p:grpSpPr>
            <a:xfrm>
              <a:off x="556615" y="780506"/>
              <a:ext cx="207569" cy="178510"/>
              <a:chOff x="500599" y="780506"/>
              <a:chExt cx="207569" cy="178510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A36FA90E-966C-182B-535F-8EC7A0917A56}"/>
                  </a:ext>
                </a:extLst>
              </p:cNvPr>
              <p:cNvGrpSpPr/>
              <p:nvPr/>
            </p:nvGrpSpPr>
            <p:grpSpPr>
              <a:xfrm>
                <a:off x="500599" y="780506"/>
                <a:ext cx="48574" cy="178510"/>
                <a:chOff x="500599" y="780506"/>
                <a:chExt cx="48574" cy="178510"/>
              </a:xfrm>
            </p:grpSpPr>
            <p:sp>
              <p:nvSpPr>
                <p:cNvPr id="26" name="爱设计-2-5">
                  <a:extLst>
                    <a:ext uri="{FF2B5EF4-FFF2-40B4-BE49-F238E27FC236}">
                      <a16:creationId xmlns:a16="http://schemas.microsoft.com/office/drawing/2014/main" id="{9CB916C1-4091-55FA-EAA2-F22FAB0A30FF}"/>
                    </a:ext>
                  </a:extLst>
                </p:cNvPr>
                <p:cNvSpPr/>
                <p:nvPr/>
              </p:nvSpPr>
              <p:spPr>
                <a:xfrm>
                  <a:off x="500599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爱设计-2-6">
                  <a:extLst>
                    <a:ext uri="{FF2B5EF4-FFF2-40B4-BE49-F238E27FC236}">
                      <a16:creationId xmlns:a16="http://schemas.microsoft.com/office/drawing/2014/main" id="{59C91FD9-BA7E-D444-A5EE-4E64F88278C1}"/>
                    </a:ext>
                  </a:extLst>
                </p:cNvPr>
                <p:cNvSpPr/>
                <p:nvPr/>
              </p:nvSpPr>
              <p:spPr>
                <a:xfrm>
                  <a:off x="500599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爱设计-2-7">
                  <a:extLst>
                    <a:ext uri="{FF2B5EF4-FFF2-40B4-BE49-F238E27FC236}">
                      <a16:creationId xmlns:a16="http://schemas.microsoft.com/office/drawing/2014/main" id="{0CC41878-5D61-3FFF-FEC9-618B9579DC9B}"/>
                    </a:ext>
                  </a:extLst>
                </p:cNvPr>
                <p:cNvSpPr/>
                <p:nvPr/>
              </p:nvSpPr>
              <p:spPr>
                <a:xfrm>
                  <a:off x="500599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4280BEF1-76C8-E0C6-8F3E-CB1DED8496D4}"/>
                  </a:ext>
                </a:extLst>
              </p:cNvPr>
              <p:cNvGrpSpPr/>
              <p:nvPr/>
            </p:nvGrpSpPr>
            <p:grpSpPr>
              <a:xfrm>
                <a:off x="580096" y="780506"/>
                <a:ext cx="48574" cy="178510"/>
                <a:chOff x="601979" y="780506"/>
                <a:chExt cx="48574" cy="178510"/>
              </a:xfrm>
            </p:grpSpPr>
            <p:sp>
              <p:nvSpPr>
                <p:cNvPr id="27" name="爱设计-2-8">
                  <a:extLst>
                    <a:ext uri="{FF2B5EF4-FFF2-40B4-BE49-F238E27FC236}">
                      <a16:creationId xmlns:a16="http://schemas.microsoft.com/office/drawing/2014/main" id="{80D2FCAE-07A0-DA87-5015-A876417A8089}"/>
                    </a:ext>
                  </a:extLst>
                </p:cNvPr>
                <p:cNvSpPr/>
                <p:nvPr/>
              </p:nvSpPr>
              <p:spPr>
                <a:xfrm>
                  <a:off x="601979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爱设计-2-9">
                  <a:extLst>
                    <a:ext uri="{FF2B5EF4-FFF2-40B4-BE49-F238E27FC236}">
                      <a16:creationId xmlns:a16="http://schemas.microsoft.com/office/drawing/2014/main" id="{127B8A4F-08EF-DFAA-A39C-C8E8BF22F46D}"/>
                    </a:ext>
                  </a:extLst>
                </p:cNvPr>
                <p:cNvSpPr/>
                <p:nvPr/>
              </p:nvSpPr>
              <p:spPr>
                <a:xfrm>
                  <a:off x="601979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爱设计-2-10">
                  <a:extLst>
                    <a:ext uri="{FF2B5EF4-FFF2-40B4-BE49-F238E27FC236}">
                      <a16:creationId xmlns:a16="http://schemas.microsoft.com/office/drawing/2014/main" id="{12A276D1-C4D1-4806-73E3-B4A841FFD902}"/>
                    </a:ext>
                  </a:extLst>
                </p:cNvPr>
                <p:cNvSpPr/>
                <p:nvPr/>
              </p:nvSpPr>
              <p:spPr>
                <a:xfrm>
                  <a:off x="601979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D019861F-7BF4-858D-C9FA-F22EA49095DC}"/>
                  </a:ext>
                </a:extLst>
              </p:cNvPr>
              <p:cNvGrpSpPr/>
              <p:nvPr/>
            </p:nvGrpSpPr>
            <p:grpSpPr>
              <a:xfrm>
                <a:off x="659594" y="780506"/>
                <a:ext cx="48574" cy="178510"/>
                <a:chOff x="693675" y="780506"/>
                <a:chExt cx="48574" cy="178510"/>
              </a:xfrm>
            </p:grpSpPr>
            <p:sp>
              <p:nvSpPr>
                <p:cNvPr id="28" name="爱设计-2-11">
                  <a:extLst>
                    <a:ext uri="{FF2B5EF4-FFF2-40B4-BE49-F238E27FC236}">
                      <a16:creationId xmlns:a16="http://schemas.microsoft.com/office/drawing/2014/main" id="{0F7743AD-4F60-FA12-6034-A24048755E48}"/>
                    </a:ext>
                  </a:extLst>
                </p:cNvPr>
                <p:cNvSpPr/>
                <p:nvPr/>
              </p:nvSpPr>
              <p:spPr>
                <a:xfrm>
                  <a:off x="693675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爱设计-2-12">
                  <a:extLst>
                    <a:ext uri="{FF2B5EF4-FFF2-40B4-BE49-F238E27FC236}">
                      <a16:creationId xmlns:a16="http://schemas.microsoft.com/office/drawing/2014/main" id="{99AE9CDB-EAA2-7087-B5C0-6425376AF680}"/>
                    </a:ext>
                  </a:extLst>
                </p:cNvPr>
                <p:cNvSpPr/>
                <p:nvPr/>
              </p:nvSpPr>
              <p:spPr>
                <a:xfrm>
                  <a:off x="693675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爱设计-2-13">
                  <a:extLst>
                    <a:ext uri="{FF2B5EF4-FFF2-40B4-BE49-F238E27FC236}">
                      <a16:creationId xmlns:a16="http://schemas.microsoft.com/office/drawing/2014/main" id="{ECA509C1-3FE0-1984-0552-935875BAEEBE}"/>
                    </a:ext>
                  </a:extLst>
                </p:cNvPr>
                <p:cNvSpPr/>
                <p:nvPr/>
              </p:nvSpPr>
              <p:spPr>
                <a:xfrm>
                  <a:off x="693675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0" name="爱设计-2-14">
              <a:extLst>
                <a:ext uri="{FF2B5EF4-FFF2-40B4-BE49-F238E27FC236}">
                  <a16:creationId xmlns:a16="http://schemas.microsoft.com/office/drawing/2014/main" id="{BD039E3B-C457-EC53-2CC9-8A4C1965844E}"/>
                </a:ext>
              </a:extLst>
            </p:cNvPr>
            <p:cNvSpPr txBox="1"/>
            <p:nvPr/>
          </p:nvSpPr>
          <p:spPr>
            <a:xfrm>
              <a:off x="9640859" y="5998886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Aisheji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Powerpoint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Design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2" name="爱设计-2-15">
              <a:extLst>
                <a:ext uri="{FF2B5EF4-FFF2-40B4-BE49-F238E27FC236}">
                  <a16:creationId xmlns:a16="http://schemas.microsoft.com/office/drawing/2014/main" id="{0809DF9D-129E-DB84-491E-DBDA66830525}"/>
                </a:ext>
              </a:extLst>
            </p:cNvPr>
            <p:cNvSpPr txBox="1"/>
            <p:nvPr/>
          </p:nvSpPr>
          <p:spPr>
            <a:xfrm>
              <a:off x="527962" y="6137385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Annual Operation Plan Summary</a:t>
              </a:r>
            </a:p>
          </p:txBody>
        </p:sp>
      </p:grpSp>
      <p:sp>
        <p:nvSpPr>
          <p:cNvPr id="179" name="爱设计-3">
            <a:extLst>
              <a:ext uri="{FF2B5EF4-FFF2-40B4-BE49-F238E27FC236}">
                <a16:creationId xmlns:a16="http://schemas.microsoft.com/office/drawing/2014/main" id="{240FBA86-1675-BC9A-4CE1-0AC9FFC5FAA6}"/>
              </a:ext>
            </a:extLst>
          </p:cNvPr>
          <p:cNvSpPr txBox="1"/>
          <p:nvPr/>
        </p:nvSpPr>
        <p:spPr>
          <a:xfrm>
            <a:off x="7146941" y="2615998"/>
            <a:ext cx="3264449" cy="94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运营管理</a:t>
            </a:r>
          </a:p>
        </p:txBody>
      </p:sp>
      <p:sp>
        <p:nvSpPr>
          <p:cNvPr id="180" name="爱设计-4">
            <a:extLst>
              <a:ext uri="{FF2B5EF4-FFF2-40B4-BE49-F238E27FC236}">
                <a16:creationId xmlns:a16="http://schemas.microsoft.com/office/drawing/2014/main" id="{EF076FF4-5194-2BF6-B4C6-979E1AC30284}"/>
              </a:ext>
            </a:extLst>
          </p:cNvPr>
          <p:cNvSpPr txBox="1"/>
          <p:nvPr/>
        </p:nvSpPr>
        <p:spPr>
          <a:xfrm>
            <a:off x="7146941" y="3607649"/>
            <a:ext cx="48142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operation management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50000"/>
                </a:srgb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cxnSp>
        <p:nvCxnSpPr>
          <p:cNvPr id="182" name="爱设计-5">
            <a:extLst>
              <a:ext uri="{FF2B5EF4-FFF2-40B4-BE49-F238E27FC236}">
                <a16:creationId xmlns:a16="http://schemas.microsoft.com/office/drawing/2014/main" id="{F1A0D80F-17D3-07B9-8E8B-75456E7AE151}"/>
              </a:ext>
            </a:extLst>
          </p:cNvPr>
          <p:cNvCxnSpPr>
            <a:cxnSpLocks/>
          </p:cNvCxnSpPr>
          <p:nvPr/>
        </p:nvCxnSpPr>
        <p:spPr>
          <a:xfrm flipV="1">
            <a:off x="7182524" y="4142286"/>
            <a:ext cx="5837451" cy="42861"/>
          </a:xfrm>
          <a:prstGeom prst="line">
            <a:avLst/>
          </a:prstGeom>
          <a:solidFill>
            <a:schemeClr val="bg1"/>
          </a:solidFill>
          <a:ln w="1397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0" name="爱设计-6">
            <a:extLst>
              <a:ext uri="{FF2B5EF4-FFF2-40B4-BE49-F238E27FC236}">
                <a16:creationId xmlns:a16="http://schemas.microsoft.com/office/drawing/2014/main" id="{35D1C1EC-BB03-03F1-CCF5-571CE5339AB7}"/>
              </a:ext>
            </a:extLst>
          </p:cNvPr>
          <p:cNvSpPr txBox="1">
            <a:spLocks/>
          </p:cNvSpPr>
          <p:nvPr/>
        </p:nvSpPr>
        <p:spPr>
          <a:xfrm>
            <a:off x="7182525" y="4398985"/>
            <a:ext cx="1768436" cy="93410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公众号运营意义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明确公众号定位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11" name="爱设计-7">
            <a:extLst>
              <a:ext uri="{FF2B5EF4-FFF2-40B4-BE49-F238E27FC236}">
                <a16:creationId xmlns:a16="http://schemas.microsoft.com/office/drawing/2014/main" id="{65EA7E52-1861-AFCA-7711-88F9D4C6052B}"/>
              </a:ext>
            </a:extLst>
          </p:cNvPr>
          <p:cNvSpPr txBox="1">
            <a:spLocks/>
          </p:cNvSpPr>
          <p:nvPr/>
        </p:nvSpPr>
        <p:spPr>
          <a:xfrm>
            <a:off x="9125773" y="4398985"/>
            <a:ext cx="1768436" cy="93410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运营管理设置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确定基本信息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376" name="爱设计-8">
            <a:extLst>
              <a:ext uri="{FF2B5EF4-FFF2-40B4-BE49-F238E27FC236}">
                <a16:creationId xmlns:a16="http://schemas.microsoft.com/office/drawing/2014/main" id="{947A99A2-EF8E-D50B-FE73-541D786962A5}"/>
              </a:ext>
            </a:extLst>
          </p:cNvPr>
          <p:cNvGrpSpPr/>
          <p:nvPr/>
        </p:nvGrpSpPr>
        <p:grpSpPr>
          <a:xfrm>
            <a:off x="707402" y="1812507"/>
            <a:ext cx="5545748" cy="3760520"/>
            <a:chOff x="707402" y="1812507"/>
            <a:chExt cx="5545748" cy="3760520"/>
          </a:xfrm>
        </p:grpSpPr>
        <p:pic>
          <p:nvPicPr>
            <p:cNvPr id="3" name="爱设计-8-1">
              <a:extLst>
                <a:ext uri="{FF2B5EF4-FFF2-40B4-BE49-F238E27FC236}">
                  <a16:creationId xmlns:a16="http://schemas.microsoft.com/office/drawing/2014/main" id="{0F73F7D6-1955-1F30-8A9B-B7D815673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402" y="1812507"/>
              <a:ext cx="5545748" cy="3760520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grpSp>
          <p:nvGrpSpPr>
            <p:cNvPr id="215" name="图形 213">
              <a:extLst>
                <a:ext uri="{FF2B5EF4-FFF2-40B4-BE49-F238E27FC236}">
                  <a16:creationId xmlns:a16="http://schemas.microsoft.com/office/drawing/2014/main" id="{89F18159-5D87-D307-B6AF-B88BB3CA092A}"/>
                </a:ext>
              </a:extLst>
            </p:cNvPr>
            <p:cNvGrpSpPr/>
            <p:nvPr/>
          </p:nvGrpSpPr>
          <p:grpSpPr>
            <a:xfrm>
              <a:off x="1136343" y="1957015"/>
              <a:ext cx="4819730" cy="3301267"/>
              <a:chOff x="1075860" y="1957046"/>
              <a:chExt cx="4819730" cy="3301267"/>
            </a:xfrm>
          </p:grpSpPr>
          <p:grpSp>
            <p:nvGrpSpPr>
              <p:cNvPr id="216" name="图形 213">
                <a:extLst>
                  <a:ext uri="{FF2B5EF4-FFF2-40B4-BE49-F238E27FC236}">
                    <a16:creationId xmlns:a16="http://schemas.microsoft.com/office/drawing/2014/main" id="{3B8CDC03-5722-C99D-6F57-FA7C265DC51A}"/>
                  </a:ext>
                </a:extLst>
              </p:cNvPr>
              <p:cNvGrpSpPr/>
              <p:nvPr/>
            </p:nvGrpSpPr>
            <p:grpSpPr>
              <a:xfrm>
                <a:off x="1075860" y="1998674"/>
                <a:ext cx="4819730" cy="3259639"/>
                <a:chOff x="1075860" y="1998674"/>
                <a:chExt cx="4819730" cy="3259639"/>
              </a:xfrm>
              <a:solidFill>
                <a:srgbClr val="A9EAAB"/>
              </a:solidFill>
            </p:grpSpPr>
            <p:sp>
              <p:nvSpPr>
                <p:cNvPr id="217" name="爱设计-8-2">
                  <a:extLst>
                    <a:ext uri="{FF2B5EF4-FFF2-40B4-BE49-F238E27FC236}">
                      <a16:creationId xmlns:a16="http://schemas.microsoft.com/office/drawing/2014/main" id="{EAC086F4-C0CB-DBDC-DEB0-C48D5F0EC47A}"/>
                    </a:ext>
                  </a:extLst>
                </p:cNvPr>
                <p:cNvSpPr/>
                <p:nvPr/>
              </p:nvSpPr>
              <p:spPr>
                <a:xfrm>
                  <a:off x="1075860" y="1998674"/>
                  <a:ext cx="4819730" cy="3259639"/>
                </a:xfrm>
                <a:custGeom>
                  <a:avLst/>
                  <a:gdLst>
                    <a:gd name="connsiteX0" fmla="*/ 4725047 w 4819730"/>
                    <a:gd name="connsiteY0" fmla="*/ 734858 h 3259639"/>
                    <a:gd name="connsiteX1" fmla="*/ 3656437 w 4819730"/>
                    <a:gd name="connsiteY1" fmla="*/ -204 h 3259639"/>
                    <a:gd name="connsiteX2" fmla="*/ 2217709 w 4819730"/>
                    <a:gd name="connsiteY2" fmla="*/ 517733 h 3259639"/>
                    <a:gd name="connsiteX3" fmla="*/ 1314195 w 4819730"/>
                    <a:gd name="connsiteY3" fmla="*/ 615802 h 3259639"/>
                    <a:gd name="connsiteX4" fmla="*/ 337387 w 4819730"/>
                    <a:gd name="connsiteY4" fmla="*/ 861875 h 3259639"/>
                    <a:gd name="connsiteX5" fmla="*/ 76547 w 4819730"/>
                    <a:gd name="connsiteY5" fmla="*/ 2136723 h 3259639"/>
                    <a:gd name="connsiteX6" fmla="*/ 1593912 w 4819730"/>
                    <a:gd name="connsiteY6" fmla="*/ 3186856 h 3259639"/>
                    <a:gd name="connsiteX7" fmla="*/ 4183243 w 4819730"/>
                    <a:gd name="connsiteY7" fmla="*/ 2726353 h 3259639"/>
                    <a:gd name="connsiteX8" fmla="*/ 4725047 w 4819730"/>
                    <a:gd name="connsiteY8" fmla="*/ 734858 h 325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19730" h="3259639">
                      <a:moveTo>
                        <a:pt x="4725047" y="734858"/>
                      </a:moveTo>
                      <a:cubicBezTo>
                        <a:pt x="4555794" y="320502"/>
                        <a:pt x="4252148" y="14363"/>
                        <a:pt x="3656437" y="-204"/>
                      </a:cubicBezTo>
                      <a:cubicBezTo>
                        <a:pt x="3131371" y="-13046"/>
                        <a:pt x="2504864" y="349650"/>
                        <a:pt x="2217709" y="517733"/>
                      </a:cubicBezTo>
                      <a:cubicBezTo>
                        <a:pt x="1930555" y="685816"/>
                        <a:pt x="1565641" y="657854"/>
                        <a:pt x="1314195" y="615802"/>
                      </a:cubicBezTo>
                      <a:cubicBezTo>
                        <a:pt x="942368" y="553564"/>
                        <a:pt x="613839" y="615910"/>
                        <a:pt x="337387" y="861875"/>
                      </a:cubicBezTo>
                      <a:cubicBezTo>
                        <a:pt x="36728" y="1129382"/>
                        <a:pt x="-100312" y="1598969"/>
                        <a:pt x="76547" y="2136723"/>
                      </a:cubicBezTo>
                      <a:cubicBezTo>
                        <a:pt x="318986" y="2873910"/>
                        <a:pt x="769050" y="2999002"/>
                        <a:pt x="1593912" y="3186856"/>
                      </a:cubicBezTo>
                      <a:cubicBezTo>
                        <a:pt x="2166727" y="3317291"/>
                        <a:pt x="3423283" y="3327638"/>
                        <a:pt x="4183243" y="2726353"/>
                      </a:cubicBezTo>
                      <a:cubicBezTo>
                        <a:pt x="4819081" y="2223244"/>
                        <a:pt x="4928160" y="1232147"/>
                        <a:pt x="4725047" y="73485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8" name="爱设计-8-3">
                  <a:extLst>
                    <a:ext uri="{FF2B5EF4-FFF2-40B4-BE49-F238E27FC236}">
                      <a16:creationId xmlns:a16="http://schemas.microsoft.com/office/drawing/2014/main" id="{EB5FBF52-76A2-684B-93F5-4DD9F59EDE67}"/>
                    </a:ext>
                  </a:extLst>
                </p:cNvPr>
                <p:cNvSpPr/>
                <p:nvPr/>
              </p:nvSpPr>
              <p:spPr>
                <a:xfrm>
                  <a:off x="3561013" y="3760545"/>
                  <a:ext cx="2271260" cy="1489021"/>
                </a:xfrm>
                <a:custGeom>
                  <a:avLst/>
                  <a:gdLst>
                    <a:gd name="connsiteX0" fmla="*/ 125924 w 2271260"/>
                    <a:gd name="connsiteY0" fmla="*/ 1488485 h 1489021"/>
                    <a:gd name="connsiteX1" fmla="*/ 1294 w 2271260"/>
                    <a:gd name="connsiteY1" fmla="*/ 1485883 h 1489021"/>
                    <a:gd name="connsiteX2" fmla="*/ -1940 w 2271260"/>
                    <a:gd name="connsiteY2" fmla="*/ 1482372 h 1489021"/>
                    <a:gd name="connsiteX3" fmla="*/ 1587 w 2271260"/>
                    <a:gd name="connsiteY3" fmla="*/ 1479139 h 1489021"/>
                    <a:gd name="connsiteX4" fmla="*/ 127556 w 2271260"/>
                    <a:gd name="connsiteY4" fmla="*/ 1481756 h 1489021"/>
                    <a:gd name="connsiteX5" fmla="*/ 1638653 w 2271260"/>
                    <a:gd name="connsiteY5" fmla="*/ 1119230 h 1489021"/>
                    <a:gd name="connsiteX6" fmla="*/ 2262651 w 2271260"/>
                    <a:gd name="connsiteY6" fmla="*/ 2009 h 1489021"/>
                    <a:gd name="connsiteX7" fmla="*/ 2266778 w 2271260"/>
                    <a:gd name="connsiteY7" fmla="*/ -424 h 1489021"/>
                    <a:gd name="connsiteX8" fmla="*/ 2269287 w 2271260"/>
                    <a:gd name="connsiteY8" fmla="*/ 3318 h 1489021"/>
                    <a:gd name="connsiteX9" fmla="*/ 2102883 w 2271260"/>
                    <a:gd name="connsiteY9" fmla="*/ 540441 h 1489021"/>
                    <a:gd name="connsiteX10" fmla="*/ 1922728 w 2271260"/>
                    <a:gd name="connsiteY10" fmla="*/ 837619 h 1489021"/>
                    <a:gd name="connsiteX11" fmla="*/ 1642949 w 2271260"/>
                    <a:gd name="connsiteY11" fmla="*/ 1124480 h 1489021"/>
                    <a:gd name="connsiteX12" fmla="*/ 966323 w 2271260"/>
                    <a:gd name="connsiteY12" fmla="*/ 1390570 h 1489021"/>
                    <a:gd name="connsiteX13" fmla="*/ 489790 w 2271260"/>
                    <a:gd name="connsiteY13" fmla="*/ 1468991 h 1489021"/>
                    <a:gd name="connsiteX14" fmla="*/ 125924 w 2271260"/>
                    <a:gd name="connsiteY14" fmla="*/ 1488485 h 1489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271260" h="1489021">
                      <a:moveTo>
                        <a:pt x="125924" y="1488485"/>
                      </a:moveTo>
                      <a:cubicBezTo>
                        <a:pt x="83580" y="1488485"/>
                        <a:pt x="42037" y="1487623"/>
                        <a:pt x="1294" y="1485883"/>
                      </a:cubicBezTo>
                      <a:cubicBezTo>
                        <a:pt x="-569" y="1485806"/>
                        <a:pt x="-2017" y="1484220"/>
                        <a:pt x="-1940" y="1482372"/>
                      </a:cubicBezTo>
                      <a:cubicBezTo>
                        <a:pt x="-1847" y="1480509"/>
                        <a:pt x="-276" y="1479062"/>
                        <a:pt x="1587" y="1479139"/>
                      </a:cubicBezTo>
                      <a:cubicBezTo>
                        <a:pt x="43161" y="1480894"/>
                        <a:pt x="85289" y="1481756"/>
                        <a:pt x="127556" y="1481756"/>
                      </a:cubicBezTo>
                      <a:cubicBezTo>
                        <a:pt x="744748" y="1481756"/>
                        <a:pt x="1416355" y="1299554"/>
                        <a:pt x="1638653" y="1119230"/>
                      </a:cubicBezTo>
                      <a:cubicBezTo>
                        <a:pt x="2062433" y="775504"/>
                        <a:pt x="2191898" y="361656"/>
                        <a:pt x="2262651" y="2009"/>
                      </a:cubicBezTo>
                      <a:cubicBezTo>
                        <a:pt x="2263113" y="192"/>
                        <a:pt x="2264960" y="-901"/>
                        <a:pt x="2266778" y="-424"/>
                      </a:cubicBezTo>
                      <a:cubicBezTo>
                        <a:pt x="2268441" y="-8"/>
                        <a:pt x="2269519" y="1609"/>
                        <a:pt x="2269287" y="3318"/>
                      </a:cubicBezTo>
                      <a:cubicBezTo>
                        <a:pt x="2238492" y="159713"/>
                        <a:pt x="2194670" y="345827"/>
                        <a:pt x="2102883" y="540441"/>
                      </a:cubicBezTo>
                      <a:cubicBezTo>
                        <a:pt x="2053441" y="645561"/>
                        <a:pt x="1993050" y="745170"/>
                        <a:pt x="1922728" y="837619"/>
                      </a:cubicBezTo>
                      <a:cubicBezTo>
                        <a:pt x="1843075" y="941985"/>
                        <a:pt x="1748949" y="1038499"/>
                        <a:pt x="1642949" y="1124480"/>
                      </a:cubicBezTo>
                      <a:cubicBezTo>
                        <a:pt x="1521307" y="1223165"/>
                        <a:pt x="1274649" y="1320156"/>
                        <a:pt x="966323" y="1390570"/>
                      </a:cubicBezTo>
                      <a:cubicBezTo>
                        <a:pt x="809203" y="1426309"/>
                        <a:pt x="650066" y="1452500"/>
                        <a:pt x="489790" y="1468991"/>
                      </a:cubicBezTo>
                      <a:cubicBezTo>
                        <a:pt x="368917" y="1481710"/>
                        <a:pt x="247459" y="1488208"/>
                        <a:pt x="125924" y="1488485"/>
                      </a:cubicBezTo>
                      <a:close/>
                    </a:path>
                  </a:pathLst>
                </a:custGeom>
                <a:solidFill>
                  <a:srgbClr val="A9EAAB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爱设计-8-4">
                  <a:extLst>
                    <a:ext uri="{FF2B5EF4-FFF2-40B4-BE49-F238E27FC236}">
                      <a16:creationId xmlns:a16="http://schemas.microsoft.com/office/drawing/2014/main" id="{979B62BF-1812-6E34-C91C-6E8B290F3922}"/>
                    </a:ext>
                  </a:extLst>
                </p:cNvPr>
                <p:cNvSpPr/>
                <p:nvPr/>
              </p:nvSpPr>
              <p:spPr>
                <a:xfrm>
                  <a:off x="1952435" y="2007319"/>
                  <a:ext cx="2641147" cy="609387"/>
                </a:xfrm>
                <a:custGeom>
                  <a:avLst/>
                  <a:gdLst>
                    <a:gd name="connsiteX0" fmla="*/ 1507 w 2641147"/>
                    <a:gd name="connsiteY0" fmla="*/ 608851 h 609387"/>
                    <a:gd name="connsiteX1" fmla="*/ -1942 w 2641147"/>
                    <a:gd name="connsiteY1" fmla="*/ 605549 h 609387"/>
                    <a:gd name="connsiteX2" fmla="*/ 799 w 2641147"/>
                    <a:gd name="connsiteY2" fmla="*/ 602168 h 609387"/>
                    <a:gd name="connsiteX3" fmla="*/ 332576 w 2641147"/>
                    <a:gd name="connsiteY3" fmla="*/ 587309 h 609387"/>
                    <a:gd name="connsiteX4" fmla="*/ 981487 w 2641147"/>
                    <a:gd name="connsiteY4" fmla="*/ 551463 h 609387"/>
                    <a:gd name="connsiteX5" fmla="*/ 1576860 w 2641147"/>
                    <a:gd name="connsiteY5" fmla="*/ 333245 h 609387"/>
                    <a:gd name="connsiteX6" fmla="*/ 2635707 w 2641147"/>
                    <a:gd name="connsiteY6" fmla="*/ -534 h 609387"/>
                    <a:gd name="connsiteX7" fmla="*/ 2639203 w 2641147"/>
                    <a:gd name="connsiteY7" fmla="*/ 2740 h 609387"/>
                    <a:gd name="connsiteX8" fmla="*/ 2636262 w 2641147"/>
                    <a:gd name="connsiteY8" fmla="*/ 6210 h 609387"/>
                    <a:gd name="connsiteX9" fmla="*/ 1579631 w 2641147"/>
                    <a:gd name="connsiteY9" fmla="*/ 339419 h 609387"/>
                    <a:gd name="connsiteX10" fmla="*/ 982580 w 2641147"/>
                    <a:gd name="connsiteY10" fmla="*/ 558069 h 609387"/>
                    <a:gd name="connsiteX11" fmla="*/ 332592 w 2641147"/>
                    <a:gd name="connsiteY11" fmla="*/ 593992 h 609387"/>
                    <a:gd name="connsiteX12" fmla="*/ 2231 w 2641147"/>
                    <a:gd name="connsiteY12" fmla="*/ 608697 h 609387"/>
                    <a:gd name="connsiteX13" fmla="*/ 1507 w 2641147"/>
                    <a:gd name="connsiteY13" fmla="*/ 608851 h 609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41147" h="609387">
                      <a:moveTo>
                        <a:pt x="1507" y="608851"/>
                      </a:moveTo>
                      <a:cubicBezTo>
                        <a:pt x="-356" y="608889"/>
                        <a:pt x="-1896" y="607413"/>
                        <a:pt x="-1942" y="605549"/>
                      </a:cubicBezTo>
                      <a:cubicBezTo>
                        <a:pt x="-1973" y="603906"/>
                        <a:pt x="-818" y="602479"/>
                        <a:pt x="799" y="602168"/>
                      </a:cubicBezTo>
                      <a:cubicBezTo>
                        <a:pt x="64684" y="588233"/>
                        <a:pt x="188822" y="587802"/>
                        <a:pt x="332576" y="587309"/>
                      </a:cubicBezTo>
                      <a:cubicBezTo>
                        <a:pt x="528929" y="586632"/>
                        <a:pt x="773308" y="585769"/>
                        <a:pt x="981487" y="551463"/>
                      </a:cubicBezTo>
                      <a:cubicBezTo>
                        <a:pt x="1156945" y="522546"/>
                        <a:pt x="1360905" y="430605"/>
                        <a:pt x="1576860" y="333245"/>
                      </a:cubicBezTo>
                      <a:cubicBezTo>
                        <a:pt x="1890221" y="191985"/>
                        <a:pt x="2245388" y="31878"/>
                        <a:pt x="2635707" y="-534"/>
                      </a:cubicBezTo>
                      <a:cubicBezTo>
                        <a:pt x="2637570" y="-596"/>
                        <a:pt x="2639141" y="869"/>
                        <a:pt x="2639203" y="2740"/>
                      </a:cubicBezTo>
                      <a:cubicBezTo>
                        <a:pt x="2639264" y="4481"/>
                        <a:pt x="2637986" y="5982"/>
                        <a:pt x="2636262" y="6210"/>
                      </a:cubicBezTo>
                      <a:cubicBezTo>
                        <a:pt x="2247097" y="38546"/>
                        <a:pt x="1892546" y="198375"/>
                        <a:pt x="1579631" y="339419"/>
                      </a:cubicBezTo>
                      <a:cubicBezTo>
                        <a:pt x="1363276" y="436949"/>
                        <a:pt x="1158916" y="529075"/>
                        <a:pt x="982580" y="558069"/>
                      </a:cubicBezTo>
                      <a:cubicBezTo>
                        <a:pt x="773878" y="592467"/>
                        <a:pt x="529191" y="593314"/>
                        <a:pt x="332592" y="593992"/>
                      </a:cubicBezTo>
                      <a:cubicBezTo>
                        <a:pt x="189238" y="594485"/>
                        <a:pt x="65424" y="594916"/>
                        <a:pt x="2231" y="608697"/>
                      </a:cubicBezTo>
                      <a:cubicBezTo>
                        <a:pt x="2000" y="608772"/>
                        <a:pt x="1753" y="608823"/>
                        <a:pt x="1507" y="608851"/>
                      </a:cubicBezTo>
                      <a:close/>
                    </a:path>
                  </a:pathLst>
                </a:custGeom>
                <a:solidFill>
                  <a:srgbClr val="A9EAAB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0" name="图形 213">
                <a:extLst>
                  <a:ext uri="{FF2B5EF4-FFF2-40B4-BE49-F238E27FC236}">
                    <a16:creationId xmlns:a16="http://schemas.microsoft.com/office/drawing/2014/main" id="{E3A4B945-CCFB-EC41-AA9F-6877C18660FC}"/>
                  </a:ext>
                </a:extLst>
              </p:cNvPr>
              <p:cNvGrpSpPr/>
              <p:nvPr/>
            </p:nvGrpSpPr>
            <p:grpSpPr>
              <a:xfrm>
                <a:off x="3443623" y="1957046"/>
                <a:ext cx="2267669" cy="2338694"/>
                <a:chOff x="3443623" y="1957046"/>
                <a:chExt cx="2267669" cy="2338694"/>
              </a:xfrm>
            </p:grpSpPr>
            <p:sp>
              <p:nvSpPr>
                <p:cNvPr id="221" name="爱设计-8-5">
                  <a:extLst>
                    <a:ext uri="{FF2B5EF4-FFF2-40B4-BE49-F238E27FC236}">
                      <a16:creationId xmlns:a16="http://schemas.microsoft.com/office/drawing/2014/main" id="{A08D57B4-9858-3B7D-2BB7-7960C162DD37}"/>
                    </a:ext>
                  </a:extLst>
                </p:cNvPr>
                <p:cNvSpPr/>
                <p:nvPr/>
              </p:nvSpPr>
              <p:spPr>
                <a:xfrm>
                  <a:off x="4096150" y="1960402"/>
                  <a:ext cx="620588" cy="432406"/>
                </a:xfrm>
                <a:custGeom>
                  <a:avLst/>
                  <a:gdLst>
                    <a:gd name="connsiteX0" fmla="*/ 494239 w 620588"/>
                    <a:gd name="connsiteY0" fmla="*/ 393358 h 432406"/>
                    <a:gd name="connsiteX1" fmla="*/ 451880 w 620588"/>
                    <a:gd name="connsiteY1" fmla="*/ 425246 h 432406"/>
                    <a:gd name="connsiteX2" fmla="*/ 435697 w 620588"/>
                    <a:gd name="connsiteY2" fmla="*/ 290223 h 432406"/>
                    <a:gd name="connsiteX3" fmla="*/ 421377 w 620588"/>
                    <a:gd name="connsiteY3" fmla="*/ 283112 h 432406"/>
                    <a:gd name="connsiteX4" fmla="*/ 418652 w 620588"/>
                    <a:gd name="connsiteY4" fmla="*/ 284464 h 432406"/>
                    <a:gd name="connsiteX5" fmla="*/ 285676 w 620588"/>
                    <a:gd name="connsiteY5" fmla="*/ 264216 h 432406"/>
                    <a:gd name="connsiteX6" fmla="*/ 147388 w 620588"/>
                    <a:gd name="connsiteY6" fmla="*/ 270375 h 432406"/>
                    <a:gd name="connsiteX7" fmla="*/ 3680 w 620588"/>
                    <a:gd name="connsiteY7" fmla="*/ 277951 h 432406"/>
                    <a:gd name="connsiteX8" fmla="*/ 42975 w 620588"/>
                    <a:gd name="connsiteY8" fmla="*/ 180421 h 432406"/>
                    <a:gd name="connsiteX9" fmla="*/ 187407 w 620588"/>
                    <a:gd name="connsiteY9" fmla="*/ 79965 h 432406"/>
                    <a:gd name="connsiteX10" fmla="*/ 373629 w 620588"/>
                    <a:gd name="connsiteY10" fmla="*/ 52665 h 432406"/>
                    <a:gd name="connsiteX11" fmla="*/ 506989 w 620588"/>
                    <a:gd name="connsiteY11" fmla="*/ 110422 h 432406"/>
                    <a:gd name="connsiteX12" fmla="*/ 585780 w 620588"/>
                    <a:gd name="connsiteY12" fmla="*/ 225798 h 432406"/>
                    <a:gd name="connsiteX13" fmla="*/ 585072 w 620588"/>
                    <a:gd name="connsiteY13" fmla="*/ 410988 h 432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20588" h="432406">
                      <a:moveTo>
                        <a:pt x="494239" y="393358"/>
                      </a:moveTo>
                      <a:cubicBezTo>
                        <a:pt x="472036" y="412312"/>
                        <a:pt x="464260" y="446234"/>
                        <a:pt x="451880" y="425246"/>
                      </a:cubicBezTo>
                      <a:cubicBezTo>
                        <a:pt x="441302" y="407308"/>
                        <a:pt x="446891" y="325037"/>
                        <a:pt x="435697" y="290223"/>
                      </a:cubicBezTo>
                      <a:cubicBezTo>
                        <a:pt x="433710" y="284307"/>
                        <a:pt x="427305" y="281123"/>
                        <a:pt x="421377" y="283112"/>
                      </a:cubicBezTo>
                      <a:cubicBezTo>
                        <a:pt x="420422" y="283439"/>
                        <a:pt x="419498" y="283893"/>
                        <a:pt x="418652" y="284464"/>
                      </a:cubicBezTo>
                      <a:cubicBezTo>
                        <a:pt x="386316" y="305821"/>
                        <a:pt x="319290" y="325268"/>
                        <a:pt x="285676" y="264216"/>
                      </a:cubicBezTo>
                      <a:cubicBezTo>
                        <a:pt x="227287" y="305036"/>
                        <a:pt x="164033" y="306083"/>
                        <a:pt x="147388" y="270375"/>
                      </a:cubicBezTo>
                      <a:cubicBezTo>
                        <a:pt x="94142" y="349982"/>
                        <a:pt x="24282" y="324637"/>
                        <a:pt x="3680" y="277951"/>
                      </a:cubicBezTo>
                      <a:cubicBezTo>
                        <a:pt x="-20880" y="222288"/>
                        <a:pt x="42975" y="180421"/>
                        <a:pt x="42975" y="180421"/>
                      </a:cubicBezTo>
                      <a:cubicBezTo>
                        <a:pt x="-4881" y="87957"/>
                        <a:pt x="87629" y="31062"/>
                        <a:pt x="187407" y="79965"/>
                      </a:cubicBezTo>
                      <a:cubicBezTo>
                        <a:pt x="202974" y="-37736"/>
                        <a:pt x="316841" y="-7895"/>
                        <a:pt x="373629" y="52665"/>
                      </a:cubicBezTo>
                      <a:cubicBezTo>
                        <a:pt x="412323" y="-37582"/>
                        <a:pt x="522710" y="26104"/>
                        <a:pt x="506989" y="110422"/>
                      </a:cubicBezTo>
                      <a:cubicBezTo>
                        <a:pt x="595327" y="107527"/>
                        <a:pt x="604119" y="185872"/>
                        <a:pt x="585780" y="225798"/>
                      </a:cubicBezTo>
                      <a:cubicBezTo>
                        <a:pt x="640935" y="298322"/>
                        <a:pt x="616791" y="394697"/>
                        <a:pt x="585072" y="4109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2" name="爱设计-8-6">
                  <a:extLst>
                    <a:ext uri="{FF2B5EF4-FFF2-40B4-BE49-F238E27FC236}">
                      <a16:creationId xmlns:a16="http://schemas.microsoft.com/office/drawing/2014/main" id="{92824B99-0463-34E8-56C1-23665414279E}"/>
                    </a:ext>
                  </a:extLst>
                </p:cNvPr>
                <p:cNvSpPr/>
                <p:nvPr/>
              </p:nvSpPr>
              <p:spPr>
                <a:xfrm>
                  <a:off x="4288826" y="1960386"/>
                  <a:ext cx="126662" cy="88231"/>
                </a:xfrm>
                <a:custGeom>
                  <a:avLst/>
                  <a:gdLst>
                    <a:gd name="connsiteX0" fmla="*/ 20323 w 126662"/>
                    <a:gd name="connsiteY0" fmla="*/ 87696 h 88231"/>
                    <a:gd name="connsiteX1" fmla="*/ 124720 w 126662"/>
                    <a:gd name="connsiteY1" fmla="*/ 10876 h 88231"/>
                    <a:gd name="connsiteX2" fmla="*/ -1943 w 126662"/>
                    <a:gd name="connsiteY2" fmla="*/ 78457 h 88231"/>
                    <a:gd name="connsiteX3" fmla="*/ 20323 w 126662"/>
                    <a:gd name="connsiteY3" fmla="*/ 87696 h 88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662" h="88231">
                      <a:moveTo>
                        <a:pt x="20323" y="87696"/>
                      </a:moveTo>
                      <a:cubicBezTo>
                        <a:pt x="29916" y="15172"/>
                        <a:pt x="76833" y="-1319"/>
                        <a:pt x="124720" y="10876"/>
                      </a:cubicBezTo>
                      <a:cubicBezTo>
                        <a:pt x="70335" y="-12729"/>
                        <a:pt x="9683" y="-4060"/>
                        <a:pt x="-1943" y="78457"/>
                      </a:cubicBezTo>
                      <a:cubicBezTo>
                        <a:pt x="5664" y="81066"/>
                        <a:pt x="13101" y="84151"/>
                        <a:pt x="20323" y="8769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3" name="爱设计-8-7">
                  <a:extLst>
                    <a:ext uri="{FF2B5EF4-FFF2-40B4-BE49-F238E27FC236}">
                      <a16:creationId xmlns:a16="http://schemas.microsoft.com/office/drawing/2014/main" id="{0872B931-2723-A6A7-3AF9-0691F027395F}"/>
                    </a:ext>
                  </a:extLst>
                </p:cNvPr>
                <p:cNvSpPr/>
                <p:nvPr/>
              </p:nvSpPr>
              <p:spPr>
                <a:xfrm>
                  <a:off x="4099251" y="2022930"/>
                  <a:ext cx="178765" cy="258918"/>
                </a:xfrm>
                <a:custGeom>
                  <a:avLst/>
                  <a:gdLst>
                    <a:gd name="connsiteX0" fmla="*/ 26171 w 178765"/>
                    <a:gd name="connsiteY0" fmla="*/ 223152 h 258918"/>
                    <a:gd name="connsiteX1" fmla="*/ 65451 w 178765"/>
                    <a:gd name="connsiteY1" fmla="*/ 125622 h 258918"/>
                    <a:gd name="connsiteX2" fmla="*/ 176823 w 178765"/>
                    <a:gd name="connsiteY2" fmla="*/ 12602 h 258918"/>
                    <a:gd name="connsiteX3" fmla="*/ 42970 w 178765"/>
                    <a:gd name="connsiteY3" fmla="*/ 117862 h 258918"/>
                    <a:gd name="connsiteX4" fmla="*/ 3675 w 178765"/>
                    <a:gd name="connsiteY4" fmla="*/ 215391 h 258918"/>
                    <a:gd name="connsiteX5" fmla="*/ 58414 w 178765"/>
                    <a:gd name="connsiteY5" fmla="*/ 258382 h 258918"/>
                    <a:gd name="connsiteX6" fmla="*/ 26171 w 178765"/>
                    <a:gd name="connsiteY6" fmla="*/ 223152 h 258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8765" h="258918">
                      <a:moveTo>
                        <a:pt x="26171" y="223152"/>
                      </a:moveTo>
                      <a:cubicBezTo>
                        <a:pt x="1611" y="167489"/>
                        <a:pt x="65451" y="125622"/>
                        <a:pt x="65451" y="125622"/>
                      </a:cubicBezTo>
                      <a:cubicBezTo>
                        <a:pt x="22968" y="43521"/>
                        <a:pt x="91181" y="-10556"/>
                        <a:pt x="176823" y="12602"/>
                      </a:cubicBezTo>
                      <a:cubicBezTo>
                        <a:pt x="81357" y="-27432"/>
                        <a:pt x="-3177" y="28693"/>
                        <a:pt x="42970" y="117862"/>
                      </a:cubicBezTo>
                      <a:cubicBezTo>
                        <a:pt x="42970" y="117862"/>
                        <a:pt x="-20869" y="159728"/>
                        <a:pt x="3675" y="215391"/>
                      </a:cubicBezTo>
                      <a:cubicBezTo>
                        <a:pt x="13344" y="237303"/>
                        <a:pt x="33854" y="254502"/>
                        <a:pt x="58414" y="258382"/>
                      </a:cubicBezTo>
                      <a:cubicBezTo>
                        <a:pt x="44109" y="250465"/>
                        <a:pt x="32792" y="238094"/>
                        <a:pt x="26171" y="2231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4" name="爱设计-8-8">
                  <a:extLst>
                    <a:ext uri="{FF2B5EF4-FFF2-40B4-BE49-F238E27FC236}">
                      <a16:creationId xmlns:a16="http://schemas.microsoft.com/office/drawing/2014/main" id="{D28C85D7-ED5C-BFE6-D147-8B72101DA6DA}"/>
                    </a:ext>
                  </a:extLst>
                </p:cNvPr>
                <p:cNvSpPr/>
                <p:nvPr/>
              </p:nvSpPr>
              <p:spPr>
                <a:xfrm>
                  <a:off x="3447349" y="2623234"/>
                  <a:ext cx="2197717" cy="1668817"/>
                </a:xfrm>
                <a:custGeom>
                  <a:avLst/>
                  <a:gdLst>
                    <a:gd name="connsiteX0" fmla="*/ 50012 w 2197717"/>
                    <a:gd name="connsiteY0" fmla="*/ 0 h 1668817"/>
                    <a:gd name="connsiteX1" fmla="*/ 2089933 w 2197717"/>
                    <a:gd name="connsiteY1" fmla="*/ 0 h 1668817"/>
                    <a:gd name="connsiteX2" fmla="*/ 2197718 w 2197717"/>
                    <a:gd name="connsiteY2" fmla="*/ 107785 h 1668817"/>
                    <a:gd name="connsiteX3" fmla="*/ 2197718 w 2197717"/>
                    <a:gd name="connsiteY3" fmla="*/ 1618805 h 1668817"/>
                    <a:gd name="connsiteX4" fmla="*/ 2147706 w 2197717"/>
                    <a:gd name="connsiteY4" fmla="*/ 1668817 h 1668817"/>
                    <a:gd name="connsiteX5" fmla="*/ 50012 w 2197717"/>
                    <a:gd name="connsiteY5" fmla="*/ 1668817 h 1668817"/>
                    <a:gd name="connsiteX6" fmla="*/ 0 w 2197717"/>
                    <a:gd name="connsiteY6" fmla="*/ 1618805 h 1668817"/>
                    <a:gd name="connsiteX7" fmla="*/ 0 w 2197717"/>
                    <a:gd name="connsiteY7" fmla="*/ 50012 h 1668817"/>
                    <a:gd name="connsiteX8" fmla="*/ 50012 w 2197717"/>
                    <a:gd name="connsiteY8" fmla="*/ 0 h 1668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97717" h="1668817">
                      <a:moveTo>
                        <a:pt x="50012" y="0"/>
                      </a:moveTo>
                      <a:lnTo>
                        <a:pt x="2089933" y="0"/>
                      </a:lnTo>
                      <a:cubicBezTo>
                        <a:pt x="2149461" y="0"/>
                        <a:pt x="2197718" y="48257"/>
                        <a:pt x="2197718" y="107785"/>
                      </a:cubicBezTo>
                      <a:lnTo>
                        <a:pt x="2197718" y="1618805"/>
                      </a:lnTo>
                      <a:cubicBezTo>
                        <a:pt x="2197718" y="1646429"/>
                        <a:pt x="2175330" y="1668817"/>
                        <a:pt x="2147706" y="1668817"/>
                      </a:cubicBezTo>
                      <a:lnTo>
                        <a:pt x="50012" y="1668817"/>
                      </a:lnTo>
                      <a:cubicBezTo>
                        <a:pt x="22389" y="1668817"/>
                        <a:pt x="0" y="1646429"/>
                        <a:pt x="0" y="1618805"/>
                      </a:cubicBezTo>
                      <a:lnTo>
                        <a:pt x="0" y="50012"/>
                      </a:lnTo>
                      <a:cubicBezTo>
                        <a:pt x="0" y="22392"/>
                        <a:pt x="22389" y="0"/>
                        <a:pt x="5001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5" name="爱设计-8-9">
                  <a:extLst>
                    <a:ext uri="{FF2B5EF4-FFF2-40B4-BE49-F238E27FC236}">
                      <a16:creationId xmlns:a16="http://schemas.microsoft.com/office/drawing/2014/main" id="{31B75549-3CA7-377F-5E41-C20C6A589FB5}"/>
                    </a:ext>
                  </a:extLst>
                </p:cNvPr>
                <p:cNvSpPr/>
                <p:nvPr/>
              </p:nvSpPr>
              <p:spPr>
                <a:xfrm>
                  <a:off x="4344690" y="3606487"/>
                  <a:ext cx="309526" cy="320568"/>
                </a:xfrm>
                <a:custGeom>
                  <a:avLst/>
                  <a:gdLst>
                    <a:gd name="connsiteX0" fmla="*/ 307584 w 309526"/>
                    <a:gd name="connsiteY0" fmla="*/ 309937 h 320568"/>
                    <a:gd name="connsiteX1" fmla="*/ 263561 w 309526"/>
                    <a:gd name="connsiteY1" fmla="*/ 319175 h 320568"/>
                    <a:gd name="connsiteX2" fmla="*/ 166386 w 309526"/>
                    <a:gd name="connsiteY2" fmla="*/ 314556 h 320568"/>
                    <a:gd name="connsiteX3" fmla="*/ 76354 w 309526"/>
                    <a:gd name="connsiteY3" fmla="*/ 288534 h 320568"/>
                    <a:gd name="connsiteX4" fmla="*/ -419 w 309526"/>
                    <a:gd name="connsiteY4" fmla="*/ 214409 h 320568"/>
                    <a:gd name="connsiteX5" fmla="*/ 27297 w 309526"/>
                    <a:gd name="connsiteY5" fmla="*/ 73796 h 320568"/>
                    <a:gd name="connsiteX6" fmla="*/ 112601 w 309526"/>
                    <a:gd name="connsiteY6" fmla="*/ 1934 h 320568"/>
                    <a:gd name="connsiteX7" fmla="*/ 253722 w 309526"/>
                    <a:gd name="connsiteY7" fmla="*/ 136342 h 320568"/>
                    <a:gd name="connsiteX8" fmla="*/ 293017 w 309526"/>
                    <a:gd name="connsiteY8" fmla="*/ 154434 h 320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9526" h="320568">
                      <a:moveTo>
                        <a:pt x="307584" y="309937"/>
                      </a:moveTo>
                      <a:cubicBezTo>
                        <a:pt x="307584" y="309937"/>
                        <a:pt x="304412" y="319360"/>
                        <a:pt x="263561" y="319175"/>
                      </a:cubicBezTo>
                      <a:cubicBezTo>
                        <a:pt x="222711" y="318991"/>
                        <a:pt x="198890" y="323179"/>
                        <a:pt x="166386" y="314556"/>
                      </a:cubicBezTo>
                      <a:cubicBezTo>
                        <a:pt x="133881" y="305933"/>
                        <a:pt x="105564" y="304779"/>
                        <a:pt x="76354" y="288534"/>
                      </a:cubicBezTo>
                      <a:cubicBezTo>
                        <a:pt x="47145" y="272289"/>
                        <a:pt x="5956" y="233102"/>
                        <a:pt x="-419" y="214409"/>
                      </a:cubicBezTo>
                      <a:cubicBezTo>
                        <a:pt x="-6794" y="195716"/>
                        <a:pt x="7680" y="118773"/>
                        <a:pt x="27297" y="73796"/>
                      </a:cubicBezTo>
                      <a:cubicBezTo>
                        <a:pt x="46914" y="28819"/>
                        <a:pt x="88888" y="-10985"/>
                        <a:pt x="112601" y="1934"/>
                      </a:cubicBezTo>
                      <a:cubicBezTo>
                        <a:pt x="136313" y="14853"/>
                        <a:pt x="247532" y="131183"/>
                        <a:pt x="253722" y="136342"/>
                      </a:cubicBezTo>
                      <a:cubicBezTo>
                        <a:pt x="259912" y="141500"/>
                        <a:pt x="293017" y="154434"/>
                        <a:pt x="293017" y="1544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6" name="爱设计-8-10">
                  <a:extLst>
                    <a:ext uri="{FF2B5EF4-FFF2-40B4-BE49-F238E27FC236}">
                      <a16:creationId xmlns:a16="http://schemas.microsoft.com/office/drawing/2014/main" id="{39AC3ACD-FD4C-DA9E-538C-1F8630E78802}"/>
                    </a:ext>
                  </a:extLst>
                </p:cNvPr>
                <p:cNvSpPr/>
                <p:nvPr/>
              </p:nvSpPr>
              <p:spPr>
                <a:xfrm>
                  <a:off x="3534917" y="2753606"/>
                  <a:ext cx="1806243" cy="951490"/>
                </a:xfrm>
                <a:custGeom>
                  <a:avLst/>
                  <a:gdLst>
                    <a:gd name="connsiteX0" fmla="*/ 889762 w 1806243"/>
                    <a:gd name="connsiteY0" fmla="*/ 88141 h 951490"/>
                    <a:gd name="connsiteX1" fmla="*/ 851791 w 1806243"/>
                    <a:gd name="connsiteY1" fmla="*/ 95563 h 951490"/>
                    <a:gd name="connsiteX2" fmla="*/ 713887 w 1806243"/>
                    <a:gd name="connsiteY2" fmla="*/ 172737 h 951490"/>
                    <a:gd name="connsiteX3" fmla="*/ 589165 w 1806243"/>
                    <a:gd name="connsiteY3" fmla="*/ 277627 h 951490"/>
                    <a:gd name="connsiteX4" fmla="*/ 461948 w 1806243"/>
                    <a:gd name="connsiteY4" fmla="*/ 421782 h 951490"/>
                    <a:gd name="connsiteX5" fmla="*/ 378938 w 1806243"/>
                    <a:gd name="connsiteY5" fmla="*/ 509703 h 951490"/>
                    <a:gd name="connsiteX6" fmla="*/ 283657 w 1806243"/>
                    <a:gd name="connsiteY6" fmla="*/ 93623 h 951490"/>
                    <a:gd name="connsiteX7" fmla="*/ -1943 w 1806243"/>
                    <a:gd name="connsiteY7" fmla="*/ 131609 h 951490"/>
                    <a:gd name="connsiteX8" fmla="*/ 41171 w 1806243"/>
                    <a:gd name="connsiteY8" fmla="*/ 465096 h 951490"/>
                    <a:gd name="connsiteX9" fmla="*/ 66793 w 1806243"/>
                    <a:gd name="connsiteY9" fmla="*/ 651148 h 951490"/>
                    <a:gd name="connsiteX10" fmla="*/ 111447 w 1806243"/>
                    <a:gd name="connsiteY10" fmla="*/ 811701 h 951490"/>
                    <a:gd name="connsiteX11" fmla="*/ 190746 w 1806243"/>
                    <a:gd name="connsiteY11" fmla="*/ 918931 h 951490"/>
                    <a:gd name="connsiteX12" fmla="*/ 313020 w 1806243"/>
                    <a:gd name="connsiteY12" fmla="*/ 949727 h 951490"/>
                    <a:gd name="connsiteX13" fmla="*/ 380555 w 1806243"/>
                    <a:gd name="connsiteY13" fmla="*/ 928170 h 951490"/>
                    <a:gd name="connsiteX14" fmla="*/ 462749 w 1806243"/>
                    <a:gd name="connsiteY14" fmla="*/ 893063 h 951490"/>
                    <a:gd name="connsiteX15" fmla="*/ 524340 w 1806243"/>
                    <a:gd name="connsiteY15" fmla="*/ 866132 h 951490"/>
                    <a:gd name="connsiteX16" fmla="*/ 1440157 w 1806243"/>
                    <a:gd name="connsiteY16" fmla="*/ 929710 h 951490"/>
                    <a:gd name="connsiteX17" fmla="*/ 1538334 w 1806243"/>
                    <a:gd name="connsiteY17" fmla="*/ 920240 h 951490"/>
                    <a:gd name="connsiteX18" fmla="*/ 1804301 w 1806243"/>
                    <a:gd name="connsiteY18" fmla="*/ 586200 h 951490"/>
                    <a:gd name="connsiteX19" fmla="*/ 1615801 w 1806243"/>
                    <a:gd name="connsiteY19" fmla="*/ 227769 h 951490"/>
                    <a:gd name="connsiteX20" fmla="*/ 1408853 w 1806243"/>
                    <a:gd name="connsiteY20" fmla="*/ 58131 h 951490"/>
                    <a:gd name="connsiteX21" fmla="*/ 1188972 w 1806243"/>
                    <a:gd name="connsiteY21" fmla="*/ 543 h 951490"/>
                    <a:gd name="connsiteX22" fmla="*/ 998902 w 1806243"/>
                    <a:gd name="connsiteY22" fmla="*/ 95902 h 951490"/>
                    <a:gd name="connsiteX23" fmla="*/ 914629 w 1806243"/>
                    <a:gd name="connsiteY23" fmla="*/ 102061 h 951490"/>
                    <a:gd name="connsiteX24" fmla="*/ 889762 w 1806243"/>
                    <a:gd name="connsiteY24" fmla="*/ 88141 h 95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806243" h="951490">
                      <a:moveTo>
                        <a:pt x="889762" y="88141"/>
                      </a:moveTo>
                      <a:cubicBezTo>
                        <a:pt x="888622" y="87433"/>
                        <a:pt x="882509" y="86386"/>
                        <a:pt x="851791" y="95563"/>
                      </a:cubicBezTo>
                      <a:cubicBezTo>
                        <a:pt x="821072" y="104740"/>
                        <a:pt x="738262" y="155414"/>
                        <a:pt x="713887" y="172737"/>
                      </a:cubicBezTo>
                      <a:cubicBezTo>
                        <a:pt x="689512" y="190060"/>
                        <a:pt x="604671" y="261552"/>
                        <a:pt x="589165" y="277627"/>
                      </a:cubicBezTo>
                      <a:cubicBezTo>
                        <a:pt x="573659" y="293702"/>
                        <a:pt x="464889" y="418410"/>
                        <a:pt x="461948" y="421782"/>
                      </a:cubicBezTo>
                      <a:cubicBezTo>
                        <a:pt x="459007" y="425154"/>
                        <a:pt x="378938" y="509703"/>
                        <a:pt x="378938" y="509703"/>
                      </a:cubicBezTo>
                      <a:lnTo>
                        <a:pt x="283657" y="93623"/>
                      </a:lnTo>
                      <a:lnTo>
                        <a:pt x="-1943" y="131609"/>
                      </a:lnTo>
                      <a:lnTo>
                        <a:pt x="41171" y="465096"/>
                      </a:lnTo>
                      <a:cubicBezTo>
                        <a:pt x="41171" y="465096"/>
                        <a:pt x="62621" y="643172"/>
                        <a:pt x="66793" y="651148"/>
                      </a:cubicBezTo>
                      <a:cubicBezTo>
                        <a:pt x="70966" y="659124"/>
                        <a:pt x="104780" y="796827"/>
                        <a:pt x="111447" y="811701"/>
                      </a:cubicBezTo>
                      <a:cubicBezTo>
                        <a:pt x="118114" y="826575"/>
                        <a:pt x="152390" y="891539"/>
                        <a:pt x="190746" y="918931"/>
                      </a:cubicBezTo>
                      <a:cubicBezTo>
                        <a:pt x="229102" y="946324"/>
                        <a:pt x="289292" y="954347"/>
                        <a:pt x="313020" y="949727"/>
                      </a:cubicBezTo>
                      <a:cubicBezTo>
                        <a:pt x="336748" y="945108"/>
                        <a:pt x="380555" y="928170"/>
                        <a:pt x="380555" y="928170"/>
                      </a:cubicBezTo>
                      <a:lnTo>
                        <a:pt x="462749" y="893063"/>
                      </a:lnTo>
                      <a:lnTo>
                        <a:pt x="524340" y="866132"/>
                      </a:lnTo>
                      <a:lnTo>
                        <a:pt x="1440157" y="929710"/>
                      </a:lnTo>
                      <a:lnTo>
                        <a:pt x="1538334" y="920240"/>
                      </a:lnTo>
                      <a:lnTo>
                        <a:pt x="1804301" y="586200"/>
                      </a:lnTo>
                      <a:cubicBezTo>
                        <a:pt x="1804301" y="586200"/>
                        <a:pt x="1688355" y="290392"/>
                        <a:pt x="1615801" y="227769"/>
                      </a:cubicBezTo>
                      <a:cubicBezTo>
                        <a:pt x="1543246" y="165146"/>
                        <a:pt x="1489153" y="90728"/>
                        <a:pt x="1408853" y="58131"/>
                      </a:cubicBezTo>
                      <a:cubicBezTo>
                        <a:pt x="1328554" y="25534"/>
                        <a:pt x="1229114" y="-6910"/>
                        <a:pt x="1188972" y="543"/>
                      </a:cubicBezTo>
                      <a:cubicBezTo>
                        <a:pt x="1126580" y="51926"/>
                        <a:pt x="1038705" y="90020"/>
                        <a:pt x="998902" y="95902"/>
                      </a:cubicBezTo>
                      <a:cubicBezTo>
                        <a:pt x="959098" y="101784"/>
                        <a:pt x="930135" y="104047"/>
                        <a:pt x="914629" y="102061"/>
                      </a:cubicBezTo>
                      <a:cubicBezTo>
                        <a:pt x="899123" y="100075"/>
                        <a:pt x="889762" y="88141"/>
                        <a:pt x="889762" y="8814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7" name="爱设计-8-11">
                  <a:extLst>
                    <a:ext uri="{FF2B5EF4-FFF2-40B4-BE49-F238E27FC236}">
                      <a16:creationId xmlns:a16="http://schemas.microsoft.com/office/drawing/2014/main" id="{5870DC03-9961-FA3F-D27D-1D50B83AD225}"/>
                    </a:ext>
                  </a:extLst>
                </p:cNvPr>
                <p:cNvSpPr/>
                <p:nvPr/>
              </p:nvSpPr>
              <p:spPr>
                <a:xfrm>
                  <a:off x="3914874" y="2841809"/>
                  <a:ext cx="525697" cy="440422"/>
                </a:xfrm>
                <a:custGeom>
                  <a:avLst/>
                  <a:gdLst>
                    <a:gd name="connsiteX0" fmla="*/ 48223 w 525697"/>
                    <a:gd name="connsiteY0" fmla="*/ 403485 h 440422"/>
                    <a:gd name="connsiteX1" fmla="*/ 126922 w 525697"/>
                    <a:gd name="connsiteY1" fmla="*/ 326712 h 440422"/>
                    <a:gd name="connsiteX2" fmla="*/ 381079 w 525697"/>
                    <a:gd name="connsiteY2" fmla="*/ 89585 h 440422"/>
                    <a:gd name="connsiteX3" fmla="*/ 523755 w 525697"/>
                    <a:gd name="connsiteY3" fmla="*/ 13874 h 440422"/>
                    <a:gd name="connsiteX4" fmla="*/ 502783 w 525697"/>
                    <a:gd name="connsiteY4" fmla="*/ -92 h 440422"/>
                    <a:gd name="connsiteX5" fmla="*/ 464812 w 525697"/>
                    <a:gd name="connsiteY5" fmla="*/ 7330 h 440422"/>
                    <a:gd name="connsiteX6" fmla="*/ 326909 w 525697"/>
                    <a:gd name="connsiteY6" fmla="*/ 84504 h 440422"/>
                    <a:gd name="connsiteX7" fmla="*/ 202186 w 525697"/>
                    <a:gd name="connsiteY7" fmla="*/ 189394 h 440422"/>
                    <a:gd name="connsiteX8" fmla="*/ 66994 w 525697"/>
                    <a:gd name="connsiteY8" fmla="*/ 345158 h 440422"/>
                    <a:gd name="connsiteX9" fmla="*/ -1943 w 525697"/>
                    <a:gd name="connsiteY9" fmla="*/ 439886 h 440422"/>
                    <a:gd name="connsiteX10" fmla="*/ 48223 w 525697"/>
                    <a:gd name="connsiteY10" fmla="*/ 403485 h 440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25697" h="440422">
                      <a:moveTo>
                        <a:pt x="48223" y="403485"/>
                      </a:moveTo>
                      <a:cubicBezTo>
                        <a:pt x="75262" y="379342"/>
                        <a:pt x="97173" y="359217"/>
                        <a:pt x="126922" y="326712"/>
                      </a:cubicBezTo>
                      <a:cubicBezTo>
                        <a:pt x="185865" y="262364"/>
                        <a:pt x="240527" y="182911"/>
                        <a:pt x="381079" y="89585"/>
                      </a:cubicBezTo>
                      <a:cubicBezTo>
                        <a:pt x="404714" y="73895"/>
                        <a:pt x="489833" y="26454"/>
                        <a:pt x="523755" y="13874"/>
                      </a:cubicBezTo>
                      <a:cubicBezTo>
                        <a:pt x="516687" y="9778"/>
                        <a:pt x="502783" y="-92"/>
                        <a:pt x="502783" y="-92"/>
                      </a:cubicBezTo>
                      <a:cubicBezTo>
                        <a:pt x="501643" y="-800"/>
                        <a:pt x="495531" y="-1847"/>
                        <a:pt x="464812" y="7330"/>
                      </a:cubicBezTo>
                      <a:cubicBezTo>
                        <a:pt x="434093" y="16507"/>
                        <a:pt x="351268" y="67181"/>
                        <a:pt x="326909" y="84504"/>
                      </a:cubicBezTo>
                      <a:cubicBezTo>
                        <a:pt x="302550" y="101826"/>
                        <a:pt x="217692" y="173319"/>
                        <a:pt x="202186" y="189394"/>
                      </a:cubicBezTo>
                      <a:cubicBezTo>
                        <a:pt x="186681" y="205469"/>
                        <a:pt x="69934" y="341832"/>
                        <a:pt x="66994" y="345158"/>
                      </a:cubicBezTo>
                      <a:cubicBezTo>
                        <a:pt x="65608" y="346698"/>
                        <a:pt x="17366" y="419468"/>
                        <a:pt x="-1943" y="439886"/>
                      </a:cubicBezTo>
                      <a:cubicBezTo>
                        <a:pt x="-1927" y="439917"/>
                        <a:pt x="19275" y="429323"/>
                        <a:pt x="48223" y="40348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8" name="爱设计-8-12">
                  <a:extLst>
                    <a:ext uri="{FF2B5EF4-FFF2-40B4-BE49-F238E27FC236}">
                      <a16:creationId xmlns:a16="http://schemas.microsoft.com/office/drawing/2014/main" id="{8F31A994-9F39-7426-897F-82BCB965E414}"/>
                    </a:ext>
                  </a:extLst>
                </p:cNvPr>
                <p:cNvSpPr/>
                <p:nvPr/>
              </p:nvSpPr>
              <p:spPr>
                <a:xfrm>
                  <a:off x="3534994" y="2878684"/>
                  <a:ext cx="315517" cy="826428"/>
                </a:xfrm>
                <a:custGeom>
                  <a:avLst/>
                  <a:gdLst>
                    <a:gd name="connsiteX0" fmla="*/ 237863 w 315517"/>
                    <a:gd name="connsiteY0" fmla="*/ 793854 h 826428"/>
                    <a:gd name="connsiteX1" fmla="*/ 158580 w 315517"/>
                    <a:gd name="connsiteY1" fmla="*/ 686623 h 826428"/>
                    <a:gd name="connsiteX2" fmla="*/ 113926 w 315517"/>
                    <a:gd name="connsiteY2" fmla="*/ 526070 h 826428"/>
                    <a:gd name="connsiteX3" fmla="*/ 44251 w 315517"/>
                    <a:gd name="connsiteY3" fmla="*/ -536 h 826428"/>
                    <a:gd name="connsiteX4" fmla="*/ -1943 w 315517"/>
                    <a:gd name="connsiteY4" fmla="*/ 6547 h 826428"/>
                    <a:gd name="connsiteX5" fmla="*/ 40971 w 315517"/>
                    <a:gd name="connsiteY5" fmla="*/ 347748 h 826428"/>
                    <a:gd name="connsiteX6" fmla="*/ 104472 w 315517"/>
                    <a:gd name="connsiteY6" fmla="*/ 686639 h 826428"/>
                    <a:gd name="connsiteX7" fmla="*/ 183771 w 315517"/>
                    <a:gd name="connsiteY7" fmla="*/ 793869 h 826428"/>
                    <a:gd name="connsiteX8" fmla="*/ 306045 w 315517"/>
                    <a:gd name="connsiteY8" fmla="*/ 824665 h 826428"/>
                    <a:gd name="connsiteX9" fmla="*/ 313575 w 315517"/>
                    <a:gd name="connsiteY9" fmla="*/ 822971 h 826428"/>
                    <a:gd name="connsiteX10" fmla="*/ 237863 w 315517"/>
                    <a:gd name="connsiteY10" fmla="*/ 793854 h 826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5517" h="826428">
                      <a:moveTo>
                        <a:pt x="237863" y="793854"/>
                      </a:moveTo>
                      <a:cubicBezTo>
                        <a:pt x="199523" y="766461"/>
                        <a:pt x="166079" y="701082"/>
                        <a:pt x="158580" y="686623"/>
                      </a:cubicBezTo>
                      <a:cubicBezTo>
                        <a:pt x="130341" y="632176"/>
                        <a:pt x="115605" y="534924"/>
                        <a:pt x="113926" y="526070"/>
                      </a:cubicBezTo>
                      <a:cubicBezTo>
                        <a:pt x="78419" y="342559"/>
                        <a:pt x="44251" y="-536"/>
                        <a:pt x="44251" y="-536"/>
                      </a:cubicBezTo>
                      <a:lnTo>
                        <a:pt x="-1943" y="6547"/>
                      </a:lnTo>
                      <a:cubicBezTo>
                        <a:pt x="-1943" y="6547"/>
                        <a:pt x="28176" y="262736"/>
                        <a:pt x="40971" y="347748"/>
                      </a:cubicBezTo>
                      <a:cubicBezTo>
                        <a:pt x="53767" y="432759"/>
                        <a:pt x="97774" y="671764"/>
                        <a:pt x="104472" y="686639"/>
                      </a:cubicBezTo>
                      <a:cubicBezTo>
                        <a:pt x="111170" y="701513"/>
                        <a:pt x="145415" y="766476"/>
                        <a:pt x="183771" y="793869"/>
                      </a:cubicBezTo>
                      <a:cubicBezTo>
                        <a:pt x="222127" y="821262"/>
                        <a:pt x="282317" y="829284"/>
                        <a:pt x="306045" y="824665"/>
                      </a:cubicBezTo>
                      <a:cubicBezTo>
                        <a:pt x="308370" y="824218"/>
                        <a:pt x="310911" y="823633"/>
                        <a:pt x="313575" y="822971"/>
                      </a:cubicBezTo>
                      <a:cubicBezTo>
                        <a:pt x="288353" y="818675"/>
                        <a:pt x="259605" y="809390"/>
                        <a:pt x="237863" y="7938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9" name="爱设计-8-13">
                  <a:extLst>
                    <a:ext uri="{FF2B5EF4-FFF2-40B4-BE49-F238E27FC236}">
                      <a16:creationId xmlns:a16="http://schemas.microsoft.com/office/drawing/2014/main" id="{05D673CA-6AA2-66A6-C316-484D38151955}"/>
                    </a:ext>
                  </a:extLst>
                </p:cNvPr>
                <p:cNvSpPr/>
                <p:nvPr/>
              </p:nvSpPr>
              <p:spPr>
                <a:xfrm>
                  <a:off x="3476262" y="2428936"/>
                  <a:ext cx="449406" cy="446683"/>
                </a:xfrm>
                <a:custGeom>
                  <a:avLst/>
                  <a:gdLst>
                    <a:gd name="connsiteX0" fmla="*/ 75482 w 449406"/>
                    <a:gd name="connsiteY0" fmla="*/ 446148 h 446683"/>
                    <a:gd name="connsiteX1" fmla="*/ 65597 w 449406"/>
                    <a:gd name="connsiteY1" fmla="*/ 387421 h 446683"/>
                    <a:gd name="connsiteX2" fmla="*/ 30644 w 449406"/>
                    <a:gd name="connsiteY2" fmla="*/ 322241 h 446683"/>
                    <a:gd name="connsiteX3" fmla="*/ -1014 w 449406"/>
                    <a:gd name="connsiteY3" fmla="*/ 238616 h 446683"/>
                    <a:gd name="connsiteX4" fmla="*/ 25901 w 449406"/>
                    <a:gd name="connsiteY4" fmla="*/ 174530 h 446683"/>
                    <a:gd name="connsiteX5" fmla="*/ 65597 w 449406"/>
                    <a:gd name="connsiteY5" fmla="*/ 185001 h 446683"/>
                    <a:gd name="connsiteX6" fmla="*/ 97147 w 449406"/>
                    <a:gd name="connsiteY6" fmla="*/ 156053 h 446683"/>
                    <a:gd name="connsiteX7" fmla="*/ 133424 w 449406"/>
                    <a:gd name="connsiteY7" fmla="*/ 172806 h 446683"/>
                    <a:gd name="connsiteX8" fmla="*/ 175984 w 449406"/>
                    <a:gd name="connsiteY8" fmla="*/ 142349 h 446683"/>
                    <a:gd name="connsiteX9" fmla="*/ 213817 w 449406"/>
                    <a:gd name="connsiteY9" fmla="*/ 165445 h 446683"/>
                    <a:gd name="connsiteX10" fmla="*/ 213817 w 449406"/>
                    <a:gd name="connsiteY10" fmla="*/ 51501 h 446683"/>
                    <a:gd name="connsiteX11" fmla="*/ 248677 w 449406"/>
                    <a:gd name="connsiteY11" fmla="*/ -358 h 446683"/>
                    <a:gd name="connsiteX12" fmla="*/ 293192 w 449406"/>
                    <a:gd name="connsiteY12" fmla="*/ 48668 h 446683"/>
                    <a:gd name="connsiteX13" fmla="*/ 300691 w 449406"/>
                    <a:gd name="connsiteY13" fmla="*/ 174653 h 446683"/>
                    <a:gd name="connsiteX14" fmla="*/ 307343 w 449406"/>
                    <a:gd name="connsiteY14" fmla="*/ 251642 h 446683"/>
                    <a:gd name="connsiteX15" fmla="*/ 319661 w 449406"/>
                    <a:gd name="connsiteY15" fmla="*/ 251781 h 446683"/>
                    <a:gd name="connsiteX16" fmla="*/ 384979 w 449406"/>
                    <a:gd name="connsiteY16" fmla="*/ 187957 h 446683"/>
                    <a:gd name="connsiteX17" fmla="*/ 444476 w 449406"/>
                    <a:gd name="connsiteY17" fmla="*/ 197103 h 446683"/>
                    <a:gd name="connsiteX18" fmla="*/ 423443 w 449406"/>
                    <a:gd name="connsiteY18" fmla="*/ 260743 h 446683"/>
                    <a:gd name="connsiteX19" fmla="*/ 354922 w 449406"/>
                    <a:gd name="connsiteY19" fmla="*/ 359458 h 446683"/>
                    <a:gd name="connsiteX20" fmla="*/ 317382 w 449406"/>
                    <a:gd name="connsiteY20" fmla="*/ 417708 h 446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49406" h="446683">
                      <a:moveTo>
                        <a:pt x="75482" y="446148"/>
                      </a:moveTo>
                      <a:cubicBezTo>
                        <a:pt x="74189" y="444808"/>
                        <a:pt x="78731" y="412072"/>
                        <a:pt x="65597" y="387421"/>
                      </a:cubicBezTo>
                      <a:cubicBezTo>
                        <a:pt x="52463" y="362769"/>
                        <a:pt x="43085" y="340673"/>
                        <a:pt x="30644" y="322241"/>
                      </a:cubicBezTo>
                      <a:cubicBezTo>
                        <a:pt x="18202" y="303810"/>
                        <a:pt x="1172" y="258525"/>
                        <a:pt x="-1014" y="238616"/>
                      </a:cubicBezTo>
                      <a:cubicBezTo>
                        <a:pt x="-3201" y="218706"/>
                        <a:pt x="-3971" y="179735"/>
                        <a:pt x="25901" y="174530"/>
                      </a:cubicBezTo>
                      <a:cubicBezTo>
                        <a:pt x="55773" y="169326"/>
                        <a:pt x="65597" y="185001"/>
                        <a:pt x="65597" y="185001"/>
                      </a:cubicBezTo>
                      <a:cubicBezTo>
                        <a:pt x="78931" y="157007"/>
                        <a:pt x="84675" y="155175"/>
                        <a:pt x="97147" y="156053"/>
                      </a:cubicBezTo>
                      <a:cubicBezTo>
                        <a:pt x="109619" y="156930"/>
                        <a:pt x="129021" y="161596"/>
                        <a:pt x="133424" y="172806"/>
                      </a:cubicBezTo>
                      <a:cubicBezTo>
                        <a:pt x="147975" y="147291"/>
                        <a:pt x="150239" y="138130"/>
                        <a:pt x="175984" y="142349"/>
                      </a:cubicBezTo>
                      <a:cubicBezTo>
                        <a:pt x="191151" y="144744"/>
                        <a:pt x="204747" y="153049"/>
                        <a:pt x="213817" y="165445"/>
                      </a:cubicBezTo>
                      <a:cubicBezTo>
                        <a:pt x="211799" y="126443"/>
                        <a:pt x="209875" y="71272"/>
                        <a:pt x="213817" y="51501"/>
                      </a:cubicBezTo>
                      <a:cubicBezTo>
                        <a:pt x="217758" y="31731"/>
                        <a:pt x="220591" y="-3330"/>
                        <a:pt x="248677" y="-358"/>
                      </a:cubicBezTo>
                      <a:cubicBezTo>
                        <a:pt x="276763" y="2613"/>
                        <a:pt x="291714" y="24186"/>
                        <a:pt x="293192" y="48668"/>
                      </a:cubicBezTo>
                      <a:cubicBezTo>
                        <a:pt x="294670" y="73151"/>
                        <a:pt x="300691" y="174653"/>
                        <a:pt x="300691" y="174653"/>
                      </a:cubicBezTo>
                      <a:lnTo>
                        <a:pt x="307343" y="251642"/>
                      </a:lnTo>
                      <a:cubicBezTo>
                        <a:pt x="307343" y="251642"/>
                        <a:pt x="313194" y="259341"/>
                        <a:pt x="319661" y="251781"/>
                      </a:cubicBezTo>
                      <a:cubicBezTo>
                        <a:pt x="326128" y="244221"/>
                        <a:pt x="367395" y="195810"/>
                        <a:pt x="384979" y="187957"/>
                      </a:cubicBezTo>
                      <a:cubicBezTo>
                        <a:pt x="402563" y="180104"/>
                        <a:pt x="434575" y="179935"/>
                        <a:pt x="444476" y="197103"/>
                      </a:cubicBezTo>
                      <a:cubicBezTo>
                        <a:pt x="454377" y="214272"/>
                        <a:pt x="437686" y="247485"/>
                        <a:pt x="423443" y="260743"/>
                      </a:cubicBezTo>
                      <a:cubicBezTo>
                        <a:pt x="409200" y="274000"/>
                        <a:pt x="360943" y="349342"/>
                        <a:pt x="354922" y="359458"/>
                      </a:cubicBezTo>
                      <a:cubicBezTo>
                        <a:pt x="348902" y="369574"/>
                        <a:pt x="317382" y="417708"/>
                        <a:pt x="317382" y="4177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0" name="爱设计-8-14">
                  <a:extLst>
                    <a:ext uri="{FF2B5EF4-FFF2-40B4-BE49-F238E27FC236}">
                      <a16:creationId xmlns:a16="http://schemas.microsoft.com/office/drawing/2014/main" id="{41ECC549-0B90-0DE2-D50D-086BC0BD8DEF}"/>
                    </a:ext>
                  </a:extLst>
                </p:cNvPr>
                <p:cNvSpPr/>
                <p:nvPr/>
              </p:nvSpPr>
              <p:spPr>
                <a:xfrm>
                  <a:off x="4030431" y="3236562"/>
                  <a:ext cx="889439" cy="595802"/>
                </a:xfrm>
                <a:custGeom>
                  <a:avLst/>
                  <a:gdLst>
                    <a:gd name="connsiteX0" fmla="*/ 79608 w 889439"/>
                    <a:gd name="connsiteY0" fmla="*/ 112622 h 595802"/>
                    <a:gd name="connsiteX1" fmla="*/ 34246 w 889439"/>
                    <a:gd name="connsiteY1" fmla="*/ 151794 h 595802"/>
                    <a:gd name="connsiteX2" fmla="*/ 247 w 889439"/>
                    <a:gd name="connsiteY2" fmla="*/ 164974 h 595802"/>
                    <a:gd name="connsiteX3" fmla="*/ 6914 w 889439"/>
                    <a:gd name="connsiteY3" fmla="*/ 237437 h 595802"/>
                    <a:gd name="connsiteX4" fmla="*/ 69461 w 889439"/>
                    <a:gd name="connsiteY4" fmla="*/ 576189 h 595802"/>
                    <a:gd name="connsiteX5" fmla="*/ 95498 w 889439"/>
                    <a:gd name="connsiteY5" fmla="*/ 586967 h 595802"/>
                    <a:gd name="connsiteX6" fmla="*/ 665449 w 889439"/>
                    <a:gd name="connsiteY6" fmla="*/ 595267 h 595802"/>
                    <a:gd name="connsiteX7" fmla="*/ 877570 w 889439"/>
                    <a:gd name="connsiteY7" fmla="*/ 445661 h 595802"/>
                    <a:gd name="connsiteX8" fmla="*/ 887117 w 889439"/>
                    <a:gd name="connsiteY8" fmla="*/ 420224 h 595802"/>
                    <a:gd name="connsiteX9" fmla="*/ 814331 w 889439"/>
                    <a:gd name="connsiteY9" fmla="*/ 34339 h 595802"/>
                    <a:gd name="connsiteX10" fmla="*/ 806324 w 889439"/>
                    <a:gd name="connsiteY10" fmla="*/ 11596 h 595802"/>
                    <a:gd name="connsiteX11" fmla="*/ 771525 w 889439"/>
                    <a:gd name="connsiteY11" fmla="*/ 14568 h 595802"/>
                    <a:gd name="connsiteX12" fmla="*/ 721282 w 889439"/>
                    <a:gd name="connsiteY12" fmla="*/ -291 h 595802"/>
                    <a:gd name="connsiteX13" fmla="*/ 701403 w 889439"/>
                    <a:gd name="connsiteY13" fmla="*/ 3251 h 595802"/>
                    <a:gd name="connsiteX14" fmla="*/ 403409 w 889439"/>
                    <a:gd name="connsiteY14" fmla="*/ 120413 h 595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89439" h="595802">
                      <a:moveTo>
                        <a:pt x="79608" y="112622"/>
                      </a:moveTo>
                      <a:cubicBezTo>
                        <a:pt x="73710" y="114392"/>
                        <a:pt x="41221" y="144049"/>
                        <a:pt x="34246" y="151794"/>
                      </a:cubicBezTo>
                      <a:cubicBezTo>
                        <a:pt x="15260" y="152995"/>
                        <a:pt x="7746" y="152564"/>
                        <a:pt x="247" y="164974"/>
                      </a:cubicBezTo>
                      <a:cubicBezTo>
                        <a:pt x="-7252" y="177385"/>
                        <a:pt x="6914" y="237437"/>
                        <a:pt x="6914" y="237437"/>
                      </a:cubicBezTo>
                      <a:cubicBezTo>
                        <a:pt x="6914" y="237437"/>
                        <a:pt x="68829" y="574957"/>
                        <a:pt x="69461" y="576189"/>
                      </a:cubicBezTo>
                      <a:cubicBezTo>
                        <a:pt x="70092" y="577421"/>
                        <a:pt x="67598" y="586444"/>
                        <a:pt x="95498" y="586967"/>
                      </a:cubicBezTo>
                      <a:cubicBezTo>
                        <a:pt x="123399" y="587491"/>
                        <a:pt x="665449" y="595267"/>
                        <a:pt x="665449" y="595267"/>
                      </a:cubicBezTo>
                      <a:lnTo>
                        <a:pt x="877570" y="445661"/>
                      </a:lnTo>
                      <a:cubicBezTo>
                        <a:pt x="877570" y="445661"/>
                        <a:pt x="889780" y="434883"/>
                        <a:pt x="887117" y="420224"/>
                      </a:cubicBezTo>
                      <a:cubicBezTo>
                        <a:pt x="884453" y="405565"/>
                        <a:pt x="814331" y="34339"/>
                        <a:pt x="814331" y="34339"/>
                      </a:cubicBezTo>
                      <a:cubicBezTo>
                        <a:pt x="814331" y="34339"/>
                        <a:pt x="821306" y="13398"/>
                        <a:pt x="806324" y="11596"/>
                      </a:cubicBezTo>
                      <a:cubicBezTo>
                        <a:pt x="791342" y="9795"/>
                        <a:pt x="771525" y="14568"/>
                        <a:pt x="771525" y="14568"/>
                      </a:cubicBezTo>
                      <a:cubicBezTo>
                        <a:pt x="771525" y="14568"/>
                        <a:pt x="738481" y="-2785"/>
                        <a:pt x="721282" y="-291"/>
                      </a:cubicBezTo>
                      <a:cubicBezTo>
                        <a:pt x="704082" y="2204"/>
                        <a:pt x="701403" y="3251"/>
                        <a:pt x="701403" y="3251"/>
                      </a:cubicBezTo>
                      <a:lnTo>
                        <a:pt x="403409" y="1204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1" name="爱设计-8-15">
                  <a:extLst>
                    <a:ext uri="{FF2B5EF4-FFF2-40B4-BE49-F238E27FC236}">
                      <a16:creationId xmlns:a16="http://schemas.microsoft.com/office/drawing/2014/main" id="{4E29941F-3174-656A-0090-C55F86E0A63B}"/>
                    </a:ext>
                  </a:extLst>
                </p:cNvPr>
                <p:cNvSpPr/>
                <p:nvPr/>
              </p:nvSpPr>
              <p:spPr>
                <a:xfrm>
                  <a:off x="4177161" y="2225092"/>
                  <a:ext cx="548671" cy="631150"/>
                </a:xfrm>
                <a:custGeom>
                  <a:avLst/>
                  <a:gdLst>
                    <a:gd name="connsiteX0" fmla="*/ 240435 w 548671"/>
                    <a:gd name="connsiteY0" fmla="*/ 611528 h 631150"/>
                    <a:gd name="connsiteX1" fmla="*/ 241882 w 548671"/>
                    <a:gd name="connsiteY1" fmla="*/ 552215 h 631150"/>
                    <a:gd name="connsiteX2" fmla="*/ 220140 w 548671"/>
                    <a:gd name="connsiteY2" fmla="*/ 487114 h 631150"/>
                    <a:gd name="connsiteX3" fmla="*/ 115281 w 548671"/>
                    <a:gd name="connsiteY3" fmla="*/ 450528 h 631150"/>
                    <a:gd name="connsiteX4" fmla="*/ 63391 w 548671"/>
                    <a:gd name="connsiteY4" fmla="*/ 368350 h 631150"/>
                    <a:gd name="connsiteX5" fmla="*/ 20631 w 548671"/>
                    <a:gd name="connsiteY5" fmla="*/ 194262 h 631150"/>
                    <a:gd name="connsiteX6" fmla="*/ -1943 w 548671"/>
                    <a:gd name="connsiteY6" fmla="*/ 67276 h 631150"/>
                    <a:gd name="connsiteX7" fmla="*/ 68056 w 548671"/>
                    <a:gd name="connsiteY7" fmla="*/ 9226 h 631150"/>
                    <a:gd name="connsiteX8" fmla="*/ 204666 w 548671"/>
                    <a:gd name="connsiteY8" fmla="*/ -536 h 631150"/>
                    <a:gd name="connsiteX9" fmla="*/ 350791 w 548671"/>
                    <a:gd name="connsiteY9" fmla="*/ 20051 h 631150"/>
                    <a:gd name="connsiteX10" fmla="*/ 371825 w 548671"/>
                    <a:gd name="connsiteY10" fmla="*/ 162004 h 631150"/>
                    <a:gd name="connsiteX11" fmla="*/ 411259 w 548671"/>
                    <a:gd name="connsiteY11" fmla="*/ 130515 h 631150"/>
                    <a:gd name="connsiteX12" fmla="*/ 501259 w 548671"/>
                    <a:gd name="connsiteY12" fmla="*/ 142279 h 631150"/>
                    <a:gd name="connsiteX13" fmla="*/ 505216 w 548671"/>
                    <a:gd name="connsiteY13" fmla="*/ 214002 h 631150"/>
                    <a:gd name="connsiteX14" fmla="*/ 454896 w 548671"/>
                    <a:gd name="connsiteY14" fmla="*/ 242919 h 631150"/>
                    <a:gd name="connsiteX15" fmla="*/ 480857 w 548671"/>
                    <a:gd name="connsiteY15" fmla="*/ 370167 h 631150"/>
                    <a:gd name="connsiteX16" fmla="*/ 546729 w 548671"/>
                    <a:gd name="connsiteY16" fmla="*/ 516000 h 631150"/>
                    <a:gd name="connsiteX17" fmla="*/ 339412 w 548671"/>
                    <a:gd name="connsiteY17" fmla="*/ 628065 h 631150"/>
                    <a:gd name="connsiteX18" fmla="*/ 240435 w 548671"/>
                    <a:gd name="connsiteY18" fmla="*/ 611528 h 6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48671" h="631150">
                      <a:moveTo>
                        <a:pt x="240435" y="611528"/>
                      </a:moveTo>
                      <a:cubicBezTo>
                        <a:pt x="255694" y="585352"/>
                        <a:pt x="245747" y="571217"/>
                        <a:pt x="241882" y="552215"/>
                      </a:cubicBezTo>
                      <a:cubicBezTo>
                        <a:pt x="238017" y="533215"/>
                        <a:pt x="225376" y="502096"/>
                        <a:pt x="220140" y="487114"/>
                      </a:cubicBezTo>
                      <a:cubicBezTo>
                        <a:pt x="159673" y="476335"/>
                        <a:pt x="136653" y="468852"/>
                        <a:pt x="115281" y="450528"/>
                      </a:cubicBezTo>
                      <a:cubicBezTo>
                        <a:pt x="93909" y="432205"/>
                        <a:pt x="69457" y="399515"/>
                        <a:pt x="63391" y="368350"/>
                      </a:cubicBezTo>
                      <a:cubicBezTo>
                        <a:pt x="57324" y="337185"/>
                        <a:pt x="20631" y="194262"/>
                        <a:pt x="20631" y="194262"/>
                      </a:cubicBezTo>
                      <a:lnTo>
                        <a:pt x="-1943" y="67276"/>
                      </a:lnTo>
                      <a:cubicBezTo>
                        <a:pt x="-1943" y="67276"/>
                        <a:pt x="35628" y="32292"/>
                        <a:pt x="68056" y="9226"/>
                      </a:cubicBezTo>
                      <a:cubicBezTo>
                        <a:pt x="89613" y="39006"/>
                        <a:pt x="152975" y="27503"/>
                        <a:pt x="204666" y="-536"/>
                      </a:cubicBezTo>
                      <a:cubicBezTo>
                        <a:pt x="257404" y="66614"/>
                        <a:pt x="298239" y="33586"/>
                        <a:pt x="350791" y="20051"/>
                      </a:cubicBezTo>
                      <a:cubicBezTo>
                        <a:pt x="369900" y="44533"/>
                        <a:pt x="348620" y="136443"/>
                        <a:pt x="371825" y="162004"/>
                      </a:cubicBezTo>
                      <a:cubicBezTo>
                        <a:pt x="392858" y="185100"/>
                        <a:pt x="402343" y="129068"/>
                        <a:pt x="411259" y="130515"/>
                      </a:cubicBezTo>
                      <a:cubicBezTo>
                        <a:pt x="448783" y="123309"/>
                        <a:pt x="487077" y="118551"/>
                        <a:pt x="501259" y="142279"/>
                      </a:cubicBezTo>
                      <a:cubicBezTo>
                        <a:pt x="515441" y="166007"/>
                        <a:pt x="514809" y="201653"/>
                        <a:pt x="505216" y="214002"/>
                      </a:cubicBezTo>
                      <a:cubicBezTo>
                        <a:pt x="495623" y="226351"/>
                        <a:pt x="473019" y="231340"/>
                        <a:pt x="454896" y="242919"/>
                      </a:cubicBezTo>
                      <a:cubicBezTo>
                        <a:pt x="457790" y="289036"/>
                        <a:pt x="473373" y="342466"/>
                        <a:pt x="480857" y="370167"/>
                      </a:cubicBezTo>
                      <a:cubicBezTo>
                        <a:pt x="488340" y="397868"/>
                        <a:pt x="509497" y="477952"/>
                        <a:pt x="546729" y="516000"/>
                      </a:cubicBezTo>
                      <a:cubicBezTo>
                        <a:pt x="483305" y="591896"/>
                        <a:pt x="388763" y="620520"/>
                        <a:pt x="339412" y="628065"/>
                      </a:cubicBezTo>
                      <a:cubicBezTo>
                        <a:pt x="268259" y="638936"/>
                        <a:pt x="240435" y="611528"/>
                        <a:pt x="240435" y="611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2" name="爱设计-8-16">
                  <a:extLst>
                    <a:ext uri="{FF2B5EF4-FFF2-40B4-BE49-F238E27FC236}">
                      <a16:creationId xmlns:a16="http://schemas.microsoft.com/office/drawing/2014/main" id="{15AD56E6-04FC-70CC-B130-233351DF1E5F}"/>
                    </a:ext>
                  </a:extLst>
                </p:cNvPr>
                <p:cNvSpPr/>
                <p:nvPr/>
              </p:nvSpPr>
              <p:spPr>
                <a:xfrm>
                  <a:off x="4351909" y="2545284"/>
                  <a:ext cx="107509" cy="84738"/>
                </a:xfrm>
                <a:custGeom>
                  <a:avLst/>
                  <a:gdLst>
                    <a:gd name="connsiteX0" fmla="*/ 73802 w 107509"/>
                    <a:gd name="connsiteY0" fmla="*/ 74058 h 84738"/>
                    <a:gd name="connsiteX1" fmla="*/ 105567 w 107509"/>
                    <a:gd name="connsiteY1" fmla="*/ 23722 h 84738"/>
                    <a:gd name="connsiteX2" fmla="*/ 95728 w 107509"/>
                    <a:gd name="connsiteY2" fmla="*/ -391 h 84738"/>
                    <a:gd name="connsiteX3" fmla="*/ 44376 w 107509"/>
                    <a:gd name="connsiteY3" fmla="*/ 27495 h 84738"/>
                    <a:gd name="connsiteX4" fmla="*/ -1633 w 107509"/>
                    <a:gd name="connsiteY4" fmla="*/ 65574 h 84738"/>
                    <a:gd name="connsiteX5" fmla="*/ 73802 w 107509"/>
                    <a:gd name="connsiteY5" fmla="*/ 74058 h 84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7509" h="84738">
                      <a:moveTo>
                        <a:pt x="73802" y="74058"/>
                      </a:moveTo>
                      <a:cubicBezTo>
                        <a:pt x="96329" y="61000"/>
                        <a:pt x="105567" y="43924"/>
                        <a:pt x="105567" y="23722"/>
                      </a:cubicBezTo>
                      <a:cubicBezTo>
                        <a:pt x="105567" y="8324"/>
                        <a:pt x="102980" y="933"/>
                        <a:pt x="95728" y="-391"/>
                      </a:cubicBezTo>
                      <a:cubicBezTo>
                        <a:pt x="86582" y="-2069"/>
                        <a:pt x="70399" y="11019"/>
                        <a:pt x="44376" y="27495"/>
                      </a:cubicBezTo>
                      <a:cubicBezTo>
                        <a:pt x="25375" y="39505"/>
                        <a:pt x="-5359" y="49529"/>
                        <a:pt x="-1633" y="65574"/>
                      </a:cubicBezTo>
                      <a:cubicBezTo>
                        <a:pt x="1601" y="79385"/>
                        <a:pt x="37940" y="94876"/>
                        <a:pt x="73802" y="7405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3" name="爱设计-8-17">
                  <a:extLst>
                    <a:ext uri="{FF2B5EF4-FFF2-40B4-BE49-F238E27FC236}">
                      <a16:creationId xmlns:a16="http://schemas.microsoft.com/office/drawing/2014/main" id="{0D830226-202E-6B26-1CF0-BD58E18065E7}"/>
                    </a:ext>
                  </a:extLst>
                </p:cNvPr>
                <p:cNvSpPr/>
                <p:nvPr/>
              </p:nvSpPr>
              <p:spPr>
                <a:xfrm>
                  <a:off x="4403090" y="2576468"/>
                  <a:ext cx="54573" cy="48829"/>
                </a:xfrm>
                <a:custGeom>
                  <a:avLst/>
                  <a:gdLst>
                    <a:gd name="connsiteX0" fmla="*/ 52631 w 54573"/>
                    <a:gd name="connsiteY0" fmla="*/ 1561 h 48829"/>
                    <a:gd name="connsiteX1" fmla="*/ -723 w 54573"/>
                    <a:gd name="connsiteY1" fmla="*/ 48293 h 48829"/>
                    <a:gd name="connsiteX2" fmla="*/ 52631 w 54573"/>
                    <a:gd name="connsiteY2" fmla="*/ 1561 h 48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573" h="48829">
                      <a:moveTo>
                        <a:pt x="52631" y="1561"/>
                      </a:moveTo>
                      <a:cubicBezTo>
                        <a:pt x="32414" y="-6261"/>
                        <a:pt x="-9622" y="7474"/>
                        <a:pt x="-723" y="48293"/>
                      </a:cubicBezTo>
                      <a:cubicBezTo>
                        <a:pt x="25700" y="42350"/>
                        <a:pt x="50999" y="13694"/>
                        <a:pt x="52631" y="15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4" name="爱设计-8-18">
                  <a:extLst>
                    <a:ext uri="{FF2B5EF4-FFF2-40B4-BE49-F238E27FC236}">
                      <a16:creationId xmlns:a16="http://schemas.microsoft.com/office/drawing/2014/main" id="{63A0F422-38FF-23D1-BBDF-046CFC5A3775}"/>
                    </a:ext>
                  </a:extLst>
                </p:cNvPr>
                <p:cNvSpPr/>
                <p:nvPr/>
              </p:nvSpPr>
              <p:spPr>
                <a:xfrm>
                  <a:off x="4347771" y="2539528"/>
                  <a:ext cx="114172" cy="91361"/>
                </a:xfrm>
                <a:custGeom>
                  <a:avLst/>
                  <a:gdLst>
                    <a:gd name="connsiteX0" fmla="*/ 40614 w 114172"/>
                    <a:gd name="connsiteY0" fmla="*/ 90823 h 91361"/>
                    <a:gd name="connsiteX1" fmla="*/ 15685 w 114172"/>
                    <a:gd name="connsiteY1" fmla="*/ 85988 h 91361"/>
                    <a:gd name="connsiteX2" fmla="*/ -1530 w 114172"/>
                    <a:gd name="connsiteY2" fmla="*/ 69666 h 91361"/>
                    <a:gd name="connsiteX3" fmla="*/ 30251 w 114172"/>
                    <a:gd name="connsiteY3" fmla="*/ 36746 h 91361"/>
                    <a:gd name="connsiteX4" fmla="*/ 45927 w 114172"/>
                    <a:gd name="connsiteY4" fmla="*/ 28015 h 91361"/>
                    <a:gd name="connsiteX5" fmla="*/ 62710 w 114172"/>
                    <a:gd name="connsiteY5" fmla="*/ 17098 h 91361"/>
                    <a:gd name="connsiteX6" fmla="*/ 99665 w 114172"/>
                    <a:gd name="connsiteY6" fmla="*/ -332 h 91361"/>
                    <a:gd name="connsiteX7" fmla="*/ 112230 w 114172"/>
                    <a:gd name="connsiteY7" fmla="*/ 27061 h 91361"/>
                    <a:gd name="connsiteX8" fmla="*/ 78785 w 114172"/>
                    <a:gd name="connsiteY8" fmla="*/ 80276 h 91361"/>
                    <a:gd name="connsiteX9" fmla="*/ 40614 w 114172"/>
                    <a:gd name="connsiteY9" fmla="*/ 90823 h 91361"/>
                    <a:gd name="connsiteX10" fmla="*/ 97371 w 114172"/>
                    <a:gd name="connsiteY10" fmla="*/ 6135 h 91361"/>
                    <a:gd name="connsiteX11" fmla="*/ 66375 w 114172"/>
                    <a:gd name="connsiteY11" fmla="*/ 22672 h 91361"/>
                    <a:gd name="connsiteX12" fmla="*/ 49437 w 114172"/>
                    <a:gd name="connsiteY12" fmla="*/ 33651 h 91361"/>
                    <a:gd name="connsiteX13" fmla="*/ 33270 w 114172"/>
                    <a:gd name="connsiteY13" fmla="*/ 42659 h 91361"/>
                    <a:gd name="connsiteX14" fmla="*/ 4891 w 114172"/>
                    <a:gd name="connsiteY14" fmla="*/ 68173 h 91361"/>
                    <a:gd name="connsiteX15" fmla="*/ 18257 w 114172"/>
                    <a:gd name="connsiteY15" fmla="*/ 79906 h 91361"/>
                    <a:gd name="connsiteX16" fmla="*/ 75383 w 114172"/>
                    <a:gd name="connsiteY16" fmla="*/ 74532 h 91361"/>
                    <a:gd name="connsiteX17" fmla="*/ 75383 w 114172"/>
                    <a:gd name="connsiteY17" fmla="*/ 74532 h 91361"/>
                    <a:gd name="connsiteX18" fmla="*/ 105532 w 114172"/>
                    <a:gd name="connsiteY18" fmla="*/ 27061 h 91361"/>
                    <a:gd name="connsiteX19" fmla="*/ 98418 w 114172"/>
                    <a:gd name="connsiteY19" fmla="*/ 6227 h 91361"/>
                    <a:gd name="connsiteX20" fmla="*/ 97386 w 114172"/>
                    <a:gd name="connsiteY20" fmla="*/ 6120 h 91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4172" h="91361">
                      <a:moveTo>
                        <a:pt x="40614" y="90823"/>
                      </a:moveTo>
                      <a:cubicBezTo>
                        <a:pt x="32069" y="90903"/>
                        <a:pt x="23584" y="89259"/>
                        <a:pt x="15685" y="85988"/>
                      </a:cubicBezTo>
                      <a:cubicBezTo>
                        <a:pt x="6354" y="81969"/>
                        <a:pt x="-82" y="75856"/>
                        <a:pt x="-1530" y="69666"/>
                      </a:cubicBezTo>
                      <a:cubicBezTo>
                        <a:pt x="-4902" y="55177"/>
                        <a:pt x="12975" y="45815"/>
                        <a:pt x="30251" y="36746"/>
                      </a:cubicBezTo>
                      <a:cubicBezTo>
                        <a:pt x="35656" y="33913"/>
                        <a:pt x="41246" y="30987"/>
                        <a:pt x="45927" y="28015"/>
                      </a:cubicBezTo>
                      <a:cubicBezTo>
                        <a:pt x="52086" y="24150"/>
                        <a:pt x="57706" y="20409"/>
                        <a:pt x="62710" y="17098"/>
                      </a:cubicBezTo>
                      <a:cubicBezTo>
                        <a:pt x="80587" y="5288"/>
                        <a:pt x="91365" y="-1857"/>
                        <a:pt x="99665" y="-332"/>
                      </a:cubicBezTo>
                      <a:cubicBezTo>
                        <a:pt x="110767" y="1716"/>
                        <a:pt x="112261" y="14034"/>
                        <a:pt x="112230" y="27061"/>
                      </a:cubicBezTo>
                      <a:cubicBezTo>
                        <a:pt x="112230" y="49819"/>
                        <a:pt x="101221" y="67218"/>
                        <a:pt x="78785" y="80276"/>
                      </a:cubicBezTo>
                      <a:cubicBezTo>
                        <a:pt x="67222" y="87112"/>
                        <a:pt x="54041" y="90752"/>
                        <a:pt x="40614" y="90823"/>
                      </a:cubicBezTo>
                      <a:close/>
                      <a:moveTo>
                        <a:pt x="97371" y="6135"/>
                      </a:moveTo>
                      <a:cubicBezTo>
                        <a:pt x="91365" y="6135"/>
                        <a:pt x="80249" y="13495"/>
                        <a:pt x="66375" y="22672"/>
                      </a:cubicBezTo>
                      <a:cubicBezTo>
                        <a:pt x="61355" y="25983"/>
                        <a:pt x="55596" y="29755"/>
                        <a:pt x="49437" y="33651"/>
                      </a:cubicBezTo>
                      <a:cubicBezTo>
                        <a:pt x="44510" y="36730"/>
                        <a:pt x="38797" y="39810"/>
                        <a:pt x="33270" y="42659"/>
                      </a:cubicBezTo>
                      <a:cubicBezTo>
                        <a:pt x="18241" y="50542"/>
                        <a:pt x="2689" y="58688"/>
                        <a:pt x="4891" y="68173"/>
                      </a:cubicBezTo>
                      <a:cubicBezTo>
                        <a:pt x="5831" y="72192"/>
                        <a:pt x="11050" y="76796"/>
                        <a:pt x="18257" y="79906"/>
                      </a:cubicBezTo>
                      <a:cubicBezTo>
                        <a:pt x="31545" y="85634"/>
                        <a:pt x="53548" y="87251"/>
                        <a:pt x="75383" y="74532"/>
                      </a:cubicBezTo>
                      <a:lnTo>
                        <a:pt x="75383" y="74532"/>
                      </a:lnTo>
                      <a:cubicBezTo>
                        <a:pt x="95616" y="62768"/>
                        <a:pt x="105470" y="47247"/>
                        <a:pt x="105532" y="27061"/>
                      </a:cubicBezTo>
                      <a:cubicBezTo>
                        <a:pt x="105532" y="9907"/>
                        <a:pt x="102144" y="6920"/>
                        <a:pt x="98418" y="6227"/>
                      </a:cubicBezTo>
                      <a:cubicBezTo>
                        <a:pt x="98079" y="6163"/>
                        <a:pt x="97725" y="6127"/>
                        <a:pt x="97386" y="612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5" name="爱设计-8-19">
                  <a:extLst>
                    <a:ext uri="{FF2B5EF4-FFF2-40B4-BE49-F238E27FC236}">
                      <a16:creationId xmlns:a16="http://schemas.microsoft.com/office/drawing/2014/main" id="{5E5A8878-D370-18CB-60B1-910B31DE0172}"/>
                    </a:ext>
                  </a:extLst>
                </p:cNvPr>
                <p:cNvSpPr/>
                <p:nvPr/>
              </p:nvSpPr>
              <p:spPr>
                <a:xfrm>
                  <a:off x="4396895" y="2571634"/>
                  <a:ext cx="62307" cy="56558"/>
                </a:xfrm>
                <a:custGeom>
                  <a:avLst/>
                  <a:gdLst>
                    <a:gd name="connsiteX0" fmla="*/ 1561 w 62307"/>
                    <a:gd name="connsiteY0" fmla="*/ 56023 h 56558"/>
                    <a:gd name="connsiteX1" fmla="*/ 10353 w 62307"/>
                    <a:gd name="connsiteY1" fmla="*/ 11661 h 56558"/>
                    <a:gd name="connsiteX2" fmla="*/ 60365 w 62307"/>
                    <a:gd name="connsiteY2" fmla="*/ 3439 h 56558"/>
                    <a:gd name="connsiteX3" fmla="*/ 57286 w 62307"/>
                    <a:gd name="connsiteY3" fmla="*/ 9336 h 56558"/>
                    <a:gd name="connsiteX4" fmla="*/ 14818 w 62307"/>
                    <a:gd name="connsiteY4" fmla="*/ 16604 h 56558"/>
                    <a:gd name="connsiteX5" fmla="*/ 7736 w 62307"/>
                    <a:gd name="connsiteY5" fmla="*/ 53559 h 56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307" h="56558">
                      <a:moveTo>
                        <a:pt x="1561" y="56023"/>
                      </a:moveTo>
                      <a:cubicBezTo>
                        <a:pt x="-5245" y="39085"/>
                        <a:pt x="-2042" y="22886"/>
                        <a:pt x="10353" y="11661"/>
                      </a:cubicBezTo>
                      <a:cubicBezTo>
                        <a:pt x="23857" y="-549"/>
                        <a:pt x="45846" y="-4168"/>
                        <a:pt x="60365" y="3439"/>
                      </a:cubicBezTo>
                      <a:lnTo>
                        <a:pt x="57286" y="9336"/>
                      </a:lnTo>
                      <a:cubicBezTo>
                        <a:pt x="45060" y="2931"/>
                        <a:pt x="26398" y="6118"/>
                        <a:pt x="14818" y="16604"/>
                      </a:cubicBezTo>
                      <a:cubicBezTo>
                        <a:pt x="8813" y="22024"/>
                        <a:pt x="-86" y="34050"/>
                        <a:pt x="7736" y="5355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6" name="爱设计-8-20">
                  <a:extLst>
                    <a:ext uri="{FF2B5EF4-FFF2-40B4-BE49-F238E27FC236}">
                      <a16:creationId xmlns:a16="http://schemas.microsoft.com/office/drawing/2014/main" id="{8E239193-748F-FA39-4F4C-57A192AECBA3}"/>
                    </a:ext>
                  </a:extLst>
                </p:cNvPr>
                <p:cNvSpPr/>
                <p:nvPr/>
              </p:nvSpPr>
              <p:spPr>
                <a:xfrm>
                  <a:off x="4177034" y="2281926"/>
                  <a:ext cx="337234" cy="431385"/>
                </a:xfrm>
                <a:custGeom>
                  <a:avLst/>
                  <a:gdLst>
                    <a:gd name="connsiteX0" fmla="*/ 211275 w 337234"/>
                    <a:gd name="connsiteY0" fmla="*/ 430850 h 431385"/>
                    <a:gd name="connsiteX1" fmla="*/ 113206 w 337234"/>
                    <a:gd name="connsiteY1" fmla="*/ 396174 h 431385"/>
                    <a:gd name="connsiteX2" fmla="*/ 47781 w 337234"/>
                    <a:gd name="connsiteY2" fmla="*/ 266832 h 431385"/>
                    <a:gd name="connsiteX3" fmla="*/ 2234 w 337234"/>
                    <a:gd name="connsiteY3" fmla="*/ 46997 h 431385"/>
                    <a:gd name="connsiteX4" fmla="*/ -1908 w 337234"/>
                    <a:gd name="connsiteY4" fmla="*/ 2728 h 431385"/>
                    <a:gd name="connsiteX5" fmla="*/ 1418 w 337234"/>
                    <a:gd name="connsiteY5" fmla="*/ -536 h 431385"/>
                    <a:gd name="connsiteX6" fmla="*/ 1418 w 337234"/>
                    <a:gd name="connsiteY6" fmla="*/ -536 h 431385"/>
                    <a:gd name="connsiteX7" fmla="*/ 4682 w 337234"/>
                    <a:gd name="connsiteY7" fmla="*/ 2850 h 431385"/>
                    <a:gd name="connsiteX8" fmla="*/ 4682 w 337234"/>
                    <a:gd name="connsiteY8" fmla="*/ 2852 h 431385"/>
                    <a:gd name="connsiteX9" fmla="*/ 8670 w 337234"/>
                    <a:gd name="connsiteY9" fmla="*/ 45642 h 431385"/>
                    <a:gd name="connsiteX10" fmla="*/ 54233 w 337234"/>
                    <a:gd name="connsiteY10" fmla="*/ 265477 h 431385"/>
                    <a:gd name="connsiteX11" fmla="*/ 117518 w 337234"/>
                    <a:gd name="connsiteY11" fmla="*/ 391262 h 431385"/>
                    <a:gd name="connsiteX12" fmla="*/ 257946 w 337234"/>
                    <a:gd name="connsiteY12" fmla="*/ 419147 h 431385"/>
                    <a:gd name="connsiteX13" fmla="*/ 259640 w 337234"/>
                    <a:gd name="connsiteY13" fmla="*/ 418793 h 431385"/>
                    <a:gd name="connsiteX14" fmla="*/ 330362 w 337234"/>
                    <a:gd name="connsiteY14" fmla="*/ 398068 h 431385"/>
                    <a:gd name="connsiteX15" fmla="*/ 334874 w 337234"/>
                    <a:gd name="connsiteY15" fmla="*/ 399377 h 431385"/>
                    <a:gd name="connsiteX16" fmla="*/ 333580 w 337234"/>
                    <a:gd name="connsiteY16" fmla="*/ 403888 h 431385"/>
                    <a:gd name="connsiteX17" fmla="*/ 332687 w 337234"/>
                    <a:gd name="connsiteY17" fmla="*/ 404227 h 431385"/>
                    <a:gd name="connsiteX18" fmla="*/ 260979 w 337234"/>
                    <a:gd name="connsiteY18" fmla="*/ 425245 h 431385"/>
                    <a:gd name="connsiteX19" fmla="*/ 259301 w 337234"/>
                    <a:gd name="connsiteY19" fmla="*/ 425599 h 431385"/>
                    <a:gd name="connsiteX20" fmla="*/ 211275 w 337234"/>
                    <a:gd name="connsiteY20" fmla="*/ 430850 h 431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37234" h="431385">
                      <a:moveTo>
                        <a:pt x="211275" y="430850"/>
                      </a:moveTo>
                      <a:cubicBezTo>
                        <a:pt x="172396" y="430850"/>
                        <a:pt x="139537" y="419271"/>
                        <a:pt x="113206" y="396174"/>
                      </a:cubicBezTo>
                      <a:cubicBezTo>
                        <a:pt x="81903" y="368750"/>
                        <a:pt x="59899" y="325205"/>
                        <a:pt x="47781" y="266832"/>
                      </a:cubicBezTo>
                      <a:lnTo>
                        <a:pt x="2234" y="46997"/>
                      </a:lnTo>
                      <a:cubicBezTo>
                        <a:pt x="-784" y="32442"/>
                        <a:pt x="-2185" y="17593"/>
                        <a:pt x="-1908" y="2728"/>
                      </a:cubicBezTo>
                      <a:cubicBezTo>
                        <a:pt x="-1877" y="916"/>
                        <a:pt x="-399" y="-536"/>
                        <a:pt x="1418" y="-536"/>
                      </a:cubicBezTo>
                      <a:lnTo>
                        <a:pt x="1418" y="-536"/>
                      </a:lnTo>
                      <a:cubicBezTo>
                        <a:pt x="3250" y="-502"/>
                        <a:pt x="4713" y="1015"/>
                        <a:pt x="4682" y="2850"/>
                      </a:cubicBezTo>
                      <a:cubicBezTo>
                        <a:pt x="4682" y="2852"/>
                        <a:pt x="4682" y="2852"/>
                        <a:pt x="4682" y="2852"/>
                      </a:cubicBezTo>
                      <a:cubicBezTo>
                        <a:pt x="4405" y="17219"/>
                        <a:pt x="5745" y="31572"/>
                        <a:pt x="8670" y="45642"/>
                      </a:cubicBezTo>
                      <a:lnTo>
                        <a:pt x="54233" y="265477"/>
                      </a:lnTo>
                      <a:cubicBezTo>
                        <a:pt x="66043" y="322449"/>
                        <a:pt x="87338" y="364809"/>
                        <a:pt x="117518" y="391262"/>
                      </a:cubicBezTo>
                      <a:cubicBezTo>
                        <a:pt x="152455" y="421873"/>
                        <a:pt x="199696" y="431296"/>
                        <a:pt x="257946" y="419147"/>
                      </a:cubicBezTo>
                      <a:lnTo>
                        <a:pt x="259640" y="418793"/>
                      </a:lnTo>
                      <a:cubicBezTo>
                        <a:pt x="272389" y="416160"/>
                        <a:pt x="293746" y="411757"/>
                        <a:pt x="330362" y="398068"/>
                      </a:cubicBezTo>
                      <a:cubicBezTo>
                        <a:pt x="331963" y="397175"/>
                        <a:pt x="333995" y="397760"/>
                        <a:pt x="334874" y="399377"/>
                      </a:cubicBezTo>
                      <a:cubicBezTo>
                        <a:pt x="335767" y="400978"/>
                        <a:pt x="335181" y="402995"/>
                        <a:pt x="333580" y="403888"/>
                      </a:cubicBezTo>
                      <a:cubicBezTo>
                        <a:pt x="333303" y="404042"/>
                        <a:pt x="332995" y="404165"/>
                        <a:pt x="332687" y="404227"/>
                      </a:cubicBezTo>
                      <a:cubicBezTo>
                        <a:pt x="295593" y="418085"/>
                        <a:pt x="273929" y="422581"/>
                        <a:pt x="260979" y="425245"/>
                      </a:cubicBezTo>
                      <a:lnTo>
                        <a:pt x="259301" y="425599"/>
                      </a:lnTo>
                      <a:cubicBezTo>
                        <a:pt x="243518" y="428987"/>
                        <a:pt x="227427" y="430742"/>
                        <a:pt x="211275" y="43085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7" name="爱设计-8-21">
                  <a:extLst>
                    <a:ext uri="{FF2B5EF4-FFF2-40B4-BE49-F238E27FC236}">
                      <a16:creationId xmlns:a16="http://schemas.microsoft.com/office/drawing/2014/main" id="{ACBA8B13-3018-B070-743B-F2186BE47B80}"/>
                    </a:ext>
                  </a:extLst>
                </p:cNvPr>
                <p:cNvSpPr/>
                <p:nvPr/>
              </p:nvSpPr>
              <p:spPr>
                <a:xfrm>
                  <a:off x="4588819" y="2339326"/>
                  <a:ext cx="107728" cy="134873"/>
                </a:xfrm>
                <a:custGeom>
                  <a:avLst/>
                  <a:gdLst>
                    <a:gd name="connsiteX0" fmla="*/ 38418 w 107728"/>
                    <a:gd name="connsiteY0" fmla="*/ 134337 h 134873"/>
                    <a:gd name="connsiteX1" fmla="*/ 22512 w 107728"/>
                    <a:gd name="connsiteY1" fmla="*/ 132412 h 134873"/>
                    <a:gd name="connsiteX2" fmla="*/ 19756 w 107728"/>
                    <a:gd name="connsiteY2" fmla="*/ 128603 h 134873"/>
                    <a:gd name="connsiteX3" fmla="*/ 23560 w 107728"/>
                    <a:gd name="connsiteY3" fmla="*/ 125843 h 134873"/>
                    <a:gd name="connsiteX4" fmla="*/ 24052 w 107728"/>
                    <a:gd name="connsiteY4" fmla="*/ 125960 h 134873"/>
                    <a:gd name="connsiteX5" fmla="*/ 97546 w 107728"/>
                    <a:gd name="connsiteY5" fmla="*/ 81224 h 134873"/>
                    <a:gd name="connsiteX6" fmla="*/ 52800 w 107728"/>
                    <a:gd name="connsiteY6" fmla="*/ 7733 h 134873"/>
                    <a:gd name="connsiteX7" fmla="*/ 3434 w 107728"/>
                    <a:gd name="connsiteY7" fmla="*/ 17082 h 134873"/>
                    <a:gd name="connsiteX8" fmla="*/ -1231 w 107728"/>
                    <a:gd name="connsiteY8" fmla="*/ 16516 h 134873"/>
                    <a:gd name="connsiteX9" fmla="*/ -677 w 107728"/>
                    <a:gd name="connsiteY9" fmla="*/ 11847 h 134873"/>
                    <a:gd name="connsiteX10" fmla="*/ -385 w 107728"/>
                    <a:gd name="connsiteY10" fmla="*/ 11647 h 134873"/>
                    <a:gd name="connsiteX11" fmla="*/ 93604 w 107728"/>
                    <a:gd name="connsiteY11" fmla="*/ 28289 h 134873"/>
                    <a:gd name="connsiteX12" fmla="*/ 76959 w 107728"/>
                    <a:gd name="connsiteY12" fmla="*/ 122270 h 134873"/>
                    <a:gd name="connsiteX13" fmla="*/ 52200 w 107728"/>
                    <a:gd name="connsiteY13" fmla="*/ 132997 h 134873"/>
                    <a:gd name="connsiteX14" fmla="*/ 38418 w 107728"/>
                    <a:gd name="connsiteY14" fmla="*/ 134337 h 134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7728" h="134873">
                      <a:moveTo>
                        <a:pt x="38418" y="134337"/>
                      </a:moveTo>
                      <a:cubicBezTo>
                        <a:pt x="33060" y="134340"/>
                        <a:pt x="27716" y="133693"/>
                        <a:pt x="22512" y="132412"/>
                      </a:cubicBezTo>
                      <a:cubicBezTo>
                        <a:pt x="20696" y="132121"/>
                        <a:pt x="19463" y="130417"/>
                        <a:pt x="19756" y="128603"/>
                      </a:cubicBezTo>
                      <a:cubicBezTo>
                        <a:pt x="20048" y="126789"/>
                        <a:pt x="21742" y="125554"/>
                        <a:pt x="23560" y="125843"/>
                      </a:cubicBezTo>
                      <a:cubicBezTo>
                        <a:pt x="23729" y="125871"/>
                        <a:pt x="23898" y="125910"/>
                        <a:pt x="24052" y="125960"/>
                      </a:cubicBezTo>
                      <a:cubicBezTo>
                        <a:pt x="56696" y="133901"/>
                        <a:pt x="89601" y="113872"/>
                        <a:pt x="97546" y="81224"/>
                      </a:cubicBezTo>
                      <a:cubicBezTo>
                        <a:pt x="105476" y="48576"/>
                        <a:pt x="85458" y="15673"/>
                        <a:pt x="52800" y="7733"/>
                      </a:cubicBezTo>
                      <a:cubicBezTo>
                        <a:pt x="35770" y="3589"/>
                        <a:pt x="17770" y="6997"/>
                        <a:pt x="3434" y="17082"/>
                      </a:cubicBezTo>
                      <a:cubicBezTo>
                        <a:pt x="1987" y="18216"/>
                        <a:pt x="-107" y="17962"/>
                        <a:pt x="-1231" y="16516"/>
                      </a:cubicBezTo>
                      <a:cubicBezTo>
                        <a:pt x="-2371" y="15071"/>
                        <a:pt x="-2109" y="12980"/>
                        <a:pt x="-677" y="11847"/>
                      </a:cubicBezTo>
                      <a:cubicBezTo>
                        <a:pt x="-585" y="11775"/>
                        <a:pt x="-476" y="11708"/>
                        <a:pt x="-385" y="11647"/>
                      </a:cubicBezTo>
                      <a:cubicBezTo>
                        <a:pt x="30165" y="-9710"/>
                        <a:pt x="72248" y="-2259"/>
                        <a:pt x="93604" y="28289"/>
                      </a:cubicBezTo>
                      <a:cubicBezTo>
                        <a:pt x="114961" y="58835"/>
                        <a:pt x="107509" y="100913"/>
                        <a:pt x="76959" y="122270"/>
                      </a:cubicBezTo>
                      <a:cubicBezTo>
                        <a:pt x="69506" y="127476"/>
                        <a:pt x="61084" y="131125"/>
                        <a:pt x="52200" y="132997"/>
                      </a:cubicBezTo>
                      <a:cubicBezTo>
                        <a:pt x="47657" y="133907"/>
                        <a:pt x="43038" y="134355"/>
                        <a:pt x="38418" y="1343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爱设计-8-22">
                  <a:extLst>
                    <a:ext uri="{FF2B5EF4-FFF2-40B4-BE49-F238E27FC236}">
                      <a16:creationId xmlns:a16="http://schemas.microsoft.com/office/drawing/2014/main" id="{EC78F866-5233-74B8-D091-966A5CE85A6F}"/>
                    </a:ext>
                  </a:extLst>
                </p:cNvPr>
                <p:cNvSpPr/>
                <p:nvPr/>
              </p:nvSpPr>
              <p:spPr>
                <a:xfrm>
                  <a:off x="4612488" y="2368671"/>
                  <a:ext cx="50953" cy="32854"/>
                </a:xfrm>
                <a:custGeom>
                  <a:avLst/>
                  <a:gdLst>
                    <a:gd name="connsiteX0" fmla="*/ 45714 w 50953"/>
                    <a:gd name="connsiteY0" fmla="*/ 32298 h 32854"/>
                    <a:gd name="connsiteX1" fmla="*/ 42450 w 50953"/>
                    <a:gd name="connsiteY1" fmla="*/ 29604 h 32854"/>
                    <a:gd name="connsiteX2" fmla="*/ 29900 w 50953"/>
                    <a:gd name="connsiteY2" fmla="*/ 9586 h 32854"/>
                    <a:gd name="connsiteX3" fmla="*/ 2493 w 50953"/>
                    <a:gd name="connsiteY3" fmla="*/ 8370 h 32854"/>
                    <a:gd name="connsiteX4" fmla="*/ -1758 w 50953"/>
                    <a:gd name="connsiteY4" fmla="*/ 6341 h 32854"/>
                    <a:gd name="connsiteX5" fmla="*/ 275 w 50953"/>
                    <a:gd name="connsiteY5" fmla="*/ 2097 h 32854"/>
                    <a:gd name="connsiteX6" fmla="*/ 506 w 50953"/>
                    <a:gd name="connsiteY6" fmla="*/ 2026 h 32854"/>
                    <a:gd name="connsiteX7" fmla="*/ 33288 w 50953"/>
                    <a:gd name="connsiteY7" fmla="*/ 3889 h 32854"/>
                    <a:gd name="connsiteX8" fmla="*/ 48948 w 50953"/>
                    <a:gd name="connsiteY8" fmla="*/ 28403 h 32854"/>
                    <a:gd name="connsiteX9" fmla="*/ 46330 w 50953"/>
                    <a:gd name="connsiteY9" fmla="*/ 32311 h 32854"/>
                    <a:gd name="connsiteX10" fmla="*/ 46315 w 50953"/>
                    <a:gd name="connsiteY10" fmla="*/ 32314 h 32854"/>
                    <a:gd name="connsiteX11" fmla="*/ 45714 w 50953"/>
                    <a:gd name="connsiteY11" fmla="*/ 32298 h 32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0953" h="32854">
                      <a:moveTo>
                        <a:pt x="45714" y="32298"/>
                      </a:moveTo>
                      <a:cubicBezTo>
                        <a:pt x="44128" y="32292"/>
                        <a:pt x="42758" y="31165"/>
                        <a:pt x="42450" y="29604"/>
                      </a:cubicBezTo>
                      <a:cubicBezTo>
                        <a:pt x="40633" y="20365"/>
                        <a:pt x="36291" y="13328"/>
                        <a:pt x="29900" y="9586"/>
                      </a:cubicBezTo>
                      <a:cubicBezTo>
                        <a:pt x="22910" y="5414"/>
                        <a:pt x="13440" y="4967"/>
                        <a:pt x="2493" y="8370"/>
                      </a:cubicBezTo>
                      <a:cubicBezTo>
                        <a:pt x="768" y="8981"/>
                        <a:pt x="-1141" y="8073"/>
                        <a:pt x="-1758" y="6341"/>
                      </a:cubicBezTo>
                      <a:cubicBezTo>
                        <a:pt x="-2358" y="4608"/>
                        <a:pt x="-1449" y="2708"/>
                        <a:pt x="275" y="2097"/>
                      </a:cubicBezTo>
                      <a:cubicBezTo>
                        <a:pt x="352" y="2071"/>
                        <a:pt x="429" y="2048"/>
                        <a:pt x="506" y="2026"/>
                      </a:cubicBezTo>
                      <a:cubicBezTo>
                        <a:pt x="13286" y="-1931"/>
                        <a:pt x="24634" y="-1300"/>
                        <a:pt x="33288" y="3889"/>
                      </a:cubicBezTo>
                      <a:cubicBezTo>
                        <a:pt x="41341" y="8693"/>
                        <a:pt x="46761" y="17178"/>
                        <a:pt x="48948" y="28403"/>
                      </a:cubicBezTo>
                      <a:cubicBezTo>
                        <a:pt x="49302" y="30204"/>
                        <a:pt x="48132" y="31955"/>
                        <a:pt x="46330" y="32311"/>
                      </a:cubicBezTo>
                      <a:cubicBezTo>
                        <a:pt x="46330" y="32312"/>
                        <a:pt x="46315" y="32312"/>
                        <a:pt x="46315" y="32314"/>
                      </a:cubicBezTo>
                      <a:cubicBezTo>
                        <a:pt x="46115" y="32323"/>
                        <a:pt x="45915" y="32318"/>
                        <a:pt x="45714" y="3229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爱设计-8-23">
                  <a:extLst>
                    <a:ext uri="{FF2B5EF4-FFF2-40B4-BE49-F238E27FC236}">
                      <a16:creationId xmlns:a16="http://schemas.microsoft.com/office/drawing/2014/main" id="{7D68578C-63D1-7B6F-E921-F678026435DD}"/>
                    </a:ext>
                  </a:extLst>
                </p:cNvPr>
                <p:cNvSpPr/>
                <p:nvPr/>
              </p:nvSpPr>
              <p:spPr>
                <a:xfrm rot="-702600">
                  <a:off x="4229698" y="2410655"/>
                  <a:ext cx="28639" cy="48841"/>
                </a:xfrm>
                <a:custGeom>
                  <a:avLst/>
                  <a:gdLst>
                    <a:gd name="connsiteX0" fmla="*/ 26697 w 28639"/>
                    <a:gd name="connsiteY0" fmla="*/ 23885 h 48841"/>
                    <a:gd name="connsiteX1" fmla="*/ 12377 w 28639"/>
                    <a:gd name="connsiteY1" fmla="*/ 48306 h 48841"/>
                    <a:gd name="connsiteX2" fmla="*/ -1943 w 28639"/>
                    <a:gd name="connsiteY2" fmla="*/ 23885 h 48841"/>
                    <a:gd name="connsiteX3" fmla="*/ 12377 w 28639"/>
                    <a:gd name="connsiteY3" fmla="*/ -536 h 48841"/>
                    <a:gd name="connsiteX4" fmla="*/ 26697 w 28639"/>
                    <a:gd name="connsiteY4" fmla="*/ 23885 h 48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39" h="48841">
                      <a:moveTo>
                        <a:pt x="26697" y="23885"/>
                      </a:moveTo>
                      <a:cubicBezTo>
                        <a:pt x="26697" y="37372"/>
                        <a:pt x="20286" y="48306"/>
                        <a:pt x="12377" y="48306"/>
                      </a:cubicBezTo>
                      <a:cubicBezTo>
                        <a:pt x="4469" y="48306"/>
                        <a:pt x="-1943" y="37372"/>
                        <a:pt x="-1943" y="23885"/>
                      </a:cubicBezTo>
                      <a:cubicBezTo>
                        <a:pt x="-1943" y="10398"/>
                        <a:pt x="4469" y="-536"/>
                        <a:pt x="12377" y="-536"/>
                      </a:cubicBezTo>
                      <a:cubicBezTo>
                        <a:pt x="20286" y="-536"/>
                        <a:pt x="26697" y="10398"/>
                        <a:pt x="26697" y="2388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爱设计-8-24">
                  <a:extLst>
                    <a:ext uri="{FF2B5EF4-FFF2-40B4-BE49-F238E27FC236}">
                      <a16:creationId xmlns:a16="http://schemas.microsoft.com/office/drawing/2014/main" id="{E44E9BCE-50CB-61E7-71AF-4196DFB0A7B6}"/>
                    </a:ext>
                  </a:extLst>
                </p:cNvPr>
                <p:cNvSpPr/>
                <p:nvPr/>
              </p:nvSpPr>
              <p:spPr>
                <a:xfrm>
                  <a:off x="4178947" y="2337095"/>
                  <a:ext cx="88629" cy="47703"/>
                </a:xfrm>
                <a:custGeom>
                  <a:avLst/>
                  <a:gdLst>
                    <a:gd name="connsiteX0" fmla="*/ 1368 w 88629"/>
                    <a:gd name="connsiteY0" fmla="*/ 47167 h 47703"/>
                    <a:gd name="connsiteX1" fmla="*/ -634 w 88629"/>
                    <a:gd name="connsiteY1" fmla="*/ 46490 h 47703"/>
                    <a:gd name="connsiteX2" fmla="*/ -1281 w 88629"/>
                    <a:gd name="connsiteY2" fmla="*/ 41870 h 47703"/>
                    <a:gd name="connsiteX3" fmla="*/ 83284 w 88629"/>
                    <a:gd name="connsiteY3" fmla="*/ -535 h 47703"/>
                    <a:gd name="connsiteX4" fmla="*/ 86687 w 88629"/>
                    <a:gd name="connsiteY4" fmla="*/ 2721 h 47703"/>
                    <a:gd name="connsiteX5" fmla="*/ 83423 w 88629"/>
                    <a:gd name="connsiteY5" fmla="*/ 6117 h 47703"/>
                    <a:gd name="connsiteX6" fmla="*/ 4031 w 88629"/>
                    <a:gd name="connsiteY6" fmla="*/ 45889 h 47703"/>
                    <a:gd name="connsiteX7" fmla="*/ 1368 w 88629"/>
                    <a:gd name="connsiteY7" fmla="*/ 47167 h 47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629" h="47703">
                      <a:moveTo>
                        <a:pt x="1368" y="47167"/>
                      </a:moveTo>
                      <a:cubicBezTo>
                        <a:pt x="644" y="47169"/>
                        <a:pt x="-64" y="46930"/>
                        <a:pt x="-634" y="46490"/>
                      </a:cubicBezTo>
                      <a:cubicBezTo>
                        <a:pt x="-2081" y="45389"/>
                        <a:pt x="-2374" y="43327"/>
                        <a:pt x="-1281" y="41870"/>
                      </a:cubicBezTo>
                      <a:cubicBezTo>
                        <a:pt x="17705" y="16818"/>
                        <a:pt x="50902" y="173"/>
                        <a:pt x="83284" y="-535"/>
                      </a:cubicBezTo>
                      <a:cubicBezTo>
                        <a:pt x="85116" y="-574"/>
                        <a:pt x="86641" y="884"/>
                        <a:pt x="86687" y="2721"/>
                      </a:cubicBezTo>
                      <a:cubicBezTo>
                        <a:pt x="86718" y="4558"/>
                        <a:pt x="85255" y="6078"/>
                        <a:pt x="83423" y="6117"/>
                      </a:cubicBezTo>
                      <a:cubicBezTo>
                        <a:pt x="53459" y="6779"/>
                        <a:pt x="21554" y="22762"/>
                        <a:pt x="4031" y="45889"/>
                      </a:cubicBezTo>
                      <a:cubicBezTo>
                        <a:pt x="3385" y="46708"/>
                        <a:pt x="2399" y="47181"/>
                        <a:pt x="1368" y="4716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爱设计-8-25">
                  <a:extLst>
                    <a:ext uri="{FF2B5EF4-FFF2-40B4-BE49-F238E27FC236}">
                      <a16:creationId xmlns:a16="http://schemas.microsoft.com/office/drawing/2014/main" id="{8536F4D7-AE55-8FA8-1AB2-8195AA8FA653}"/>
                    </a:ext>
                  </a:extLst>
                </p:cNvPr>
                <p:cNvSpPr/>
                <p:nvPr/>
              </p:nvSpPr>
              <p:spPr>
                <a:xfrm rot="-702600">
                  <a:off x="4429636" y="2369216"/>
                  <a:ext cx="28639" cy="48841"/>
                </a:xfrm>
                <a:custGeom>
                  <a:avLst/>
                  <a:gdLst>
                    <a:gd name="connsiteX0" fmla="*/ 26697 w 28639"/>
                    <a:gd name="connsiteY0" fmla="*/ 23885 h 48841"/>
                    <a:gd name="connsiteX1" fmla="*/ 12377 w 28639"/>
                    <a:gd name="connsiteY1" fmla="*/ 48306 h 48841"/>
                    <a:gd name="connsiteX2" fmla="*/ -1942 w 28639"/>
                    <a:gd name="connsiteY2" fmla="*/ 23885 h 48841"/>
                    <a:gd name="connsiteX3" fmla="*/ 12377 w 28639"/>
                    <a:gd name="connsiteY3" fmla="*/ -536 h 48841"/>
                    <a:gd name="connsiteX4" fmla="*/ 26697 w 28639"/>
                    <a:gd name="connsiteY4" fmla="*/ 23885 h 48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39" h="48841">
                      <a:moveTo>
                        <a:pt x="26697" y="23885"/>
                      </a:moveTo>
                      <a:cubicBezTo>
                        <a:pt x="26697" y="37372"/>
                        <a:pt x="20286" y="48306"/>
                        <a:pt x="12377" y="48306"/>
                      </a:cubicBezTo>
                      <a:cubicBezTo>
                        <a:pt x="4469" y="48306"/>
                        <a:pt x="-1942" y="37372"/>
                        <a:pt x="-1942" y="23885"/>
                      </a:cubicBezTo>
                      <a:cubicBezTo>
                        <a:pt x="-1942" y="10397"/>
                        <a:pt x="4469" y="-536"/>
                        <a:pt x="12377" y="-536"/>
                      </a:cubicBezTo>
                      <a:cubicBezTo>
                        <a:pt x="20286" y="-536"/>
                        <a:pt x="26697" y="10397"/>
                        <a:pt x="26697" y="2388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2" name="爱设计-8-26">
                  <a:extLst>
                    <a:ext uri="{FF2B5EF4-FFF2-40B4-BE49-F238E27FC236}">
                      <a16:creationId xmlns:a16="http://schemas.microsoft.com/office/drawing/2014/main" id="{096B27EE-17C2-7EEF-68EE-E4E124D62649}"/>
                    </a:ext>
                  </a:extLst>
                </p:cNvPr>
                <p:cNvSpPr/>
                <p:nvPr/>
              </p:nvSpPr>
              <p:spPr>
                <a:xfrm>
                  <a:off x="4384275" y="2304352"/>
                  <a:ext cx="107023" cy="20165"/>
                </a:xfrm>
                <a:custGeom>
                  <a:avLst/>
                  <a:gdLst>
                    <a:gd name="connsiteX0" fmla="*/ 1278 w 107023"/>
                    <a:gd name="connsiteY0" fmla="*/ 19628 h 20165"/>
                    <a:gd name="connsiteX1" fmla="*/ -1941 w 107023"/>
                    <a:gd name="connsiteY1" fmla="*/ 16197 h 20165"/>
                    <a:gd name="connsiteX2" fmla="*/ -355 w 107023"/>
                    <a:gd name="connsiteY2" fmla="*/ 13469 h 20165"/>
                    <a:gd name="connsiteX3" fmla="*/ 103381 w 107023"/>
                    <a:gd name="connsiteY3" fmla="*/ 11221 h 20165"/>
                    <a:gd name="connsiteX4" fmla="*/ 104659 w 107023"/>
                    <a:gd name="connsiteY4" fmla="*/ 15748 h 20165"/>
                    <a:gd name="connsiteX5" fmla="*/ 100132 w 107023"/>
                    <a:gd name="connsiteY5" fmla="*/ 17026 h 20165"/>
                    <a:gd name="connsiteX6" fmla="*/ 2910 w 107023"/>
                    <a:gd name="connsiteY6" fmla="*/ 19258 h 20165"/>
                    <a:gd name="connsiteX7" fmla="*/ 1278 w 107023"/>
                    <a:gd name="connsiteY7" fmla="*/ 19628 h 20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7023" h="20165">
                      <a:moveTo>
                        <a:pt x="1278" y="19628"/>
                      </a:moveTo>
                      <a:cubicBezTo>
                        <a:pt x="-555" y="19570"/>
                        <a:pt x="-2002" y="18033"/>
                        <a:pt x="-1941" y="16197"/>
                      </a:cubicBezTo>
                      <a:cubicBezTo>
                        <a:pt x="-1910" y="15080"/>
                        <a:pt x="-1309" y="14054"/>
                        <a:pt x="-355" y="13469"/>
                      </a:cubicBezTo>
                      <a:cubicBezTo>
                        <a:pt x="31149" y="-4331"/>
                        <a:pt x="73802" y="-5255"/>
                        <a:pt x="103381" y="11221"/>
                      </a:cubicBezTo>
                      <a:cubicBezTo>
                        <a:pt x="104982" y="12119"/>
                        <a:pt x="105551" y="14145"/>
                        <a:pt x="104659" y="15748"/>
                      </a:cubicBezTo>
                      <a:cubicBezTo>
                        <a:pt x="103766" y="17351"/>
                        <a:pt x="101733" y="17923"/>
                        <a:pt x="100132" y="17026"/>
                      </a:cubicBezTo>
                      <a:cubicBezTo>
                        <a:pt x="72493" y="1628"/>
                        <a:pt x="32504" y="2536"/>
                        <a:pt x="2910" y="19258"/>
                      </a:cubicBezTo>
                      <a:cubicBezTo>
                        <a:pt x="2402" y="19519"/>
                        <a:pt x="1847" y="19647"/>
                        <a:pt x="1278" y="1962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3" name="爱设计-8-27">
                  <a:extLst>
                    <a:ext uri="{FF2B5EF4-FFF2-40B4-BE49-F238E27FC236}">
                      <a16:creationId xmlns:a16="http://schemas.microsoft.com/office/drawing/2014/main" id="{4AA7ADBC-496A-D73F-EF25-1F3CD67C9122}"/>
                    </a:ext>
                  </a:extLst>
                </p:cNvPr>
                <p:cNvSpPr/>
                <p:nvPr/>
              </p:nvSpPr>
              <p:spPr>
                <a:xfrm>
                  <a:off x="4304170" y="2396605"/>
                  <a:ext cx="41103" cy="131216"/>
                </a:xfrm>
                <a:custGeom>
                  <a:avLst/>
                  <a:gdLst>
                    <a:gd name="connsiteX0" fmla="*/ 21070 w 41103"/>
                    <a:gd name="connsiteY0" fmla="*/ 130673 h 131216"/>
                    <a:gd name="connsiteX1" fmla="*/ 9352 w 41103"/>
                    <a:gd name="connsiteY1" fmla="*/ 127717 h 131216"/>
                    <a:gd name="connsiteX2" fmla="*/ -1227 w 41103"/>
                    <a:gd name="connsiteY2" fmla="*/ 111025 h 131216"/>
                    <a:gd name="connsiteX3" fmla="*/ 12893 w 41103"/>
                    <a:gd name="connsiteY3" fmla="*/ 66372 h 131216"/>
                    <a:gd name="connsiteX4" fmla="*/ 20007 w 41103"/>
                    <a:gd name="connsiteY4" fmla="*/ 3826 h 131216"/>
                    <a:gd name="connsiteX5" fmla="*/ 22132 w 41103"/>
                    <a:gd name="connsiteY5" fmla="*/ -370 h 131216"/>
                    <a:gd name="connsiteX6" fmla="*/ 26336 w 41103"/>
                    <a:gd name="connsiteY6" fmla="*/ 1756 h 131216"/>
                    <a:gd name="connsiteX7" fmla="*/ 26428 w 41103"/>
                    <a:gd name="connsiteY7" fmla="*/ 2132 h 131216"/>
                    <a:gd name="connsiteX8" fmla="*/ 18560 w 41103"/>
                    <a:gd name="connsiteY8" fmla="*/ 69882 h 131216"/>
                    <a:gd name="connsiteX9" fmla="*/ 5272 w 41103"/>
                    <a:gd name="connsiteY9" fmla="*/ 109670 h 131216"/>
                    <a:gd name="connsiteX10" fmla="*/ 12770 w 41103"/>
                    <a:gd name="connsiteY10" fmla="*/ 122096 h 131216"/>
                    <a:gd name="connsiteX11" fmla="*/ 34327 w 41103"/>
                    <a:gd name="connsiteY11" fmla="*/ 121727 h 131216"/>
                    <a:gd name="connsiteX12" fmla="*/ 34943 w 41103"/>
                    <a:gd name="connsiteY12" fmla="*/ 121558 h 131216"/>
                    <a:gd name="connsiteX13" fmla="*/ 39039 w 41103"/>
                    <a:gd name="connsiteY13" fmla="*/ 123883 h 131216"/>
                    <a:gd name="connsiteX14" fmla="*/ 36714 w 41103"/>
                    <a:gd name="connsiteY14" fmla="*/ 127978 h 131216"/>
                    <a:gd name="connsiteX15" fmla="*/ 36129 w 41103"/>
                    <a:gd name="connsiteY15" fmla="*/ 128132 h 131216"/>
                    <a:gd name="connsiteX16" fmla="*/ 21070 w 41103"/>
                    <a:gd name="connsiteY16" fmla="*/ 130673 h 131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1103" h="131216">
                      <a:moveTo>
                        <a:pt x="21070" y="130673"/>
                      </a:moveTo>
                      <a:cubicBezTo>
                        <a:pt x="16974" y="130776"/>
                        <a:pt x="12909" y="129754"/>
                        <a:pt x="9352" y="127717"/>
                      </a:cubicBezTo>
                      <a:cubicBezTo>
                        <a:pt x="4086" y="124637"/>
                        <a:pt x="529" y="118955"/>
                        <a:pt x="-1227" y="111025"/>
                      </a:cubicBezTo>
                      <a:cubicBezTo>
                        <a:pt x="-4491" y="96259"/>
                        <a:pt x="3963" y="80846"/>
                        <a:pt x="12893" y="66372"/>
                      </a:cubicBezTo>
                      <a:cubicBezTo>
                        <a:pt x="21824" y="51898"/>
                        <a:pt x="28738" y="36792"/>
                        <a:pt x="20007" y="3826"/>
                      </a:cubicBezTo>
                      <a:cubicBezTo>
                        <a:pt x="19438" y="2080"/>
                        <a:pt x="20392" y="201"/>
                        <a:pt x="22132" y="-370"/>
                      </a:cubicBezTo>
                      <a:cubicBezTo>
                        <a:pt x="23872" y="-942"/>
                        <a:pt x="25750" y="12"/>
                        <a:pt x="26336" y="1756"/>
                      </a:cubicBezTo>
                      <a:cubicBezTo>
                        <a:pt x="26367" y="1879"/>
                        <a:pt x="26397" y="2006"/>
                        <a:pt x="26428" y="2132"/>
                      </a:cubicBezTo>
                      <a:cubicBezTo>
                        <a:pt x="35821" y="37547"/>
                        <a:pt x="28060" y="54485"/>
                        <a:pt x="18560" y="69882"/>
                      </a:cubicBezTo>
                      <a:cubicBezTo>
                        <a:pt x="10337" y="83248"/>
                        <a:pt x="2531" y="97321"/>
                        <a:pt x="5272" y="109670"/>
                      </a:cubicBezTo>
                      <a:cubicBezTo>
                        <a:pt x="6611" y="115737"/>
                        <a:pt x="9136" y="119910"/>
                        <a:pt x="12770" y="122096"/>
                      </a:cubicBezTo>
                      <a:cubicBezTo>
                        <a:pt x="19206" y="125946"/>
                        <a:pt x="28307" y="123405"/>
                        <a:pt x="34327" y="121727"/>
                      </a:cubicBezTo>
                      <a:lnTo>
                        <a:pt x="34943" y="121558"/>
                      </a:lnTo>
                      <a:cubicBezTo>
                        <a:pt x="36714" y="121068"/>
                        <a:pt x="38546" y="122109"/>
                        <a:pt x="39039" y="123883"/>
                      </a:cubicBezTo>
                      <a:cubicBezTo>
                        <a:pt x="39532" y="125656"/>
                        <a:pt x="38484" y="127489"/>
                        <a:pt x="36714" y="127978"/>
                      </a:cubicBezTo>
                      <a:lnTo>
                        <a:pt x="36129" y="128132"/>
                      </a:lnTo>
                      <a:cubicBezTo>
                        <a:pt x="31248" y="129655"/>
                        <a:pt x="26182" y="130511"/>
                        <a:pt x="21070" y="13067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4" name="爱设计-8-28">
                  <a:extLst>
                    <a:ext uri="{FF2B5EF4-FFF2-40B4-BE49-F238E27FC236}">
                      <a16:creationId xmlns:a16="http://schemas.microsoft.com/office/drawing/2014/main" id="{C9EDB89A-81D6-2B80-1E2C-702E0D740E54}"/>
                    </a:ext>
                  </a:extLst>
                </p:cNvPr>
                <p:cNvSpPr/>
                <p:nvPr/>
              </p:nvSpPr>
              <p:spPr>
                <a:xfrm>
                  <a:off x="3473503" y="2598715"/>
                  <a:ext cx="160335" cy="285927"/>
                </a:xfrm>
                <a:custGeom>
                  <a:avLst/>
                  <a:gdLst>
                    <a:gd name="connsiteX0" fmla="*/ 77379 w 160335"/>
                    <a:gd name="connsiteY0" fmla="*/ 285330 h 285927"/>
                    <a:gd name="connsiteX1" fmla="*/ 73699 w 160335"/>
                    <a:gd name="connsiteY1" fmla="*/ 281804 h 285927"/>
                    <a:gd name="connsiteX2" fmla="*/ 45875 w 160335"/>
                    <a:gd name="connsiteY2" fmla="*/ 183258 h 285927"/>
                    <a:gd name="connsiteX3" fmla="*/ -1042 w 160335"/>
                    <a:gd name="connsiteY3" fmla="*/ 61954 h 285927"/>
                    <a:gd name="connsiteX4" fmla="*/ 29507 w 160335"/>
                    <a:gd name="connsiteY4" fmla="*/ 686 h 285927"/>
                    <a:gd name="connsiteX5" fmla="*/ 54067 w 160335"/>
                    <a:gd name="connsiteY5" fmla="*/ 3765 h 285927"/>
                    <a:gd name="connsiteX6" fmla="*/ 71574 w 160335"/>
                    <a:gd name="connsiteY6" fmla="*/ 25153 h 285927"/>
                    <a:gd name="connsiteX7" fmla="*/ 82722 w 160335"/>
                    <a:gd name="connsiteY7" fmla="*/ 73656 h 285927"/>
                    <a:gd name="connsiteX8" fmla="*/ 108345 w 160335"/>
                    <a:gd name="connsiteY8" fmla="*/ 110842 h 285927"/>
                    <a:gd name="connsiteX9" fmla="*/ 129255 w 160335"/>
                    <a:gd name="connsiteY9" fmla="*/ 113644 h 285927"/>
                    <a:gd name="connsiteX10" fmla="*/ 149950 w 160335"/>
                    <a:gd name="connsiteY10" fmla="*/ 71131 h 285927"/>
                    <a:gd name="connsiteX11" fmla="*/ 153183 w 160335"/>
                    <a:gd name="connsiteY11" fmla="*/ 67054 h 285927"/>
                    <a:gd name="connsiteX12" fmla="*/ 157202 w 160335"/>
                    <a:gd name="connsiteY12" fmla="*/ 69930 h 285927"/>
                    <a:gd name="connsiteX13" fmla="*/ 131549 w 160335"/>
                    <a:gd name="connsiteY13" fmla="*/ 120620 h 285927"/>
                    <a:gd name="connsiteX14" fmla="*/ 104803 w 160335"/>
                    <a:gd name="connsiteY14" fmla="*/ 117278 h 285927"/>
                    <a:gd name="connsiteX15" fmla="*/ 75547 w 160335"/>
                    <a:gd name="connsiteY15" fmla="*/ 75365 h 285927"/>
                    <a:gd name="connsiteX16" fmla="*/ 64415 w 160335"/>
                    <a:gd name="connsiteY16" fmla="*/ 26924 h 285927"/>
                    <a:gd name="connsiteX17" fmla="*/ 50464 w 160335"/>
                    <a:gd name="connsiteY17" fmla="*/ 10186 h 285927"/>
                    <a:gd name="connsiteX18" fmla="*/ 31602 w 160335"/>
                    <a:gd name="connsiteY18" fmla="*/ 7707 h 285927"/>
                    <a:gd name="connsiteX19" fmla="*/ 6226 w 160335"/>
                    <a:gd name="connsiteY19" fmla="*/ 61015 h 285927"/>
                    <a:gd name="connsiteX20" fmla="*/ 52127 w 160335"/>
                    <a:gd name="connsiteY20" fmla="*/ 179408 h 285927"/>
                    <a:gd name="connsiteX21" fmla="*/ 81013 w 160335"/>
                    <a:gd name="connsiteY21" fmla="*/ 281573 h 285927"/>
                    <a:gd name="connsiteX22" fmla="*/ 77503 w 160335"/>
                    <a:gd name="connsiteY22" fmla="*/ 285392 h 285927"/>
                    <a:gd name="connsiteX23" fmla="*/ 77487 w 160335"/>
                    <a:gd name="connsiteY23" fmla="*/ 285392 h 285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60335" h="285927">
                      <a:moveTo>
                        <a:pt x="77379" y="285330"/>
                      </a:moveTo>
                      <a:cubicBezTo>
                        <a:pt x="75408" y="285330"/>
                        <a:pt x="73776" y="283775"/>
                        <a:pt x="73699" y="281804"/>
                      </a:cubicBezTo>
                      <a:cubicBezTo>
                        <a:pt x="72621" y="254442"/>
                        <a:pt x="61181" y="208279"/>
                        <a:pt x="45875" y="183258"/>
                      </a:cubicBezTo>
                      <a:cubicBezTo>
                        <a:pt x="18791" y="138789"/>
                        <a:pt x="1868" y="84589"/>
                        <a:pt x="-1042" y="61954"/>
                      </a:cubicBezTo>
                      <a:cubicBezTo>
                        <a:pt x="-5245" y="29172"/>
                        <a:pt x="5317" y="8061"/>
                        <a:pt x="29507" y="686"/>
                      </a:cubicBezTo>
                      <a:cubicBezTo>
                        <a:pt x="37776" y="-1687"/>
                        <a:pt x="46645" y="-574"/>
                        <a:pt x="54067" y="3765"/>
                      </a:cubicBezTo>
                      <a:cubicBezTo>
                        <a:pt x="62613" y="8523"/>
                        <a:pt x="69326" y="16715"/>
                        <a:pt x="71574" y="25153"/>
                      </a:cubicBezTo>
                      <a:lnTo>
                        <a:pt x="82722" y="73656"/>
                      </a:lnTo>
                      <a:cubicBezTo>
                        <a:pt x="87003" y="90594"/>
                        <a:pt x="96350" y="104236"/>
                        <a:pt x="108345" y="110842"/>
                      </a:cubicBezTo>
                      <a:cubicBezTo>
                        <a:pt x="115443" y="114737"/>
                        <a:pt x="122865" y="115738"/>
                        <a:pt x="129255" y="113644"/>
                      </a:cubicBezTo>
                      <a:cubicBezTo>
                        <a:pt x="147902" y="107485"/>
                        <a:pt x="153891" y="95167"/>
                        <a:pt x="149950" y="71131"/>
                      </a:cubicBezTo>
                      <a:cubicBezTo>
                        <a:pt x="149718" y="69112"/>
                        <a:pt x="151166" y="67286"/>
                        <a:pt x="153183" y="67054"/>
                      </a:cubicBezTo>
                      <a:cubicBezTo>
                        <a:pt x="155061" y="66838"/>
                        <a:pt x="156802" y="68081"/>
                        <a:pt x="157202" y="69930"/>
                      </a:cubicBezTo>
                      <a:cubicBezTo>
                        <a:pt x="161698" y="97292"/>
                        <a:pt x="153537" y="113382"/>
                        <a:pt x="131549" y="120620"/>
                      </a:cubicBezTo>
                      <a:cubicBezTo>
                        <a:pt x="123188" y="123360"/>
                        <a:pt x="113703" y="122159"/>
                        <a:pt x="104803" y="117278"/>
                      </a:cubicBezTo>
                      <a:cubicBezTo>
                        <a:pt x="90945" y="109687"/>
                        <a:pt x="80382" y="94412"/>
                        <a:pt x="75547" y="75365"/>
                      </a:cubicBezTo>
                      <a:lnTo>
                        <a:pt x="64415" y="26924"/>
                      </a:lnTo>
                      <a:cubicBezTo>
                        <a:pt x="62690" y="20472"/>
                        <a:pt x="57331" y="14005"/>
                        <a:pt x="50464" y="10186"/>
                      </a:cubicBezTo>
                      <a:cubicBezTo>
                        <a:pt x="44782" y="6808"/>
                        <a:pt x="37961" y="5912"/>
                        <a:pt x="31602" y="7707"/>
                      </a:cubicBezTo>
                      <a:cubicBezTo>
                        <a:pt x="5964" y="15406"/>
                        <a:pt x="3639" y="40967"/>
                        <a:pt x="6226" y="61015"/>
                      </a:cubicBezTo>
                      <a:cubicBezTo>
                        <a:pt x="9044" y="83003"/>
                        <a:pt x="25581" y="135863"/>
                        <a:pt x="52127" y="179408"/>
                      </a:cubicBezTo>
                      <a:cubicBezTo>
                        <a:pt x="68526" y="206339"/>
                        <a:pt x="79843" y="253410"/>
                        <a:pt x="81013" y="281573"/>
                      </a:cubicBezTo>
                      <a:cubicBezTo>
                        <a:pt x="81106" y="283590"/>
                        <a:pt x="79535" y="285299"/>
                        <a:pt x="77503" y="285392"/>
                      </a:cubicBezTo>
                      <a:cubicBezTo>
                        <a:pt x="77503" y="285392"/>
                        <a:pt x="77487" y="285392"/>
                        <a:pt x="77487" y="28539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5" name="爱设计-8-29">
                  <a:extLst>
                    <a:ext uri="{FF2B5EF4-FFF2-40B4-BE49-F238E27FC236}">
                      <a16:creationId xmlns:a16="http://schemas.microsoft.com/office/drawing/2014/main" id="{93A5180A-522E-6CB9-5BE9-1A244F0C1D59}"/>
                    </a:ext>
                  </a:extLst>
                </p:cNvPr>
                <p:cNvSpPr/>
                <p:nvPr/>
              </p:nvSpPr>
              <p:spPr>
                <a:xfrm>
                  <a:off x="3540196" y="2425044"/>
                  <a:ext cx="386188" cy="423321"/>
                </a:xfrm>
                <a:custGeom>
                  <a:avLst/>
                  <a:gdLst>
                    <a:gd name="connsiteX0" fmla="*/ 258914 w 386188"/>
                    <a:gd name="connsiteY0" fmla="*/ 422786 h 423321"/>
                    <a:gd name="connsiteX1" fmla="*/ 257174 w 386188"/>
                    <a:gd name="connsiteY1" fmla="*/ 422339 h 423321"/>
                    <a:gd name="connsiteX2" fmla="*/ 255635 w 386188"/>
                    <a:gd name="connsiteY2" fmla="*/ 417366 h 423321"/>
                    <a:gd name="connsiteX3" fmla="*/ 255635 w 386188"/>
                    <a:gd name="connsiteY3" fmla="*/ 417366 h 423321"/>
                    <a:gd name="connsiteX4" fmla="*/ 345296 w 386188"/>
                    <a:gd name="connsiteY4" fmla="*/ 276922 h 423321"/>
                    <a:gd name="connsiteX5" fmla="*/ 374814 w 386188"/>
                    <a:gd name="connsiteY5" fmla="*/ 199825 h 423321"/>
                    <a:gd name="connsiteX6" fmla="*/ 351255 w 386188"/>
                    <a:gd name="connsiteY6" fmla="*/ 186152 h 423321"/>
                    <a:gd name="connsiteX7" fmla="*/ 260839 w 386188"/>
                    <a:gd name="connsiteY7" fmla="*/ 255180 h 423321"/>
                    <a:gd name="connsiteX8" fmla="*/ 258529 w 386188"/>
                    <a:gd name="connsiteY8" fmla="*/ 257890 h 423321"/>
                    <a:gd name="connsiteX9" fmla="*/ 246211 w 386188"/>
                    <a:gd name="connsiteY9" fmla="*/ 263172 h 423321"/>
                    <a:gd name="connsiteX10" fmla="*/ 238851 w 386188"/>
                    <a:gd name="connsiteY10" fmla="*/ 251839 h 423321"/>
                    <a:gd name="connsiteX11" fmla="*/ 231660 w 386188"/>
                    <a:gd name="connsiteY11" fmla="*/ 135724 h 423321"/>
                    <a:gd name="connsiteX12" fmla="*/ 226194 w 386188"/>
                    <a:gd name="connsiteY12" fmla="*/ 56101 h 423321"/>
                    <a:gd name="connsiteX13" fmla="*/ 204067 w 386188"/>
                    <a:gd name="connsiteY13" fmla="*/ 12017 h 423321"/>
                    <a:gd name="connsiteX14" fmla="*/ 182187 w 386188"/>
                    <a:gd name="connsiteY14" fmla="*/ 7398 h 423321"/>
                    <a:gd name="connsiteX15" fmla="*/ 154686 w 386188"/>
                    <a:gd name="connsiteY15" fmla="*/ 72069 h 423321"/>
                    <a:gd name="connsiteX16" fmla="*/ 157011 w 386188"/>
                    <a:gd name="connsiteY16" fmla="*/ 148227 h 423321"/>
                    <a:gd name="connsiteX17" fmla="*/ 158120 w 386188"/>
                    <a:gd name="connsiteY17" fmla="*/ 177637 h 423321"/>
                    <a:gd name="connsiteX18" fmla="*/ 154270 w 386188"/>
                    <a:gd name="connsiteY18" fmla="*/ 182087 h 423321"/>
                    <a:gd name="connsiteX19" fmla="*/ 149867 w 386188"/>
                    <a:gd name="connsiteY19" fmla="*/ 178499 h 423321"/>
                    <a:gd name="connsiteX20" fmla="*/ 109833 w 386188"/>
                    <a:gd name="connsiteY20" fmla="*/ 149951 h 423321"/>
                    <a:gd name="connsiteX21" fmla="*/ 77266 w 386188"/>
                    <a:gd name="connsiteY21" fmla="*/ 183026 h 423321"/>
                    <a:gd name="connsiteX22" fmla="*/ 72416 w 386188"/>
                    <a:gd name="connsiteY22" fmla="*/ 187205 h 423321"/>
                    <a:gd name="connsiteX23" fmla="*/ 68689 w 386188"/>
                    <a:gd name="connsiteY23" fmla="*/ 184689 h 423321"/>
                    <a:gd name="connsiteX24" fmla="*/ 32674 w 386188"/>
                    <a:gd name="connsiteY24" fmla="*/ 163609 h 423321"/>
                    <a:gd name="connsiteX25" fmla="*/ 5358 w 386188"/>
                    <a:gd name="connsiteY25" fmla="*/ 199194 h 423321"/>
                    <a:gd name="connsiteX26" fmla="*/ 1077 w 386188"/>
                    <a:gd name="connsiteY26" fmla="*/ 202153 h 423321"/>
                    <a:gd name="connsiteX27" fmla="*/ -1925 w 386188"/>
                    <a:gd name="connsiteY27" fmla="*/ 198177 h 423321"/>
                    <a:gd name="connsiteX28" fmla="*/ 31457 w 386188"/>
                    <a:gd name="connsiteY28" fmla="*/ 156357 h 423321"/>
                    <a:gd name="connsiteX29" fmla="*/ 71168 w 386188"/>
                    <a:gd name="connsiteY29" fmla="*/ 174649 h 423321"/>
                    <a:gd name="connsiteX30" fmla="*/ 108924 w 386188"/>
                    <a:gd name="connsiteY30" fmla="*/ 142653 h 423321"/>
                    <a:gd name="connsiteX31" fmla="*/ 150775 w 386188"/>
                    <a:gd name="connsiteY31" fmla="*/ 163702 h 423321"/>
                    <a:gd name="connsiteX32" fmla="*/ 149728 w 386188"/>
                    <a:gd name="connsiteY32" fmla="*/ 148796 h 423321"/>
                    <a:gd name="connsiteX33" fmla="*/ 147403 w 386188"/>
                    <a:gd name="connsiteY33" fmla="*/ 71807 h 423321"/>
                    <a:gd name="connsiteX34" fmla="*/ 180770 w 386188"/>
                    <a:gd name="connsiteY34" fmla="*/ 177 h 423321"/>
                    <a:gd name="connsiteX35" fmla="*/ 208255 w 386188"/>
                    <a:gd name="connsiteY35" fmla="*/ 5843 h 423321"/>
                    <a:gd name="connsiteX36" fmla="*/ 233492 w 386188"/>
                    <a:gd name="connsiteY36" fmla="*/ 54746 h 423321"/>
                    <a:gd name="connsiteX37" fmla="*/ 239051 w 386188"/>
                    <a:gd name="connsiteY37" fmla="*/ 135416 h 423321"/>
                    <a:gd name="connsiteX38" fmla="*/ 246180 w 386188"/>
                    <a:gd name="connsiteY38" fmla="*/ 250900 h 423321"/>
                    <a:gd name="connsiteX39" fmla="*/ 248382 w 386188"/>
                    <a:gd name="connsiteY39" fmla="*/ 256073 h 423321"/>
                    <a:gd name="connsiteX40" fmla="*/ 253002 w 386188"/>
                    <a:gd name="connsiteY40" fmla="*/ 252994 h 423321"/>
                    <a:gd name="connsiteX41" fmla="*/ 255327 w 386188"/>
                    <a:gd name="connsiteY41" fmla="*/ 250284 h 423321"/>
                    <a:gd name="connsiteX42" fmla="*/ 351825 w 386188"/>
                    <a:gd name="connsiteY42" fmla="*/ 178699 h 423321"/>
                    <a:gd name="connsiteX43" fmla="*/ 381650 w 386188"/>
                    <a:gd name="connsiteY43" fmla="*/ 196853 h 423321"/>
                    <a:gd name="connsiteX44" fmla="*/ 350962 w 386188"/>
                    <a:gd name="connsiteY44" fmla="*/ 281541 h 423321"/>
                    <a:gd name="connsiteX45" fmla="*/ 262163 w 386188"/>
                    <a:gd name="connsiteY45" fmla="*/ 420722 h 423321"/>
                    <a:gd name="connsiteX46" fmla="*/ 258914 w 386188"/>
                    <a:gd name="connsiteY46" fmla="*/ 422786 h 423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386188" h="423321">
                      <a:moveTo>
                        <a:pt x="258914" y="422786"/>
                      </a:moveTo>
                      <a:cubicBezTo>
                        <a:pt x="258314" y="422786"/>
                        <a:pt x="257713" y="422632"/>
                        <a:pt x="257174" y="422339"/>
                      </a:cubicBezTo>
                      <a:cubicBezTo>
                        <a:pt x="255373" y="421384"/>
                        <a:pt x="254680" y="419167"/>
                        <a:pt x="255635" y="417366"/>
                      </a:cubicBezTo>
                      <a:cubicBezTo>
                        <a:pt x="255635" y="417366"/>
                        <a:pt x="255635" y="417366"/>
                        <a:pt x="255635" y="417366"/>
                      </a:cubicBezTo>
                      <a:cubicBezTo>
                        <a:pt x="256158" y="416395"/>
                        <a:pt x="308095" y="320713"/>
                        <a:pt x="345296" y="276922"/>
                      </a:cubicBezTo>
                      <a:cubicBezTo>
                        <a:pt x="370086" y="247666"/>
                        <a:pt x="381958" y="216747"/>
                        <a:pt x="374814" y="199825"/>
                      </a:cubicBezTo>
                      <a:cubicBezTo>
                        <a:pt x="371349" y="191587"/>
                        <a:pt x="363419" y="186983"/>
                        <a:pt x="351255" y="186152"/>
                      </a:cubicBezTo>
                      <a:cubicBezTo>
                        <a:pt x="321553" y="184088"/>
                        <a:pt x="286461" y="225185"/>
                        <a:pt x="260839" y="255180"/>
                      </a:cubicBezTo>
                      <a:lnTo>
                        <a:pt x="258529" y="257890"/>
                      </a:lnTo>
                      <a:cubicBezTo>
                        <a:pt x="253186" y="264126"/>
                        <a:pt x="248490" y="263880"/>
                        <a:pt x="246211" y="263172"/>
                      </a:cubicBezTo>
                      <a:cubicBezTo>
                        <a:pt x="243932" y="262463"/>
                        <a:pt x="239806" y="260092"/>
                        <a:pt x="238851" y="251839"/>
                      </a:cubicBezTo>
                      <a:cubicBezTo>
                        <a:pt x="233569" y="206908"/>
                        <a:pt x="232553" y="169091"/>
                        <a:pt x="231660" y="135724"/>
                      </a:cubicBezTo>
                      <a:cubicBezTo>
                        <a:pt x="230844" y="105144"/>
                        <a:pt x="230120" y="78752"/>
                        <a:pt x="226194" y="56101"/>
                      </a:cubicBezTo>
                      <a:cubicBezTo>
                        <a:pt x="222421" y="34298"/>
                        <a:pt x="214969" y="19470"/>
                        <a:pt x="204067" y="12017"/>
                      </a:cubicBezTo>
                      <a:cubicBezTo>
                        <a:pt x="197708" y="7558"/>
                        <a:pt x="189809" y="5889"/>
                        <a:pt x="182187" y="7398"/>
                      </a:cubicBezTo>
                      <a:cubicBezTo>
                        <a:pt x="157951" y="12295"/>
                        <a:pt x="156318" y="29710"/>
                        <a:pt x="154686" y="72069"/>
                      </a:cubicBezTo>
                      <a:cubicBezTo>
                        <a:pt x="153516" y="102495"/>
                        <a:pt x="155533" y="128933"/>
                        <a:pt x="157011" y="148227"/>
                      </a:cubicBezTo>
                      <a:cubicBezTo>
                        <a:pt x="158043" y="161731"/>
                        <a:pt x="158782" y="171493"/>
                        <a:pt x="158120" y="177637"/>
                      </a:cubicBezTo>
                      <a:cubicBezTo>
                        <a:pt x="157704" y="181517"/>
                        <a:pt x="155040" y="182025"/>
                        <a:pt x="154270" y="182087"/>
                      </a:cubicBezTo>
                      <a:cubicBezTo>
                        <a:pt x="152099" y="182207"/>
                        <a:pt x="150190" y="180652"/>
                        <a:pt x="149867" y="178499"/>
                      </a:cubicBezTo>
                      <a:cubicBezTo>
                        <a:pt x="145771" y="163471"/>
                        <a:pt x="127370" y="147703"/>
                        <a:pt x="109833" y="149951"/>
                      </a:cubicBezTo>
                      <a:cubicBezTo>
                        <a:pt x="89553" y="152507"/>
                        <a:pt x="79206" y="163024"/>
                        <a:pt x="77266" y="183026"/>
                      </a:cubicBezTo>
                      <a:cubicBezTo>
                        <a:pt x="77081" y="185519"/>
                        <a:pt x="74910" y="187390"/>
                        <a:pt x="72416" y="187205"/>
                      </a:cubicBezTo>
                      <a:cubicBezTo>
                        <a:pt x="70814" y="187086"/>
                        <a:pt x="69398" y="186129"/>
                        <a:pt x="68689" y="184689"/>
                      </a:cubicBezTo>
                      <a:cubicBezTo>
                        <a:pt x="61083" y="169753"/>
                        <a:pt x="46609" y="161284"/>
                        <a:pt x="32674" y="163609"/>
                      </a:cubicBezTo>
                      <a:cubicBezTo>
                        <a:pt x="18369" y="165996"/>
                        <a:pt x="8161" y="179300"/>
                        <a:pt x="5358" y="199194"/>
                      </a:cubicBezTo>
                      <a:cubicBezTo>
                        <a:pt x="4988" y="201192"/>
                        <a:pt x="3079" y="202518"/>
                        <a:pt x="1077" y="202153"/>
                      </a:cubicBezTo>
                      <a:cubicBezTo>
                        <a:pt x="-801" y="201810"/>
                        <a:pt x="-2110" y="200082"/>
                        <a:pt x="-1925" y="198177"/>
                      </a:cubicBezTo>
                      <a:cubicBezTo>
                        <a:pt x="1354" y="174942"/>
                        <a:pt x="13842" y="159313"/>
                        <a:pt x="31457" y="156357"/>
                      </a:cubicBezTo>
                      <a:cubicBezTo>
                        <a:pt x="46301" y="153878"/>
                        <a:pt x="61483" y="161084"/>
                        <a:pt x="71168" y="174649"/>
                      </a:cubicBezTo>
                      <a:cubicBezTo>
                        <a:pt x="75387" y="156049"/>
                        <a:pt x="88106" y="145301"/>
                        <a:pt x="108924" y="142653"/>
                      </a:cubicBezTo>
                      <a:cubicBezTo>
                        <a:pt x="125246" y="140589"/>
                        <a:pt x="141660" y="150721"/>
                        <a:pt x="150775" y="163702"/>
                      </a:cubicBezTo>
                      <a:cubicBezTo>
                        <a:pt x="150529" y="159344"/>
                        <a:pt x="150144" y="154324"/>
                        <a:pt x="149728" y="148796"/>
                      </a:cubicBezTo>
                      <a:cubicBezTo>
                        <a:pt x="148188" y="129318"/>
                        <a:pt x="146202" y="102603"/>
                        <a:pt x="147403" y="71807"/>
                      </a:cubicBezTo>
                      <a:cubicBezTo>
                        <a:pt x="148943" y="31034"/>
                        <a:pt x="149913" y="6413"/>
                        <a:pt x="180770" y="177"/>
                      </a:cubicBezTo>
                      <a:cubicBezTo>
                        <a:pt x="190317" y="-1759"/>
                        <a:pt x="200249" y="287"/>
                        <a:pt x="208255" y="5843"/>
                      </a:cubicBezTo>
                      <a:cubicBezTo>
                        <a:pt x="220866" y="14450"/>
                        <a:pt x="229350" y="30911"/>
                        <a:pt x="233492" y="54746"/>
                      </a:cubicBezTo>
                      <a:cubicBezTo>
                        <a:pt x="237511" y="77843"/>
                        <a:pt x="238219" y="104559"/>
                        <a:pt x="239051" y="135416"/>
                      </a:cubicBezTo>
                      <a:cubicBezTo>
                        <a:pt x="239944" y="168629"/>
                        <a:pt x="240960" y="206246"/>
                        <a:pt x="246180" y="250900"/>
                      </a:cubicBezTo>
                      <a:cubicBezTo>
                        <a:pt x="246611" y="254595"/>
                        <a:pt x="247812" y="255888"/>
                        <a:pt x="248382" y="256073"/>
                      </a:cubicBezTo>
                      <a:cubicBezTo>
                        <a:pt x="248952" y="256258"/>
                        <a:pt x="250646" y="255827"/>
                        <a:pt x="253002" y="252994"/>
                      </a:cubicBezTo>
                      <a:lnTo>
                        <a:pt x="255327" y="250284"/>
                      </a:lnTo>
                      <a:cubicBezTo>
                        <a:pt x="281949" y="219103"/>
                        <a:pt x="318458" y="176374"/>
                        <a:pt x="351825" y="178699"/>
                      </a:cubicBezTo>
                      <a:cubicBezTo>
                        <a:pt x="370687" y="179993"/>
                        <a:pt x="378463" y="189277"/>
                        <a:pt x="381650" y="196853"/>
                      </a:cubicBezTo>
                      <a:cubicBezTo>
                        <a:pt x="389965" y="216562"/>
                        <a:pt x="377924" y="249806"/>
                        <a:pt x="350962" y="281541"/>
                      </a:cubicBezTo>
                      <a:cubicBezTo>
                        <a:pt x="314254" y="324747"/>
                        <a:pt x="262686" y="419768"/>
                        <a:pt x="262163" y="420722"/>
                      </a:cubicBezTo>
                      <a:cubicBezTo>
                        <a:pt x="261562" y="421969"/>
                        <a:pt x="260300" y="422770"/>
                        <a:pt x="258914" y="42278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6" name="爱设计-8-30">
                  <a:extLst>
                    <a:ext uri="{FF2B5EF4-FFF2-40B4-BE49-F238E27FC236}">
                      <a16:creationId xmlns:a16="http://schemas.microsoft.com/office/drawing/2014/main" id="{2AF07431-DA16-ADD6-7490-71077F2E9C6A}"/>
                    </a:ext>
                  </a:extLst>
                </p:cNvPr>
                <p:cNvSpPr/>
                <p:nvPr/>
              </p:nvSpPr>
              <p:spPr>
                <a:xfrm>
                  <a:off x="3611490" y="2600368"/>
                  <a:ext cx="92199" cy="113035"/>
                </a:xfrm>
                <a:custGeom>
                  <a:avLst/>
                  <a:gdLst>
                    <a:gd name="connsiteX0" fmla="*/ 54352 w 92199"/>
                    <a:gd name="connsiteY0" fmla="*/ 112484 h 113035"/>
                    <a:gd name="connsiteX1" fmla="*/ 7835 w 92199"/>
                    <a:gd name="connsiteY1" fmla="*/ 53372 h 113035"/>
                    <a:gd name="connsiteX2" fmla="*/ -1943 w 92199"/>
                    <a:gd name="connsiteY2" fmla="*/ 9088 h 113035"/>
                    <a:gd name="connsiteX3" fmla="*/ 5233 w 92199"/>
                    <a:gd name="connsiteY3" fmla="*/ 7548 h 113035"/>
                    <a:gd name="connsiteX4" fmla="*/ 15011 w 92199"/>
                    <a:gd name="connsiteY4" fmla="*/ 51847 h 113035"/>
                    <a:gd name="connsiteX5" fmla="*/ 55938 w 92199"/>
                    <a:gd name="connsiteY5" fmla="*/ 105155 h 113035"/>
                    <a:gd name="connsiteX6" fmla="*/ 68733 w 92199"/>
                    <a:gd name="connsiteY6" fmla="*/ 97764 h 113035"/>
                    <a:gd name="connsiteX7" fmla="*/ 79866 w 92199"/>
                    <a:gd name="connsiteY7" fmla="*/ 3714 h 113035"/>
                    <a:gd name="connsiteX8" fmla="*/ 82915 w 92199"/>
                    <a:gd name="connsiteY8" fmla="*/ -490 h 113035"/>
                    <a:gd name="connsiteX9" fmla="*/ 87118 w 92199"/>
                    <a:gd name="connsiteY9" fmla="*/ 2559 h 113035"/>
                    <a:gd name="connsiteX10" fmla="*/ 74400 w 92199"/>
                    <a:gd name="connsiteY10" fmla="*/ 102414 h 113035"/>
                    <a:gd name="connsiteX11" fmla="*/ 56200 w 92199"/>
                    <a:gd name="connsiteY11" fmla="*/ 112499 h 113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2199" h="113035">
                      <a:moveTo>
                        <a:pt x="54352" y="112484"/>
                      </a:moveTo>
                      <a:cubicBezTo>
                        <a:pt x="30562" y="112484"/>
                        <a:pt x="17012" y="95177"/>
                        <a:pt x="7835" y="53372"/>
                      </a:cubicBezTo>
                      <a:cubicBezTo>
                        <a:pt x="5402" y="42301"/>
                        <a:pt x="-1943" y="9088"/>
                        <a:pt x="-1943" y="9088"/>
                      </a:cubicBezTo>
                      <a:lnTo>
                        <a:pt x="5233" y="7548"/>
                      </a:lnTo>
                      <a:cubicBezTo>
                        <a:pt x="5233" y="7548"/>
                        <a:pt x="12578" y="40761"/>
                        <a:pt x="15011" y="51847"/>
                      </a:cubicBezTo>
                      <a:cubicBezTo>
                        <a:pt x="25496" y="99581"/>
                        <a:pt x="40864" y="105740"/>
                        <a:pt x="55938" y="105155"/>
                      </a:cubicBezTo>
                      <a:cubicBezTo>
                        <a:pt x="60557" y="104985"/>
                        <a:pt x="64838" y="102506"/>
                        <a:pt x="68733" y="97764"/>
                      </a:cubicBezTo>
                      <a:cubicBezTo>
                        <a:pt x="78850" y="85446"/>
                        <a:pt x="87842" y="53418"/>
                        <a:pt x="79866" y="3714"/>
                      </a:cubicBezTo>
                      <a:cubicBezTo>
                        <a:pt x="79543" y="1711"/>
                        <a:pt x="80913" y="-171"/>
                        <a:pt x="82915" y="-490"/>
                      </a:cubicBezTo>
                      <a:cubicBezTo>
                        <a:pt x="84917" y="-809"/>
                        <a:pt x="86795" y="556"/>
                        <a:pt x="87118" y="2559"/>
                      </a:cubicBezTo>
                      <a:cubicBezTo>
                        <a:pt x="94109" y="46104"/>
                        <a:pt x="89228" y="84368"/>
                        <a:pt x="74400" y="102414"/>
                      </a:cubicBezTo>
                      <a:cubicBezTo>
                        <a:pt x="69195" y="108773"/>
                        <a:pt x="62898" y="112253"/>
                        <a:pt x="56200" y="11249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7" name="爱设计-8-31">
                  <a:extLst>
                    <a:ext uri="{FF2B5EF4-FFF2-40B4-BE49-F238E27FC236}">
                      <a16:creationId xmlns:a16="http://schemas.microsoft.com/office/drawing/2014/main" id="{157D0049-4146-B5B4-84A3-DC228698D734}"/>
                    </a:ext>
                  </a:extLst>
                </p:cNvPr>
                <p:cNvSpPr/>
                <p:nvPr/>
              </p:nvSpPr>
              <p:spPr>
                <a:xfrm>
                  <a:off x="3480276" y="2652199"/>
                  <a:ext cx="77368" cy="79713"/>
                </a:xfrm>
                <a:custGeom>
                  <a:avLst/>
                  <a:gdLst>
                    <a:gd name="connsiteX0" fmla="*/ 41443 w 77368"/>
                    <a:gd name="connsiteY0" fmla="*/ 79177 h 79713"/>
                    <a:gd name="connsiteX1" fmla="*/ 31988 w 77368"/>
                    <a:gd name="connsiteY1" fmla="*/ 77638 h 79713"/>
                    <a:gd name="connsiteX2" fmla="*/ -1794 w 77368"/>
                    <a:gd name="connsiteY2" fmla="*/ 35201 h 79713"/>
                    <a:gd name="connsiteX3" fmla="*/ 700 w 77368"/>
                    <a:gd name="connsiteY3" fmla="*/ 30643 h 79713"/>
                    <a:gd name="connsiteX4" fmla="*/ 5135 w 77368"/>
                    <a:gd name="connsiteY4" fmla="*/ 32753 h 79713"/>
                    <a:gd name="connsiteX5" fmla="*/ 34283 w 77368"/>
                    <a:gd name="connsiteY5" fmla="*/ 70647 h 79713"/>
                    <a:gd name="connsiteX6" fmla="*/ 57102 w 77368"/>
                    <a:gd name="connsiteY6" fmla="*/ 66582 h 79713"/>
                    <a:gd name="connsiteX7" fmla="*/ 64678 w 77368"/>
                    <a:gd name="connsiteY7" fmla="*/ 3836 h 79713"/>
                    <a:gd name="connsiteX8" fmla="*/ 67588 w 77368"/>
                    <a:gd name="connsiteY8" fmla="*/ -468 h 79713"/>
                    <a:gd name="connsiteX9" fmla="*/ 71884 w 77368"/>
                    <a:gd name="connsiteY9" fmla="*/ 2435 h 79713"/>
                    <a:gd name="connsiteX10" fmla="*/ 61229 w 77368"/>
                    <a:gd name="connsiteY10" fmla="*/ 72664 h 79713"/>
                    <a:gd name="connsiteX11" fmla="*/ 41443 w 77368"/>
                    <a:gd name="connsiteY11" fmla="*/ 79177 h 79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7368" h="79713">
                      <a:moveTo>
                        <a:pt x="41443" y="79177"/>
                      </a:moveTo>
                      <a:cubicBezTo>
                        <a:pt x="38225" y="79162"/>
                        <a:pt x="35037" y="78638"/>
                        <a:pt x="31988" y="77638"/>
                      </a:cubicBezTo>
                      <a:cubicBezTo>
                        <a:pt x="22288" y="74450"/>
                        <a:pt x="8568" y="64519"/>
                        <a:pt x="-1794" y="35201"/>
                      </a:cubicBezTo>
                      <a:cubicBezTo>
                        <a:pt x="-2364" y="33246"/>
                        <a:pt x="-1240" y="31213"/>
                        <a:pt x="700" y="30643"/>
                      </a:cubicBezTo>
                      <a:cubicBezTo>
                        <a:pt x="2502" y="30104"/>
                        <a:pt x="4411" y="31028"/>
                        <a:pt x="5135" y="32753"/>
                      </a:cubicBezTo>
                      <a:cubicBezTo>
                        <a:pt x="12541" y="53725"/>
                        <a:pt x="22627" y="66828"/>
                        <a:pt x="34283" y="70647"/>
                      </a:cubicBezTo>
                      <a:cubicBezTo>
                        <a:pt x="43675" y="73726"/>
                        <a:pt x="51883" y="70139"/>
                        <a:pt x="57102" y="66582"/>
                      </a:cubicBezTo>
                      <a:cubicBezTo>
                        <a:pt x="63646" y="62132"/>
                        <a:pt x="73332" y="48105"/>
                        <a:pt x="64678" y="3836"/>
                      </a:cubicBezTo>
                      <a:cubicBezTo>
                        <a:pt x="64293" y="1846"/>
                        <a:pt x="65587" y="-81"/>
                        <a:pt x="67588" y="-468"/>
                      </a:cubicBezTo>
                      <a:cubicBezTo>
                        <a:pt x="69575" y="-854"/>
                        <a:pt x="71499" y="445"/>
                        <a:pt x="71884" y="2435"/>
                      </a:cubicBezTo>
                      <a:cubicBezTo>
                        <a:pt x="80876" y="48366"/>
                        <a:pt x="71053" y="65981"/>
                        <a:pt x="61229" y="72664"/>
                      </a:cubicBezTo>
                      <a:cubicBezTo>
                        <a:pt x="55440" y="76775"/>
                        <a:pt x="48541" y="79054"/>
                        <a:pt x="41443" y="7917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8" name="爱设计-8-32">
                  <a:extLst>
                    <a:ext uri="{FF2B5EF4-FFF2-40B4-BE49-F238E27FC236}">
                      <a16:creationId xmlns:a16="http://schemas.microsoft.com/office/drawing/2014/main" id="{17913F8E-EE41-654B-5D5A-338767EE2927}"/>
                    </a:ext>
                  </a:extLst>
                </p:cNvPr>
                <p:cNvSpPr/>
                <p:nvPr/>
              </p:nvSpPr>
              <p:spPr>
                <a:xfrm>
                  <a:off x="3533639" y="2711279"/>
                  <a:ext cx="891060" cy="998026"/>
                </a:xfrm>
                <a:custGeom>
                  <a:avLst/>
                  <a:gdLst>
                    <a:gd name="connsiteX0" fmla="*/ 290093 w 891060"/>
                    <a:gd name="connsiteY0" fmla="*/ 997490 h 998026"/>
                    <a:gd name="connsiteX1" fmla="*/ 272555 w 891060"/>
                    <a:gd name="connsiteY1" fmla="*/ 996428 h 998026"/>
                    <a:gd name="connsiteX2" fmla="*/ 164046 w 891060"/>
                    <a:gd name="connsiteY2" fmla="*/ 941612 h 998026"/>
                    <a:gd name="connsiteX3" fmla="*/ 84655 w 891060"/>
                    <a:gd name="connsiteY3" fmla="*/ 779596 h 998026"/>
                    <a:gd name="connsiteX4" fmla="*/ -1573 w 891060"/>
                    <a:gd name="connsiteY4" fmla="*/ 173275 h 998026"/>
                    <a:gd name="connsiteX5" fmla="*/ -1943 w 891060"/>
                    <a:gd name="connsiteY5" fmla="*/ 169703 h 998026"/>
                    <a:gd name="connsiteX6" fmla="*/ 287845 w 891060"/>
                    <a:gd name="connsiteY6" fmla="*/ 131824 h 998026"/>
                    <a:gd name="connsiteX7" fmla="*/ 288584 w 891060"/>
                    <a:gd name="connsiteY7" fmla="*/ 135073 h 998026"/>
                    <a:gd name="connsiteX8" fmla="*/ 383188 w 891060"/>
                    <a:gd name="connsiteY8" fmla="*/ 548166 h 998026"/>
                    <a:gd name="connsiteX9" fmla="*/ 500843 w 891060"/>
                    <a:gd name="connsiteY9" fmla="*/ 414605 h 998026"/>
                    <a:gd name="connsiteX10" fmla="*/ 601191 w 891060"/>
                    <a:gd name="connsiteY10" fmla="*/ 304003 h 998026"/>
                    <a:gd name="connsiteX11" fmla="*/ 880692 w 891060"/>
                    <a:gd name="connsiteY11" fmla="*/ 122601 h 998026"/>
                    <a:gd name="connsiteX12" fmla="*/ 864185 w 891060"/>
                    <a:gd name="connsiteY12" fmla="*/ 4869 h 998026"/>
                    <a:gd name="connsiteX13" fmla="*/ 865679 w 891060"/>
                    <a:gd name="connsiteY13" fmla="*/ -89 h 998026"/>
                    <a:gd name="connsiteX14" fmla="*/ 870638 w 891060"/>
                    <a:gd name="connsiteY14" fmla="*/ 1389 h 998026"/>
                    <a:gd name="connsiteX15" fmla="*/ 870822 w 891060"/>
                    <a:gd name="connsiteY15" fmla="*/ 1789 h 998026"/>
                    <a:gd name="connsiteX16" fmla="*/ 887652 w 891060"/>
                    <a:gd name="connsiteY16" fmla="*/ 125911 h 998026"/>
                    <a:gd name="connsiteX17" fmla="*/ 887329 w 891060"/>
                    <a:gd name="connsiteY17" fmla="*/ 128113 h 998026"/>
                    <a:gd name="connsiteX18" fmla="*/ 885235 w 891060"/>
                    <a:gd name="connsiteY18" fmla="*/ 128837 h 998026"/>
                    <a:gd name="connsiteX19" fmla="*/ 606365 w 891060"/>
                    <a:gd name="connsiteY19" fmla="*/ 309284 h 998026"/>
                    <a:gd name="connsiteX20" fmla="*/ 506432 w 891060"/>
                    <a:gd name="connsiteY20" fmla="*/ 419440 h 998026"/>
                    <a:gd name="connsiteX21" fmla="*/ 383850 w 891060"/>
                    <a:gd name="connsiteY21" fmla="*/ 558329 h 998026"/>
                    <a:gd name="connsiteX22" fmla="*/ 379139 w 891060"/>
                    <a:gd name="connsiteY22" fmla="*/ 563441 h 998026"/>
                    <a:gd name="connsiteX23" fmla="*/ 282132 w 891060"/>
                    <a:gd name="connsiteY23" fmla="*/ 140000 h 998026"/>
                    <a:gd name="connsiteX24" fmla="*/ 6126 w 891060"/>
                    <a:gd name="connsiteY24" fmla="*/ 176108 h 998026"/>
                    <a:gd name="connsiteX25" fmla="*/ 91861 w 891060"/>
                    <a:gd name="connsiteY25" fmla="*/ 777886 h 998026"/>
                    <a:gd name="connsiteX26" fmla="*/ 273555 w 891060"/>
                    <a:gd name="connsiteY26" fmla="*/ 989191 h 998026"/>
                    <a:gd name="connsiteX27" fmla="*/ 526696 w 891060"/>
                    <a:gd name="connsiteY27" fmla="*/ 896157 h 998026"/>
                    <a:gd name="connsiteX28" fmla="*/ 531716 w 891060"/>
                    <a:gd name="connsiteY28" fmla="*/ 897451 h 998026"/>
                    <a:gd name="connsiteX29" fmla="*/ 530422 w 891060"/>
                    <a:gd name="connsiteY29" fmla="*/ 902486 h 998026"/>
                    <a:gd name="connsiteX30" fmla="*/ 290093 w 891060"/>
                    <a:gd name="connsiteY30" fmla="*/ 997490 h 998026"/>
                    <a:gd name="connsiteX31" fmla="*/ 883957 w 891060"/>
                    <a:gd name="connsiteY31" fmla="*/ 125295 h 998026"/>
                    <a:gd name="connsiteX32" fmla="*/ 883957 w 891060"/>
                    <a:gd name="connsiteY32" fmla="*/ 125295 h 998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891060" h="998026">
                      <a:moveTo>
                        <a:pt x="290093" y="997490"/>
                      </a:moveTo>
                      <a:cubicBezTo>
                        <a:pt x="284226" y="997506"/>
                        <a:pt x="278375" y="997152"/>
                        <a:pt x="272555" y="996428"/>
                      </a:cubicBezTo>
                      <a:cubicBezTo>
                        <a:pt x="230596" y="991224"/>
                        <a:pt x="194026" y="972777"/>
                        <a:pt x="164046" y="941612"/>
                      </a:cubicBezTo>
                      <a:cubicBezTo>
                        <a:pt x="128862" y="905103"/>
                        <a:pt x="102147" y="850595"/>
                        <a:pt x="84655" y="779596"/>
                      </a:cubicBezTo>
                      <a:cubicBezTo>
                        <a:pt x="46314" y="624077"/>
                        <a:pt x="-1157" y="177756"/>
                        <a:pt x="-1573" y="173275"/>
                      </a:cubicBezTo>
                      <a:lnTo>
                        <a:pt x="-1943" y="169703"/>
                      </a:lnTo>
                      <a:lnTo>
                        <a:pt x="287845" y="131824"/>
                      </a:lnTo>
                      <a:lnTo>
                        <a:pt x="288584" y="135073"/>
                      </a:lnTo>
                      <a:lnTo>
                        <a:pt x="383188" y="548166"/>
                      </a:lnTo>
                      <a:cubicBezTo>
                        <a:pt x="436357" y="490409"/>
                        <a:pt x="472018" y="448480"/>
                        <a:pt x="500843" y="414605"/>
                      </a:cubicBezTo>
                      <a:cubicBezTo>
                        <a:pt x="534980" y="374571"/>
                        <a:pt x="561957" y="342790"/>
                        <a:pt x="601191" y="304003"/>
                      </a:cubicBezTo>
                      <a:cubicBezTo>
                        <a:pt x="722726" y="183900"/>
                        <a:pt x="861922" y="129576"/>
                        <a:pt x="880692" y="122601"/>
                      </a:cubicBezTo>
                      <a:cubicBezTo>
                        <a:pt x="884558" y="92621"/>
                        <a:pt x="878275" y="34725"/>
                        <a:pt x="864185" y="4869"/>
                      </a:cubicBezTo>
                      <a:cubicBezTo>
                        <a:pt x="863231" y="3083"/>
                        <a:pt x="863893" y="865"/>
                        <a:pt x="865679" y="-89"/>
                      </a:cubicBezTo>
                      <a:cubicBezTo>
                        <a:pt x="867450" y="-1059"/>
                        <a:pt x="869683" y="-397"/>
                        <a:pt x="870638" y="1389"/>
                      </a:cubicBezTo>
                      <a:cubicBezTo>
                        <a:pt x="870715" y="1512"/>
                        <a:pt x="870776" y="1651"/>
                        <a:pt x="870822" y="1789"/>
                      </a:cubicBezTo>
                      <a:cubicBezTo>
                        <a:pt x="885789" y="33509"/>
                        <a:pt x="892271" y="95624"/>
                        <a:pt x="887652" y="125911"/>
                      </a:cubicBezTo>
                      <a:lnTo>
                        <a:pt x="887329" y="128113"/>
                      </a:lnTo>
                      <a:lnTo>
                        <a:pt x="885235" y="128837"/>
                      </a:lnTo>
                      <a:cubicBezTo>
                        <a:pt x="883695" y="129345"/>
                        <a:pt x="735090" y="182052"/>
                        <a:pt x="606365" y="309284"/>
                      </a:cubicBezTo>
                      <a:cubicBezTo>
                        <a:pt x="567346" y="347779"/>
                        <a:pt x="540462" y="379437"/>
                        <a:pt x="506432" y="419440"/>
                      </a:cubicBezTo>
                      <a:cubicBezTo>
                        <a:pt x="476730" y="454347"/>
                        <a:pt x="439760" y="497800"/>
                        <a:pt x="383850" y="558329"/>
                      </a:cubicBezTo>
                      <a:lnTo>
                        <a:pt x="379139" y="563441"/>
                      </a:lnTo>
                      <a:lnTo>
                        <a:pt x="282132" y="140000"/>
                      </a:lnTo>
                      <a:lnTo>
                        <a:pt x="6126" y="176108"/>
                      </a:lnTo>
                      <a:cubicBezTo>
                        <a:pt x="10745" y="218806"/>
                        <a:pt x="55399" y="630175"/>
                        <a:pt x="91861" y="777886"/>
                      </a:cubicBezTo>
                      <a:cubicBezTo>
                        <a:pt x="123704" y="907090"/>
                        <a:pt x="184833" y="978181"/>
                        <a:pt x="273555" y="989191"/>
                      </a:cubicBezTo>
                      <a:cubicBezTo>
                        <a:pt x="328757" y="996043"/>
                        <a:pt x="404437" y="968219"/>
                        <a:pt x="526696" y="896157"/>
                      </a:cubicBezTo>
                      <a:cubicBezTo>
                        <a:pt x="528451" y="895126"/>
                        <a:pt x="530699" y="895711"/>
                        <a:pt x="531716" y="897451"/>
                      </a:cubicBezTo>
                      <a:cubicBezTo>
                        <a:pt x="532747" y="899206"/>
                        <a:pt x="532178" y="901454"/>
                        <a:pt x="530422" y="902486"/>
                      </a:cubicBezTo>
                      <a:cubicBezTo>
                        <a:pt x="418788" y="968235"/>
                        <a:pt x="345232" y="997490"/>
                        <a:pt x="290093" y="997490"/>
                      </a:cubicBezTo>
                      <a:close/>
                      <a:moveTo>
                        <a:pt x="883957" y="125295"/>
                      </a:moveTo>
                      <a:lnTo>
                        <a:pt x="883957" y="125295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9" name="爱设计-8-33">
                  <a:extLst>
                    <a:ext uri="{FF2B5EF4-FFF2-40B4-BE49-F238E27FC236}">
                      <a16:creationId xmlns:a16="http://schemas.microsoft.com/office/drawing/2014/main" id="{6CF1794E-8AC6-7E9B-87E0-58E18F249925}"/>
                    </a:ext>
                  </a:extLst>
                </p:cNvPr>
                <p:cNvSpPr/>
                <p:nvPr/>
              </p:nvSpPr>
              <p:spPr>
                <a:xfrm>
                  <a:off x="4637895" y="2747987"/>
                  <a:ext cx="800309" cy="1204942"/>
                </a:xfrm>
                <a:custGeom>
                  <a:avLst/>
                  <a:gdLst>
                    <a:gd name="connsiteX0" fmla="*/ 358598 w 800309"/>
                    <a:gd name="connsiteY0" fmla="*/ 701790 h 1204942"/>
                    <a:gd name="connsiteX1" fmla="*/ 435356 w 800309"/>
                    <a:gd name="connsiteY1" fmla="*/ 925936 h 1204942"/>
                    <a:gd name="connsiteX2" fmla="*/ -1943 w 800309"/>
                    <a:gd name="connsiteY2" fmla="*/ 968126 h 1204942"/>
                    <a:gd name="connsiteX3" fmla="*/ 17289 w 800309"/>
                    <a:gd name="connsiteY3" fmla="*/ 1204406 h 1204942"/>
                    <a:gd name="connsiteX4" fmla="*/ 488386 w 800309"/>
                    <a:gd name="connsiteY4" fmla="*/ 1191934 h 1204942"/>
                    <a:gd name="connsiteX5" fmla="*/ 750149 w 800309"/>
                    <a:gd name="connsiteY5" fmla="*/ 1125446 h 1204942"/>
                    <a:gd name="connsiteX6" fmla="*/ 744744 w 800309"/>
                    <a:gd name="connsiteY6" fmla="*/ 716510 h 1204942"/>
                    <a:gd name="connsiteX7" fmla="*/ 438189 w 800309"/>
                    <a:gd name="connsiteY7" fmla="*/ 153781 h 1204942"/>
                    <a:gd name="connsiteX8" fmla="*/ 92493 w 800309"/>
                    <a:gd name="connsiteY8" fmla="*/ -536 h 1204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0309" h="1204942">
                      <a:moveTo>
                        <a:pt x="358598" y="701790"/>
                      </a:moveTo>
                      <a:lnTo>
                        <a:pt x="435356" y="925936"/>
                      </a:lnTo>
                      <a:lnTo>
                        <a:pt x="-1943" y="968126"/>
                      </a:lnTo>
                      <a:cubicBezTo>
                        <a:pt x="5232" y="1036200"/>
                        <a:pt x="12177" y="1143339"/>
                        <a:pt x="17289" y="1204406"/>
                      </a:cubicBezTo>
                      <a:lnTo>
                        <a:pt x="488386" y="1191934"/>
                      </a:lnTo>
                      <a:cubicBezTo>
                        <a:pt x="654483" y="1178630"/>
                        <a:pt x="703663" y="1170747"/>
                        <a:pt x="750149" y="1125446"/>
                      </a:cubicBezTo>
                      <a:cubicBezTo>
                        <a:pt x="833005" y="1044823"/>
                        <a:pt x="794126" y="868641"/>
                        <a:pt x="744744" y="716510"/>
                      </a:cubicBezTo>
                      <a:cubicBezTo>
                        <a:pt x="694625" y="562055"/>
                        <a:pt x="595632" y="291438"/>
                        <a:pt x="438189" y="153781"/>
                      </a:cubicBezTo>
                      <a:cubicBezTo>
                        <a:pt x="387992" y="109882"/>
                        <a:pt x="294989" y="31769"/>
                        <a:pt x="92493" y="-53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0" name="爱设计-8-34">
                  <a:extLst>
                    <a:ext uri="{FF2B5EF4-FFF2-40B4-BE49-F238E27FC236}">
                      <a16:creationId xmlns:a16="http://schemas.microsoft.com/office/drawing/2014/main" id="{0F69625D-06B5-9FC1-8C58-20B7C2A6B996}"/>
                    </a:ext>
                  </a:extLst>
                </p:cNvPr>
                <p:cNvSpPr/>
                <p:nvPr/>
              </p:nvSpPr>
              <p:spPr>
                <a:xfrm>
                  <a:off x="4633814" y="2468695"/>
                  <a:ext cx="808044" cy="1488007"/>
                </a:xfrm>
                <a:custGeom>
                  <a:avLst/>
                  <a:gdLst>
                    <a:gd name="connsiteX0" fmla="*/ 17952 w 808044"/>
                    <a:gd name="connsiteY0" fmla="*/ 1487471 h 1488007"/>
                    <a:gd name="connsiteX1" fmla="*/ 17660 w 808044"/>
                    <a:gd name="connsiteY1" fmla="*/ 1484007 h 1488007"/>
                    <a:gd name="connsiteX2" fmla="*/ 11916 w 808044"/>
                    <a:gd name="connsiteY2" fmla="*/ 1409558 h 1488007"/>
                    <a:gd name="connsiteX3" fmla="*/ -1558 w 808044"/>
                    <a:gd name="connsiteY3" fmla="*/ 1247881 h 1488007"/>
                    <a:gd name="connsiteX4" fmla="*/ -1943 w 808044"/>
                    <a:gd name="connsiteY4" fmla="*/ 1244201 h 1488007"/>
                    <a:gd name="connsiteX5" fmla="*/ 1754 w 808044"/>
                    <a:gd name="connsiteY5" fmla="*/ 1243846 h 1488007"/>
                    <a:gd name="connsiteX6" fmla="*/ 434433 w 808044"/>
                    <a:gd name="connsiteY6" fmla="*/ 1202103 h 1488007"/>
                    <a:gd name="connsiteX7" fmla="*/ 359198 w 808044"/>
                    <a:gd name="connsiteY7" fmla="*/ 982345 h 1488007"/>
                    <a:gd name="connsiteX8" fmla="*/ 361477 w 808044"/>
                    <a:gd name="connsiteY8" fmla="*/ 977679 h 1488007"/>
                    <a:gd name="connsiteX9" fmla="*/ 366143 w 808044"/>
                    <a:gd name="connsiteY9" fmla="*/ 979974 h 1488007"/>
                    <a:gd name="connsiteX10" fmla="*/ 444395 w 808044"/>
                    <a:gd name="connsiteY10" fmla="*/ 1208524 h 1488007"/>
                    <a:gd name="connsiteX11" fmla="*/ 6126 w 808044"/>
                    <a:gd name="connsiteY11" fmla="*/ 1250806 h 1488007"/>
                    <a:gd name="connsiteX12" fmla="*/ 19214 w 808044"/>
                    <a:gd name="connsiteY12" fmla="*/ 1409096 h 1488007"/>
                    <a:gd name="connsiteX13" fmla="*/ 24680 w 808044"/>
                    <a:gd name="connsiteY13" fmla="*/ 1480018 h 1488007"/>
                    <a:gd name="connsiteX14" fmla="*/ 492206 w 808044"/>
                    <a:gd name="connsiteY14" fmla="*/ 1467700 h 1488007"/>
                    <a:gd name="connsiteX15" fmla="*/ 751674 w 808044"/>
                    <a:gd name="connsiteY15" fmla="*/ 1402259 h 1488007"/>
                    <a:gd name="connsiteX16" fmla="*/ 745330 w 808044"/>
                    <a:gd name="connsiteY16" fmla="*/ 997081 h 1488007"/>
                    <a:gd name="connsiteX17" fmla="*/ 439853 w 808044"/>
                    <a:gd name="connsiteY17" fmla="*/ 435984 h 1488007"/>
                    <a:gd name="connsiteX18" fmla="*/ 95988 w 808044"/>
                    <a:gd name="connsiteY18" fmla="*/ 282544 h 1488007"/>
                    <a:gd name="connsiteX19" fmla="*/ 95003 w 808044"/>
                    <a:gd name="connsiteY19" fmla="*/ 282375 h 1488007"/>
                    <a:gd name="connsiteX20" fmla="*/ 94233 w 808044"/>
                    <a:gd name="connsiteY20" fmla="*/ 281744 h 1488007"/>
                    <a:gd name="connsiteX21" fmla="*/ 30809 w 808044"/>
                    <a:gd name="connsiteY21" fmla="*/ 159900 h 1488007"/>
                    <a:gd name="connsiteX22" fmla="*/ -1527 w 808044"/>
                    <a:gd name="connsiteY22" fmla="*/ 3381 h 1488007"/>
                    <a:gd name="connsiteX23" fmla="*/ 1907 w 808044"/>
                    <a:gd name="connsiteY23" fmla="*/ -528 h 1488007"/>
                    <a:gd name="connsiteX24" fmla="*/ 5818 w 808044"/>
                    <a:gd name="connsiteY24" fmla="*/ 2906 h 1488007"/>
                    <a:gd name="connsiteX25" fmla="*/ 5818 w 808044"/>
                    <a:gd name="connsiteY25" fmla="*/ 3381 h 1488007"/>
                    <a:gd name="connsiteX26" fmla="*/ 98205 w 808044"/>
                    <a:gd name="connsiteY26" fmla="*/ 275446 h 1488007"/>
                    <a:gd name="connsiteX27" fmla="*/ 444734 w 808044"/>
                    <a:gd name="connsiteY27" fmla="*/ 430456 h 1488007"/>
                    <a:gd name="connsiteX28" fmla="*/ 639147 w 808044"/>
                    <a:gd name="connsiteY28" fmla="*/ 706678 h 1488007"/>
                    <a:gd name="connsiteX29" fmla="*/ 752367 w 808044"/>
                    <a:gd name="connsiteY29" fmla="*/ 994817 h 1488007"/>
                    <a:gd name="connsiteX30" fmla="*/ 756848 w 808044"/>
                    <a:gd name="connsiteY30" fmla="*/ 1407479 h 1488007"/>
                    <a:gd name="connsiteX31" fmla="*/ 492744 w 808044"/>
                    <a:gd name="connsiteY31" fmla="*/ 1474999 h 1488007"/>
                    <a:gd name="connsiteX32" fmla="*/ 492544 w 808044"/>
                    <a:gd name="connsiteY32" fmla="*/ 1474999 h 1488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808044" h="1488007">
                      <a:moveTo>
                        <a:pt x="17952" y="1487471"/>
                      </a:moveTo>
                      <a:lnTo>
                        <a:pt x="17660" y="1484007"/>
                      </a:lnTo>
                      <a:cubicBezTo>
                        <a:pt x="15935" y="1463358"/>
                        <a:pt x="13979" y="1437228"/>
                        <a:pt x="11916" y="1409558"/>
                      </a:cubicBezTo>
                      <a:cubicBezTo>
                        <a:pt x="7820" y="1354850"/>
                        <a:pt x="3185" y="1292827"/>
                        <a:pt x="-1558" y="1247881"/>
                      </a:cubicBezTo>
                      <a:lnTo>
                        <a:pt x="-1943" y="1244201"/>
                      </a:lnTo>
                      <a:lnTo>
                        <a:pt x="1754" y="1243846"/>
                      </a:lnTo>
                      <a:lnTo>
                        <a:pt x="434433" y="1202103"/>
                      </a:lnTo>
                      <a:lnTo>
                        <a:pt x="359198" y="982345"/>
                      </a:lnTo>
                      <a:cubicBezTo>
                        <a:pt x="358537" y="980420"/>
                        <a:pt x="359568" y="978342"/>
                        <a:pt x="361477" y="977679"/>
                      </a:cubicBezTo>
                      <a:cubicBezTo>
                        <a:pt x="363402" y="977033"/>
                        <a:pt x="365481" y="978049"/>
                        <a:pt x="366143" y="979974"/>
                      </a:cubicBezTo>
                      <a:lnTo>
                        <a:pt x="444395" y="1208524"/>
                      </a:lnTo>
                      <a:lnTo>
                        <a:pt x="6126" y="1250806"/>
                      </a:lnTo>
                      <a:cubicBezTo>
                        <a:pt x="10746" y="1295583"/>
                        <a:pt x="15242" y="1355804"/>
                        <a:pt x="19214" y="1409096"/>
                      </a:cubicBezTo>
                      <a:cubicBezTo>
                        <a:pt x="21170" y="1435272"/>
                        <a:pt x="23018" y="1459909"/>
                        <a:pt x="24680" y="1480018"/>
                      </a:cubicBezTo>
                      <a:lnTo>
                        <a:pt x="492206" y="1467700"/>
                      </a:lnTo>
                      <a:cubicBezTo>
                        <a:pt x="659256" y="1454335"/>
                        <a:pt x="706559" y="1446143"/>
                        <a:pt x="751674" y="1402259"/>
                      </a:cubicBezTo>
                      <a:cubicBezTo>
                        <a:pt x="836932" y="1319296"/>
                        <a:pt x="788891" y="1131258"/>
                        <a:pt x="745330" y="997081"/>
                      </a:cubicBezTo>
                      <a:cubicBezTo>
                        <a:pt x="655699" y="720875"/>
                        <a:pt x="555783" y="537348"/>
                        <a:pt x="439853" y="435984"/>
                      </a:cubicBezTo>
                      <a:cubicBezTo>
                        <a:pt x="395091" y="396842"/>
                        <a:pt x="301934" y="315403"/>
                        <a:pt x="95988" y="282544"/>
                      </a:cubicBezTo>
                      <a:lnTo>
                        <a:pt x="95003" y="282375"/>
                      </a:lnTo>
                      <a:lnTo>
                        <a:pt x="94233" y="281744"/>
                      </a:lnTo>
                      <a:cubicBezTo>
                        <a:pt x="75077" y="265961"/>
                        <a:pt x="51365" y="220414"/>
                        <a:pt x="30809" y="159900"/>
                      </a:cubicBezTo>
                      <a:cubicBezTo>
                        <a:pt x="10792" y="101081"/>
                        <a:pt x="-1527" y="41106"/>
                        <a:pt x="-1527" y="3381"/>
                      </a:cubicBezTo>
                      <a:cubicBezTo>
                        <a:pt x="-1665" y="1354"/>
                        <a:pt x="-125" y="-397"/>
                        <a:pt x="1907" y="-528"/>
                      </a:cubicBezTo>
                      <a:cubicBezTo>
                        <a:pt x="3940" y="-660"/>
                        <a:pt x="5680" y="878"/>
                        <a:pt x="5818" y="2906"/>
                      </a:cubicBezTo>
                      <a:cubicBezTo>
                        <a:pt x="5834" y="3064"/>
                        <a:pt x="5834" y="3223"/>
                        <a:pt x="5818" y="3381"/>
                      </a:cubicBezTo>
                      <a:cubicBezTo>
                        <a:pt x="5818" y="83450"/>
                        <a:pt x="59957" y="242448"/>
                        <a:pt x="98205" y="275446"/>
                      </a:cubicBezTo>
                      <a:cubicBezTo>
                        <a:pt x="305522" y="308751"/>
                        <a:pt x="399526" y="390930"/>
                        <a:pt x="444734" y="430456"/>
                      </a:cubicBezTo>
                      <a:cubicBezTo>
                        <a:pt x="514024" y="491031"/>
                        <a:pt x="579418" y="583972"/>
                        <a:pt x="639147" y="706678"/>
                      </a:cubicBezTo>
                      <a:cubicBezTo>
                        <a:pt x="678966" y="788517"/>
                        <a:pt x="715997" y="882767"/>
                        <a:pt x="752367" y="994817"/>
                      </a:cubicBezTo>
                      <a:cubicBezTo>
                        <a:pt x="796528" y="1130888"/>
                        <a:pt x="845031" y="1321713"/>
                        <a:pt x="756848" y="1407479"/>
                      </a:cubicBezTo>
                      <a:cubicBezTo>
                        <a:pt x="710007" y="1453042"/>
                        <a:pt x="661967" y="1461372"/>
                        <a:pt x="492744" y="1474999"/>
                      </a:cubicBezTo>
                      <a:lnTo>
                        <a:pt x="492544" y="1474999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1" name="爱设计-8-35">
                  <a:extLst>
                    <a:ext uri="{FF2B5EF4-FFF2-40B4-BE49-F238E27FC236}">
                      <a16:creationId xmlns:a16="http://schemas.microsoft.com/office/drawing/2014/main" id="{F229CCD2-5359-D2EE-B50B-7268926FE9EE}"/>
                    </a:ext>
                  </a:extLst>
                </p:cNvPr>
                <p:cNvSpPr/>
                <p:nvPr/>
              </p:nvSpPr>
              <p:spPr>
                <a:xfrm>
                  <a:off x="4415873" y="2744467"/>
                  <a:ext cx="320008" cy="116956"/>
                </a:xfrm>
                <a:custGeom>
                  <a:avLst/>
                  <a:gdLst>
                    <a:gd name="connsiteX0" fmla="*/ 59710 w 320008"/>
                    <a:gd name="connsiteY0" fmla="*/ 116420 h 116956"/>
                    <a:gd name="connsiteX1" fmla="*/ 53089 w 320008"/>
                    <a:gd name="connsiteY1" fmla="*/ 116282 h 116956"/>
                    <a:gd name="connsiteX2" fmla="*/ -1188 w 320008"/>
                    <a:gd name="connsiteY2" fmla="*/ 94386 h 116956"/>
                    <a:gd name="connsiteX3" fmla="*/ -495 w 320008"/>
                    <a:gd name="connsiteY3" fmla="*/ 89243 h 116956"/>
                    <a:gd name="connsiteX4" fmla="*/ 4648 w 320008"/>
                    <a:gd name="connsiteY4" fmla="*/ 89936 h 116956"/>
                    <a:gd name="connsiteX5" fmla="*/ 53398 w 320008"/>
                    <a:gd name="connsiteY5" fmla="*/ 108937 h 116956"/>
                    <a:gd name="connsiteX6" fmla="*/ 311804 w 320008"/>
                    <a:gd name="connsiteY6" fmla="*/ 521 h 116956"/>
                    <a:gd name="connsiteX7" fmla="*/ 317008 w 320008"/>
                    <a:gd name="connsiteY7" fmla="*/ 567 h 116956"/>
                    <a:gd name="connsiteX8" fmla="*/ 317255 w 320008"/>
                    <a:gd name="connsiteY8" fmla="*/ 5448 h 116956"/>
                    <a:gd name="connsiteX9" fmla="*/ 196089 w 320008"/>
                    <a:gd name="connsiteY9" fmla="*/ 83038 h 116956"/>
                    <a:gd name="connsiteX10" fmla="*/ 59710 w 320008"/>
                    <a:gd name="connsiteY10" fmla="*/ 116420 h 116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0008" h="116956">
                      <a:moveTo>
                        <a:pt x="59710" y="116420"/>
                      </a:moveTo>
                      <a:cubicBezTo>
                        <a:pt x="57447" y="116420"/>
                        <a:pt x="55245" y="116420"/>
                        <a:pt x="53089" y="116282"/>
                      </a:cubicBezTo>
                      <a:cubicBezTo>
                        <a:pt x="27329" y="115204"/>
                        <a:pt x="9067" y="107844"/>
                        <a:pt x="-1188" y="94386"/>
                      </a:cubicBezTo>
                      <a:cubicBezTo>
                        <a:pt x="-2420" y="92769"/>
                        <a:pt x="-2112" y="90475"/>
                        <a:pt x="-495" y="89243"/>
                      </a:cubicBezTo>
                      <a:cubicBezTo>
                        <a:pt x="1122" y="88011"/>
                        <a:pt x="3416" y="88319"/>
                        <a:pt x="4648" y="89936"/>
                      </a:cubicBezTo>
                      <a:cubicBezTo>
                        <a:pt x="13517" y="101561"/>
                        <a:pt x="29916" y="107952"/>
                        <a:pt x="53398" y="108937"/>
                      </a:cubicBezTo>
                      <a:cubicBezTo>
                        <a:pt x="128508" y="112017"/>
                        <a:pt x="261345" y="56353"/>
                        <a:pt x="311804" y="521"/>
                      </a:cubicBezTo>
                      <a:cubicBezTo>
                        <a:pt x="313251" y="-911"/>
                        <a:pt x="315577" y="-880"/>
                        <a:pt x="317008" y="567"/>
                      </a:cubicBezTo>
                      <a:cubicBezTo>
                        <a:pt x="318317" y="1891"/>
                        <a:pt x="318425" y="3985"/>
                        <a:pt x="317255" y="5448"/>
                      </a:cubicBezTo>
                      <a:cubicBezTo>
                        <a:pt x="293250" y="32009"/>
                        <a:pt x="247964" y="61004"/>
                        <a:pt x="196089" y="83038"/>
                      </a:cubicBezTo>
                      <a:cubicBezTo>
                        <a:pt x="145738" y="104426"/>
                        <a:pt x="96542" y="116420"/>
                        <a:pt x="59710" y="11642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2" name="爱设计-8-36">
                  <a:extLst>
                    <a:ext uri="{FF2B5EF4-FFF2-40B4-BE49-F238E27FC236}">
                      <a16:creationId xmlns:a16="http://schemas.microsoft.com/office/drawing/2014/main" id="{DC339349-AF57-4CEF-B65D-1817CAB0C76E}"/>
                    </a:ext>
                  </a:extLst>
                </p:cNvPr>
                <p:cNvSpPr/>
                <p:nvPr/>
              </p:nvSpPr>
              <p:spPr>
                <a:xfrm>
                  <a:off x="3921794" y="2623511"/>
                  <a:ext cx="1727030" cy="1672229"/>
                </a:xfrm>
                <a:custGeom>
                  <a:avLst/>
                  <a:gdLst>
                    <a:gd name="connsiteX0" fmla="*/ 1612684 w 1727030"/>
                    <a:gd name="connsiteY0" fmla="*/ 1671685 h 1672229"/>
                    <a:gd name="connsiteX1" fmla="*/ 1977 w 1727030"/>
                    <a:gd name="connsiteY1" fmla="*/ 1671685 h 1672229"/>
                    <a:gd name="connsiteX2" fmla="*/ -1934 w 1727030"/>
                    <a:gd name="connsiteY2" fmla="*/ 1668251 h 1672229"/>
                    <a:gd name="connsiteX3" fmla="*/ 1500 w 1727030"/>
                    <a:gd name="connsiteY3" fmla="*/ 1664340 h 1672229"/>
                    <a:gd name="connsiteX4" fmla="*/ 1977 w 1727030"/>
                    <a:gd name="connsiteY4" fmla="*/ 1664340 h 1672229"/>
                    <a:gd name="connsiteX5" fmla="*/ 1612684 w 1727030"/>
                    <a:gd name="connsiteY5" fmla="*/ 1664340 h 1672229"/>
                    <a:gd name="connsiteX6" fmla="*/ 1717712 w 1727030"/>
                    <a:gd name="connsiteY6" fmla="*/ 1559326 h 1672229"/>
                    <a:gd name="connsiteX7" fmla="*/ 1717712 w 1727030"/>
                    <a:gd name="connsiteY7" fmla="*/ 111822 h 1672229"/>
                    <a:gd name="connsiteX8" fmla="*/ 1612684 w 1727030"/>
                    <a:gd name="connsiteY8" fmla="*/ 6809 h 1672229"/>
                    <a:gd name="connsiteX9" fmla="*/ 844131 w 1727030"/>
                    <a:gd name="connsiteY9" fmla="*/ 6809 h 1672229"/>
                    <a:gd name="connsiteX10" fmla="*/ 840697 w 1727030"/>
                    <a:gd name="connsiteY10" fmla="*/ 2898 h 1672229"/>
                    <a:gd name="connsiteX11" fmla="*/ 844131 w 1727030"/>
                    <a:gd name="connsiteY11" fmla="*/ -536 h 1672229"/>
                    <a:gd name="connsiteX12" fmla="*/ 1612684 w 1727030"/>
                    <a:gd name="connsiteY12" fmla="*/ -536 h 1672229"/>
                    <a:gd name="connsiteX13" fmla="*/ 1725088 w 1727030"/>
                    <a:gd name="connsiteY13" fmla="*/ 111868 h 1672229"/>
                    <a:gd name="connsiteX14" fmla="*/ 1725088 w 1727030"/>
                    <a:gd name="connsiteY14" fmla="*/ 1559373 h 1672229"/>
                    <a:gd name="connsiteX15" fmla="*/ 1612684 w 1727030"/>
                    <a:gd name="connsiteY15" fmla="*/ 1671685 h 167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727030" h="1672229">
                      <a:moveTo>
                        <a:pt x="1612684" y="1671685"/>
                      </a:moveTo>
                      <a:lnTo>
                        <a:pt x="1977" y="1671685"/>
                      </a:lnTo>
                      <a:cubicBezTo>
                        <a:pt x="-55" y="1671823"/>
                        <a:pt x="-1795" y="1670283"/>
                        <a:pt x="-1934" y="1668251"/>
                      </a:cubicBezTo>
                      <a:cubicBezTo>
                        <a:pt x="-2073" y="1666218"/>
                        <a:pt x="-533" y="1664478"/>
                        <a:pt x="1500" y="1664340"/>
                      </a:cubicBezTo>
                      <a:cubicBezTo>
                        <a:pt x="1654" y="1664324"/>
                        <a:pt x="1823" y="1664324"/>
                        <a:pt x="1977" y="1664340"/>
                      </a:cubicBezTo>
                      <a:lnTo>
                        <a:pt x="1612684" y="1664340"/>
                      </a:lnTo>
                      <a:cubicBezTo>
                        <a:pt x="1670656" y="1664278"/>
                        <a:pt x="1717651" y="1617299"/>
                        <a:pt x="1717712" y="1559326"/>
                      </a:cubicBezTo>
                      <a:lnTo>
                        <a:pt x="1717712" y="111822"/>
                      </a:lnTo>
                      <a:cubicBezTo>
                        <a:pt x="1717635" y="53849"/>
                        <a:pt x="1670656" y="6876"/>
                        <a:pt x="1612684" y="6809"/>
                      </a:cubicBezTo>
                      <a:lnTo>
                        <a:pt x="844131" y="6809"/>
                      </a:lnTo>
                      <a:cubicBezTo>
                        <a:pt x="842098" y="6678"/>
                        <a:pt x="840559" y="4927"/>
                        <a:pt x="840697" y="2898"/>
                      </a:cubicBezTo>
                      <a:cubicBezTo>
                        <a:pt x="840820" y="1053"/>
                        <a:pt x="842283" y="-416"/>
                        <a:pt x="844131" y="-536"/>
                      </a:cubicBezTo>
                      <a:lnTo>
                        <a:pt x="1612684" y="-536"/>
                      </a:lnTo>
                      <a:cubicBezTo>
                        <a:pt x="1674752" y="-493"/>
                        <a:pt x="1725041" y="49800"/>
                        <a:pt x="1725088" y="111868"/>
                      </a:cubicBezTo>
                      <a:lnTo>
                        <a:pt x="1725088" y="1559373"/>
                      </a:lnTo>
                      <a:cubicBezTo>
                        <a:pt x="1725041" y="1621410"/>
                        <a:pt x="1674722" y="1671685"/>
                        <a:pt x="1612684" y="167168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3" name="爱设计-8-37">
                  <a:extLst>
                    <a:ext uri="{FF2B5EF4-FFF2-40B4-BE49-F238E27FC236}">
                      <a16:creationId xmlns:a16="http://schemas.microsoft.com/office/drawing/2014/main" id="{A791956E-935C-DEA6-83E6-10A190480559}"/>
                    </a:ext>
                  </a:extLst>
                </p:cNvPr>
                <p:cNvSpPr/>
                <p:nvPr/>
              </p:nvSpPr>
              <p:spPr>
                <a:xfrm>
                  <a:off x="3994934" y="2623503"/>
                  <a:ext cx="198940" cy="7360"/>
                </a:xfrm>
                <a:custGeom>
                  <a:avLst/>
                  <a:gdLst>
                    <a:gd name="connsiteX0" fmla="*/ 193080 w 198940"/>
                    <a:gd name="connsiteY0" fmla="*/ 6817 h 7360"/>
                    <a:gd name="connsiteX1" fmla="*/ 1500 w 198940"/>
                    <a:gd name="connsiteY1" fmla="*/ 6817 h 7360"/>
                    <a:gd name="connsiteX2" fmla="*/ -1934 w 198940"/>
                    <a:gd name="connsiteY2" fmla="*/ 2905 h 7360"/>
                    <a:gd name="connsiteX3" fmla="*/ 1500 w 198940"/>
                    <a:gd name="connsiteY3" fmla="*/ -528 h 7360"/>
                    <a:gd name="connsiteX4" fmla="*/ 193080 w 198940"/>
                    <a:gd name="connsiteY4" fmla="*/ -528 h 7360"/>
                    <a:gd name="connsiteX5" fmla="*/ 196991 w 198940"/>
                    <a:gd name="connsiteY5" fmla="*/ 2905 h 7360"/>
                    <a:gd name="connsiteX6" fmla="*/ 193557 w 198940"/>
                    <a:gd name="connsiteY6" fmla="*/ 6817 h 7360"/>
                    <a:gd name="connsiteX7" fmla="*/ 193080 w 198940"/>
                    <a:gd name="connsiteY7" fmla="*/ 6817 h 7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8940" h="7360">
                      <a:moveTo>
                        <a:pt x="193080" y="6817"/>
                      </a:moveTo>
                      <a:lnTo>
                        <a:pt x="1500" y="6817"/>
                      </a:lnTo>
                      <a:cubicBezTo>
                        <a:pt x="-533" y="6686"/>
                        <a:pt x="-2073" y="4935"/>
                        <a:pt x="-1934" y="2905"/>
                      </a:cubicBezTo>
                      <a:cubicBezTo>
                        <a:pt x="-1811" y="1061"/>
                        <a:pt x="-348" y="-408"/>
                        <a:pt x="1500" y="-528"/>
                      </a:cubicBezTo>
                      <a:lnTo>
                        <a:pt x="193080" y="-528"/>
                      </a:lnTo>
                      <a:cubicBezTo>
                        <a:pt x="195112" y="-659"/>
                        <a:pt x="196852" y="878"/>
                        <a:pt x="196991" y="2905"/>
                      </a:cubicBezTo>
                      <a:cubicBezTo>
                        <a:pt x="197114" y="4935"/>
                        <a:pt x="195589" y="6686"/>
                        <a:pt x="193557" y="6817"/>
                      </a:cubicBezTo>
                      <a:cubicBezTo>
                        <a:pt x="193403" y="6827"/>
                        <a:pt x="193234" y="6827"/>
                        <a:pt x="193080" y="681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4" name="爱设计-8-38">
                  <a:extLst>
                    <a:ext uri="{FF2B5EF4-FFF2-40B4-BE49-F238E27FC236}">
                      <a16:creationId xmlns:a16="http://schemas.microsoft.com/office/drawing/2014/main" id="{6CE360ED-01F9-8F1E-DC9D-675A717AFE37}"/>
                    </a:ext>
                  </a:extLst>
                </p:cNvPr>
                <p:cNvSpPr/>
                <p:nvPr/>
              </p:nvSpPr>
              <p:spPr>
                <a:xfrm>
                  <a:off x="3443623" y="2732427"/>
                  <a:ext cx="485487" cy="1563304"/>
                </a:xfrm>
                <a:custGeom>
                  <a:avLst/>
                  <a:gdLst>
                    <a:gd name="connsiteX0" fmla="*/ 480148 w 485487"/>
                    <a:gd name="connsiteY0" fmla="*/ 1562769 h 1563304"/>
                    <a:gd name="connsiteX1" fmla="*/ 110462 w 485487"/>
                    <a:gd name="connsiteY1" fmla="*/ 1562769 h 1563304"/>
                    <a:gd name="connsiteX2" fmla="*/ -1943 w 485487"/>
                    <a:gd name="connsiteY2" fmla="*/ 1450365 h 1563304"/>
                    <a:gd name="connsiteX3" fmla="*/ -1943 w 485487"/>
                    <a:gd name="connsiteY3" fmla="*/ 2907 h 1563304"/>
                    <a:gd name="connsiteX4" fmla="*/ 1969 w 485487"/>
                    <a:gd name="connsiteY4" fmla="*/ -527 h 1563304"/>
                    <a:gd name="connsiteX5" fmla="*/ 5402 w 485487"/>
                    <a:gd name="connsiteY5" fmla="*/ 2907 h 1563304"/>
                    <a:gd name="connsiteX6" fmla="*/ 5402 w 485487"/>
                    <a:gd name="connsiteY6" fmla="*/ 1450411 h 1563304"/>
                    <a:gd name="connsiteX7" fmla="*/ 110415 w 485487"/>
                    <a:gd name="connsiteY7" fmla="*/ 1555424 h 1563304"/>
                    <a:gd name="connsiteX8" fmla="*/ 480102 w 485487"/>
                    <a:gd name="connsiteY8" fmla="*/ 1555424 h 1563304"/>
                    <a:gd name="connsiteX9" fmla="*/ 483536 w 485487"/>
                    <a:gd name="connsiteY9" fmla="*/ 1559335 h 1563304"/>
                    <a:gd name="connsiteX10" fmla="*/ 480102 w 485487"/>
                    <a:gd name="connsiteY10" fmla="*/ 1562769 h 1563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85487" h="1563304">
                      <a:moveTo>
                        <a:pt x="480148" y="1562769"/>
                      </a:moveTo>
                      <a:lnTo>
                        <a:pt x="110462" y="1562769"/>
                      </a:lnTo>
                      <a:cubicBezTo>
                        <a:pt x="48393" y="1562723"/>
                        <a:pt x="-1896" y="1512433"/>
                        <a:pt x="-1943" y="1450365"/>
                      </a:cubicBezTo>
                      <a:lnTo>
                        <a:pt x="-1943" y="2907"/>
                      </a:lnTo>
                      <a:cubicBezTo>
                        <a:pt x="-1804" y="874"/>
                        <a:pt x="-64" y="-666"/>
                        <a:pt x="1969" y="-527"/>
                      </a:cubicBezTo>
                      <a:cubicBezTo>
                        <a:pt x="3816" y="-404"/>
                        <a:pt x="5279" y="1059"/>
                        <a:pt x="5402" y="2907"/>
                      </a:cubicBezTo>
                      <a:lnTo>
                        <a:pt x="5402" y="1450411"/>
                      </a:lnTo>
                      <a:cubicBezTo>
                        <a:pt x="5464" y="1508384"/>
                        <a:pt x="52443" y="1555363"/>
                        <a:pt x="110415" y="1555424"/>
                      </a:cubicBezTo>
                      <a:lnTo>
                        <a:pt x="480102" y="1555424"/>
                      </a:lnTo>
                      <a:cubicBezTo>
                        <a:pt x="482135" y="1555563"/>
                        <a:pt x="483674" y="1557303"/>
                        <a:pt x="483536" y="1559335"/>
                      </a:cubicBezTo>
                      <a:cubicBezTo>
                        <a:pt x="483413" y="1561183"/>
                        <a:pt x="481950" y="1562646"/>
                        <a:pt x="480102" y="156276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5" name="爱设计-8-39">
                  <a:extLst>
                    <a:ext uri="{FF2B5EF4-FFF2-40B4-BE49-F238E27FC236}">
                      <a16:creationId xmlns:a16="http://schemas.microsoft.com/office/drawing/2014/main" id="{E41A58A7-39D6-776F-F0D3-44B1BDA9EDE3}"/>
                    </a:ext>
                  </a:extLst>
                </p:cNvPr>
                <p:cNvSpPr/>
                <p:nvPr/>
              </p:nvSpPr>
              <p:spPr>
                <a:xfrm>
                  <a:off x="3595384" y="3987502"/>
                  <a:ext cx="148464" cy="148461"/>
                </a:xfrm>
                <a:custGeom>
                  <a:avLst/>
                  <a:gdLst>
                    <a:gd name="connsiteX0" fmla="*/ 47808 w 148464"/>
                    <a:gd name="connsiteY0" fmla="*/ 19769 h 148461"/>
                    <a:gd name="connsiteX1" fmla="*/ 8836 w 148464"/>
                    <a:gd name="connsiteY1" fmla="*/ 291 h 148461"/>
                    <a:gd name="connsiteX2" fmla="*/ -1127 w 148464"/>
                    <a:gd name="connsiteY2" fmla="*/ 3478 h 148461"/>
                    <a:gd name="connsiteX3" fmla="*/ -1942 w 148464"/>
                    <a:gd name="connsiteY3" fmla="*/ 6896 h 148461"/>
                    <a:gd name="connsiteX4" fmla="*/ -1942 w 148464"/>
                    <a:gd name="connsiteY4" fmla="*/ 140488 h 148461"/>
                    <a:gd name="connsiteX5" fmla="*/ 5402 w 148464"/>
                    <a:gd name="connsiteY5" fmla="*/ 147925 h 148461"/>
                    <a:gd name="connsiteX6" fmla="*/ 8836 w 148464"/>
                    <a:gd name="connsiteY6" fmla="*/ 147109 h 148461"/>
                    <a:gd name="connsiteX7" fmla="*/ 142428 w 148464"/>
                    <a:gd name="connsiteY7" fmla="*/ 80313 h 148461"/>
                    <a:gd name="connsiteX8" fmla="*/ 145738 w 148464"/>
                    <a:gd name="connsiteY8" fmla="*/ 70397 h 148461"/>
                    <a:gd name="connsiteX9" fmla="*/ 142428 w 148464"/>
                    <a:gd name="connsiteY9" fmla="*/ 67087 h 148461"/>
                    <a:gd name="connsiteX10" fmla="*/ 111293 w 148464"/>
                    <a:gd name="connsiteY10" fmla="*/ 51519 h 148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8464" h="148461">
                      <a:moveTo>
                        <a:pt x="47808" y="19769"/>
                      </a:moveTo>
                      <a:lnTo>
                        <a:pt x="8836" y="291"/>
                      </a:lnTo>
                      <a:cubicBezTo>
                        <a:pt x="5202" y="-1588"/>
                        <a:pt x="752" y="-156"/>
                        <a:pt x="-1127" y="3478"/>
                      </a:cubicBezTo>
                      <a:cubicBezTo>
                        <a:pt x="-1665" y="4525"/>
                        <a:pt x="-1942" y="5711"/>
                        <a:pt x="-1942" y="6896"/>
                      </a:cubicBezTo>
                      <a:lnTo>
                        <a:pt x="-1942" y="140488"/>
                      </a:lnTo>
                      <a:cubicBezTo>
                        <a:pt x="-1973" y="144569"/>
                        <a:pt x="1322" y="147910"/>
                        <a:pt x="5402" y="147925"/>
                      </a:cubicBezTo>
                      <a:cubicBezTo>
                        <a:pt x="6588" y="147941"/>
                        <a:pt x="7773" y="147664"/>
                        <a:pt x="8836" y="147109"/>
                      </a:cubicBezTo>
                      <a:lnTo>
                        <a:pt x="142428" y="80313"/>
                      </a:lnTo>
                      <a:cubicBezTo>
                        <a:pt x="146077" y="78496"/>
                        <a:pt x="147570" y="74046"/>
                        <a:pt x="145738" y="70397"/>
                      </a:cubicBezTo>
                      <a:cubicBezTo>
                        <a:pt x="145030" y="68965"/>
                        <a:pt x="143860" y="67795"/>
                        <a:pt x="142428" y="67087"/>
                      </a:cubicBezTo>
                      <a:lnTo>
                        <a:pt x="111293" y="5151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6" name="爱设计-8-40">
                  <a:extLst>
                    <a:ext uri="{FF2B5EF4-FFF2-40B4-BE49-F238E27FC236}">
                      <a16:creationId xmlns:a16="http://schemas.microsoft.com/office/drawing/2014/main" id="{E36C6700-7D38-AB37-4228-EC649DD15E30}"/>
                    </a:ext>
                  </a:extLst>
                </p:cNvPr>
                <p:cNvSpPr/>
                <p:nvPr/>
              </p:nvSpPr>
              <p:spPr>
                <a:xfrm>
                  <a:off x="3591781" y="3983879"/>
                  <a:ext cx="155746" cy="155733"/>
                </a:xfrm>
                <a:custGeom>
                  <a:avLst/>
                  <a:gdLst>
                    <a:gd name="connsiteX0" fmla="*/ 9128 w 155746"/>
                    <a:gd name="connsiteY0" fmla="*/ 155198 h 155733"/>
                    <a:gd name="connsiteX1" fmla="*/ -1943 w 155746"/>
                    <a:gd name="connsiteY1" fmla="*/ 144111 h 155733"/>
                    <a:gd name="connsiteX2" fmla="*/ -1943 w 155746"/>
                    <a:gd name="connsiteY2" fmla="*/ 10520 h 155733"/>
                    <a:gd name="connsiteX3" fmla="*/ 9144 w 155746"/>
                    <a:gd name="connsiteY3" fmla="*/ -536 h 155733"/>
                    <a:gd name="connsiteX4" fmla="*/ 14086 w 155746"/>
                    <a:gd name="connsiteY4" fmla="*/ 634 h 155733"/>
                    <a:gd name="connsiteX5" fmla="*/ 53043 w 155746"/>
                    <a:gd name="connsiteY5" fmla="*/ 20113 h 155733"/>
                    <a:gd name="connsiteX6" fmla="*/ 54398 w 155746"/>
                    <a:gd name="connsiteY6" fmla="*/ 25132 h 155733"/>
                    <a:gd name="connsiteX7" fmla="*/ 49764 w 155746"/>
                    <a:gd name="connsiteY7" fmla="*/ 26688 h 155733"/>
                    <a:gd name="connsiteX8" fmla="*/ 10792 w 155746"/>
                    <a:gd name="connsiteY8" fmla="*/ 7194 h 155733"/>
                    <a:gd name="connsiteX9" fmla="*/ 5787 w 155746"/>
                    <a:gd name="connsiteY9" fmla="*/ 8872 h 155733"/>
                    <a:gd name="connsiteX10" fmla="*/ 5402 w 155746"/>
                    <a:gd name="connsiteY10" fmla="*/ 10520 h 155733"/>
                    <a:gd name="connsiteX11" fmla="*/ 5402 w 155746"/>
                    <a:gd name="connsiteY11" fmla="*/ 144111 h 155733"/>
                    <a:gd name="connsiteX12" fmla="*/ 7173 w 155746"/>
                    <a:gd name="connsiteY12" fmla="*/ 147283 h 155733"/>
                    <a:gd name="connsiteX13" fmla="*/ 10792 w 155746"/>
                    <a:gd name="connsiteY13" fmla="*/ 147453 h 155733"/>
                    <a:gd name="connsiteX14" fmla="*/ 144383 w 155746"/>
                    <a:gd name="connsiteY14" fmla="*/ 80657 h 155733"/>
                    <a:gd name="connsiteX15" fmla="*/ 146046 w 155746"/>
                    <a:gd name="connsiteY15" fmla="*/ 75653 h 155733"/>
                    <a:gd name="connsiteX16" fmla="*/ 144383 w 155746"/>
                    <a:gd name="connsiteY16" fmla="*/ 73990 h 155733"/>
                    <a:gd name="connsiteX17" fmla="*/ 113249 w 155746"/>
                    <a:gd name="connsiteY17" fmla="*/ 58422 h 155733"/>
                    <a:gd name="connsiteX18" fmla="*/ 111309 w 155746"/>
                    <a:gd name="connsiteY18" fmla="*/ 53587 h 155733"/>
                    <a:gd name="connsiteX19" fmla="*/ 116143 w 155746"/>
                    <a:gd name="connsiteY19" fmla="*/ 51647 h 155733"/>
                    <a:gd name="connsiteX20" fmla="*/ 116528 w 155746"/>
                    <a:gd name="connsiteY20" fmla="*/ 51848 h 155733"/>
                    <a:gd name="connsiteX21" fmla="*/ 147663 w 155746"/>
                    <a:gd name="connsiteY21" fmla="*/ 67415 h 155733"/>
                    <a:gd name="connsiteX22" fmla="*/ 152652 w 155746"/>
                    <a:gd name="connsiteY22" fmla="*/ 82227 h 155733"/>
                    <a:gd name="connsiteX23" fmla="*/ 147663 w 155746"/>
                    <a:gd name="connsiteY23" fmla="*/ 87216 h 155733"/>
                    <a:gd name="connsiteX24" fmla="*/ 14086 w 155746"/>
                    <a:gd name="connsiteY24" fmla="*/ 154012 h 155733"/>
                    <a:gd name="connsiteX25" fmla="*/ 9128 w 155746"/>
                    <a:gd name="connsiteY25" fmla="*/ 155198 h 155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55746" h="155733">
                      <a:moveTo>
                        <a:pt x="9128" y="155198"/>
                      </a:moveTo>
                      <a:cubicBezTo>
                        <a:pt x="3016" y="155182"/>
                        <a:pt x="-1943" y="150224"/>
                        <a:pt x="-1943" y="144111"/>
                      </a:cubicBezTo>
                      <a:lnTo>
                        <a:pt x="-1943" y="10520"/>
                      </a:lnTo>
                      <a:cubicBezTo>
                        <a:pt x="-1943" y="4407"/>
                        <a:pt x="3031" y="-551"/>
                        <a:pt x="9144" y="-536"/>
                      </a:cubicBezTo>
                      <a:cubicBezTo>
                        <a:pt x="10853" y="-536"/>
                        <a:pt x="12547" y="-136"/>
                        <a:pt x="14086" y="634"/>
                      </a:cubicBezTo>
                      <a:lnTo>
                        <a:pt x="53043" y="20113"/>
                      </a:lnTo>
                      <a:cubicBezTo>
                        <a:pt x="54799" y="21129"/>
                        <a:pt x="55414" y="23377"/>
                        <a:pt x="54398" y="25132"/>
                      </a:cubicBezTo>
                      <a:cubicBezTo>
                        <a:pt x="53474" y="26749"/>
                        <a:pt x="51472" y="27427"/>
                        <a:pt x="49764" y="26688"/>
                      </a:cubicBezTo>
                      <a:lnTo>
                        <a:pt x="10792" y="7194"/>
                      </a:lnTo>
                      <a:cubicBezTo>
                        <a:pt x="8944" y="6270"/>
                        <a:pt x="6711" y="7024"/>
                        <a:pt x="5787" y="8872"/>
                      </a:cubicBezTo>
                      <a:cubicBezTo>
                        <a:pt x="5541" y="9380"/>
                        <a:pt x="5402" y="9950"/>
                        <a:pt x="5402" y="10520"/>
                      </a:cubicBezTo>
                      <a:lnTo>
                        <a:pt x="5402" y="144111"/>
                      </a:lnTo>
                      <a:cubicBezTo>
                        <a:pt x="5387" y="145405"/>
                        <a:pt x="6064" y="146621"/>
                        <a:pt x="7173" y="147283"/>
                      </a:cubicBezTo>
                      <a:cubicBezTo>
                        <a:pt x="8266" y="147961"/>
                        <a:pt x="9637" y="148038"/>
                        <a:pt x="10792" y="147453"/>
                      </a:cubicBezTo>
                      <a:lnTo>
                        <a:pt x="144383" y="80657"/>
                      </a:lnTo>
                      <a:cubicBezTo>
                        <a:pt x="146231" y="79733"/>
                        <a:pt x="146970" y="77500"/>
                        <a:pt x="146046" y="75653"/>
                      </a:cubicBezTo>
                      <a:cubicBezTo>
                        <a:pt x="145692" y="74929"/>
                        <a:pt x="145107" y="74344"/>
                        <a:pt x="144383" y="73990"/>
                      </a:cubicBezTo>
                      <a:lnTo>
                        <a:pt x="113249" y="58422"/>
                      </a:lnTo>
                      <a:cubicBezTo>
                        <a:pt x="111386" y="57622"/>
                        <a:pt x="110508" y="55466"/>
                        <a:pt x="111309" y="53587"/>
                      </a:cubicBezTo>
                      <a:cubicBezTo>
                        <a:pt x="112109" y="51724"/>
                        <a:pt x="114280" y="50862"/>
                        <a:pt x="116143" y="51647"/>
                      </a:cubicBezTo>
                      <a:cubicBezTo>
                        <a:pt x="116282" y="51709"/>
                        <a:pt x="116405" y="51771"/>
                        <a:pt x="116528" y="51848"/>
                      </a:cubicBezTo>
                      <a:lnTo>
                        <a:pt x="147663" y="67415"/>
                      </a:lnTo>
                      <a:cubicBezTo>
                        <a:pt x="153129" y="70125"/>
                        <a:pt x="155362" y="76761"/>
                        <a:pt x="152652" y="82227"/>
                      </a:cubicBezTo>
                      <a:cubicBezTo>
                        <a:pt x="151574" y="84399"/>
                        <a:pt x="149819" y="86139"/>
                        <a:pt x="147663" y="87216"/>
                      </a:cubicBezTo>
                      <a:lnTo>
                        <a:pt x="14086" y="154012"/>
                      </a:lnTo>
                      <a:cubicBezTo>
                        <a:pt x="12547" y="154782"/>
                        <a:pt x="10853" y="155182"/>
                        <a:pt x="9128" y="15519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7" name="爱设计-8-41">
                  <a:extLst>
                    <a:ext uri="{FF2B5EF4-FFF2-40B4-BE49-F238E27FC236}">
                      <a16:creationId xmlns:a16="http://schemas.microsoft.com/office/drawing/2014/main" id="{644ED260-DE47-D00E-689B-8B23AD008C0A}"/>
                    </a:ext>
                  </a:extLst>
                </p:cNvPr>
                <p:cNvSpPr/>
                <p:nvPr/>
              </p:nvSpPr>
              <p:spPr>
                <a:xfrm>
                  <a:off x="4351541" y="4012196"/>
                  <a:ext cx="99078" cy="99081"/>
                </a:xfrm>
                <a:custGeom>
                  <a:avLst/>
                  <a:gdLst>
                    <a:gd name="connsiteX0" fmla="*/ 47592 w 99078"/>
                    <a:gd name="connsiteY0" fmla="*/ 98534 h 99081"/>
                    <a:gd name="connsiteX1" fmla="*/ -1943 w 99078"/>
                    <a:gd name="connsiteY1" fmla="*/ 48999 h 99081"/>
                    <a:gd name="connsiteX2" fmla="*/ 47592 w 99078"/>
                    <a:gd name="connsiteY2" fmla="*/ -536 h 99081"/>
                    <a:gd name="connsiteX3" fmla="*/ 97127 w 99078"/>
                    <a:gd name="connsiteY3" fmla="*/ 48999 h 99081"/>
                    <a:gd name="connsiteX4" fmla="*/ 93693 w 99078"/>
                    <a:gd name="connsiteY4" fmla="*/ 52910 h 99081"/>
                    <a:gd name="connsiteX5" fmla="*/ 89782 w 99078"/>
                    <a:gd name="connsiteY5" fmla="*/ 49476 h 99081"/>
                    <a:gd name="connsiteX6" fmla="*/ 89782 w 99078"/>
                    <a:gd name="connsiteY6" fmla="*/ 48999 h 99081"/>
                    <a:gd name="connsiteX7" fmla="*/ 47592 w 99078"/>
                    <a:gd name="connsiteY7" fmla="*/ 6809 h 99081"/>
                    <a:gd name="connsiteX8" fmla="*/ 5402 w 99078"/>
                    <a:gd name="connsiteY8" fmla="*/ 48999 h 99081"/>
                    <a:gd name="connsiteX9" fmla="*/ 47592 w 99078"/>
                    <a:gd name="connsiteY9" fmla="*/ 91189 h 99081"/>
                    <a:gd name="connsiteX10" fmla="*/ 51503 w 99078"/>
                    <a:gd name="connsiteY10" fmla="*/ 94623 h 99081"/>
                    <a:gd name="connsiteX11" fmla="*/ 48070 w 99078"/>
                    <a:gd name="connsiteY11" fmla="*/ 98534 h 99081"/>
                    <a:gd name="connsiteX12" fmla="*/ 47592 w 99078"/>
                    <a:gd name="connsiteY12" fmla="*/ 98534 h 99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9078" h="99081">
                      <a:moveTo>
                        <a:pt x="47592" y="98534"/>
                      </a:moveTo>
                      <a:cubicBezTo>
                        <a:pt x="20231" y="98534"/>
                        <a:pt x="-1943" y="76361"/>
                        <a:pt x="-1943" y="48999"/>
                      </a:cubicBezTo>
                      <a:cubicBezTo>
                        <a:pt x="-1943" y="21637"/>
                        <a:pt x="20231" y="-536"/>
                        <a:pt x="47592" y="-536"/>
                      </a:cubicBezTo>
                      <a:cubicBezTo>
                        <a:pt x="74954" y="-536"/>
                        <a:pt x="97127" y="21637"/>
                        <a:pt x="97127" y="48999"/>
                      </a:cubicBezTo>
                      <a:cubicBezTo>
                        <a:pt x="97266" y="51031"/>
                        <a:pt x="95726" y="52771"/>
                        <a:pt x="93693" y="52910"/>
                      </a:cubicBezTo>
                      <a:cubicBezTo>
                        <a:pt x="91661" y="53033"/>
                        <a:pt x="89921" y="51509"/>
                        <a:pt x="89782" y="49476"/>
                      </a:cubicBezTo>
                      <a:cubicBezTo>
                        <a:pt x="89767" y="49322"/>
                        <a:pt x="89767" y="49153"/>
                        <a:pt x="89782" y="48999"/>
                      </a:cubicBezTo>
                      <a:cubicBezTo>
                        <a:pt x="89782" y="25702"/>
                        <a:pt x="70890" y="6809"/>
                        <a:pt x="47592" y="6809"/>
                      </a:cubicBezTo>
                      <a:cubicBezTo>
                        <a:pt x="24295" y="6809"/>
                        <a:pt x="5402" y="25702"/>
                        <a:pt x="5402" y="48999"/>
                      </a:cubicBezTo>
                      <a:cubicBezTo>
                        <a:pt x="5402" y="72296"/>
                        <a:pt x="24295" y="91189"/>
                        <a:pt x="47592" y="91189"/>
                      </a:cubicBezTo>
                      <a:cubicBezTo>
                        <a:pt x="49625" y="91050"/>
                        <a:pt x="51365" y="92590"/>
                        <a:pt x="51503" y="94623"/>
                      </a:cubicBezTo>
                      <a:cubicBezTo>
                        <a:pt x="51627" y="96655"/>
                        <a:pt x="50103" y="98395"/>
                        <a:pt x="48070" y="98534"/>
                      </a:cubicBezTo>
                      <a:cubicBezTo>
                        <a:pt x="47915" y="98549"/>
                        <a:pt x="47746" y="98549"/>
                        <a:pt x="47592" y="9853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8" name="爱设计-8-42">
                  <a:extLst>
                    <a:ext uri="{FF2B5EF4-FFF2-40B4-BE49-F238E27FC236}">
                      <a16:creationId xmlns:a16="http://schemas.microsoft.com/office/drawing/2014/main" id="{B764876A-9487-DA66-99EC-7D31980E5A77}"/>
                    </a:ext>
                  </a:extLst>
                </p:cNvPr>
                <p:cNvSpPr/>
                <p:nvPr/>
              </p:nvSpPr>
              <p:spPr>
                <a:xfrm>
                  <a:off x="4443489" y="4058057"/>
                  <a:ext cx="1008111" cy="7365"/>
                </a:xfrm>
                <a:custGeom>
                  <a:avLst/>
                  <a:gdLst>
                    <a:gd name="connsiteX0" fmla="*/ 1002251 w 1008111"/>
                    <a:gd name="connsiteY0" fmla="*/ 6817 h 7365"/>
                    <a:gd name="connsiteX1" fmla="*/ 1500 w 1008111"/>
                    <a:gd name="connsiteY1" fmla="*/ 6817 h 7365"/>
                    <a:gd name="connsiteX2" fmla="*/ -1934 w 1008111"/>
                    <a:gd name="connsiteY2" fmla="*/ 2906 h 7365"/>
                    <a:gd name="connsiteX3" fmla="*/ 1500 w 1008111"/>
                    <a:gd name="connsiteY3" fmla="*/ -527 h 7365"/>
                    <a:gd name="connsiteX4" fmla="*/ 1002251 w 1008111"/>
                    <a:gd name="connsiteY4" fmla="*/ -527 h 7365"/>
                    <a:gd name="connsiteX5" fmla="*/ 1006162 w 1008111"/>
                    <a:gd name="connsiteY5" fmla="*/ 2906 h 7365"/>
                    <a:gd name="connsiteX6" fmla="*/ 1002728 w 1008111"/>
                    <a:gd name="connsiteY6" fmla="*/ 6817 h 7365"/>
                    <a:gd name="connsiteX7" fmla="*/ 1002251 w 1008111"/>
                    <a:gd name="connsiteY7" fmla="*/ 6817 h 7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08111" h="7365">
                      <a:moveTo>
                        <a:pt x="1002251" y="6817"/>
                      </a:moveTo>
                      <a:lnTo>
                        <a:pt x="1500" y="6817"/>
                      </a:lnTo>
                      <a:cubicBezTo>
                        <a:pt x="-533" y="6679"/>
                        <a:pt x="-2073" y="4939"/>
                        <a:pt x="-1934" y="2906"/>
                      </a:cubicBezTo>
                      <a:cubicBezTo>
                        <a:pt x="-1810" y="1059"/>
                        <a:pt x="-348" y="-404"/>
                        <a:pt x="1500" y="-527"/>
                      </a:cubicBezTo>
                      <a:lnTo>
                        <a:pt x="1002251" y="-527"/>
                      </a:lnTo>
                      <a:cubicBezTo>
                        <a:pt x="1004284" y="-666"/>
                        <a:pt x="1006024" y="874"/>
                        <a:pt x="1006162" y="2906"/>
                      </a:cubicBezTo>
                      <a:cubicBezTo>
                        <a:pt x="1006285" y="4939"/>
                        <a:pt x="1004761" y="6679"/>
                        <a:pt x="1002728" y="6817"/>
                      </a:cubicBezTo>
                      <a:cubicBezTo>
                        <a:pt x="1002574" y="6833"/>
                        <a:pt x="1002405" y="6833"/>
                        <a:pt x="1002251" y="681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9" name="爱设计-8-43">
                  <a:extLst>
                    <a:ext uri="{FF2B5EF4-FFF2-40B4-BE49-F238E27FC236}">
                      <a16:creationId xmlns:a16="http://schemas.microsoft.com/office/drawing/2014/main" id="{25C61C2A-5FE6-64E2-4293-D7CDE6182D1E}"/>
                    </a:ext>
                  </a:extLst>
                </p:cNvPr>
                <p:cNvSpPr/>
                <p:nvPr/>
              </p:nvSpPr>
              <p:spPr>
                <a:xfrm>
                  <a:off x="3866239" y="4058066"/>
                  <a:ext cx="492501" cy="7344"/>
                </a:xfrm>
                <a:custGeom>
                  <a:avLst/>
                  <a:gdLst>
                    <a:gd name="connsiteX0" fmla="*/ 487040 w 492501"/>
                    <a:gd name="connsiteY0" fmla="*/ 6809 h 7344"/>
                    <a:gd name="connsiteX1" fmla="*/ 1500 w 492501"/>
                    <a:gd name="connsiteY1" fmla="*/ 6809 h 7344"/>
                    <a:gd name="connsiteX2" fmla="*/ -1934 w 492501"/>
                    <a:gd name="connsiteY2" fmla="*/ 2898 h 7344"/>
                    <a:gd name="connsiteX3" fmla="*/ 1500 w 492501"/>
                    <a:gd name="connsiteY3" fmla="*/ -536 h 7344"/>
                    <a:gd name="connsiteX4" fmla="*/ 487117 w 492501"/>
                    <a:gd name="connsiteY4" fmla="*/ -536 h 7344"/>
                    <a:gd name="connsiteX5" fmla="*/ 490551 w 492501"/>
                    <a:gd name="connsiteY5" fmla="*/ 3375 h 7344"/>
                    <a:gd name="connsiteX6" fmla="*/ 487117 w 492501"/>
                    <a:gd name="connsiteY6" fmla="*/ 6809 h 7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2501" h="7344">
                      <a:moveTo>
                        <a:pt x="487040" y="6809"/>
                      </a:moveTo>
                      <a:lnTo>
                        <a:pt x="1500" y="6809"/>
                      </a:lnTo>
                      <a:cubicBezTo>
                        <a:pt x="-533" y="6670"/>
                        <a:pt x="-2073" y="4930"/>
                        <a:pt x="-1934" y="2898"/>
                      </a:cubicBezTo>
                      <a:cubicBezTo>
                        <a:pt x="-1811" y="1050"/>
                        <a:pt x="-348" y="-413"/>
                        <a:pt x="1500" y="-536"/>
                      </a:cubicBezTo>
                      <a:lnTo>
                        <a:pt x="487117" y="-536"/>
                      </a:lnTo>
                      <a:cubicBezTo>
                        <a:pt x="489149" y="-397"/>
                        <a:pt x="490689" y="1343"/>
                        <a:pt x="490551" y="3375"/>
                      </a:cubicBezTo>
                      <a:cubicBezTo>
                        <a:pt x="490427" y="5223"/>
                        <a:pt x="488965" y="6686"/>
                        <a:pt x="487117" y="680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0" name="爱设计-8-44">
                  <a:extLst>
                    <a:ext uri="{FF2B5EF4-FFF2-40B4-BE49-F238E27FC236}">
                      <a16:creationId xmlns:a16="http://schemas.microsoft.com/office/drawing/2014/main" id="{57555C1F-96FE-6CC3-1F9B-ABCE4D808053}"/>
                    </a:ext>
                  </a:extLst>
                </p:cNvPr>
                <p:cNvSpPr/>
                <p:nvPr/>
              </p:nvSpPr>
              <p:spPr>
                <a:xfrm>
                  <a:off x="4025332" y="3385223"/>
                  <a:ext cx="442010" cy="453316"/>
                </a:xfrm>
                <a:custGeom>
                  <a:avLst/>
                  <a:gdLst>
                    <a:gd name="connsiteX0" fmla="*/ 436579 w 442010"/>
                    <a:gd name="connsiteY0" fmla="*/ 452703 h 453316"/>
                    <a:gd name="connsiteX1" fmla="*/ 436502 w 442010"/>
                    <a:gd name="connsiteY1" fmla="*/ 452703 h 453316"/>
                    <a:gd name="connsiteX2" fmla="*/ 97596 w 442010"/>
                    <a:gd name="connsiteY2" fmla="*/ 445605 h 453316"/>
                    <a:gd name="connsiteX3" fmla="*/ 68448 w 442010"/>
                    <a:gd name="connsiteY3" fmla="*/ 420814 h 453316"/>
                    <a:gd name="connsiteX4" fmla="*/ -1459 w 442010"/>
                    <a:gd name="connsiteY4" fmla="*/ 35021 h 453316"/>
                    <a:gd name="connsiteX5" fmla="*/ 22901 w 442010"/>
                    <a:gd name="connsiteY5" fmla="*/ -55 h 453316"/>
                    <a:gd name="connsiteX6" fmla="*/ 28783 w 442010"/>
                    <a:gd name="connsiteY6" fmla="*/ -532 h 453316"/>
                    <a:gd name="connsiteX7" fmla="*/ 371169 w 442010"/>
                    <a:gd name="connsiteY7" fmla="*/ 5627 h 453316"/>
                    <a:gd name="connsiteX8" fmla="*/ 383040 w 442010"/>
                    <a:gd name="connsiteY8" fmla="*/ 15728 h 453316"/>
                    <a:gd name="connsiteX9" fmla="*/ 426401 w 442010"/>
                    <a:gd name="connsiteY9" fmla="*/ 252470 h 453316"/>
                    <a:gd name="connsiteX10" fmla="*/ 423445 w 442010"/>
                    <a:gd name="connsiteY10" fmla="*/ 256735 h 453316"/>
                    <a:gd name="connsiteX11" fmla="*/ 419180 w 442010"/>
                    <a:gd name="connsiteY11" fmla="*/ 253794 h 453316"/>
                    <a:gd name="connsiteX12" fmla="*/ 375819 w 442010"/>
                    <a:gd name="connsiteY12" fmla="*/ 17129 h 453316"/>
                    <a:gd name="connsiteX13" fmla="*/ 371030 w 442010"/>
                    <a:gd name="connsiteY13" fmla="*/ 13049 h 453316"/>
                    <a:gd name="connsiteX14" fmla="*/ 28659 w 442010"/>
                    <a:gd name="connsiteY14" fmla="*/ 6890 h 453316"/>
                    <a:gd name="connsiteX15" fmla="*/ 5409 w 442010"/>
                    <a:gd name="connsiteY15" fmla="*/ 29278 h 453316"/>
                    <a:gd name="connsiteX16" fmla="*/ 5778 w 442010"/>
                    <a:gd name="connsiteY16" fmla="*/ 33790 h 453316"/>
                    <a:gd name="connsiteX17" fmla="*/ 75684 w 442010"/>
                    <a:gd name="connsiteY17" fmla="*/ 419582 h 453316"/>
                    <a:gd name="connsiteX18" fmla="*/ 97734 w 442010"/>
                    <a:gd name="connsiteY18" fmla="*/ 438337 h 453316"/>
                    <a:gd name="connsiteX19" fmla="*/ 436656 w 442010"/>
                    <a:gd name="connsiteY19" fmla="*/ 445435 h 453316"/>
                    <a:gd name="connsiteX20" fmla="*/ 440059 w 442010"/>
                    <a:gd name="connsiteY20" fmla="*/ 449377 h 453316"/>
                    <a:gd name="connsiteX21" fmla="*/ 436579 w 442010"/>
                    <a:gd name="connsiteY21" fmla="*/ 452780 h 453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42010" h="453316">
                      <a:moveTo>
                        <a:pt x="436579" y="452703"/>
                      </a:moveTo>
                      <a:lnTo>
                        <a:pt x="436502" y="452703"/>
                      </a:lnTo>
                      <a:lnTo>
                        <a:pt x="97596" y="445605"/>
                      </a:lnTo>
                      <a:cubicBezTo>
                        <a:pt x="83229" y="445312"/>
                        <a:pt x="71034" y="434949"/>
                        <a:pt x="68448" y="420814"/>
                      </a:cubicBezTo>
                      <a:lnTo>
                        <a:pt x="-1459" y="35021"/>
                      </a:lnTo>
                      <a:cubicBezTo>
                        <a:pt x="-4415" y="18607"/>
                        <a:pt x="6487" y="2902"/>
                        <a:pt x="22901" y="-55"/>
                      </a:cubicBezTo>
                      <a:cubicBezTo>
                        <a:pt x="24841" y="-409"/>
                        <a:pt x="26812" y="-563"/>
                        <a:pt x="28783" y="-532"/>
                      </a:cubicBezTo>
                      <a:lnTo>
                        <a:pt x="371169" y="5627"/>
                      </a:lnTo>
                      <a:cubicBezTo>
                        <a:pt x="377020" y="5750"/>
                        <a:pt x="381994" y="9969"/>
                        <a:pt x="383040" y="15728"/>
                      </a:cubicBezTo>
                      <a:lnTo>
                        <a:pt x="426401" y="252470"/>
                      </a:lnTo>
                      <a:cubicBezTo>
                        <a:pt x="426770" y="254471"/>
                        <a:pt x="425446" y="256381"/>
                        <a:pt x="423445" y="256735"/>
                      </a:cubicBezTo>
                      <a:cubicBezTo>
                        <a:pt x="421458" y="257104"/>
                        <a:pt x="419549" y="255796"/>
                        <a:pt x="419180" y="253794"/>
                      </a:cubicBezTo>
                      <a:lnTo>
                        <a:pt x="375819" y="17129"/>
                      </a:lnTo>
                      <a:cubicBezTo>
                        <a:pt x="375388" y="14804"/>
                        <a:pt x="373386" y="13110"/>
                        <a:pt x="371030" y="13049"/>
                      </a:cubicBezTo>
                      <a:lnTo>
                        <a:pt x="28659" y="6890"/>
                      </a:lnTo>
                      <a:cubicBezTo>
                        <a:pt x="16064" y="6659"/>
                        <a:pt x="5655" y="16667"/>
                        <a:pt x="5409" y="29278"/>
                      </a:cubicBezTo>
                      <a:cubicBezTo>
                        <a:pt x="5378" y="30787"/>
                        <a:pt x="5501" y="32296"/>
                        <a:pt x="5778" y="33790"/>
                      </a:cubicBezTo>
                      <a:lnTo>
                        <a:pt x="75684" y="419582"/>
                      </a:lnTo>
                      <a:cubicBezTo>
                        <a:pt x="77655" y="430284"/>
                        <a:pt x="86863" y="438121"/>
                        <a:pt x="97734" y="438337"/>
                      </a:cubicBezTo>
                      <a:lnTo>
                        <a:pt x="436656" y="445435"/>
                      </a:lnTo>
                      <a:cubicBezTo>
                        <a:pt x="438688" y="445589"/>
                        <a:pt x="440197" y="447345"/>
                        <a:pt x="440059" y="449377"/>
                      </a:cubicBezTo>
                      <a:cubicBezTo>
                        <a:pt x="439920" y="451225"/>
                        <a:pt x="438427" y="452688"/>
                        <a:pt x="436579" y="4527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1" name="爱设计-8-45">
                  <a:extLst>
                    <a:ext uri="{FF2B5EF4-FFF2-40B4-BE49-F238E27FC236}">
                      <a16:creationId xmlns:a16="http://schemas.microsoft.com/office/drawing/2014/main" id="{07E931C2-E41D-4AE0-19D4-94A6C8FDDBEF}"/>
                    </a:ext>
                  </a:extLst>
                </p:cNvPr>
                <p:cNvSpPr/>
                <p:nvPr/>
              </p:nvSpPr>
              <p:spPr>
                <a:xfrm>
                  <a:off x="4052323" y="3231735"/>
                  <a:ext cx="756799" cy="160836"/>
                </a:xfrm>
                <a:custGeom>
                  <a:avLst/>
                  <a:gdLst>
                    <a:gd name="connsiteX0" fmla="*/ 1730 w 756799"/>
                    <a:gd name="connsiteY0" fmla="*/ 160301 h 160836"/>
                    <a:gd name="connsiteX1" fmla="*/ -87 w 756799"/>
                    <a:gd name="connsiteY1" fmla="*/ 159808 h 160836"/>
                    <a:gd name="connsiteX2" fmla="*/ -1473 w 756799"/>
                    <a:gd name="connsiteY2" fmla="*/ 154834 h 160836"/>
                    <a:gd name="connsiteX3" fmla="*/ -1458 w 756799"/>
                    <a:gd name="connsiteY3" fmla="*/ 154804 h 160836"/>
                    <a:gd name="connsiteX4" fmla="*/ 51049 w 756799"/>
                    <a:gd name="connsiteY4" fmla="*/ 115632 h 160836"/>
                    <a:gd name="connsiteX5" fmla="*/ 51465 w 756799"/>
                    <a:gd name="connsiteY5" fmla="*/ 115632 h 160836"/>
                    <a:gd name="connsiteX6" fmla="*/ 51896 w 756799"/>
                    <a:gd name="connsiteY6" fmla="*/ 115632 h 160836"/>
                    <a:gd name="connsiteX7" fmla="*/ 382549 w 756799"/>
                    <a:gd name="connsiteY7" fmla="*/ 121637 h 160836"/>
                    <a:gd name="connsiteX8" fmla="*/ 690505 w 756799"/>
                    <a:gd name="connsiteY8" fmla="*/ -176 h 160836"/>
                    <a:gd name="connsiteX9" fmla="*/ 690937 w 756799"/>
                    <a:gd name="connsiteY9" fmla="*/ -176 h 160836"/>
                    <a:gd name="connsiteX10" fmla="*/ 753852 w 756799"/>
                    <a:gd name="connsiteY10" fmla="*/ 18086 h 160836"/>
                    <a:gd name="connsiteX11" fmla="*/ 753698 w 756799"/>
                    <a:gd name="connsiteY11" fmla="*/ 23291 h 160836"/>
                    <a:gd name="connsiteX12" fmla="*/ 749233 w 756799"/>
                    <a:gd name="connsiteY12" fmla="*/ 23737 h 160836"/>
                    <a:gd name="connsiteX13" fmla="*/ 692492 w 756799"/>
                    <a:gd name="connsiteY13" fmla="*/ 7031 h 160836"/>
                    <a:gd name="connsiteX14" fmla="*/ 383996 w 756799"/>
                    <a:gd name="connsiteY14" fmla="*/ 129058 h 160836"/>
                    <a:gd name="connsiteX15" fmla="*/ 383257 w 756799"/>
                    <a:gd name="connsiteY15" fmla="*/ 129058 h 160836"/>
                    <a:gd name="connsiteX16" fmla="*/ 52204 w 756799"/>
                    <a:gd name="connsiteY16" fmla="*/ 122884 h 160836"/>
                    <a:gd name="connsiteX17" fmla="*/ 4917 w 756799"/>
                    <a:gd name="connsiteY17" fmla="*/ 158422 h 160836"/>
                    <a:gd name="connsiteX18" fmla="*/ 1730 w 756799"/>
                    <a:gd name="connsiteY18" fmla="*/ 160301 h 160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56799" h="160836">
                      <a:moveTo>
                        <a:pt x="1730" y="160301"/>
                      </a:moveTo>
                      <a:cubicBezTo>
                        <a:pt x="1083" y="160301"/>
                        <a:pt x="467" y="160131"/>
                        <a:pt x="-87" y="159808"/>
                      </a:cubicBezTo>
                      <a:cubicBezTo>
                        <a:pt x="-1843" y="158822"/>
                        <a:pt x="-2459" y="156590"/>
                        <a:pt x="-1473" y="154834"/>
                      </a:cubicBezTo>
                      <a:cubicBezTo>
                        <a:pt x="-1473" y="154819"/>
                        <a:pt x="-1458" y="154819"/>
                        <a:pt x="-1458" y="154804"/>
                      </a:cubicBezTo>
                      <a:cubicBezTo>
                        <a:pt x="7889" y="138451"/>
                        <a:pt x="36051" y="118865"/>
                        <a:pt x="51049" y="115632"/>
                      </a:cubicBezTo>
                      <a:lnTo>
                        <a:pt x="51465" y="115632"/>
                      </a:lnTo>
                      <a:lnTo>
                        <a:pt x="51896" y="115632"/>
                      </a:lnTo>
                      <a:lnTo>
                        <a:pt x="382549" y="121637"/>
                      </a:lnTo>
                      <a:lnTo>
                        <a:pt x="690505" y="-176"/>
                      </a:lnTo>
                      <a:lnTo>
                        <a:pt x="690937" y="-176"/>
                      </a:lnTo>
                      <a:cubicBezTo>
                        <a:pt x="706119" y="-2408"/>
                        <a:pt x="739348" y="5983"/>
                        <a:pt x="753852" y="18086"/>
                      </a:cubicBezTo>
                      <a:cubicBezTo>
                        <a:pt x="755254" y="19564"/>
                        <a:pt x="755176" y="21890"/>
                        <a:pt x="753698" y="23291"/>
                      </a:cubicBezTo>
                      <a:cubicBezTo>
                        <a:pt x="752482" y="24430"/>
                        <a:pt x="750649" y="24615"/>
                        <a:pt x="749233" y="23737"/>
                      </a:cubicBezTo>
                      <a:cubicBezTo>
                        <a:pt x="736391" y="13082"/>
                        <a:pt x="706119" y="5260"/>
                        <a:pt x="692492" y="7031"/>
                      </a:cubicBezTo>
                      <a:lnTo>
                        <a:pt x="383996" y="129058"/>
                      </a:lnTo>
                      <a:lnTo>
                        <a:pt x="383257" y="129058"/>
                      </a:lnTo>
                      <a:lnTo>
                        <a:pt x="52204" y="122884"/>
                      </a:lnTo>
                      <a:cubicBezTo>
                        <a:pt x="38777" y="125963"/>
                        <a:pt x="13201" y="143948"/>
                        <a:pt x="4917" y="158422"/>
                      </a:cubicBezTo>
                      <a:cubicBezTo>
                        <a:pt x="4270" y="159577"/>
                        <a:pt x="3054" y="160285"/>
                        <a:pt x="1730" y="16030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2" name="爱设计-8-46">
                  <a:extLst>
                    <a:ext uri="{FF2B5EF4-FFF2-40B4-BE49-F238E27FC236}">
                      <a16:creationId xmlns:a16="http://schemas.microsoft.com/office/drawing/2014/main" id="{85E4E63A-9A65-6A0B-9032-2020A3D3AB1E}"/>
                    </a:ext>
                  </a:extLst>
                </p:cNvPr>
                <p:cNvSpPr/>
                <p:nvPr/>
              </p:nvSpPr>
              <p:spPr>
                <a:xfrm>
                  <a:off x="4486232" y="3245984"/>
                  <a:ext cx="437368" cy="493280"/>
                </a:xfrm>
                <a:custGeom>
                  <a:avLst/>
                  <a:gdLst>
                    <a:gd name="connsiteX0" fmla="*/ 64986 w 437368"/>
                    <a:gd name="connsiteY0" fmla="*/ 492719 h 493280"/>
                    <a:gd name="connsiteX1" fmla="*/ 61383 w 437368"/>
                    <a:gd name="connsiteY1" fmla="*/ 489639 h 493280"/>
                    <a:gd name="connsiteX2" fmla="*/ -1748 w 437368"/>
                    <a:gd name="connsiteY2" fmla="*/ 141171 h 493280"/>
                    <a:gd name="connsiteX3" fmla="*/ 5812 w 437368"/>
                    <a:gd name="connsiteY3" fmla="*/ 127544 h 493280"/>
                    <a:gd name="connsiteX4" fmla="*/ 324254 w 437368"/>
                    <a:gd name="connsiteY4" fmla="*/ 1589 h 493280"/>
                    <a:gd name="connsiteX5" fmla="*/ 363411 w 437368"/>
                    <a:gd name="connsiteY5" fmla="*/ 18527 h 493280"/>
                    <a:gd name="connsiteX6" fmla="*/ 365044 w 437368"/>
                    <a:gd name="connsiteY6" fmla="*/ 24270 h 493280"/>
                    <a:gd name="connsiteX7" fmla="*/ 434950 w 437368"/>
                    <a:gd name="connsiteY7" fmla="*/ 410063 h 493280"/>
                    <a:gd name="connsiteX8" fmla="*/ 416472 w 437368"/>
                    <a:gd name="connsiteY8" fmla="*/ 443476 h 493280"/>
                    <a:gd name="connsiteX9" fmla="*/ 406633 w 437368"/>
                    <a:gd name="connsiteY9" fmla="*/ 447911 h 493280"/>
                    <a:gd name="connsiteX10" fmla="*/ 401737 w 437368"/>
                    <a:gd name="connsiteY10" fmla="*/ 446094 h 493280"/>
                    <a:gd name="connsiteX11" fmla="*/ 403553 w 437368"/>
                    <a:gd name="connsiteY11" fmla="*/ 441213 h 493280"/>
                    <a:gd name="connsiteX12" fmla="*/ 413623 w 437368"/>
                    <a:gd name="connsiteY12" fmla="*/ 436593 h 493280"/>
                    <a:gd name="connsiteX13" fmla="*/ 427697 w 437368"/>
                    <a:gd name="connsiteY13" fmla="*/ 411295 h 493280"/>
                    <a:gd name="connsiteX14" fmla="*/ 357791 w 437368"/>
                    <a:gd name="connsiteY14" fmla="*/ 25502 h 493280"/>
                    <a:gd name="connsiteX15" fmla="*/ 331061 w 437368"/>
                    <a:gd name="connsiteY15" fmla="*/ 7348 h 493280"/>
                    <a:gd name="connsiteX16" fmla="*/ 326934 w 437368"/>
                    <a:gd name="connsiteY16" fmla="*/ 8549 h 493280"/>
                    <a:gd name="connsiteX17" fmla="*/ 8507 w 437368"/>
                    <a:gd name="connsiteY17" fmla="*/ 134519 h 493280"/>
                    <a:gd name="connsiteX18" fmla="*/ 5427 w 437368"/>
                    <a:gd name="connsiteY18" fmla="*/ 140000 h 493280"/>
                    <a:gd name="connsiteX19" fmla="*/ 68559 w 437368"/>
                    <a:gd name="connsiteY19" fmla="*/ 488469 h 493280"/>
                    <a:gd name="connsiteX20" fmla="*/ 65602 w 437368"/>
                    <a:gd name="connsiteY20" fmla="*/ 492734 h 493280"/>
                    <a:gd name="connsiteX21" fmla="*/ 64986 w 437368"/>
                    <a:gd name="connsiteY21" fmla="*/ 492719 h 493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37368" h="493280">
                      <a:moveTo>
                        <a:pt x="64986" y="492719"/>
                      </a:moveTo>
                      <a:cubicBezTo>
                        <a:pt x="63200" y="492703"/>
                        <a:pt x="61675" y="491410"/>
                        <a:pt x="61383" y="489639"/>
                      </a:cubicBezTo>
                      <a:lnTo>
                        <a:pt x="-1748" y="141171"/>
                      </a:lnTo>
                      <a:cubicBezTo>
                        <a:pt x="-2780" y="135412"/>
                        <a:pt x="376" y="129715"/>
                        <a:pt x="5812" y="127544"/>
                      </a:cubicBezTo>
                      <a:lnTo>
                        <a:pt x="324254" y="1589"/>
                      </a:lnTo>
                      <a:cubicBezTo>
                        <a:pt x="339745" y="-4539"/>
                        <a:pt x="357268" y="3037"/>
                        <a:pt x="363411" y="18527"/>
                      </a:cubicBezTo>
                      <a:cubicBezTo>
                        <a:pt x="364135" y="20390"/>
                        <a:pt x="364689" y="22315"/>
                        <a:pt x="365044" y="24270"/>
                      </a:cubicBezTo>
                      <a:lnTo>
                        <a:pt x="434950" y="410063"/>
                      </a:lnTo>
                      <a:cubicBezTo>
                        <a:pt x="437475" y="424168"/>
                        <a:pt x="429760" y="438118"/>
                        <a:pt x="416472" y="443476"/>
                      </a:cubicBezTo>
                      <a:lnTo>
                        <a:pt x="406633" y="447911"/>
                      </a:lnTo>
                      <a:cubicBezTo>
                        <a:pt x="404786" y="448758"/>
                        <a:pt x="402599" y="447957"/>
                        <a:pt x="401737" y="446094"/>
                      </a:cubicBezTo>
                      <a:cubicBezTo>
                        <a:pt x="400889" y="444246"/>
                        <a:pt x="401706" y="442060"/>
                        <a:pt x="403553" y="441213"/>
                      </a:cubicBezTo>
                      <a:lnTo>
                        <a:pt x="413623" y="436593"/>
                      </a:lnTo>
                      <a:cubicBezTo>
                        <a:pt x="423725" y="432575"/>
                        <a:pt x="429607" y="421996"/>
                        <a:pt x="427697" y="411295"/>
                      </a:cubicBezTo>
                      <a:lnTo>
                        <a:pt x="357791" y="25502"/>
                      </a:lnTo>
                      <a:cubicBezTo>
                        <a:pt x="355420" y="13107"/>
                        <a:pt x="343456" y="4977"/>
                        <a:pt x="331061" y="7348"/>
                      </a:cubicBezTo>
                      <a:cubicBezTo>
                        <a:pt x="329644" y="7625"/>
                        <a:pt x="328274" y="8026"/>
                        <a:pt x="326934" y="8549"/>
                      </a:cubicBezTo>
                      <a:lnTo>
                        <a:pt x="8507" y="134519"/>
                      </a:lnTo>
                      <a:cubicBezTo>
                        <a:pt x="6305" y="135381"/>
                        <a:pt x="5012" y="137675"/>
                        <a:pt x="5427" y="140000"/>
                      </a:cubicBezTo>
                      <a:lnTo>
                        <a:pt x="68559" y="488469"/>
                      </a:lnTo>
                      <a:cubicBezTo>
                        <a:pt x="68913" y="490455"/>
                        <a:pt x="67588" y="492364"/>
                        <a:pt x="65602" y="492734"/>
                      </a:cubicBezTo>
                      <a:cubicBezTo>
                        <a:pt x="65402" y="492749"/>
                        <a:pt x="65186" y="492749"/>
                        <a:pt x="64986" y="49271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3" name="爱设计-8-47">
                  <a:extLst>
                    <a:ext uri="{FF2B5EF4-FFF2-40B4-BE49-F238E27FC236}">
                      <a16:creationId xmlns:a16="http://schemas.microsoft.com/office/drawing/2014/main" id="{A16C992C-2BF7-5AE2-E0ED-2A64D02B9BCA}"/>
                    </a:ext>
                  </a:extLst>
                </p:cNvPr>
                <p:cNvSpPr/>
                <p:nvPr/>
              </p:nvSpPr>
              <p:spPr>
                <a:xfrm>
                  <a:off x="4399527" y="3376998"/>
                  <a:ext cx="95635" cy="31063"/>
                </a:xfrm>
                <a:custGeom>
                  <a:avLst/>
                  <a:gdLst>
                    <a:gd name="connsiteX0" fmla="*/ 30864 w 95635"/>
                    <a:gd name="connsiteY0" fmla="*/ 30528 h 31063"/>
                    <a:gd name="connsiteX1" fmla="*/ -286 w 95635"/>
                    <a:gd name="connsiteY1" fmla="*/ 22229 h 31063"/>
                    <a:gd name="connsiteX2" fmla="*/ -1333 w 95635"/>
                    <a:gd name="connsiteY2" fmla="*/ 17132 h 31063"/>
                    <a:gd name="connsiteX3" fmla="*/ 3764 w 95635"/>
                    <a:gd name="connsiteY3" fmla="*/ 16069 h 31063"/>
                    <a:gd name="connsiteX4" fmla="*/ 47755 w 95635"/>
                    <a:gd name="connsiteY4" fmla="*/ 21520 h 31063"/>
                    <a:gd name="connsiteX5" fmla="*/ 87050 w 95635"/>
                    <a:gd name="connsiteY5" fmla="*/ 980 h 31063"/>
                    <a:gd name="connsiteX6" fmla="*/ 92178 w 95635"/>
                    <a:gd name="connsiteY6" fmla="*/ 164 h 31063"/>
                    <a:gd name="connsiteX7" fmla="*/ 92994 w 95635"/>
                    <a:gd name="connsiteY7" fmla="*/ 5291 h 31063"/>
                    <a:gd name="connsiteX8" fmla="*/ 49064 w 95635"/>
                    <a:gd name="connsiteY8" fmla="*/ 28742 h 31063"/>
                    <a:gd name="connsiteX9" fmla="*/ 30864 w 95635"/>
                    <a:gd name="connsiteY9" fmla="*/ 30528 h 31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635" h="31063">
                      <a:moveTo>
                        <a:pt x="30864" y="30528"/>
                      </a:moveTo>
                      <a:cubicBezTo>
                        <a:pt x="18546" y="30528"/>
                        <a:pt x="8091" y="27756"/>
                        <a:pt x="-286" y="22229"/>
                      </a:cubicBezTo>
                      <a:cubicBezTo>
                        <a:pt x="-1980" y="21105"/>
                        <a:pt x="-2457" y="18826"/>
                        <a:pt x="-1333" y="17132"/>
                      </a:cubicBezTo>
                      <a:cubicBezTo>
                        <a:pt x="-224" y="15423"/>
                        <a:pt x="2070" y="14945"/>
                        <a:pt x="3764" y="16069"/>
                      </a:cubicBezTo>
                      <a:cubicBezTo>
                        <a:pt x="14342" y="23060"/>
                        <a:pt x="29154" y="24892"/>
                        <a:pt x="47755" y="21520"/>
                      </a:cubicBezTo>
                      <a:cubicBezTo>
                        <a:pt x="66356" y="18148"/>
                        <a:pt x="79582" y="11234"/>
                        <a:pt x="87050" y="980"/>
                      </a:cubicBezTo>
                      <a:cubicBezTo>
                        <a:pt x="88236" y="-668"/>
                        <a:pt x="90531" y="-1022"/>
                        <a:pt x="92178" y="164"/>
                      </a:cubicBezTo>
                      <a:cubicBezTo>
                        <a:pt x="93825" y="1349"/>
                        <a:pt x="94179" y="3643"/>
                        <a:pt x="92994" y="5291"/>
                      </a:cubicBezTo>
                      <a:cubicBezTo>
                        <a:pt x="84372" y="17132"/>
                        <a:pt x="69605" y="25016"/>
                        <a:pt x="49064" y="28742"/>
                      </a:cubicBezTo>
                      <a:cubicBezTo>
                        <a:pt x="43059" y="29881"/>
                        <a:pt x="36977" y="30482"/>
                        <a:pt x="30864" y="3052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4" name="爱设计-8-48">
                  <a:extLst>
                    <a:ext uri="{FF2B5EF4-FFF2-40B4-BE49-F238E27FC236}">
                      <a16:creationId xmlns:a16="http://schemas.microsoft.com/office/drawing/2014/main" id="{45129359-6602-B0EF-AE47-6154BDBCCF3B}"/>
                    </a:ext>
                  </a:extLst>
                </p:cNvPr>
                <p:cNvSpPr/>
                <p:nvPr/>
              </p:nvSpPr>
              <p:spPr>
                <a:xfrm>
                  <a:off x="4434103" y="3630307"/>
                  <a:ext cx="208958" cy="208154"/>
                </a:xfrm>
                <a:custGeom>
                  <a:avLst/>
                  <a:gdLst>
                    <a:gd name="connsiteX0" fmla="*/ 27807 w 208958"/>
                    <a:gd name="connsiteY0" fmla="*/ 207619 h 208154"/>
                    <a:gd name="connsiteX1" fmla="*/ 27391 w 208958"/>
                    <a:gd name="connsiteY1" fmla="*/ 207619 h 208154"/>
                    <a:gd name="connsiteX2" fmla="*/ 24158 w 208958"/>
                    <a:gd name="connsiteY2" fmla="*/ 203569 h 208154"/>
                    <a:gd name="connsiteX3" fmla="*/ 24158 w 208958"/>
                    <a:gd name="connsiteY3" fmla="*/ 203554 h 208154"/>
                    <a:gd name="connsiteX4" fmla="*/ -109 w 208958"/>
                    <a:gd name="connsiteY4" fmla="*/ 58984 h 208154"/>
                    <a:gd name="connsiteX5" fmla="*/ 20986 w 208958"/>
                    <a:gd name="connsiteY5" fmla="*/ 2012 h 208154"/>
                    <a:gd name="connsiteX6" fmla="*/ 61112 w 208958"/>
                    <a:gd name="connsiteY6" fmla="*/ 17409 h 208154"/>
                    <a:gd name="connsiteX7" fmla="*/ 89799 w 208958"/>
                    <a:gd name="connsiteY7" fmla="*/ 61062 h 208154"/>
                    <a:gd name="connsiteX8" fmla="*/ 203573 w 208958"/>
                    <a:gd name="connsiteY8" fmla="*/ 135265 h 208154"/>
                    <a:gd name="connsiteX9" fmla="*/ 203573 w 208958"/>
                    <a:gd name="connsiteY9" fmla="*/ 135265 h 208154"/>
                    <a:gd name="connsiteX10" fmla="*/ 207007 w 208958"/>
                    <a:gd name="connsiteY10" fmla="*/ 139176 h 208154"/>
                    <a:gd name="connsiteX11" fmla="*/ 203573 w 208958"/>
                    <a:gd name="connsiteY11" fmla="*/ 142609 h 208154"/>
                    <a:gd name="connsiteX12" fmla="*/ 83470 w 208958"/>
                    <a:gd name="connsiteY12" fmla="*/ 64943 h 208154"/>
                    <a:gd name="connsiteX13" fmla="*/ 55062 w 208958"/>
                    <a:gd name="connsiteY13" fmla="*/ 21705 h 208154"/>
                    <a:gd name="connsiteX14" fmla="*/ 23988 w 208958"/>
                    <a:gd name="connsiteY14" fmla="*/ 8664 h 208154"/>
                    <a:gd name="connsiteX15" fmla="*/ 6928 w 208958"/>
                    <a:gd name="connsiteY15" fmla="*/ 57182 h 208154"/>
                    <a:gd name="connsiteX16" fmla="*/ 31364 w 208958"/>
                    <a:gd name="connsiteY16" fmla="*/ 204355 h 208154"/>
                    <a:gd name="connsiteX17" fmla="*/ 27807 w 208958"/>
                    <a:gd name="connsiteY17" fmla="*/ 207619 h 208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08958" h="208154">
                      <a:moveTo>
                        <a:pt x="27807" y="207619"/>
                      </a:moveTo>
                      <a:lnTo>
                        <a:pt x="27391" y="207619"/>
                      </a:lnTo>
                      <a:cubicBezTo>
                        <a:pt x="25374" y="207388"/>
                        <a:pt x="23927" y="205587"/>
                        <a:pt x="24158" y="203569"/>
                      </a:cubicBezTo>
                      <a:cubicBezTo>
                        <a:pt x="24158" y="203569"/>
                        <a:pt x="24158" y="203554"/>
                        <a:pt x="24158" y="203554"/>
                      </a:cubicBezTo>
                      <a:cubicBezTo>
                        <a:pt x="27838" y="171095"/>
                        <a:pt x="7528" y="89610"/>
                        <a:pt x="-109" y="58984"/>
                      </a:cubicBezTo>
                      <a:cubicBezTo>
                        <a:pt x="-6699" y="32530"/>
                        <a:pt x="5434" y="9249"/>
                        <a:pt x="20986" y="2012"/>
                      </a:cubicBezTo>
                      <a:cubicBezTo>
                        <a:pt x="27530" y="-1068"/>
                        <a:pt x="44530" y="-5595"/>
                        <a:pt x="61112" y="17409"/>
                      </a:cubicBezTo>
                      <a:cubicBezTo>
                        <a:pt x="72446" y="33146"/>
                        <a:pt x="81669" y="47974"/>
                        <a:pt x="89799" y="61062"/>
                      </a:cubicBezTo>
                      <a:cubicBezTo>
                        <a:pt x="118901" y="107933"/>
                        <a:pt x="136470" y="136158"/>
                        <a:pt x="203573" y="135265"/>
                      </a:cubicBezTo>
                      <a:lnTo>
                        <a:pt x="203573" y="135265"/>
                      </a:lnTo>
                      <a:cubicBezTo>
                        <a:pt x="205606" y="135403"/>
                        <a:pt x="207146" y="137143"/>
                        <a:pt x="207007" y="139176"/>
                      </a:cubicBezTo>
                      <a:cubicBezTo>
                        <a:pt x="206884" y="141023"/>
                        <a:pt x="205421" y="142486"/>
                        <a:pt x="203573" y="142609"/>
                      </a:cubicBezTo>
                      <a:cubicBezTo>
                        <a:pt x="132343" y="143610"/>
                        <a:pt x="112880" y="112322"/>
                        <a:pt x="83470" y="64943"/>
                      </a:cubicBezTo>
                      <a:cubicBezTo>
                        <a:pt x="75402" y="51947"/>
                        <a:pt x="66256" y="37226"/>
                        <a:pt x="55062" y="21705"/>
                      </a:cubicBezTo>
                      <a:cubicBezTo>
                        <a:pt x="45638" y="8633"/>
                        <a:pt x="34320" y="3875"/>
                        <a:pt x="23988" y="8664"/>
                      </a:cubicBezTo>
                      <a:cubicBezTo>
                        <a:pt x="11424" y="14499"/>
                        <a:pt x="1323" y="34701"/>
                        <a:pt x="6928" y="57182"/>
                      </a:cubicBezTo>
                      <a:cubicBezTo>
                        <a:pt x="20093" y="109981"/>
                        <a:pt x="34767" y="174421"/>
                        <a:pt x="31364" y="204355"/>
                      </a:cubicBezTo>
                      <a:cubicBezTo>
                        <a:pt x="31164" y="206171"/>
                        <a:pt x="29639" y="207573"/>
                        <a:pt x="27807" y="20761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5" name="爱设计-8-49">
                  <a:extLst>
                    <a:ext uri="{FF2B5EF4-FFF2-40B4-BE49-F238E27FC236}">
                      <a16:creationId xmlns:a16="http://schemas.microsoft.com/office/drawing/2014/main" id="{75DFE8A4-4EB1-F978-65A5-81495B140514}"/>
                    </a:ext>
                  </a:extLst>
                </p:cNvPr>
                <p:cNvSpPr/>
                <p:nvPr/>
              </p:nvSpPr>
              <p:spPr>
                <a:xfrm>
                  <a:off x="4342543" y="3828602"/>
                  <a:ext cx="315956" cy="101308"/>
                </a:xfrm>
                <a:custGeom>
                  <a:avLst/>
                  <a:gdLst>
                    <a:gd name="connsiteX0" fmla="*/ 208044 w 315956"/>
                    <a:gd name="connsiteY0" fmla="*/ 100772 h 101308"/>
                    <a:gd name="connsiteX1" fmla="*/ 91451 w 315956"/>
                    <a:gd name="connsiteY1" fmla="*/ 76136 h 101308"/>
                    <a:gd name="connsiteX2" fmla="*/ -1444 w 315956"/>
                    <a:gd name="connsiteY2" fmla="*/ 4982 h 101308"/>
                    <a:gd name="connsiteX3" fmla="*/ -120 w 315956"/>
                    <a:gd name="connsiteY3" fmla="*/ -38 h 101308"/>
                    <a:gd name="connsiteX4" fmla="*/ 4900 w 315956"/>
                    <a:gd name="connsiteY4" fmla="*/ 1287 h 101308"/>
                    <a:gd name="connsiteX5" fmla="*/ 209615 w 315956"/>
                    <a:gd name="connsiteY5" fmla="*/ 93366 h 101308"/>
                    <a:gd name="connsiteX6" fmla="*/ 310193 w 315956"/>
                    <a:gd name="connsiteY6" fmla="*/ 91826 h 101308"/>
                    <a:gd name="connsiteX7" fmla="*/ 314012 w 315956"/>
                    <a:gd name="connsiteY7" fmla="*/ 95337 h 101308"/>
                    <a:gd name="connsiteX8" fmla="*/ 310485 w 315956"/>
                    <a:gd name="connsiteY8" fmla="*/ 99155 h 101308"/>
                    <a:gd name="connsiteX9" fmla="*/ 209675 w 315956"/>
                    <a:gd name="connsiteY9" fmla="*/ 100695 h 10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5956" h="101308">
                      <a:moveTo>
                        <a:pt x="208044" y="100772"/>
                      </a:moveTo>
                      <a:cubicBezTo>
                        <a:pt x="172366" y="100772"/>
                        <a:pt x="128929" y="91626"/>
                        <a:pt x="91451" y="76136"/>
                      </a:cubicBezTo>
                      <a:cubicBezTo>
                        <a:pt x="60548" y="63402"/>
                        <a:pt x="19358" y="40721"/>
                        <a:pt x="-1444" y="4982"/>
                      </a:cubicBezTo>
                      <a:cubicBezTo>
                        <a:pt x="-2460" y="3227"/>
                        <a:pt x="-1875" y="979"/>
                        <a:pt x="-120" y="-38"/>
                      </a:cubicBezTo>
                      <a:cubicBezTo>
                        <a:pt x="1635" y="-1054"/>
                        <a:pt x="3883" y="-469"/>
                        <a:pt x="4900" y="1287"/>
                      </a:cubicBezTo>
                      <a:cubicBezTo>
                        <a:pt x="37374" y="57073"/>
                        <a:pt x="136998" y="93997"/>
                        <a:pt x="209615" y="93366"/>
                      </a:cubicBezTo>
                      <a:cubicBezTo>
                        <a:pt x="287666" y="92750"/>
                        <a:pt x="309977" y="91826"/>
                        <a:pt x="310193" y="91826"/>
                      </a:cubicBezTo>
                      <a:cubicBezTo>
                        <a:pt x="312210" y="91749"/>
                        <a:pt x="313919" y="93320"/>
                        <a:pt x="314012" y="95337"/>
                      </a:cubicBezTo>
                      <a:cubicBezTo>
                        <a:pt x="314088" y="97369"/>
                        <a:pt x="312503" y="99078"/>
                        <a:pt x="310485" y="99155"/>
                      </a:cubicBezTo>
                      <a:cubicBezTo>
                        <a:pt x="310270" y="99155"/>
                        <a:pt x="287897" y="100048"/>
                        <a:pt x="209675" y="10069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6" name="爱设计-8-50">
                  <a:extLst>
                    <a:ext uri="{FF2B5EF4-FFF2-40B4-BE49-F238E27FC236}">
                      <a16:creationId xmlns:a16="http://schemas.microsoft.com/office/drawing/2014/main" id="{F7BEA6E4-72D5-AD89-FED6-FFCB5CE9638F}"/>
                    </a:ext>
                  </a:extLst>
                </p:cNvPr>
                <p:cNvSpPr/>
                <p:nvPr/>
              </p:nvSpPr>
              <p:spPr>
                <a:xfrm>
                  <a:off x="4261238" y="3267899"/>
                  <a:ext cx="25271" cy="88462"/>
                </a:xfrm>
                <a:custGeom>
                  <a:avLst/>
                  <a:gdLst>
                    <a:gd name="connsiteX0" fmla="*/ 19656 w 25271"/>
                    <a:gd name="connsiteY0" fmla="*/ 87921 h 88462"/>
                    <a:gd name="connsiteX1" fmla="*/ 16068 w 25271"/>
                    <a:gd name="connsiteY1" fmla="*/ 85041 h 88462"/>
                    <a:gd name="connsiteX2" fmla="*/ -1886 w 25271"/>
                    <a:gd name="connsiteY2" fmla="*/ 3756 h 88462"/>
                    <a:gd name="connsiteX3" fmla="*/ 1101 w 25271"/>
                    <a:gd name="connsiteY3" fmla="*/ -478 h 88462"/>
                    <a:gd name="connsiteX4" fmla="*/ 5274 w 25271"/>
                    <a:gd name="connsiteY4" fmla="*/ 2216 h 88462"/>
                    <a:gd name="connsiteX5" fmla="*/ 23243 w 25271"/>
                    <a:gd name="connsiteY5" fmla="*/ 83502 h 88462"/>
                    <a:gd name="connsiteX6" fmla="*/ 20457 w 25271"/>
                    <a:gd name="connsiteY6" fmla="*/ 87874 h 88462"/>
                    <a:gd name="connsiteX7" fmla="*/ 20441 w 25271"/>
                    <a:gd name="connsiteY7" fmla="*/ 87874 h 88462"/>
                    <a:gd name="connsiteX8" fmla="*/ 19656 w 25271"/>
                    <a:gd name="connsiteY8" fmla="*/ 87921 h 88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271" h="88462">
                      <a:moveTo>
                        <a:pt x="19656" y="87921"/>
                      </a:moveTo>
                      <a:cubicBezTo>
                        <a:pt x="17931" y="87921"/>
                        <a:pt x="16438" y="86720"/>
                        <a:pt x="16068" y="85041"/>
                      </a:cubicBezTo>
                      <a:lnTo>
                        <a:pt x="-1886" y="3756"/>
                      </a:lnTo>
                      <a:cubicBezTo>
                        <a:pt x="-2240" y="1770"/>
                        <a:pt x="-900" y="-140"/>
                        <a:pt x="1101" y="-478"/>
                      </a:cubicBezTo>
                      <a:cubicBezTo>
                        <a:pt x="2980" y="-817"/>
                        <a:pt x="4797" y="369"/>
                        <a:pt x="5274" y="2216"/>
                      </a:cubicBezTo>
                      <a:lnTo>
                        <a:pt x="23243" y="83502"/>
                      </a:lnTo>
                      <a:cubicBezTo>
                        <a:pt x="23674" y="85472"/>
                        <a:pt x="22427" y="87428"/>
                        <a:pt x="20457" y="87874"/>
                      </a:cubicBezTo>
                      <a:cubicBezTo>
                        <a:pt x="20457" y="87874"/>
                        <a:pt x="20441" y="87874"/>
                        <a:pt x="20441" y="87874"/>
                      </a:cubicBezTo>
                      <a:cubicBezTo>
                        <a:pt x="20179" y="87921"/>
                        <a:pt x="19917" y="87936"/>
                        <a:pt x="19656" y="8792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7" name="爱设计-8-51">
                  <a:extLst>
                    <a:ext uri="{FF2B5EF4-FFF2-40B4-BE49-F238E27FC236}">
                      <a16:creationId xmlns:a16="http://schemas.microsoft.com/office/drawing/2014/main" id="{5905A8D0-104E-9DCA-D639-E048ABD7A0C9}"/>
                    </a:ext>
                  </a:extLst>
                </p:cNvPr>
                <p:cNvSpPr/>
                <p:nvPr/>
              </p:nvSpPr>
              <p:spPr>
                <a:xfrm>
                  <a:off x="4341789" y="2768465"/>
                  <a:ext cx="467561" cy="190580"/>
                </a:xfrm>
                <a:custGeom>
                  <a:avLst/>
                  <a:gdLst>
                    <a:gd name="connsiteX0" fmla="*/ 109297 w 467561"/>
                    <a:gd name="connsiteY0" fmla="*/ 190044 h 190580"/>
                    <a:gd name="connsiteX1" fmla="*/ 107095 w 467561"/>
                    <a:gd name="connsiteY1" fmla="*/ 189644 h 190580"/>
                    <a:gd name="connsiteX2" fmla="*/ -1629 w 467561"/>
                    <a:gd name="connsiteY2" fmla="*/ 102831 h 190580"/>
                    <a:gd name="connsiteX3" fmla="*/ 249 w 467561"/>
                    <a:gd name="connsiteY3" fmla="*/ 97981 h 190580"/>
                    <a:gd name="connsiteX4" fmla="*/ 5084 w 467561"/>
                    <a:gd name="connsiteY4" fmla="*/ 99859 h 190580"/>
                    <a:gd name="connsiteX5" fmla="*/ 106109 w 467561"/>
                    <a:gd name="connsiteY5" fmla="*/ 181960 h 190580"/>
                    <a:gd name="connsiteX6" fmla="*/ 163343 w 467561"/>
                    <a:gd name="connsiteY6" fmla="*/ 91113 h 190580"/>
                    <a:gd name="connsiteX7" fmla="*/ 165345 w 467561"/>
                    <a:gd name="connsiteY7" fmla="*/ 87911 h 190580"/>
                    <a:gd name="connsiteX8" fmla="*/ 271590 w 467561"/>
                    <a:gd name="connsiteY8" fmla="*/ 158664 h 190580"/>
                    <a:gd name="connsiteX9" fmla="*/ 384071 w 467561"/>
                    <a:gd name="connsiteY9" fmla="*/ 91098 h 190580"/>
                    <a:gd name="connsiteX10" fmla="*/ 458519 w 467561"/>
                    <a:gd name="connsiteY10" fmla="*/ 1790 h 190580"/>
                    <a:gd name="connsiteX11" fmla="*/ 463293 w 467561"/>
                    <a:gd name="connsiteY11" fmla="*/ -273 h 190580"/>
                    <a:gd name="connsiteX12" fmla="*/ 465495 w 467561"/>
                    <a:gd name="connsiteY12" fmla="*/ 4100 h 190580"/>
                    <a:gd name="connsiteX13" fmla="*/ 272391 w 467561"/>
                    <a:gd name="connsiteY13" fmla="*/ 166131 h 190580"/>
                    <a:gd name="connsiteX14" fmla="*/ 270635 w 467561"/>
                    <a:gd name="connsiteY14" fmla="*/ 166778 h 190580"/>
                    <a:gd name="connsiteX15" fmla="*/ 167578 w 467561"/>
                    <a:gd name="connsiteY15" fmla="*/ 98135 h 190580"/>
                    <a:gd name="connsiteX16" fmla="*/ 110606 w 467561"/>
                    <a:gd name="connsiteY16" fmla="*/ 188212 h 190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67561" h="190580">
                      <a:moveTo>
                        <a:pt x="109297" y="190044"/>
                      </a:moveTo>
                      <a:lnTo>
                        <a:pt x="107095" y="189644"/>
                      </a:lnTo>
                      <a:cubicBezTo>
                        <a:pt x="69524" y="182777"/>
                        <a:pt x="18588" y="148439"/>
                        <a:pt x="-1629" y="102831"/>
                      </a:cubicBezTo>
                      <a:cubicBezTo>
                        <a:pt x="-2445" y="100983"/>
                        <a:pt x="-1614" y="98812"/>
                        <a:pt x="249" y="97981"/>
                      </a:cubicBezTo>
                      <a:cubicBezTo>
                        <a:pt x="2097" y="97165"/>
                        <a:pt x="4268" y="98011"/>
                        <a:pt x="5084" y="99859"/>
                      </a:cubicBezTo>
                      <a:cubicBezTo>
                        <a:pt x="25748" y="146468"/>
                        <a:pt x="75683" y="175432"/>
                        <a:pt x="106109" y="181960"/>
                      </a:cubicBezTo>
                      <a:cubicBezTo>
                        <a:pt x="112946" y="171690"/>
                        <a:pt x="143064" y="123618"/>
                        <a:pt x="163343" y="91113"/>
                      </a:cubicBezTo>
                      <a:lnTo>
                        <a:pt x="165345" y="87911"/>
                      </a:lnTo>
                      <a:lnTo>
                        <a:pt x="271590" y="158664"/>
                      </a:lnTo>
                      <a:cubicBezTo>
                        <a:pt x="306035" y="145622"/>
                        <a:pt x="347932" y="120462"/>
                        <a:pt x="384071" y="91098"/>
                      </a:cubicBezTo>
                      <a:cubicBezTo>
                        <a:pt x="423120" y="59363"/>
                        <a:pt x="450281" y="26843"/>
                        <a:pt x="458519" y="1790"/>
                      </a:cubicBezTo>
                      <a:cubicBezTo>
                        <a:pt x="459274" y="-104"/>
                        <a:pt x="461414" y="-1027"/>
                        <a:pt x="463293" y="-273"/>
                      </a:cubicBezTo>
                      <a:cubicBezTo>
                        <a:pt x="465033" y="420"/>
                        <a:pt x="465973" y="2298"/>
                        <a:pt x="465495" y="4100"/>
                      </a:cubicBezTo>
                      <a:cubicBezTo>
                        <a:pt x="446540" y="61334"/>
                        <a:pt x="344360" y="139601"/>
                        <a:pt x="272391" y="166131"/>
                      </a:cubicBezTo>
                      <a:lnTo>
                        <a:pt x="270635" y="166778"/>
                      </a:lnTo>
                      <a:lnTo>
                        <a:pt x="167578" y="98135"/>
                      </a:lnTo>
                      <a:cubicBezTo>
                        <a:pt x="156676" y="115611"/>
                        <a:pt x="114024" y="183885"/>
                        <a:pt x="110606" y="18821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8" name="爱设计-8-52">
                  <a:extLst>
                    <a:ext uri="{FF2B5EF4-FFF2-40B4-BE49-F238E27FC236}">
                      <a16:creationId xmlns:a16="http://schemas.microsoft.com/office/drawing/2014/main" id="{05961BA1-7928-DB9F-5EFA-9CE53147A7FD}"/>
                    </a:ext>
                  </a:extLst>
                </p:cNvPr>
                <p:cNvSpPr/>
                <p:nvPr/>
              </p:nvSpPr>
              <p:spPr>
                <a:xfrm>
                  <a:off x="5490703" y="2982604"/>
                  <a:ext cx="214555" cy="333382"/>
                </a:xfrm>
                <a:custGeom>
                  <a:avLst/>
                  <a:gdLst>
                    <a:gd name="connsiteX0" fmla="*/ 211395 w 214555"/>
                    <a:gd name="connsiteY0" fmla="*/ 179542 h 333382"/>
                    <a:gd name="connsiteX1" fmla="*/ 116991 w 214555"/>
                    <a:gd name="connsiteY1" fmla="*/ 98472 h 333382"/>
                    <a:gd name="connsiteX2" fmla="*/ 4217 w 214555"/>
                    <a:gd name="connsiteY2" fmla="*/ 403 h 333382"/>
                    <a:gd name="connsiteX3" fmla="*/ -1002 w 214555"/>
                    <a:gd name="connsiteY3" fmla="*/ 696 h 333382"/>
                    <a:gd name="connsiteX4" fmla="*/ -1942 w 214555"/>
                    <a:gd name="connsiteY4" fmla="*/ 3190 h 333382"/>
                    <a:gd name="connsiteX5" fmla="*/ 830 w 214555"/>
                    <a:gd name="connsiteY5" fmla="*/ 264183 h 333382"/>
                    <a:gd name="connsiteX6" fmla="*/ 4495 w 214555"/>
                    <a:gd name="connsiteY6" fmla="*/ 267879 h 333382"/>
                    <a:gd name="connsiteX7" fmla="*/ 5449 w 214555"/>
                    <a:gd name="connsiteY7" fmla="*/ 267756 h 333382"/>
                    <a:gd name="connsiteX8" fmla="*/ 88598 w 214555"/>
                    <a:gd name="connsiteY8" fmla="*/ 233203 h 333382"/>
                    <a:gd name="connsiteX9" fmla="*/ 92785 w 214555"/>
                    <a:gd name="connsiteY9" fmla="*/ 235097 h 333382"/>
                    <a:gd name="connsiteX10" fmla="*/ 141243 w 214555"/>
                    <a:gd name="connsiteY10" fmla="*/ 330841 h 333382"/>
                    <a:gd name="connsiteX11" fmla="*/ 145785 w 214555"/>
                    <a:gd name="connsiteY11" fmla="*/ 332627 h 333382"/>
                    <a:gd name="connsiteX12" fmla="*/ 184141 w 214555"/>
                    <a:gd name="connsiteY12" fmla="*/ 318769 h 333382"/>
                    <a:gd name="connsiteX13" fmla="*/ 186358 w 214555"/>
                    <a:gd name="connsiteY13" fmla="*/ 314057 h 333382"/>
                    <a:gd name="connsiteX14" fmla="*/ 186174 w 214555"/>
                    <a:gd name="connsiteY14" fmla="*/ 313626 h 333382"/>
                    <a:gd name="connsiteX15" fmla="*/ 139333 w 214555"/>
                    <a:gd name="connsiteY15" fmla="*/ 222271 h 333382"/>
                    <a:gd name="connsiteX16" fmla="*/ 140935 w 214555"/>
                    <a:gd name="connsiteY16" fmla="*/ 217297 h 333382"/>
                    <a:gd name="connsiteX17" fmla="*/ 141704 w 214555"/>
                    <a:gd name="connsiteY17" fmla="*/ 217004 h 333382"/>
                    <a:gd name="connsiteX18" fmla="*/ 209871 w 214555"/>
                    <a:gd name="connsiteY18" fmla="*/ 185855 h 333382"/>
                    <a:gd name="connsiteX19" fmla="*/ 212489 w 214555"/>
                    <a:gd name="connsiteY19" fmla="*/ 181328 h 333382"/>
                    <a:gd name="connsiteX20" fmla="*/ 211395 w 214555"/>
                    <a:gd name="connsiteY20" fmla="*/ 179542 h 33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14555" h="333382">
                      <a:moveTo>
                        <a:pt x="211395" y="179542"/>
                      </a:moveTo>
                      <a:lnTo>
                        <a:pt x="116991" y="98472"/>
                      </a:lnTo>
                      <a:lnTo>
                        <a:pt x="4217" y="403"/>
                      </a:lnTo>
                      <a:cubicBezTo>
                        <a:pt x="2693" y="-952"/>
                        <a:pt x="353" y="-829"/>
                        <a:pt x="-1002" y="696"/>
                      </a:cubicBezTo>
                      <a:cubicBezTo>
                        <a:pt x="-1618" y="1373"/>
                        <a:pt x="-1957" y="2266"/>
                        <a:pt x="-1942" y="3190"/>
                      </a:cubicBezTo>
                      <a:lnTo>
                        <a:pt x="830" y="264183"/>
                      </a:lnTo>
                      <a:cubicBezTo>
                        <a:pt x="830" y="266216"/>
                        <a:pt x="2462" y="267864"/>
                        <a:pt x="4495" y="267879"/>
                      </a:cubicBezTo>
                      <a:cubicBezTo>
                        <a:pt x="4818" y="267879"/>
                        <a:pt x="5141" y="267833"/>
                        <a:pt x="5449" y="267756"/>
                      </a:cubicBezTo>
                      <a:lnTo>
                        <a:pt x="88598" y="233203"/>
                      </a:lnTo>
                      <a:cubicBezTo>
                        <a:pt x="90261" y="232772"/>
                        <a:pt x="92016" y="233557"/>
                        <a:pt x="92785" y="235097"/>
                      </a:cubicBezTo>
                      <a:lnTo>
                        <a:pt x="141243" y="330841"/>
                      </a:lnTo>
                      <a:cubicBezTo>
                        <a:pt x="142089" y="332488"/>
                        <a:pt x="144030" y="333258"/>
                        <a:pt x="145785" y="332627"/>
                      </a:cubicBezTo>
                      <a:lnTo>
                        <a:pt x="184141" y="318769"/>
                      </a:lnTo>
                      <a:cubicBezTo>
                        <a:pt x="186051" y="318076"/>
                        <a:pt x="187051" y="315982"/>
                        <a:pt x="186358" y="314057"/>
                      </a:cubicBezTo>
                      <a:cubicBezTo>
                        <a:pt x="186312" y="313919"/>
                        <a:pt x="186251" y="313765"/>
                        <a:pt x="186174" y="313626"/>
                      </a:cubicBezTo>
                      <a:lnTo>
                        <a:pt x="139333" y="222271"/>
                      </a:lnTo>
                      <a:cubicBezTo>
                        <a:pt x="138394" y="220454"/>
                        <a:pt x="139118" y="218221"/>
                        <a:pt x="140935" y="217297"/>
                      </a:cubicBezTo>
                      <a:cubicBezTo>
                        <a:pt x="141181" y="217174"/>
                        <a:pt x="141443" y="217066"/>
                        <a:pt x="141704" y="217004"/>
                      </a:cubicBezTo>
                      <a:lnTo>
                        <a:pt x="209871" y="185855"/>
                      </a:lnTo>
                      <a:cubicBezTo>
                        <a:pt x="211842" y="185331"/>
                        <a:pt x="213012" y="183299"/>
                        <a:pt x="212489" y="181328"/>
                      </a:cubicBezTo>
                      <a:cubicBezTo>
                        <a:pt x="212304" y="180635"/>
                        <a:pt x="211919" y="180019"/>
                        <a:pt x="211395" y="179542"/>
                      </a:cubicBezTo>
                      <a:close/>
                    </a:path>
                  </a:pathLst>
                </a:custGeom>
                <a:solidFill>
                  <a:srgbClr val="C1C7D6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9" name="爱设计-8-53">
                  <a:extLst>
                    <a:ext uri="{FF2B5EF4-FFF2-40B4-BE49-F238E27FC236}">
                      <a16:creationId xmlns:a16="http://schemas.microsoft.com/office/drawing/2014/main" id="{3BE31FD2-31A7-FB3E-472C-754A04BD87A9}"/>
                    </a:ext>
                  </a:extLst>
                </p:cNvPr>
                <p:cNvSpPr/>
                <p:nvPr/>
              </p:nvSpPr>
              <p:spPr>
                <a:xfrm>
                  <a:off x="5485684" y="2982604"/>
                  <a:ext cx="33721" cy="268414"/>
                </a:xfrm>
                <a:custGeom>
                  <a:avLst/>
                  <a:gdLst>
                    <a:gd name="connsiteX0" fmla="*/ 24234 w 33721"/>
                    <a:gd name="connsiteY0" fmla="*/ 21560 h 268414"/>
                    <a:gd name="connsiteX1" fmla="*/ 4217 w 33721"/>
                    <a:gd name="connsiteY1" fmla="*/ 403 h 268414"/>
                    <a:gd name="connsiteX2" fmla="*/ -1003 w 33721"/>
                    <a:gd name="connsiteY2" fmla="*/ 696 h 268414"/>
                    <a:gd name="connsiteX3" fmla="*/ -1943 w 33721"/>
                    <a:gd name="connsiteY3" fmla="*/ 3190 h 268414"/>
                    <a:gd name="connsiteX4" fmla="*/ 814 w 33721"/>
                    <a:gd name="connsiteY4" fmla="*/ 264183 h 268414"/>
                    <a:gd name="connsiteX5" fmla="*/ 4509 w 33721"/>
                    <a:gd name="connsiteY5" fmla="*/ 267879 h 268414"/>
                    <a:gd name="connsiteX6" fmla="*/ 5433 w 33721"/>
                    <a:gd name="connsiteY6" fmla="*/ 267756 h 268414"/>
                    <a:gd name="connsiteX7" fmla="*/ 31779 w 33721"/>
                    <a:gd name="connsiteY7" fmla="*/ 256808 h 268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721" h="268414">
                      <a:moveTo>
                        <a:pt x="24234" y="21560"/>
                      </a:moveTo>
                      <a:lnTo>
                        <a:pt x="4217" y="403"/>
                      </a:lnTo>
                      <a:cubicBezTo>
                        <a:pt x="2692" y="-952"/>
                        <a:pt x="352" y="-829"/>
                        <a:pt x="-1003" y="696"/>
                      </a:cubicBezTo>
                      <a:cubicBezTo>
                        <a:pt x="-1619" y="1373"/>
                        <a:pt x="-1943" y="2266"/>
                        <a:pt x="-1943" y="3190"/>
                      </a:cubicBezTo>
                      <a:lnTo>
                        <a:pt x="814" y="264183"/>
                      </a:lnTo>
                      <a:cubicBezTo>
                        <a:pt x="814" y="266231"/>
                        <a:pt x="2477" y="267879"/>
                        <a:pt x="4509" y="267879"/>
                      </a:cubicBezTo>
                      <a:cubicBezTo>
                        <a:pt x="4832" y="267879"/>
                        <a:pt x="5141" y="267833"/>
                        <a:pt x="5433" y="267756"/>
                      </a:cubicBezTo>
                      <a:lnTo>
                        <a:pt x="31779" y="25680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0" name="爱设计-8-54">
                  <a:extLst>
                    <a:ext uri="{FF2B5EF4-FFF2-40B4-BE49-F238E27FC236}">
                      <a16:creationId xmlns:a16="http://schemas.microsoft.com/office/drawing/2014/main" id="{7BA441CC-39D0-AC5B-697A-ECB8F2452F50}"/>
                    </a:ext>
                  </a:extLst>
                </p:cNvPr>
                <p:cNvSpPr/>
                <p:nvPr/>
              </p:nvSpPr>
              <p:spPr>
                <a:xfrm>
                  <a:off x="5584323" y="3216226"/>
                  <a:ext cx="72354" cy="99760"/>
                </a:xfrm>
                <a:custGeom>
                  <a:avLst/>
                  <a:gdLst>
                    <a:gd name="connsiteX0" fmla="*/ 25204 w 72354"/>
                    <a:gd name="connsiteY0" fmla="*/ 1475 h 99760"/>
                    <a:gd name="connsiteX1" fmla="*/ 21016 w 72354"/>
                    <a:gd name="connsiteY1" fmla="*/ -419 h 99760"/>
                    <a:gd name="connsiteX2" fmla="*/ -1943 w 72354"/>
                    <a:gd name="connsiteY2" fmla="*/ 9113 h 99760"/>
                    <a:gd name="connsiteX3" fmla="*/ 42711 w 72354"/>
                    <a:gd name="connsiteY3" fmla="*/ 97219 h 99760"/>
                    <a:gd name="connsiteX4" fmla="*/ 47238 w 72354"/>
                    <a:gd name="connsiteY4" fmla="*/ 99005 h 99760"/>
                    <a:gd name="connsiteX5" fmla="*/ 70412 w 72354"/>
                    <a:gd name="connsiteY5" fmla="*/ 90675 h 99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2354" h="99760">
                      <a:moveTo>
                        <a:pt x="25204" y="1475"/>
                      </a:moveTo>
                      <a:cubicBezTo>
                        <a:pt x="24434" y="-65"/>
                        <a:pt x="22678" y="-850"/>
                        <a:pt x="21016" y="-419"/>
                      </a:cubicBezTo>
                      <a:lnTo>
                        <a:pt x="-1943" y="9113"/>
                      </a:lnTo>
                      <a:lnTo>
                        <a:pt x="42711" y="97219"/>
                      </a:lnTo>
                      <a:cubicBezTo>
                        <a:pt x="43558" y="98867"/>
                        <a:pt x="45498" y="99636"/>
                        <a:pt x="47238" y="99005"/>
                      </a:cubicBezTo>
                      <a:lnTo>
                        <a:pt x="70412" y="906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1" name="爱设计-8-55">
                  <a:extLst>
                    <a:ext uri="{FF2B5EF4-FFF2-40B4-BE49-F238E27FC236}">
                      <a16:creationId xmlns:a16="http://schemas.microsoft.com/office/drawing/2014/main" id="{A38D533D-E578-9731-3084-B5415A7901CE}"/>
                    </a:ext>
                  </a:extLst>
                </p:cNvPr>
                <p:cNvSpPr/>
                <p:nvPr/>
              </p:nvSpPr>
              <p:spPr>
                <a:xfrm>
                  <a:off x="5487362" y="2979201"/>
                  <a:ext cx="223930" cy="340169"/>
                </a:xfrm>
                <a:custGeom>
                  <a:avLst/>
                  <a:gdLst>
                    <a:gd name="connsiteX0" fmla="*/ 147894 w 223930"/>
                    <a:gd name="connsiteY0" fmla="*/ 339633 h 340169"/>
                    <a:gd name="connsiteX1" fmla="*/ 141597 w 223930"/>
                    <a:gd name="connsiteY1" fmla="*/ 335784 h 340169"/>
                    <a:gd name="connsiteX2" fmla="*/ 93124 w 223930"/>
                    <a:gd name="connsiteY2" fmla="*/ 240025 h 340169"/>
                    <a:gd name="connsiteX3" fmla="*/ 92893 w 223930"/>
                    <a:gd name="connsiteY3" fmla="*/ 239871 h 340169"/>
                    <a:gd name="connsiteX4" fmla="*/ 9868 w 223930"/>
                    <a:gd name="connsiteY4" fmla="*/ 274377 h 340169"/>
                    <a:gd name="connsiteX5" fmla="*/ 9637 w 223930"/>
                    <a:gd name="connsiteY5" fmla="*/ 274377 h 340169"/>
                    <a:gd name="connsiteX6" fmla="*/ 1030 w 223930"/>
                    <a:gd name="connsiteY6" fmla="*/ 269281 h 340169"/>
                    <a:gd name="connsiteX7" fmla="*/ 814 w 223930"/>
                    <a:gd name="connsiteY7" fmla="*/ 267525 h 340169"/>
                    <a:gd name="connsiteX8" fmla="*/ -1942 w 223930"/>
                    <a:gd name="connsiteY8" fmla="*/ 6563 h 340169"/>
                    <a:gd name="connsiteX9" fmla="*/ 5079 w 223930"/>
                    <a:gd name="connsiteY9" fmla="*/ -536 h 340169"/>
                    <a:gd name="connsiteX10" fmla="*/ 9760 w 223930"/>
                    <a:gd name="connsiteY10" fmla="*/ 1189 h 340169"/>
                    <a:gd name="connsiteX11" fmla="*/ 122534 w 223930"/>
                    <a:gd name="connsiteY11" fmla="*/ 99258 h 340169"/>
                    <a:gd name="connsiteX12" fmla="*/ 219541 w 223930"/>
                    <a:gd name="connsiteY12" fmla="*/ 183592 h 340169"/>
                    <a:gd name="connsiteX13" fmla="*/ 220264 w 223930"/>
                    <a:gd name="connsiteY13" fmla="*/ 193554 h 340169"/>
                    <a:gd name="connsiteX14" fmla="*/ 216892 w 223930"/>
                    <a:gd name="connsiteY14" fmla="*/ 195725 h 340169"/>
                    <a:gd name="connsiteX15" fmla="*/ 145862 w 223930"/>
                    <a:gd name="connsiteY15" fmla="*/ 223672 h 340169"/>
                    <a:gd name="connsiteX16" fmla="*/ 145662 w 223930"/>
                    <a:gd name="connsiteY16" fmla="*/ 223842 h 340169"/>
                    <a:gd name="connsiteX17" fmla="*/ 145662 w 223930"/>
                    <a:gd name="connsiteY17" fmla="*/ 224103 h 340169"/>
                    <a:gd name="connsiteX18" fmla="*/ 192502 w 223930"/>
                    <a:gd name="connsiteY18" fmla="*/ 315459 h 340169"/>
                    <a:gd name="connsiteX19" fmla="*/ 189453 w 223930"/>
                    <a:gd name="connsiteY19" fmla="*/ 324975 h 340169"/>
                    <a:gd name="connsiteX20" fmla="*/ 188606 w 223930"/>
                    <a:gd name="connsiteY20" fmla="*/ 325344 h 340169"/>
                    <a:gd name="connsiteX21" fmla="*/ 150250 w 223930"/>
                    <a:gd name="connsiteY21" fmla="*/ 339202 h 340169"/>
                    <a:gd name="connsiteX22" fmla="*/ 147894 w 223930"/>
                    <a:gd name="connsiteY22" fmla="*/ 339633 h 340169"/>
                    <a:gd name="connsiteX23" fmla="*/ 92878 w 223930"/>
                    <a:gd name="connsiteY23" fmla="*/ 233111 h 340169"/>
                    <a:gd name="connsiteX24" fmla="*/ 99160 w 223930"/>
                    <a:gd name="connsiteY24" fmla="*/ 236961 h 340169"/>
                    <a:gd name="connsiteX25" fmla="*/ 147617 w 223930"/>
                    <a:gd name="connsiteY25" fmla="*/ 332720 h 340169"/>
                    <a:gd name="connsiteX26" fmla="*/ 147986 w 223930"/>
                    <a:gd name="connsiteY26" fmla="*/ 332858 h 340169"/>
                    <a:gd name="connsiteX27" fmla="*/ 186343 w 223930"/>
                    <a:gd name="connsiteY27" fmla="*/ 319000 h 340169"/>
                    <a:gd name="connsiteX28" fmla="*/ 186528 w 223930"/>
                    <a:gd name="connsiteY28" fmla="*/ 318815 h 340169"/>
                    <a:gd name="connsiteX29" fmla="*/ 186528 w 223930"/>
                    <a:gd name="connsiteY29" fmla="*/ 318569 h 340169"/>
                    <a:gd name="connsiteX30" fmla="*/ 139687 w 223930"/>
                    <a:gd name="connsiteY30" fmla="*/ 227214 h 340169"/>
                    <a:gd name="connsiteX31" fmla="*/ 139533 w 223930"/>
                    <a:gd name="connsiteY31" fmla="*/ 221055 h 340169"/>
                    <a:gd name="connsiteX32" fmla="*/ 143999 w 223930"/>
                    <a:gd name="connsiteY32" fmla="*/ 217174 h 340169"/>
                    <a:gd name="connsiteX33" fmla="*/ 215029 w 223930"/>
                    <a:gd name="connsiteY33" fmla="*/ 189212 h 340169"/>
                    <a:gd name="connsiteX34" fmla="*/ 215244 w 223930"/>
                    <a:gd name="connsiteY34" fmla="*/ 188981 h 340169"/>
                    <a:gd name="connsiteX35" fmla="*/ 215152 w 223930"/>
                    <a:gd name="connsiteY35" fmla="*/ 188688 h 340169"/>
                    <a:gd name="connsiteX36" fmla="*/ 118146 w 223930"/>
                    <a:gd name="connsiteY36" fmla="*/ 104354 h 340169"/>
                    <a:gd name="connsiteX37" fmla="*/ 5372 w 223930"/>
                    <a:gd name="connsiteY37" fmla="*/ 6286 h 340169"/>
                    <a:gd name="connsiteX38" fmla="*/ 5048 w 223930"/>
                    <a:gd name="connsiteY38" fmla="*/ 6286 h 340169"/>
                    <a:gd name="connsiteX39" fmla="*/ 4863 w 223930"/>
                    <a:gd name="connsiteY39" fmla="*/ 6563 h 340169"/>
                    <a:gd name="connsiteX40" fmla="*/ 7620 w 223930"/>
                    <a:gd name="connsiteY40" fmla="*/ 267525 h 340169"/>
                    <a:gd name="connsiteX41" fmla="*/ 7743 w 223930"/>
                    <a:gd name="connsiteY41" fmla="*/ 267802 h 340169"/>
                    <a:gd name="connsiteX42" fmla="*/ 7897 w 223930"/>
                    <a:gd name="connsiteY42" fmla="*/ 267802 h 340169"/>
                    <a:gd name="connsiteX43" fmla="*/ 90922 w 223930"/>
                    <a:gd name="connsiteY43" fmla="*/ 233296 h 340169"/>
                    <a:gd name="connsiteX44" fmla="*/ 91169 w 223930"/>
                    <a:gd name="connsiteY44" fmla="*/ 233296 h 340169"/>
                    <a:gd name="connsiteX45" fmla="*/ 92878 w 223930"/>
                    <a:gd name="connsiteY45" fmla="*/ 233111 h 340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223930" h="340169">
                      <a:moveTo>
                        <a:pt x="147894" y="339633"/>
                      </a:moveTo>
                      <a:cubicBezTo>
                        <a:pt x="145246" y="339633"/>
                        <a:pt x="142813" y="338140"/>
                        <a:pt x="141597" y="335784"/>
                      </a:cubicBezTo>
                      <a:lnTo>
                        <a:pt x="93124" y="240025"/>
                      </a:lnTo>
                      <a:cubicBezTo>
                        <a:pt x="93078" y="239932"/>
                        <a:pt x="93001" y="239871"/>
                        <a:pt x="92893" y="239871"/>
                      </a:cubicBezTo>
                      <a:lnTo>
                        <a:pt x="9868" y="274377"/>
                      </a:lnTo>
                      <a:lnTo>
                        <a:pt x="9637" y="274377"/>
                      </a:lnTo>
                      <a:cubicBezTo>
                        <a:pt x="5849" y="275347"/>
                        <a:pt x="1999" y="273069"/>
                        <a:pt x="1030" y="269281"/>
                      </a:cubicBezTo>
                      <a:cubicBezTo>
                        <a:pt x="891" y="268711"/>
                        <a:pt x="814" y="268126"/>
                        <a:pt x="814" y="267525"/>
                      </a:cubicBezTo>
                      <a:lnTo>
                        <a:pt x="-1942" y="6563"/>
                      </a:lnTo>
                      <a:cubicBezTo>
                        <a:pt x="-1958" y="2667"/>
                        <a:pt x="1184" y="-520"/>
                        <a:pt x="5079" y="-536"/>
                      </a:cubicBezTo>
                      <a:cubicBezTo>
                        <a:pt x="6804" y="-551"/>
                        <a:pt x="8467" y="65"/>
                        <a:pt x="9760" y="1189"/>
                      </a:cubicBezTo>
                      <a:lnTo>
                        <a:pt x="122534" y="99258"/>
                      </a:lnTo>
                      <a:lnTo>
                        <a:pt x="219541" y="183592"/>
                      </a:lnTo>
                      <a:cubicBezTo>
                        <a:pt x="222497" y="186148"/>
                        <a:pt x="222820" y="190613"/>
                        <a:pt x="220264" y="193554"/>
                      </a:cubicBezTo>
                      <a:cubicBezTo>
                        <a:pt x="219371" y="194586"/>
                        <a:pt x="218201" y="195340"/>
                        <a:pt x="216892" y="195725"/>
                      </a:cubicBezTo>
                      <a:lnTo>
                        <a:pt x="145862" y="223672"/>
                      </a:lnTo>
                      <a:cubicBezTo>
                        <a:pt x="145769" y="223688"/>
                        <a:pt x="145693" y="223749"/>
                        <a:pt x="145662" y="223842"/>
                      </a:cubicBezTo>
                      <a:cubicBezTo>
                        <a:pt x="145615" y="223919"/>
                        <a:pt x="145615" y="224026"/>
                        <a:pt x="145662" y="224103"/>
                      </a:cubicBezTo>
                      <a:lnTo>
                        <a:pt x="192502" y="315459"/>
                      </a:lnTo>
                      <a:cubicBezTo>
                        <a:pt x="194287" y="318923"/>
                        <a:pt x="192918" y="323188"/>
                        <a:pt x="189453" y="324975"/>
                      </a:cubicBezTo>
                      <a:cubicBezTo>
                        <a:pt x="189176" y="325113"/>
                        <a:pt x="188898" y="325236"/>
                        <a:pt x="188606" y="325344"/>
                      </a:cubicBezTo>
                      <a:lnTo>
                        <a:pt x="150250" y="339202"/>
                      </a:lnTo>
                      <a:cubicBezTo>
                        <a:pt x="149495" y="339479"/>
                        <a:pt x="148695" y="339618"/>
                        <a:pt x="147894" y="339633"/>
                      </a:cubicBezTo>
                      <a:close/>
                      <a:moveTo>
                        <a:pt x="92878" y="233111"/>
                      </a:moveTo>
                      <a:cubicBezTo>
                        <a:pt x="95526" y="233111"/>
                        <a:pt x="97959" y="234589"/>
                        <a:pt x="99160" y="236961"/>
                      </a:cubicBezTo>
                      <a:lnTo>
                        <a:pt x="147617" y="332720"/>
                      </a:lnTo>
                      <a:cubicBezTo>
                        <a:pt x="147694" y="332843"/>
                        <a:pt x="147848" y="332905"/>
                        <a:pt x="147986" y="332858"/>
                      </a:cubicBezTo>
                      <a:lnTo>
                        <a:pt x="186343" y="319000"/>
                      </a:lnTo>
                      <a:cubicBezTo>
                        <a:pt x="186435" y="318969"/>
                        <a:pt x="186497" y="318908"/>
                        <a:pt x="186528" y="318815"/>
                      </a:cubicBezTo>
                      <a:cubicBezTo>
                        <a:pt x="186574" y="318738"/>
                        <a:pt x="186574" y="318646"/>
                        <a:pt x="186528" y="318569"/>
                      </a:cubicBezTo>
                      <a:lnTo>
                        <a:pt x="139687" y="227214"/>
                      </a:lnTo>
                      <a:cubicBezTo>
                        <a:pt x="138702" y="225289"/>
                        <a:pt x="138640" y="223026"/>
                        <a:pt x="139533" y="221055"/>
                      </a:cubicBezTo>
                      <a:cubicBezTo>
                        <a:pt x="140380" y="219161"/>
                        <a:pt x="142012" y="217744"/>
                        <a:pt x="143999" y="217174"/>
                      </a:cubicBezTo>
                      <a:lnTo>
                        <a:pt x="215029" y="189212"/>
                      </a:lnTo>
                      <a:cubicBezTo>
                        <a:pt x="215152" y="189197"/>
                        <a:pt x="215229" y="189104"/>
                        <a:pt x="215244" y="188981"/>
                      </a:cubicBezTo>
                      <a:cubicBezTo>
                        <a:pt x="215275" y="188873"/>
                        <a:pt x="215244" y="188750"/>
                        <a:pt x="215152" y="188688"/>
                      </a:cubicBezTo>
                      <a:lnTo>
                        <a:pt x="118146" y="104354"/>
                      </a:lnTo>
                      <a:lnTo>
                        <a:pt x="5372" y="6286"/>
                      </a:lnTo>
                      <a:cubicBezTo>
                        <a:pt x="5279" y="6209"/>
                        <a:pt x="5141" y="6209"/>
                        <a:pt x="5048" y="6286"/>
                      </a:cubicBezTo>
                      <a:cubicBezTo>
                        <a:pt x="4925" y="6316"/>
                        <a:pt x="4848" y="6440"/>
                        <a:pt x="4863" y="6563"/>
                      </a:cubicBezTo>
                      <a:lnTo>
                        <a:pt x="7620" y="267525"/>
                      </a:lnTo>
                      <a:cubicBezTo>
                        <a:pt x="7604" y="267633"/>
                        <a:pt x="7650" y="267741"/>
                        <a:pt x="7743" y="267802"/>
                      </a:cubicBezTo>
                      <a:cubicBezTo>
                        <a:pt x="7789" y="267818"/>
                        <a:pt x="7851" y="267818"/>
                        <a:pt x="7897" y="267802"/>
                      </a:cubicBezTo>
                      <a:lnTo>
                        <a:pt x="90922" y="233296"/>
                      </a:lnTo>
                      <a:lnTo>
                        <a:pt x="91169" y="233296"/>
                      </a:lnTo>
                      <a:cubicBezTo>
                        <a:pt x="91723" y="233157"/>
                        <a:pt x="92308" y="233096"/>
                        <a:pt x="92878" y="23311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2" name="爱设计-8-56">
                  <a:extLst>
                    <a:ext uri="{FF2B5EF4-FFF2-40B4-BE49-F238E27FC236}">
                      <a16:creationId xmlns:a16="http://schemas.microsoft.com/office/drawing/2014/main" id="{4125D507-302C-93EA-B884-4046E5018F2A}"/>
                    </a:ext>
                  </a:extLst>
                </p:cNvPr>
                <p:cNvSpPr/>
                <p:nvPr/>
              </p:nvSpPr>
              <p:spPr>
                <a:xfrm>
                  <a:off x="5432946" y="2922328"/>
                  <a:ext cx="121089" cy="101588"/>
                </a:xfrm>
                <a:custGeom>
                  <a:avLst/>
                  <a:gdLst>
                    <a:gd name="connsiteX0" fmla="*/ 15627 w 121089"/>
                    <a:gd name="connsiteY0" fmla="*/ 101053 h 101588"/>
                    <a:gd name="connsiteX1" fmla="*/ 13071 w 121089"/>
                    <a:gd name="connsiteY1" fmla="*/ 99913 h 101588"/>
                    <a:gd name="connsiteX2" fmla="*/ 18691 w 121089"/>
                    <a:gd name="connsiteY2" fmla="*/ 14471 h 101588"/>
                    <a:gd name="connsiteX3" fmla="*/ 104134 w 121089"/>
                    <a:gd name="connsiteY3" fmla="*/ 20106 h 101588"/>
                    <a:gd name="connsiteX4" fmla="*/ 119147 w 121089"/>
                    <a:gd name="connsiteY4" fmla="*/ 60017 h 101588"/>
                    <a:gd name="connsiteX5" fmla="*/ 115543 w 121089"/>
                    <a:gd name="connsiteY5" fmla="*/ 63174 h 101588"/>
                    <a:gd name="connsiteX6" fmla="*/ 112387 w 121089"/>
                    <a:gd name="connsiteY6" fmla="*/ 60017 h 101588"/>
                    <a:gd name="connsiteX7" fmla="*/ 58649 w 121089"/>
                    <a:gd name="connsiteY7" fmla="*/ 6187 h 101588"/>
                    <a:gd name="connsiteX8" fmla="*/ 4818 w 121089"/>
                    <a:gd name="connsiteY8" fmla="*/ 59910 h 101588"/>
                    <a:gd name="connsiteX9" fmla="*/ 18168 w 121089"/>
                    <a:gd name="connsiteY9" fmla="*/ 95432 h 101588"/>
                    <a:gd name="connsiteX10" fmla="*/ 17875 w 121089"/>
                    <a:gd name="connsiteY10" fmla="*/ 100190 h 101588"/>
                    <a:gd name="connsiteX11" fmla="*/ 15627 w 121089"/>
                    <a:gd name="connsiteY11" fmla="*/ 101037 h 10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089" h="101588">
                      <a:moveTo>
                        <a:pt x="15627" y="101053"/>
                      </a:moveTo>
                      <a:cubicBezTo>
                        <a:pt x="14656" y="101053"/>
                        <a:pt x="13717" y="100637"/>
                        <a:pt x="13071" y="99913"/>
                      </a:cubicBezTo>
                      <a:cubicBezTo>
                        <a:pt x="-8964" y="74769"/>
                        <a:pt x="-6454" y="36520"/>
                        <a:pt x="18691" y="14471"/>
                      </a:cubicBezTo>
                      <a:cubicBezTo>
                        <a:pt x="43836" y="-7564"/>
                        <a:pt x="82099" y="-5039"/>
                        <a:pt x="104134" y="20106"/>
                      </a:cubicBezTo>
                      <a:cubicBezTo>
                        <a:pt x="113819" y="31146"/>
                        <a:pt x="119147" y="45328"/>
                        <a:pt x="119147" y="60017"/>
                      </a:cubicBezTo>
                      <a:cubicBezTo>
                        <a:pt x="119023" y="61880"/>
                        <a:pt x="117406" y="63297"/>
                        <a:pt x="115543" y="63174"/>
                      </a:cubicBezTo>
                      <a:cubicBezTo>
                        <a:pt x="113850" y="63051"/>
                        <a:pt x="112494" y="61711"/>
                        <a:pt x="112387" y="60017"/>
                      </a:cubicBezTo>
                      <a:cubicBezTo>
                        <a:pt x="112418" y="30315"/>
                        <a:pt x="88351" y="6217"/>
                        <a:pt x="58649" y="6187"/>
                      </a:cubicBezTo>
                      <a:cubicBezTo>
                        <a:pt x="28946" y="6156"/>
                        <a:pt x="4849" y="30207"/>
                        <a:pt x="4818" y="59910"/>
                      </a:cubicBezTo>
                      <a:cubicBezTo>
                        <a:pt x="4802" y="72982"/>
                        <a:pt x="9545" y="85608"/>
                        <a:pt x="18168" y="95432"/>
                      </a:cubicBezTo>
                      <a:cubicBezTo>
                        <a:pt x="19399" y="96834"/>
                        <a:pt x="19276" y="98958"/>
                        <a:pt x="17875" y="100190"/>
                      </a:cubicBezTo>
                      <a:cubicBezTo>
                        <a:pt x="17259" y="100745"/>
                        <a:pt x="16459" y="101037"/>
                        <a:pt x="15627" y="1010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3" name="爱设计-8-57">
                  <a:extLst>
                    <a:ext uri="{FF2B5EF4-FFF2-40B4-BE49-F238E27FC236}">
                      <a16:creationId xmlns:a16="http://schemas.microsoft.com/office/drawing/2014/main" id="{B22191B9-80B3-B36A-7F4E-0AFED05CB883}"/>
                    </a:ext>
                  </a:extLst>
                </p:cNvPr>
                <p:cNvSpPr/>
                <p:nvPr/>
              </p:nvSpPr>
              <p:spPr>
                <a:xfrm>
                  <a:off x="5374886" y="2878059"/>
                  <a:ext cx="67286" cy="186846"/>
                </a:xfrm>
                <a:custGeom>
                  <a:avLst/>
                  <a:gdLst>
                    <a:gd name="connsiteX0" fmla="*/ 32406 w 67286"/>
                    <a:gd name="connsiteY0" fmla="*/ 186311 h 186846"/>
                    <a:gd name="connsiteX1" fmla="*/ 29942 w 67286"/>
                    <a:gd name="connsiteY1" fmla="*/ 185233 h 186846"/>
                    <a:gd name="connsiteX2" fmla="*/ 35793 w 67286"/>
                    <a:gd name="connsiteY2" fmla="*/ 17504 h 186846"/>
                    <a:gd name="connsiteX3" fmla="*/ 60353 w 67286"/>
                    <a:gd name="connsiteY3" fmla="*/ -126 h 186846"/>
                    <a:gd name="connsiteX4" fmla="*/ 64941 w 67286"/>
                    <a:gd name="connsiteY4" fmla="*/ 1244 h 186846"/>
                    <a:gd name="connsiteX5" fmla="*/ 63571 w 67286"/>
                    <a:gd name="connsiteY5" fmla="*/ 5817 h 186846"/>
                    <a:gd name="connsiteX6" fmla="*/ 18301 w 67286"/>
                    <a:gd name="connsiteY6" fmla="*/ 157455 h 186846"/>
                    <a:gd name="connsiteX7" fmla="*/ 34946 w 67286"/>
                    <a:gd name="connsiteY7" fmla="*/ 180614 h 186846"/>
                    <a:gd name="connsiteX8" fmla="*/ 34730 w 67286"/>
                    <a:gd name="connsiteY8" fmla="*/ 185418 h 186846"/>
                    <a:gd name="connsiteX9" fmla="*/ 32467 w 67286"/>
                    <a:gd name="connsiteY9" fmla="*/ 186311 h 186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286" h="186846">
                      <a:moveTo>
                        <a:pt x="32406" y="186311"/>
                      </a:moveTo>
                      <a:cubicBezTo>
                        <a:pt x="31467" y="186311"/>
                        <a:pt x="30573" y="185910"/>
                        <a:pt x="29942" y="185233"/>
                      </a:cubicBezTo>
                      <a:cubicBezTo>
                        <a:pt x="-14758" y="137300"/>
                        <a:pt x="-12140" y="62204"/>
                        <a:pt x="35793" y="17504"/>
                      </a:cubicBezTo>
                      <a:cubicBezTo>
                        <a:pt x="43199" y="10606"/>
                        <a:pt x="51453" y="4678"/>
                        <a:pt x="60353" y="-126"/>
                      </a:cubicBezTo>
                      <a:cubicBezTo>
                        <a:pt x="62000" y="-1019"/>
                        <a:pt x="64048" y="-403"/>
                        <a:pt x="64941" y="1244"/>
                      </a:cubicBezTo>
                      <a:cubicBezTo>
                        <a:pt x="65819" y="2876"/>
                        <a:pt x="65219" y="4924"/>
                        <a:pt x="63571" y="5817"/>
                      </a:cubicBezTo>
                      <a:cubicBezTo>
                        <a:pt x="9201" y="35181"/>
                        <a:pt x="-11062" y="103070"/>
                        <a:pt x="18301" y="157455"/>
                      </a:cubicBezTo>
                      <a:cubicBezTo>
                        <a:pt x="22844" y="165847"/>
                        <a:pt x="28433" y="173638"/>
                        <a:pt x="34946" y="180614"/>
                      </a:cubicBezTo>
                      <a:cubicBezTo>
                        <a:pt x="36209" y="181999"/>
                        <a:pt x="36116" y="184155"/>
                        <a:pt x="34730" y="185418"/>
                      </a:cubicBezTo>
                      <a:cubicBezTo>
                        <a:pt x="34115" y="185987"/>
                        <a:pt x="33299" y="186295"/>
                        <a:pt x="32467" y="18631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4" name="爱设计-8-58">
                  <a:extLst>
                    <a:ext uri="{FF2B5EF4-FFF2-40B4-BE49-F238E27FC236}">
                      <a16:creationId xmlns:a16="http://schemas.microsoft.com/office/drawing/2014/main" id="{551567AA-65E0-1514-E0C9-5328791B9034}"/>
                    </a:ext>
                  </a:extLst>
                </p:cNvPr>
                <p:cNvSpPr/>
                <p:nvPr/>
              </p:nvSpPr>
              <p:spPr>
                <a:xfrm>
                  <a:off x="5534712" y="2873219"/>
                  <a:ext cx="77419" cy="113034"/>
                </a:xfrm>
                <a:custGeom>
                  <a:avLst/>
                  <a:gdLst>
                    <a:gd name="connsiteX0" fmla="*/ 72105 w 77419"/>
                    <a:gd name="connsiteY0" fmla="*/ 112499 h 113034"/>
                    <a:gd name="connsiteX1" fmla="*/ 68717 w 77419"/>
                    <a:gd name="connsiteY1" fmla="*/ 109142 h 113034"/>
                    <a:gd name="connsiteX2" fmla="*/ 68717 w 77419"/>
                    <a:gd name="connsiteY2" fmla="*/ 109126 h 113034"/>
                    <a:gd name="connsiteX3" fmla="*/ 474 w 77419"/>
                    <a:gd name="connsiteY3" fmla="*/ 6069 h 113034"/>
                    <a:gd name="connsiteX4" fmla="*/ -1805 w 77419"/>
                    <a:gd name="connsiteY4" fmla="*/ 1880 h 113034"/>
                    <a:gd name="connsiteX5" fmla="*/ 2383 w 77419"/>
                    <a:gd name="connsiteY5" fmla="*/ -398 h 113034"/>
                    <a:gd name="connsiteX6" fmla="*/ 3107 w 77419"/>
                    <a:gd name="connsiteY6" fmla="*/ -90 h 113034"/>
                    <a:gd name="connsiteX7" fmla="*/ 75477 w 77419"/>
                    <a:gd name="connsiteY7" fmla="*/ 109234 h 113034"/>
                    <a:gd name="connsiteX8" fmla="*/ 72105 w 77419"/>
                    <a:gd name="connsiteY8" fmla="*/ 112499 h 113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419" h="113034">
                      <a:moveTo>
                        <a:pt x="72105" y="112499"/>
                      </a:moveTo>
                      <a:cubicBezTo>
                        <a:pt x="70242" y="112514"/>
                        <a:pt x="68733" y="111005"/>
                        <a:pt x="68717" y="109142"/>
                      </a:cubicBezTo>
                      <a:cubicBezTo>
                        <a:pt x="68717" y="109142"/>
                        <a:pt x="68717" y="109126"/>
                        <a:pt x="68717" y="109126"/>
                      </a:cubicBezTo>
                      <a:cubicBezTo>
                        <a:pt x="68763" y="64180"/>
                        <a:pt x="41878" y="23576"/>
                        <a:pt x="474" y="6069"/>
                      </a:cubicBezTo>
                      <a:cubicBezTo>
                        <a:pt x="-1312" y="5545"/>
                        <a:pt x="-2329" y="3667"/>
                        <a:pt x="-1805" y="1880"/>
                      </a:cubicBezTo>
                      <a:cubicBezTo>
                        <a:pt x="-1281" y="94"/>
                        <a:pt x="597" y="-922"/>
                        <a:pt x="2383" y="-398"/>
                      </a:cubicBezTo>
                      <a:cubicBezTo>
                        <a:pt x="2630" y="-321"/>
                        <a:pt x="2876" y="-214"/>
                        <a:pt x="3107" y="-90"/>
                      </a:cubicBezTo>
                      <a:cubicBezTo>
                        <a:pt x="47022" y="18479"/>
                        <a:pt x="75523" y="61562"/>
                        <a:pt x="75477" y="109234"/>
                      </a:cubicBezTo>
                      <a:cubicBezTo>
                        <a:pt x="75415" y="111051"/>
                        <a:pt x="73921" y="112499"/>
                        <a:pt x="72105" y="11249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5" name="爱设计-8-59">
                  <a:extLst>
                    <a:ext uri="{FF2B5EF4-FFF2-40B4-BE49-F238E27FC236}">
                      <a16:creationId xmlns:a16="http://schemas.microsoft.com/office/drawing/2014/main" id="{0153B910-4897-2121-63D2-A457BF4B9B02}"/>
                    </a:ext>
                  </a:extLst>
                </p:cNvPr>
                <p:cNvSpPr/>
                <p:nvPr/>
              </p:nvSpPr>
              <p:spPr>
                <a:xfrm>
                  <a:off x="4092801" y="1957046"/>
                  <a:ext cx="627333" cy="439023"/>
                </a:xfrm>
                <a:custGeom>
                  <a:avLst/>
                  <a:gdLst>
                    <a:gd name="connsiteX0" fmla="*/ 463052 w 627333"/>
                    <a:gd name="connsiteY0" fmla="*/ 438488 h 439023"/>
                    <a:gd name="connsiteX1" fmla="*/ 462744 w 627333"/>
                    <a:gd name="connsiteY1" fmla="*/ 438488 h 439023"/>
                    <a:gd name="connsiteX2" fmla="*/ 452366 w 627333"/>
                    <a:gd name="connsiteY2" fmla="*/ 430234 h 439023"/>
                    <a:gd name="connsiteX3" fmla="*/ 444020 w 627333"/>
                    <a:gd name="connsiteY3" fmla="*/ 367103 h 439023"/>
                    <a:gd name="connsiteX4" fmla="*/ 435875 w 627333"/>
                    <a:gd name="connsiteY4" fmla="*/ 294549 h 439023"/>
                    <a:gd name="connsiteX5" fmla="*/ 431071 w 627333"/>
                    <a:gd name="connsiteY5" fmla="*/ 289652 h 439023"/>
                    <a:gd name="connsiteX6" fmla="*/ 423834 w 627333"/>
                    <a:gd name="connsiteY6" fmla="*/ 290545 h 439023"/>
                    <a:gd name="connsiteX7" fmla="*/ 335973 w 627333"/>
                    <a:gd name="connsiteY7" fmla="*/ 309485 h 439023"/>
                    <a:gd name="connsiteX8" fmla="*/ 287932 w 627333"/>
                    <a:gd name="connsiteY8" fmla="*/ 272299 h 439023"/>
                    <a:gd name="connsiteX9" fmla="*/ 179624 w 627333"/>
                    <a:gd name="connsiteY9" fmla="*/ 300107 h 439023"/>
                    <a:gd name="connsiteX10" fmla="*/ 150368 w 627333"/>
                    <a:gd name="connsiteY10" fmla="*/ 280090 h 439023"/>
                    <a:gd name="connsiteX11" fmla="*/ 66019 w 627333"/>
                    <a:gd name="connsiteY11" fmla="*/ 328208 h 439023"/>
                    <a:gd name="connsiteX12" fmla="*/ 3919 w 627333"/>
                    <a:gd name="connsiteY12" fmla="*/ 282692 h 439023"/>
                    <a:gd name="connsiteX13" fmla="*/ 14698 w 627333"/>
                    <a:gd name="connsiteY13" fmla="*/ 209737 h 439023"/>
                    <a:gd name="connsiteX14" fmla="*/ 42060 w 627333"/>
                    <a:gd name="connsiteY14" fmla="*/ 182683 h 439023"/>
                    <a:gd name="connsiteX15" fmla="*/ 49312 w 627333"/>
                    <a:gd name="connsiteY15" fmla="*/ 87648 h 439023"/>
                    <a:gd name="connsiteX16" fmla="*/ 188108 w 627333"/>
                    <a:gd name="connsiteY16" fmla="*/ 78409 h 439023"/>
                    <a:gd name="connsiteX17" fmla="*/ 242108 w 627333"/>
                    <a:gd name="connsiteY17" fmla="*/ 3329 h 439023"/>
                    <a:gd name="connsiteX18" fmla="*/ 375977 w 627333"/>
                    <a:gd name="connsiteY18" fmla="*/ 50216 h 439023"/>
                    <a:gd name="connsiteX19" fmla="*/ 453674 w 627333"/>
                    <a:gd name="connsiteY19" fmla="*/ 11721 h 439023"/>
                    <a:gd name="connsiteX20" fmla="*/ 500992 w 627333"/>
                    <a:gd name="connsiteY20" fmla="*/ 48892 h 439023"/>
                    <a:gd name="connsiteX21" fmla="*/ 514265 w 627333"/>
                    <a:gd name="connsiteY21" fmla="*/ 110375 h 439023"/>
                    <a:gd name="connsiteX22" fmla="*/ 587005 w 627333"/>
                    <a:gd name="connsiteY22" fmla="*/ 143588 h 439023"/>
                    <a:gd name="connsiteX23" fmla="*/ 592963 w 627333"/>
                    <a:gd name="connsiteY23" fmla="*/ 228708 h 439023"/>
                    <a:gd name="connsiteX24" fmla="*/ 621373 w 627333"/>
                    <a:gd name="connsiteY24" fmla="*/ 364378 h 439023"/>
                    <a:gd name="connsiteX25" fmla="*/ 589930 w 627333"/>
                    <a:gd name="connsiteY25" fmla="*/ 417346 h 439023"/>
                    <a:gd name="connsiteX26" fmla="*/ 585434 w 627333"/>
                    <a:gd name="connsiteY26" fmla="*/ 415922 h 439023"/>
                    <a:gd name="connsiteX27" fmla="*/ 586851 w 627333"/>
                    <a:gd name="connsiteY27" fmla="*/ 411418 h 439023"/>
                    <a:gd name="connsiteX28" fmla="*/ 614828 w 627333"/>
                    <a:gd name="connsiteY28" fmla="*/ 362915 h 439023"/>
                    <a:gd name="connsiteX29" fmla="*/ 586435 w 627333"/>
                    <a:gd name="connsiteY29" fmla="*/ 231202 h 439023"/>
                    <a:gd name="connsiteX30" fmla="*/ 585234 w 627333"/>
                    <a:gd name="connsiteY30" fmla="*/ 229662 h 439023"/>
                    <a:gd name="connsiteX31" fmla="*/ 586065 w 627333"/>
                    <a:gd name="connsiteY31" fmla="*/ 227845 h 439023"/>
                    <a:gd name="connsiteX32" fmla="*/ 581446 w 627333"/>
                    <a:gd name="connsiteY32" fmla="*/ 147361 h 439023"/>
                    <a:gd name="connsiteX33" fmla="*/ 510416 w 627333"/>
                    <a:gd name="connsiteY33" fmla="*/ 117196 h 439023"/>
                    <a:gd name="connsiteX34" fmla="*/ 506274 w 627333"/>
                    <a:gd name="connsiteY34" fmla="*/ 117335 h 439023"/>
                    <a:gd name="connsiteX35" fmla="*/ 507044 w 627333"/>
                    <a:gd name="connsiteY35" fmla="*/ 113270 h 439023"/>
                    <a:gd name="connsiteX36" fmla="*/ 451704 w 627333"/>
                    <a:gd name="connsiteY36" fmla="*/ 18173 h 439023"/>
                    <a:gd name="connsiteX37" fmla="*/ 379996 w 627333"/>
                    <a:gd name="connsiteY37" fmla="*/ 57422 h 439023"/>
                    <a:gd name="connsiteX38" fmla="*/ 377994 w 627333"/>
                    <a:gd name="connsiteY38" fmla="*/ 62041 h 439023"/>
                    <a:gd name="connsiteX39" fmla="*/ 374515 w 627333"/>
                    <a:gd name="connsiteY39" fmla="*/ 58330 h 439023"/>
                    <a:gd name="connsiteX40" fmla="*/ 244110 w 627333"/>
                    <a:gd name="connsiteY40" fmla="*/ 9673 h 439023"/>
                    <a:gd name="connsiteX41" fmla="*/ 194021 w 627333"/>
                    <a:gd name="connsiteY41" fmla="*/ 83799 h 439023"/>
                    <a:gd name="connsiteX42" fmla="*/ 193420 w 627333"/>
                    <a:gd name="connsiteY42" fmla="*/ 88418 h 439023"/>
                    <a:gd name="connsiteX43" fmla="*/ 189263 w 627333"/>
                    <a:gd name="connsiteY43" fmla="*/ 86370 h 439023"/>
                    <a:gd name="connsiteX44" fmla="*/ 54039 w 627333"/>
                    <a:gd name="connsiteY44" fmla="*/ 92406 h 439023"/>
                    <a:gd name="connsiteX45" fmla="*/ 49235 w 627333"/>
                    <a:gd name="connsiteY45" fmla="*/ 182329 h 439023"/>
                    <a:gd name="connsiteX46" fmla="*/ 50621 w 627333"/>
                    <a:gd name="connsiteY46" fmla="*/ 184978 h 439023"/>
                    <a:gd name="connsiteX47" fmla="*/ 48111 w 627333"/>
                    <a:gd name="connsiteY47" fmla="*/ 186625 h 439023"/>
                    <a:gd name="connsiteX48" fmla="*/ 10048 w 627333"/>
                    <a:gd name="connsiteY48" fmla="*/ 280044 h 439023"/>
                    <a:gd name="connsiteX49" fmla="*/ 66635 w 627333"/>
                    <a:gd name="connsiteY49" fmla="*/ 321618 h 439023"/>
                    <a:gd name="connsiteX50" fmla="*/ 147951 w 627333"/>
                    <a:gd name="connsiteY50" fmla="*/ 271960 h 439023"/>
                    <a:gd name="connsiteX51" fmla="*/ 151230 w 627333"/>
                    <a:gd name="connsiteY51" fmla="*/ 267048 h 439023"/>
                    <a:gd name="connsiteX52" fmla="*/ 153725 w 627333"/>
                    <a:gd name="connsiteY52" fmla="*/ 272391 h 439023"/>
                    <a:gd name="connsiteX53" fmla="*/ 181318 w 627333"/>
                    <a:gd name="connsiteY53" fmla="*/ 293763 h 439023"/>
                    <a:gd name="connsiteX54" fmla="*/ 287086 w 627333"/>
                    <a:gd name="connsiteY54" fmla="*/ 264877 h 439023"/>
                    <a:gd name="connsiteX55" fmla="*/ 290165 w 627333"/>
                    <a:gd name="connsiteY55" fmla="*/ 262752 h 439023"/>
                    <a:gd name="connsiteX56" fmla="*/ 291951 w 627333"/>
                    <a:gd name="connsiteY56" fmla="*/ 266001 h 439023"/>
                    <a:gd name="connsiteX57" fmla="*/ 337575 w 627333"/>
                    <a:gd name="connsiteY57" fmla="*/ 303110 h 439023"/>
                    <a:gd name="connsiteX58" fmla="*/ 420184 w 627333"/>
                    <a:gd name="connsiteY58" fmla="*/ 285079 h 439023"/>
                    <a:gd name="connsiteX59" fmla="*/ 433303 w 627333"/>
                    <a:gd name="connsiteY59" fmla="*/ 283447 h 439023"/>
                    <a:gd name="connsiteX60" fmla="*/ 442219 w 627333"/>
                    <a:gd name="connsiteY60" fmla="*/ 292593 h 439023"/>
                    <a:gd name="connsiteX61" fmla="*/ 450687 w 627333"/>
                    <a:gd name="connsiteY61" fmla="*/ 366857 h 439023"/>
                    <a:gd name="connsiteX62" fmla="*/ 458110 w 627333"/>
                    <a:gd name="connsiteY62" fmla="*/ 426908 h 439023"/>
                    <a:gd name="connsiteX63" fmla="*/ 462991 w 627333"/>
                    <a:gd name="connsiteY63" fmla="*/ 431897 h 439023"/>
                    <a:gd name="connsiteX64" fmla="*/ 462991 w 627333"/>
                    <a:gd name="connsiteY64" fmla="*/ 431897 h 439023"/>
                    <a:gd name="connsiteX65" fmla="*/ 475216 w 627333"/>
                    <a:gd name="connsiteY65" fmla="*/ 418332 h 439023"/>
                    <a:gd name="connsiteX66" fmla="*/ 495388 w 627333"/>
                    <a:gd name="connsiteY66" fmla="*/ 394173 h 439023"/>
                    <a:gd name="connsiteX67" fmla="*/ 500084 w 627333"/>
                    <a:gd name="connsiteY67" fmla="*/ 394550 h 439023"/>
                    <a:gd name="connsiteX68" fmla="*/ 499699 w 627333"/>
                    <a:gd name="connsiteY68" fmla="*/ 399239 h 439023"/>
                    <a:gd name="connsiteX69" fmla="*/ 480698 w 627333"/>
                    <a:gd name="connsiteY69" fmla="*/ 422120 h 439023"/>
                    <a:gd name="connsiteX70" fmla="*/ 463052 w 627333"/>
                    <a:gd name="connsiteY70" fmla="*/ 438488 h 439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627333" h="439023">
                      <a:moveTo>
                        <a:pt x="463052" y="438488"/>
                      </a:moveTo>
                      <a:lnTo>
                        <a:pt x="462744" y="438488"/>
                      </a:lnTo>
                      <a:cubicBezTo>
                        <a:pt x="457709" y="438303"/>
                        <a:pt x="454413" y="433684"/>
                        <a:pt x="452366" y="430234"/>
                      </a:cubicBezTo>
                      <a:cubicBezTo>
                        <a:pt x="446623" y="420503"/>
                        <a:pt x="445421" y="395743"/>
                        <a:pt x="444020" y="367103"/>
                      </a:cubicBezTo>
                      <a:cubicBezTo>
                        <a:pt x="442758" y="341019"/>
                        <a:pt x="441310" y="311456"/>
                        <a:pt x="435875" y="294549"/>
                      </a:cubicBezTo>
                      <a:cubicBezTo>
                        <a:pt x="435135" y="292254"/>
                        <a:pt x="433350" y="290442"/>
                        <a:pt x="431071" y="289652"/>
                      </a:cubicBezTo>
                      <a:cubicBezTo>
                        <a:pt x="428653" y="288788"/>
                        <a:pt x="425974" y="289119"/>
                        <a:pt x="423834" y="290545"/>
                      </a:cubicBezTo>
                      <a:cubicBezTo>
                        <a:pt x="402153" y="304850"/>
                        <a:pt x="367678" y="317322"/>
                        <a:pt x="335973" y="309485"/>
                      </a:cubicBezTo>
                      <a:cubicBezTo>
                        <a:pt x="315802" y="304496"/>
                        <a:pt x="299665" y="291993"/>
                        <a:pt x="287932" y="272299"/>
                      </a:cubicBezTo>
                      <a:cubicBezTo>
                        <a:pt x="250639" y="297444"/>
                        <a:pt x="209403" y="308083"/>
                        <a:pt x="179624" y="300107"/>
                      </a:cubicBezTo>
                      <a:cubicBezTo>
                        <a:pt x="166598" y="296627"/>
                        <a:pt x="156619" y="289729"/>
                        <a:pt x="150368" y="280090"/>
                      </a:cubicBezTo>
                      <a:cubicBezTo>
                        <a:pt x="126332" y="313827"/>
                        <a:pt x="96476" y="330903"/>
                        <a:pt x="66019" y="328208"/>
                      </a:cubicBezTo>
                      <a:cubicBezTo>
                        <a:pt x="39473" y="325899"/>
                        <a:pt x="15098" y="308037"/>
                        <a:pt x="3919" y="282692"/>
                      </a:cubicBezTo>
                      <a:cubicBezTo>
                        <a:pt x="-6628" y="258779"/>
                        <a:pt x="-2887" y="233558"/>
                        <a:pt x="14698" y="209737"/>
                      </a:cubicBezTo>
                      <a:cubicBezTo>
                        <a:pt x="22458" y="199435"/>
                        <a:pt x="31666" y="190321"/>
                        <a:pt x="42060" y="182683"/>
                      </a:cubicBezTo>
                      <a:cubicBezTo>
                        <a:pt x="23783" y="145605"/>
                        <a:pt x="26369" y="111099"/>
                        <a:pt x="49312" y="87648"/>
                      </a:cubicBezTo>
                      <a:cubicBezTo>
                        <a:pt x="79199" y="57129"/>
                        <a:pt x="134539" y="53573"/>
                        <a:pt x="188108" y="78409"/>
                      </a:cubicBezTo>
                      <a:cubicBezTo>
                        <a:pt x="196053" y="28274"/>
                        <a:pt x="221675" y="9889"/>
                        <a:pt x="242108" y="3329"/>
                      </a:cubicBezTo>
                      <a:cubicBezTo>
                        <a:pt x="286008" y="-10790"/>
                        <a:pt x="341733" y="15802"/>
                        <a:pt x="375977" y="50216"/>
                      </a:cubicBezTo>
                      <a:cubicBezTo>
                        <a:pt x="395163" y="10412"/>
                        <a:pt x="428330" y="4022"/>
                        <a:pt x="453674" y="11721"/>
                      </a:cubicBezTo>
                      <a:cubicBezTo>
                        <a:pt x="472383" y="17403"/>
                        <a:pt x="489629" y="30953"/>
                        <a:pt x="500992" y="48892"/>
                      </a:cubicBezTo>
                      <a:cubicBezTo>
                        <a:pt x="512602" y="67152"/>
                        <a:pt x="517299" y="88954"/>
                        <a:pt x="514265" y="110375"/>
                      </a:cubicBezTo>
                      <a:cubicBezTo>
                        <a:pt x="555839" y="110098"/>
                        <a:pt x="576765" y="128160"/>
                        <a:pt x="587005" y="143588"/>
                      </a:cubicBezTo>
                      <a:cubicBezTo>
                        <a:pt x="604836" y="170411"/>
                        <a:pt x="602648" y="206026"/>
                        <a:pt x="592963" y="228708"/>
                      </a:cubicBezTo>
                      <a:cubicBezTo>
                        <a:pt x="621542" y="267726"/>
                        <a:pt x="631889" y="317174"/>
                        <a:pt x="621373" y="364378"/>
                      </a:cubicBezTo>
                      <a:cubicBezTo>
                        <a:pt x="615444" y="390477"/>
                        <a:pt x="603696" y="410279"/>
                        <a:pt x="589930" y="417346"/>
                      </a:cubicBezTo>
                      <a:cubicBezTo>
                        <a:pt x="588298" y="418196"/>
                        <a:pt x="586281" y="417559"/>
                        <a:pt x="585434" y="415922"/>
                      </a:cubicBezTo>
                      <a:cubicBezTo>
                        <a:pt x="584572" y="414285"/>
                        <a:pt x="585218" y="412268"/>
                        <a:pt x="586851" y="411418"/>
                      </a:cubicBezTo>
                      <a:cubicBezTo>
                        <a:pt x="598707" y="405259"/>
                        <a:pt x="609424" y="386782"/>
                        <a:pt x="614828" y="362915"/>
                      </a:cubicBezTo>
                      <a:cubicBezTo>
                        <a:pt x="625068" y="316971"/>
                        <a:pt x="614690" y="268847"/>
                        <a:pt x="586435" y="231202"/>
                      </a:cubicBezTo>
                      <a:lnTo>
                        <a:pt x="585234" y="229662"/>
                      </a:lnTo>
                      <a:lnTo>
                        <a:pt x="586065" y="227845"/>
                      </a:lnTo>
                      <a:cubicBezTo>
                        <a:pt x="595674" y="206920"/>
                        <a:pt x="598383" y="172798"/>
                        <a:pt x="581446" y="147361"/>
                      </a:cubicBezTo>
                      <a:cubicBezTo>
                        <a:pt x="567588" y="126558"/>
                        <a:pt x="543028" y="116134"/>
                        <a:pt x="510416" y="117196"/>
                      </a:cubicBezTo>
                      <a:lnTo>
                        <a:pt x="506274" y="117335"/>
                      </a:lnTo>
                      <a:lnTo>
                        <a:pt x="507044" y="113270"/>
                      </a:lnTo>
                      <a:cubicBezTo>
                        <a:pt x="515574" y="67492"/>
                        <a:pt x="484963" y="28274"/>
                        <a:pt x="451704" y="18173"/>
                      </a:cubicBezTo>
                      <a:cubicBezTo>
                        <a:pt x="421308" y="8934"/>
                        <a:pt x="394501" y="23624"/>
                        <a:pt x="379996" y="57422"/>
                      </a:cubicBezTo>
                      <a:lnTo>
                        <a:pt x="377994" y="62041"/>
                      </a:lnTo>
                      <a:lnTo>
                        <a:pt x="374515" y="58330"/>
                      </a:lnTo>
                      <a:cubicBezTo>
                        <a:pt x="342087" y="23747"/>
                        <a:pt x="286885" y="-4077"/>
                        <a:pt x="244110" y="9673"/>
                      </a:cubicBezTo>
                      <a:cubicBezTo>
                        <a:pt x="216579" y="18512"/>
                        <a:pt x="199256" y="44149"/>
                        <a:pt x="194021" y="83799"/>
                      </a:cubicBezTo>
                      <a:lnTo>
                        <a:pt x="193420" y="88418"/>
                      </a:lnTo>
                      <a:lnTo>
                        <a:pt x="189263" y="86370"/>
                      </a:lnTo>
                      <a:cubicBezTo>
                        <a:pt x="137003" y="60733"/>
                        <a:pt x="82664" y="63150"/>
                        <a:pt x="54039" y="92406"/>
                      </a:cubicBezTo>
                      <a:cubicBezTo>
                        <a:pt x="32698" y="114194"/>
                        <a:pt x="30942" y="146976"/>
                        <a:pt x="49235" y="182329"/>
                      </a:cubicBezTo>
                      <a:lnTo>
                        <a:pt x="50621" y="184978"/>
                      </a:lnTo>
                      <a:lnTo>
                        <a:pt x="48111" y="186625"/>
                      </a:lnTo>
                      <a:cubicBezTo>
                        <a:pt x="47495" y="187041"/>
                        <a:pt x="-13080" y="227645"/>
                        <a:pt x="10048" y="280044"/>
                      </a:cubicBezTo>
                      <a:cubicBezTo>
                        <a:pt x="20256" y="303141"/>
                        <a:pt x="42460" y="319509"/>
                        <a:pt x="66635" y="321618"/>
                      </a:cubicBezTo>
                      <a:cubicBezTo>
                        <a:pt x="95890" y="324174"/>
                        <a:pt x="124823" y="306544"/>
                        <a:pt x="147951" y="271960"/>
                      </a:cubicBezTo>
                      <a:lnTo>
                        <a:pt x="151230" y="267048"/>
                      </a:lnTo>
                      <a:lnTo>
                        <a:pt x="153725" y="272391"/>
                      </a:lnTo>
                      <a:cubicBezTo>
                        <a:pt x="158606" y="282846"/>
                        <a:pt x="168153" y="290237"/>
                        <a:pt x="181318" y="293763"/>
                      </a:cubicBezTo>
                      <a:cubicBezTo>
                        <a:pt x="210066" y="301462"/>
                        <a:pt x="250608" y="290391"/>
                        <a:pt x="287086" y="264877"/>
                      </a:cubicBezTo>
                      <a:lnTo>
                        <a:pt x="290165" y="262752"/>
                      </a:lnTo>
                      <a:lnTo>
                        <a:pt x="291951" y="266001"/>
                      </a:lnTo>
                      <a:cubicBezTo>
                        <a:pt x="302868" y="285833"/>
                        <a:pt x="318220" y="298337"/>
                        <a:pt x="337575" y="303110"/>
                      </a:cubicBezTo>
                      <a:cubicBezTo>
                        <a:pt x="367247" y="310439"/>
                        <a:pt x="400614" y="297967"/>
                        <a:pt x="420184" y="285079"/>
                      </a:cubicBezTo>
                      <a:cubicBezTo>
                        <a:pt x="424049" y="282497"/>
                        <a:pt x="428915" y="281892"/>
                        <a:pt x="433303" y="283447"/>
                      </a:cubicBezTo>
                      <a:cubicBezTo>
                        <a:pt x="437553" y="284923"/>
                        <a:pt x="440849" y="288313"/>
                        <a:pt x="442219" y="292593"/>
                      </a:cubicBezTo>
                      <a:cubicBezTo>
                        <a:pt x="447931" y="310331"/>
                        <a:pt x="449332" y="339064"/>
                        <a:pt x="450687" y="366857"/>
                      </a:cubicBezTo>
                      <a:cubicBezTo>
                        <a:pt x="451920" y="392310"/>
                        <a:pt x="453213" y="418624"/>
                        <a:pt x="458110" y="426908"/>
                      </a:cubicBezTo>
                      <a:cubicBezTo>
                        <a:pt x="460727" y="431343"/>
                        <a:pt x="462390" y="431882"/>
                        <a:pt x="462991" y="431897"/>
                      </a:cubicBezTo>
                      <a:lnTo>
                        <a:pt x="462991" y="431897"/>
                      </a:lnTo>
                      <a:cubicBezTo>
                        <a:pt x="465854" y="431897"/>
                        <a:pt x="470828" y="424691"/>
                        <a:pt x="475216" y="418332"/>
                      </a:cubicBezTo>
                      <a:cubicBezTo>
                        <a:pt x="480421" y="410802"/>
                        <a:pt x="486888" y="401394"/>
                        <a:pt x="495388" y="394173"/>
                      </a:cubicBezTo>
                      <a:cubicBezTo>
                        <a:pt x="496788" y="392982"/>
                        <a:pt x="498883" y="393150"/>
                        <a:pt x="500084" y="394550"/>
                      </a:cubicBezTo>
                      <a:cubicBezTo>
                        <a:pt x="501269" y="395948"/>
                        <a:pt x="501100" y="398048"/>
                        <a:pt x="499699" y="399239"/>
                      </a:cubicBezTo>
                      <a:cubicBezTo>
                        <a:pt x="491861" y="405937"/>
                        <a:pt x="485933" y="414529"/>
                        <a:pt x="480698" y="422120"/>
                      </a:cubicBezTo>
                      <a:cubicBezTo>
                        <a:pt x="474169" y="431574"/>
                        <a:pt x="469380" y="438488"/>
                        <a:pt x="463052" y="4384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76" name="图形 213">
                <a:extLst>
                  <a:ext uri="{FF2B5EF4-FFF2-40B4-BE49-F238E27FC236}">
                    <a16:creationId xmlns:a16="http://schemas.microsoft.com/office/drawing/2014/main" id="{1E3B3472-DBD3-D075-7C58-874F5A9D486F}"/>
                  </a:ext>
                </a:extLst>
              </p:cNvPr>
              <p:cNvGrpSpPr/>
              <p:nvPr/>
            </p:nvGrpSpPr>
            <p:grpSpPr>
              <a:xfrm>
                <a:off x="1101150" y="2034899"/>
                <a:ext cx="2239484" cy="1787072"/>
                <a:chOff x="1101150" y="2034899"/>
                <a:chExt cx="2239484" cy="1787072"/>
              </a:xfrm>
            </p:grpSpPr>
            <p:sp>
              <p:nvSpPr>
                <p:cNvPr id="277" name="爱设计-8-60">
                  <a:extLst>
                    <a:ext uri="{FF2B5EF4-FFF2-40B4-BE49-F238E27FC236}">
                      <a16:creationId xmlns:a16="http://schemas.microsoft.com/office/drawing/2014/main" id="{1A4623BB-C098-BEC0-8A32-12C940B6EA46}"/>
                    </a:ext>
                  </a:extLst>
                </p:cNvPr>
                <p:cNvSpPr/>
                <p:nvPr/>
              </p:nvSpPr>
              <p:spPr>
                <a:xfrm rot="-5307000">
                  <a:off x="1693743" y="3455315"/>
                  <a:ext cx="153731" cy="153731"/>
                </a:xfrm>
                <a:custGeom>
                  <a:avLst/>
                  <a:gdLst>
                    <a:gd name="connsiteX0" fmla="*/ 151789 w 153731"/>
                    <a:gd name="connsiteY0" fmla="*/ 76330 h 153731"/>
                    <a:gd name="connsiteX1" fmla="*/ 74923 w 153731"/>
                    <a:gd name="connsiteY1" fmla="*/ 153196 h 153731"/>
                    <a:gd name="connsiteX2" fmla="*/ -1943 w 153731"/>
                    <a:gd name="connsiteY2" fmla="*/ 76330 h 153731"/>
                    <a:gd name="connsiteX3" fmla="*/ 74923 w 153731"/>
                    <a:gd name="connsiteY3" fmla="*/ -536 h 153731"/>
                    <a:gd name="connsiteX4" fmla="*/ 151789 w 153731"/>
                    <a:gd name="connsiteY4" fmla="*/ 76330 h 153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731" h="153731">
                      <a:moveTo>
                        <a:pt x="151789" y="76330"/>
                      </a:moveTo>
                      <a:cubicBezTo>
                        <a:pt x="151789" y="118782"/>
                        <a:pt x="117375" y="153196"/>
                        <a:pt x="74923" y="153196"/>
                      </a:cubicBezTo>
                      <a:cubicBezTo>
                        <a:pt x="32471" y="153196"/>
                        <a:pt x="-1943" y="118782"/>
                        <a:pt x="-1943" y="76330"/>
                      </a:cubicBezTo>
                      <a:cubicBezTo>
                        <a:pt x="-1943" y="33878"/>
                        <a:pt x="32471" y="-536"/>
                        <a:pt x="74923" y="-536"/>
                      </a:cubicBezTo>
                      <a:cubicBezTo>
                        <a:pt x="117375" y="-536"/>
                        <a:pt x="151789" y="33878"/>
                        <a:pt x="151789" y="7633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8" name="爱设计-8-61">
                  <a:extLst>
                    <a:ext uri="{FF2B5EF4-FFF2-40B4-BE49-F238E27FC236}">
                      <a16:creationId xmlns:a16="http://schemas.microsoft.com/office/drawing/2014/main" id="{3E06B11A-9FE9-4DF8-7C33-8E42E861834C}"/>
                    </a:ext>
                  </a:extLst>
                </p:cNvPr>
                <p:cNvSpPr/>
                <p:nvPr/>
              </p:nvSpPr>
              <p:spPr>
                <a:xfrm rot="-3435886">
                  <a:off x="1833580" y="3259773"/>
                  <a:ext cx="105819" cy="105819"/>
                </a:xfrm>
                <a:custGeom>
                  <a:avLst/>
                  <a:gdLst>
                    <a:gd name="connsiteX0" fmla="*/ 103875 w 105819"/>
                    <a:gd name="connsiteY0" fmla="*/ 52379 h 105819"/>
                    <a:gd name="connsiteX1" fmla="*/ 50965 w 105819"/>
                    <a:gd name="connsiteY1" fmla="*/ 105289 h 105819"/>
                    <a:gd name="connsiteX2" fmla="*/ -1944 w 105819"/>
                    <a:gd name="connsiteY2" fmla="*/ 52379 h 105819"/>
                    <a:gd name="connsiteX3" fmla="*/ 50965 w 105819"/>
                    <a:gd name="connsiteY3" fmla="*/ -531 h 105819"/>
                    <a:gd name="connsiteX4" fmla="*/ 103875 w 105819"/>
                    <a:gd name="connsiteY4" fmla="*/ 52379 h 105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819" h="105819">
                      <a:moveTo>
                        <a:pt x="103875" y="52379"/>
                      </a:moveTo>
                      <a:cubicBezTo>
                        <a:pt x="103875" y="81600"/>
                        <a:pt x="80187" y="105289"/>
                        <a:pt x="50965" y="105289"/>
                      </a:cubicBezTo>
                      <a:cubicBezTo>
                        <a:pt x="21744" y="105289"/>
                        <a:pt x="-1944" y="81600"/>
                        <a:pt x="-1944" y="52379"/>
                      </a:cubicBezTo>
                      <a:cubicBezTo>
                        <a:pt x="-1944" y="23158"/>
                        <a:pt x="21744" y="-531"/>
                        <a:pt x="50965" y="-531"/>
                      </a:cubicBezTo>
                      <a:cubicBezTo>
                        <a:pt x="80187" y="-531"/>
                        <a:pt x="103875" y="23158"/>
                        <a:pt x="103875" y="523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9" name="爱设计-8-62">
                  <a:extLst>
                    <a:ext uri="{FF2B5EF4-FFF2-40B4-BE49-F238E27FC236}">
                      <a16:creationId xmlns:a16="http://schemas.microsoft.com/office/drawing/2014/main" id="{EDFBF11A-AB5E-8002-080E-FE01A6920FA1}"/>
                    </a:ext>
                  </a:extLst>
                </p:cNvPr>
                <p:cNvSpPr/>
                <p:nvPr/>
              </p:nvSpPr>
              <p:spPr>
                <a:xfrm rot="-843002">
                  <a:off x="1389769" y="3376006"/>
                  <a:ext cx="129218" cy="129218"/>
                </a:xfrm>
                <a:custGeom>
                  <a:avLst/>
                  <a:gdLst>
                    <a:gd name="connsiteX0" fmla="*/ 127276 w 129218"/>
                    <a:gd name="connsiteY0" fmla="*/ 64073 h 129218"/>
                    <a:gd name="connsiteX1" fmla="*/ 62667 w 129218"/>
                    <a:gd name="connsiteY1" fmla="*/ 128683 h 129218"/>
                    <a:gd name="connsiteX2" fmla="*/ -1943 w 129218"/>
                    <a:gd name="connsiteY2" fmla="*/ 64073 h 129218"/>
                    <a:gd name="connsiteX3" fmla="*/ 62667 w 129218"/>
                    <a:gd name="connsiteY3" fmla="*/ -536 h 129218"/>
                    <a:gd name="connsiteX4" fmla="*/ 127276 w 129218"/>
                    <a:gd name="connsiteY4" fmla="*/ 64073 h 129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218" h="129218">
                      <a:moveTo>
                        <a:pt x="127276" y="64073"/>
                      </a:moveTo>
                      <a:cubicBezTo>
                        <a:pt x="127276" y="99756"/>
                        <a:pt x="98349" y="128683"/>
                        <a:pt x="62667" y="128683"/>
                      </a:cubicBezTo>
                      <a:cubicBezTo>
                        <a:pt x="26984" y="128683"/>
                        <a:pt x="-1943" y="99756"/>
                        <a:pt x="-1943" y="64073"/>
                      </a:cubicBezTo>
                      <a:cubicBezTo>
                        <a:pt x="-1943" y="28391"/>
                        <a:pt x="26984" y="-536"/>
                        <a:pt x="62667" y="-536"/>
                      </a:cubicBezTo>
                      <a:cubicBezTo>
                        <a:pt x="98349" y="-536"/>
                        <a:pt x="127276" y="28391"/>
                        <a:pt x="127276" y="640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0" name="爱设计-8-63">
                  <a:extLst>
                    <a:ext uri="{FF2B5EF4-FFF2-40B4-BE49-F238E27FC236}">
                      <a16:creationId xmlns:a16="http://schemas.microsoft.com/office/drawing/2014/main" id="{E24B4E14-F8DC-6671-08A0-9B5E9C7C7233}"/>
                    </a:ext>
                  </a:extLst>
                </p:cNvPr>
                <p:cNvSpPr/>
                <p:nvPr/>
              </p:nvSpPr>
              <p:spPr>
                <a:xfrm>
                  <a:off x="1688992" y="3451944"/>
                  <a:ext cx="160633" cy="160616"/>
                </a:xfrm>
                <a:custGeom>
                  <a:avLst/>
                  <a:gdLst>
                    <a:gd name="connsiteX0" fmla="*/ 80022 w 160633"/>
                    <a:gd name="connsiteY0" fmla="*/ 160081 h 160616"/>
                    <a:gd name="connsiteX1" fmla="*/ 76727 w 160633"/>
                    <a:gd name="connsiteY1" fmla="*/ 160081 h 160616"/>
                    <a:gd name="connsiteX2" fmla="*/ -1925 w 160633"/>
                    <a:gd name="connsiteY2" fmla="*/ 78133 h 160616"/>
                    <a:gd name="connsiteX3" fmla="*/ 80022 w 160633"/>
                    <a:gd name="connsiteY3" fmla="*/ -519 h 160616"/>
                    <a:gd name="connsiteX4" fmla="*/ 158674 w 160633"/>
                    <a:gd name="connsiteY4" fmla="*/ 81428 h 160616"/>
                    <a:gd name="connsiteX5" fmla="*/ 80022 w 160633"/>
                    <a:gd name="connsiteY5" fmla="*/ 160081 h 160616"/>
                    <a:gd name="connsiteX6" fmla="*/ 79914 w 160633"/>
                    <a:gd name="connsiteY6" fmla="*/ 6349 h 160616"/>
                    <a:gd name="connsiteX7" fmla="*/ 6497 w 160633"/>
                    <a:gd name="connsiteY7" fmla="*/ 76902 h 160616"/>
                    <a:gd name="connsiteX8" fmla="*/ 6497 w 160633"/>
                    <a:gd name="connsiteY8" fmla="*/ 76902 h 160616"/>
                    <a:gd name="connsiteX9" fmla="*/ 76989 w 160633"/>
                    <a:gd name="connsiteY9" fmla="*/ 153398 h 160616"/>
                    <a:gd name="connsiteX10" fmla="*/ 153485 w 160633"/>
                    <a:gd name="connsiteY10" fmla="*/ 82907 h 160616"/>
                    <a:gd name="connsiteX11" fmla="*/ 82994 w 160633"/>
                    <a:gd name="connsiteY11" fmla="*/ 6410 h 160616"/>
                    <a:gd name="connsiteX12" fmla="*/ 82978 w 160633"/>
                    <a:gd name="connsiteY12" fmla="*/ 6410 h 160616"/>
                    <a:gd name="connsiteX13" fmla="*/ 79883 w 160633"/>
                    <a:gd name="connsiteY13" fmla="*/ 6349 h 160616"/>
                    <a:gd name="connsiteX14" fmla="*/ 3187 w 160633"/>
                    <a:gd name="connsiteY14" fmla="*/ 76763 h 160616"/>
                    <a:gd name="connsiteX15" fmla="*/ 3187 w 160633"/>
                    <a:gd name="connsiteY15" fmla="*/ 76763 h 160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60633" h="160616">
                      <a:moveTo>
                        <a:pt x="80022" y="160081"/>
                      </a:moveTo>
                      <a:cubicBezTo>
                        <a:pt x="78929" y="160081"/>
                        <a:pt x="77836" y="160081"/>
                        <a:pt x="76727" y="160081"/>
                      </a:cubicBezTo>
                      <a:cubicBezTo>
                        <a:pt x="32381" y="159172"/>
                        <a:pt x="-2834" y="122479"/>
                        <a:pt x="-1925" y="78133"/>
                      </a:cubicBezTo>
                      <a:cubicBezTo>
                        <a:pt x="-1017" y="33788"/>
                        <a:pt x="35676" y="-1427"/>
                        <a:pt x="80022" y="-519"/>
                      </a:cubicBezTo>
                      <a:cubicBezTo>
                        <a:pt x="124368" y="390"/>
                        <a:pt x="159582" y="37083"/>
                        <a:pt x="158674" y="81428"/>
                      </a:cubicBezTo>
                      <a:cubicBezTo>
                        <a:pt x="157796" y="124496"/>
                        <a:pt x="123090" y="159203"/>
                        <a:pt x="80022" y="160081"/>
                      </a:cubicBezTo>
                      <a:close/>
                      <a:moveTo>
                        <a:pt x="79914" y="6349"/>
                      </a:moveTo>
                      <a:cubicBezTo>
                        <a:pt x="40480" y="6379"/>
                        <a:pt x="8083" y="37499"/>
                        <a:pt x="6497" y="76902"/>
                      </a:cubicBezTo>
                      <a:lnTo>
                        <a:pt x="6497" y="76902"/>
                      </a:lnTo>
                      <a:cubicBezTo>
                        <a:pt x="4834" y="117490"/>
                        <a:pt x="36400" y="151735"/>
                        <a:pt x="76989" y="153398"/>
                      </a:cubicBezTo>
                      <a:cubicBezTo>
                        <a:pt x="117577" y="155061"/>
                        <a:pt x="151822" y="123495"/>
                        <a:pt x="153485" y="82907"/>
                      </a:cubicBezTo>
                      <a:cubicBezTo>
                        <a:pt x="155148" y="42318"/>
                        <a:pt x="123582" y="8073"/>
                        <a:pt x="82994" y="6410"/>
                      </a:cubicBezTo>
                      <a:cubicBezTo>
                        <a:pt x="82994" y="6410"/>
                        <a:pt x="82978" y="6410"/>
                        <a:pt x="82978" y="6410"/>
                      </a:cubicBezTo>
                      <a:cubicBezTo>
                        <a:pt x="81916" y="6364"/>
                        <a:pt x="80900" y="6349"/>
                        <a:pt x="79883" y="6349"/>
                      </a:cubicBezTo>
                      <a:close/>
                      <a:moveTo>
                        <a:pt x="3187" y="76763"/>
                      </a:moveTo>
                      <a:lnTo>
                        <a:pt x="3187" y="76763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1" name="爱设计-8-64">
                  <a:extLst>
                    <a:ext uri="{FF2B5EF4-FFF2-40B4-BE49-F238E27FC236}">
                      <a16:creationId xmlns:a16="http://schemas.microsoft.com/office/drawing/2014/main" id="{2EF32D7D-1D82-6A42-9662-84AF844BFA09}"/>
                    </a:ext>
                  </a:extLst>
                </p:cNvPr>
                <p:cNvSpPr/>
                <p:nvPr/>
              </p:nvSpPr>
              <p:spPr>
                <a:xfrm>
                  <a:off x="1832766" y="3248154"/>
                  <a:ext cx="112648" cy="112651"/>
                </a:xfrm>
                <a:custGeom>
                  <a:avLst/>
                  <a:gdLst>
                    <a:gd name="connsiteX0" fmla="*/ 54426 w 112648"/>
                    <a:gd name="connsiteY0" fmla="*/ 112023 h 112651"/>
                    <a:gd name="connsiteX1" fmla="*/ 52085 w 112648"/>
                    <a:gd name="connsiteY1" fmla="*/ 112023 h 112651"/>
                    <a:gd name="connsiteX2" fmla="*/ -1900 w 112648"/>
                    <a:gd name="connsiteY2" fmla="*/ 53511 h 112651"/>
                    <a:gd name="connsiteX3" fmla="*/ -1900 w 112648"/>
                    <a:gd name="connsiteY3" fmla="*/ 53511 h 112651"/>
                    <a:gd name="connsiteX4" fmla="*/ 56658 w 112648"/>
                    <a:gd name="connsiteY4" fmla="*/ -489 h 112651"/>
                    <a:gd name="connsiteX5" fmla="*/ 110659 w 112648"/>
                    <a:gd name="connsiteY5" fmla="*/ 58069 h 112651"/>
                    <a:gd name="connsiteX6" fmla="*/ 54426 w 112648"/>
                    <a:gd name="connsiteY6" fmla="*/ 112116 h 112651"/>
                    <a:gd name="connsiteX7" fmla="*/ 4752 w 112648"/>
                    <a:gd name="connsiteY7" fmla="*/ 53696 h 112651"/>
                    <a:gd name="connsiteX8" fmla="*/ 52362 w 112648"/>
                    <a:gd name="connsiteY8" fmla="*/ 105325 h 112651"/>
                    <a:gd name="connsiteX9" fmla="*/ 103991 w 112648"/>
                    <a:gd name="connsiteY9" fmla="*/ 57715 h 112651"/>
                    <a:gd name="connsiteX10" fmla="*/ 56397 w 112648"/>
                    <a:gd name="connsiteY10" fmla="*/ 6086 h 112651"/>
                    <a:gd name="connsiteX11" fmla="*/ 4783 w 112648"/>
                    <a:gd name="connsiteY11" fmla="*/ 52911 h 112651"/>
                    <a:gd name="connsiteX12" fmla="*/ 4752 w 112648"/>
                    <a:gd name="connsiteY12" fmla="*/ 53696 h 112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2648" h="112651">
                      <a:moveTo>
                        <a:pt x="54426" y="112023"/>
                      </a:moveTo>
                      <a:lnTo>
                        <a:pt x="52085" y="112023"/>
                      </a:lnTo>
                      <a:cubicBezTo>
                        <a:pt x="21043" y="110730"/>
                        <a:pt x="-3101" y="84554"/>
                        <a:pt x="-1900" y="53511"/>
                      </a:cubicBezTo>
                      <a:lnTo>
                        <a:pt x="-1900" y="53511"/>
                      </a:lnTo>
                      <a:cubicBezTo>
                        <a:pt x="-637" y="22423"/>
                        <a:pt x="25570" y="-1751"/>
                        <a:pt x="56658" y="-489"/>
                      </a:cubicBezTo>
                      <a:cubicBezTo>
                        <a:pt x="87747" y="774"/>
                        <a:pt x="111921" y="26981"/>
                        <a:pt x="110659" y="58069"/>
                      </a:cubicBezTo>
                      <a:cubicBezTo>
                        <a:pt x="109442" y="88249"/>
                        <a:pt x="84637" y="112085"/>
                        <a:pt x="54426" y="112116"/>
                      </a:cubicBezTo>
                      <a:close/>
                      <a:moveTo>
                        <a:pt x="4752" y="53696"/>
                      </a:moveTo>
                      <a:cubicBezTo>
                        <a:pt x="3644" y="81104"/>
                        <a:pt x="24955" y="104217"/>
                        <a:pt x="52362" y="105325"/>
                      </a:cubicBezTo>
                      <a:cubicBezTo>
                        <a:pt x="79771" y="106434"/>
                        <a:pt x="102883" y="85108"/>
                        <a:pt x="103991" y="57715"/>
                      </a:cubicBezTo>
                      <a:cubicBezTo>
                        <a:pt x="105100" y="30307"/>
                        <a:pt x="83790" y="7210"/>
                        <a:pt x="56397" y="6086"/>
                      </a:cubicBezTo>
                      <a:cubicBezTo>
                        <a:pt x="29219" y="4762"/>
                        <a:pt x="6108" y="25718"/>
                        <a:pt x="4783" y="52911"/>
                      </a:cubicBezTo>
                      <a:cubicBezTo>
                        <a:pt x="4768" y="53173"/>
                        <a:pt x="4768" y="53435"/>
                        <a:pt x="4752" y="5369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2" name="爱设计-8-65">
                  <a:extLst>
                    <a:ext uri="{FF2B5EF4-FFF2-40B4-BE49-F238E27FC236}">
                      <a16:creationId xmlns:a16="http://schemas.microsoft.com/office/drawing/2014/main" id="{FF0BEFD1-95D2-CA7F-48CD-5C03FDCACA4D}"/>
                    </a:ext>
                  </a:extLst>
                </p:cNvPr>
                <p:cNvSpPr/>
                <p:nvPr/>
              </p:nvSpPr>
              <p:spPr>
                <a:xfrm>
                  <a:off x="1384518" y="3371415"/>
                  <a:ext cx="137085" cy="137055"/>
                </a:xfrm>
                <a:custGeom>
                  <a:avLst/>
                  <a:gdLst>
                    <a:gd name="connsiteX0" fmla="*/ 68009 w 137085"/>
                    <a:gd name="connsiteY0" fmla="*/ 136520 h 137055"/>
                    <a:gd name="connsiteX1" fmla="*/ 65191 w 137085"/>
                    <a:gd name="connsiteY1" fmla="*/ 136520 h 137055"/>
                    <a:gd name="connsiteX2" fmla="*/ -1928 w 137085"/>
                    <a:gd name="connsiteY2" fmla="*/ 66583 h 137055"/>
                    <a:gd name="connsiteX3" fmla="*/ 68009 w 137085"/>
                    <a:gd name="connsiteY3" fmla="*/ -521 h 137055"/>
                    <a:gd name="connsiteX4" fmla="*/ 135128 w 137085"/>
                    <a:gd name="connsiteY4" fmla="*/ 69401 h 137055"/>
                    <a:gd name="connsiteX5" fmla="*/ 68009 w 137085"/>
                    <a:gd name="connsiteY5" fmla="*/ 136520 h 137055"/>
                    <a:gd name="connsiteX6" fmla="*/ 67886 w 137085"/>
                    <a:gd name="connsiteY6" fmla="*/ 7286 h 137055"/>
                    <a:gd name="connsiteX7" fmla="*/ 8142 w 137085"/>
                    <a:gd name="connsiteY7" fmla="*/ 69570 h 137055"/>
                    <a:gd name="connsiteX8" fmla="*/ 70426 w 137085"/>
                    <a:gd name="connsiteY8" fmla="*/ 129298 h 137055"/>
                    <a:gd name="connsiteX9" fmla="*/ 130170 w 137085"/>
                    <a:gd name="connsiteY9" fmla="*/ 67029 h 137055"/>
                    <a:gd name="connsiteX10" fmla="*/ 70426 w 137085"/>
                    <a:gd name="connsiteY10" fmla="*/ 7286 h 137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7085" h="137055">
                      <a:moveTo>
                        <a:pt x="68009" y="136520"/>
                      </a:moveTo>
                      <a:lnTo>
                        <a:pt x="65191" y="136520"/>
                      </a:lnTo>
                      <a:cubicBezTo>
                        <a:pt x="27343" y="135735"/>
                        <a:pt x="-2698" y="104431"/>
                        <a:pt x="-1928" y="66583"/>
                      </a:cubicBezTo>
                      <a:cubicBezTo>
                        <a:pt x="-1143" y="28750"/>
                        <a:pt x="30161" y="-1306"/>
                        <a:pt x="68009" y="-521"/>
                      </a:cubicBezTo>
                      <a:cubicBezTo>
                        <a:pt x="105857" y="249"/>
                        <a:pt x="135898" y="31568"/>
                        <a:pt x="135128" y="69401"/>
                      </a:cubicBezTo>
                      <a:cubicBezTo>
                        <a:pt x="134358" y="106155"/>
                        <a:pt x="104764" y="135765"/>
                        <a:pt x="68009" y="136520"/>
                      </a:cubicBezTo>
                      <a:close/>
                      <a:moveTo>
                        <a:pt x="67886" y="7286"/>
                      </a:moveTo>
                      <a:cubicBezTo>
                        <a:pt x="34195" y="7994"/>
                        <a:pt x="7449" y="35864"/>
                        <a:pt x="8142" y="69570"/>
                      </a:cubicBezTo>
                      <a:cubicBezTo>
                        <a:pt x="8850" y="103261"/>
                        <a:pt x="36736" y="130007"/>
                        <a:pt x="70426" y="129298"/>
                      </a:cubicBezTo>
                      <a:cubicBezTo>
                        <a:pt x="104117" y="128605"/>
                        <a:pt x="130863" y="100720"/>
                        <a:pt x="130170" y="67029"/>
                      </a:cubicBezTo>
                      <a:cubicBezTo>
                        <a:pt x="129477" y="34324"/>
                        <a:pt x="103131" y="7963"/>
                        <a:pt x="70426" y="728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3" name="爱设计-8-66">
                  <a:extLst>
                    <a:ext uri="{FF2B5EF4-FFF2-40B4-BE49-F238E27FC236}">
                      <a16:creationId xmlns:a16="http://schemas.microsoft.com/office/drawing/2014/main" id="{8D5DAE87-4E00-1FD1-87B0-3309197E4F88}"/>
                    </a:ext>
                  </a:extLst>
                </p:cNvPr>
                <p:cNvSpPr/>
                <p:nvPr/>
              </p:nvSpPr>
              <p:spPr>
                <a:xfrm>
                  <a:off x="1807025" y="3349652"/>
                  <a:ext cx="64161" cy="120078"/>
                </a:xfrm>
                <a:custGeom>
                  <a:avLst/>
                  <a:gdLst>
                    <a:gd name="connsiteX0" fmla="*/ 1407 w 64161"/>
                    <a:gd name="connsiteY0" fmla="*/ 119542 h 120078"/>
                    <a:gd name="connsiteX1" fmla="*/ -132 w 64161"/>
                    <a:gd name="connsiteY1" fmla="*/ 119173 h 120078"/>
                    <a:gd name="connsiteX2" fmla="*/ -1580 w 64161"/>
                    <a:gd name="connsiteY2" fmla="*/ 114707 h 120078"/>
                    <a:gd name="connsiteX3" fmla="*/ 55900 w 64161"/>
                    <a:gd name="connsiteY3" fmla="*/ 1272 h 120078"/>
                    <a:gd name="connsiteX4" fmla="*/ 60412 w 64161"/>
                    <a:gd name="connsiteY4" fmla="*/ -160 h 120078"/>
                    <a:gd name="connsiteX5" fmla="*/ 61844 w 64161"/>
                    <a:gd name="connsiteY5" fmla="*/ 4351 h 120078"/>
                    <a:gd name="connsiteX6" fmla="*/ 4348 w 64161"/>
                    <a:gd name="connsiteY6" fmla="*/ 117802 h 120078"/>
                    <a:gd name="connsiteX7" fmla="*/ 1407 w 64161"/>
                    <a:gd name="connsiteY7" fmla="*/ 119542 h 120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61" h="120078">
                      <a:moveTo>
                        <a:pt x="1407" y="119542"/>
                      </a:moveTo>
                      <a:cubicBezTo>
                        <a:pt x="868" y="119542"/>
                        <a:pt x="345" y="119419"/>
                        <a:pt x="-132" y="119173"/>
                      </a:cubicBezTo>
                      <a:cubicBezTo>
                        <a:pt x="-1765" y="118341"/>
                        <a:pt x="-2411" y="116340"/>
                        <a:pt x="-1580" y="114707"/>
                      </a:cubicBezTo>
                      <a:cubicBezTo>
                        <a:pt x="18884" y="74673"/>
                        <a:pt x="55531" y="1995"/>
                        <a:pt x="55900" y="1272"/>
                      </a:cubicBezTo>
                      <a:cubicBezTo>
                        <a:pt x="56747" y="-376"/>
                        <a:pt x="58764" y="-1007"/>
                        <a:pt x="60412" y="-160"/>
                      </a:cubicBezTo>
                      <a:cubicBezTo>
                        <a:pt x="62059" y="686"/>
                        <a:pt x="62690" y="2704"/>
                        <a:pt x="61844" y="4351"/>
                      </a:cubicBezTo>
                      <a:cubicBezTo>
                        <a:pt x="61474" y="5075"/>
                        <a:pt x="24889" y="77691"/>
                        <a:pt x="4348" y="117802"/>
                      </a:cubicBezTo>
                      <a:cubicBezTo>
                        <a:pt x="3763" y="118880"/>
                        <a:pt x="2639" y="119542"/>
                        <a:pt x="1407" y="11954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4" name="爱设计-8-67">
                  <a:extLst>
                    <a:ext uri="{FF2B5EF4-FFF2-40B4-BE49-F238E27FC236}">
                      <a16:creationId xmlns:a16="http://schemas.microsoft.com/office/drawing/2014/main" id="{B097BD51-E287-53F2-475D-A58AC387C4F3}"/>
                    </a:ext>
                  </a:extLst>
                </p:cNvPr>
                <p:cNvSpPr/>
                <p:nvPr/>
              </p:nvSpPr>
              <p:spPr>
                <a:xfrm>
                  <a:off x="1511438" y="3459991"/>
                  <a:ext cx="186577" cy="58380"/>
                </a:xfrm>
                <a:custGeom>
                  <a:avLst/>
                  <a:gdLst>
                    <a:gd name="connsiteX0" fmla="*/ 181279 w 186577"/>
                    <a:gd name="connsiteY0" fmla="*/ 57845 h 58380"/>
                    <a:gd name="connsiteX1" fmla="*/ 180371 w 186577"/>
                    <a:gd name="connsiteY1" fmla="*/ 57706 h 58380"/>
                    <a:gd name="connsiteX2" fmla="*/ 585 w 186577"/>
                    <a:gd name="connsiteY2" fmla="*/ 6016 h 58380"/>
                    <a:gd name="connsiteX3" fmla="*/ -1848 w 186577"/>
                    <a:gd name="connsiteY3" fmla="*/ 1981 h 58380"/>
                    <a:gd name="connsiteX4" fmla="*/ 2186 w 186577"/>
                    <a:gd name="connsiteY4" fmla="*/ -436 h 58380"/>
                    <a:gd name="connsiteX5" fmla="*/ 2418 w 186577"/>
                    <a:gd name="connsiteY5" fmla="*/ -375 h 58380"/>
                    <a:gd name="connsiteX6" fmla="*/ 182203 w 186577"/>
                    <a:gd name="connsiteY6" fmla="*/ 51316 h 58380"/>
                    <a:gd name="connsiteX7" fmla="*/ 184512 w 186577"/>
                    <a:gd name="connsiteY7" fmla="*/ 55412 h 58380"/>
                    <a:gd name="connsiteX8" fmla="*/ 181279 w 186577"/>
                    <a:gd name="connsiteY8" fmla="*/ 57845 h 58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6577" h="58380">
                      <a:moveTo>
                        <a:pt x="181279" y="57845"/>
                      </a:moveTo>
                      <a:cubicBezTo>
                        <a:pt x="180971" y="57845"/>
                        <a:pt x="180663" y="57799"/>
                        <a:pt x="180371" y="57706"/>
                      </a:cubicBezTo>
                      <a:lnTo>
                        <a:pt x="585" y="6016"/>
                      </a:lnTo>
                      <a:cubicBezTo>
                        <a:pt x="-1201" y="5569"/>
                        <a:pt x="-2279" y="3768"/>
                        <a:pt x="-1848" y="1981"/>
                      </a:cubicBezTo>
                      <a:cubicBezTo>
                        <a:pt x="-1401" y="211"/>
                        <a:pt x="400" y="-883"/>
                        <a:pt x="2186" y="-436"/>
                      </a:cubicBezTo>
                      <a:cubicBezTo>
                        <a:pt x="2263" y="-421"/>
                        <a:pt x="2341" y="-405"/>
                        <a:pt x="2418" y="-375"/>
                      </a:cubicBezTo>
                      <a:lnTo>
                        <a:pt x="182203" y="51316"/>
                      </a:lnTo>
                      <a:cubicBezTo>
                        <a:pt x="183973" y="51809"/>
                        <a:pt x="185005" y="53641"/>
                        <a:pt x="184512" y="55412"/>
                      </a:cubicBezTo>
                      <a:cubicBezTo>
                        <a:pt x="184112" y="56859"/>
                        <a:pt x="182788" y="57860"/>
                        <a:pt x="181279" y="5784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5" name="爱设计-8-68">
                  <a:extLst>
                    <a:ext uri="{FF2B5EF4-FFF2-40B4-BE49-F238E27FC236}">
                      <a16:creationId xmlns:a16="http://schemas.microsoft.com/office/drawing/2014/main" id="{0BEC3AC0-737F-C066-A7F4-389ED3A0C0FF}"/>
                    </a:ext>
                  </a:extLst>
                </p:cNvPr>
                <p:cNvSpPr/>
                <p:nvPr/>
              </p:nvSpPr>
              <p:spPr>
                <a:xfrm>
                  <a:off x="1607569" y="3584776"/>
                  <a:ext cx="112811" cy="107991"/>
                </a:xfrm>
                <a:custGeom>
                  <a:avLst/>
                  <a:gdLst>
                    <a:gd name="connsiteX0" fmla="*/ 1384 w 112811"/>
                    <a:gd name="connsiteY0" fmla="*/ 107455 h 107991"/>
                    <a:gd name="connsiteX1" fmla="*/ -1943 w 112811"/>
                    <a:gd name="connsiteY1" fmla="*/ 104129 h 107991"/>
                    <a:gd name="connsiteX2" fmla="*/ -911 w 112811"/>
                    <a:gd name="connsiteY2" fmla="*/ 101728 h 107991"/>
                    <a:gd name="connsiteX3" fmla="*/ 105227 w 112811"/>
                    <a:gd name="connsiteY3" fmla="*/ 394 h 107991"/>
                    <a:gd name="connsiteX4" fmla="*/ 109938 w 112811"/>
                    <a:gd name="connsiteY4" fmla="*/ 487 h 107991"/>
                    <a:gd name="connsiteX5" fmla="*/ 109846 w 112811"/>
                    <a:gd name="connsiteY5" fmla="*/ 5198 h 107991"/>
                    <a:gd name="connsiteX6" fmla="*/ 3709 w 112811"/>
                    <a:gd name="connsiteY6" fmla="*/ 106547 h 107991"/>
                    <a:gd name="connsiteX7" fmla="*/ 1384 w 112811"/>
                    <a:gd name="connsiteY7" fmla="*/ 107455 h 107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811" h="107991">
                      <a:moveTo>
                        <a:pt x="1384" y="107455"/>
                      </a:moveTo>
                      <a:cubicBezTo>
                        <a:pt x="-449" y="107455"/>
                        <a:pt x="-1943" y="105962"/>
                        <a:pt x="-1943" y="104129"/>
                      </a:cubicBezTo>
                      <a:cubicBezTo>
                        <a:pt x="-1927" y="103221"/>
                        <a:pt x="-1558" y="102359"/>
                        <a:pt x="-911" y="101728"/>
                      </a:cubicBezTo>
                      <a:lnTo>
                        <a:pt x="105227" y="394"/>
                      </a:lnTo>
                      <a:cubicBezTo>
                        <a:pt x="106551" y="-884"/>
                        <a:pt x="108660" y="-837"/>
                        <a:pt x="109938" y="487"/>
                      </a:cubicBezTo>
                      <a:cubicBezTo>
                        <a:pt x="111216" y="1811"/>
                        <a:pt x="111170" y="3920"/>
                        <a:pt x="109846" y="5198"/>
                      </a:cubicBezTo>
                      <a:lnTo>
                        <a:pt x="3709" y="106547"/>
                      </a:lnTo>
                      <a:cubicBezTo>
                        <a:pt x="3077" y="107148"/>
                        <a:pt x="2246" y="107471"/>
                        <a:pt x="1384" y="10745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6" name="爱设计-8-69">
                  <a:extLst>
                    <a:ext uri="{FF2B5EF4-FFF2-40B4-BE49-F238E27FC236}">
                      <a16:creationId xmlns:a16="http://schemas.microsoft.com/office/drawing/2014/main" id="{E88FF3C7-E4D2-FE4F-0997-0E0618103C58}"/>
                    </a:ext>
                  </a:extLst>
                </p:cNvPr>
                <p:cNvSpPr/>
                <p:nvPr/>
              </p:nvSpPr>
              <p:spPr>
                <a:xfrm rot="-2700000">
                  <a:off x="1477091" y="3632511"/>
                  <a:ext cx="186129" cy="186129"/>
                </a:xfrm>
                <a:custGeom>
                  <a:avLst/>
                  <a:gdLst>
                    <a:gd name="connsiteX0" fmla="*/ 184187 w 186129"/>
                    <a:gd name="connsiteY0" fmla="*/ 92529 h 186129"/>
                    <a:gd name="connsiteX1" fmla="*/ 91122 w 186129"/>
                    <a:gd name="connsiteY1" fmla="*/ 185593 h 186129"/>
                    <a:gd name="connsiteX2" fmla="*/ -1942 w 186129"/>
                    <a:gd name="connsiteY2" fmla="*/ 92529 h 186129"/>
                    <a:gd name="connsiteX3" fmla="*/ 91122 w 186129"/>
                    <a:gd name="connsiteY3" fmla="*/ -536 h 186129"/>
                    <a:gd name="connsiteX4" fmla="*/ 184187 w 186129"/>
                    <a:gd name="connsiteY4" fmla="*/ 92529 h 186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29" h="186129">
                      <a:moveTo>
                        <a:pt x="184187" y="92529"/>
                      </a:moveTo>
                      <a:cubicBezTo>
                        <a:pt x="184187" y="143927"/>
                        <a:pt x="142520" y="185593"/>
                        <a:pt x="91122" y="185593"/>
                      </a:cubicBezTo>
                      <a:cubicBezTo>
                        <a:pt x="39724" y="185593"/>
                        <a:pt x="-1942" y="143927"/>
                        <a:pt x="-1942" y="92529"/>
                      </a:cubicBezTo>
                      <a:cubicBezTo>
                        <a:pt x="-1942" y="41130"/>
                        <a:pt x="39724" y="-536"/>
                        <a:pt x="91122" y="-536"/>
                      </a:cubicBezTo>
                      <a:cubicBezTo>
                        <a:pt x="142520" y="-536"/>
                        <a:pt x="184187" y="41131"/>
                        <a:pt x="184187" y="9252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7" name="爱设计-8-70">
                  <a:extLst>
                    <a:ext uri="{FF2B5EF4-FFF2-40B4-BE49-F238E27FC236}">
                      <a16:creationId xmlns:a16="http://schemas.microsoft.com/office/drawing/2014/main" id="{0146B50B-BA1F-1594-8797-D295A7F49003}"/>
                    </a:ext>
                  </a:extLst>
                </p:cNvPr>
                <p:cNvSpPr/>
                <p:nvPr/>
              </p:nvSpPr>
              <p:spPr>
                <a:xfrm>
                  <a:off x="1474807" y="3630666"/>
                  <a:ext cx="191306" cy="191305"/>
                </a:xfrm>
                <a:custGeom>
                  <a:avLst/>
                  <a:gdLst>
                    <a:gd name="connsiteX0" fmla="*/ 93526 w 191306"/>
                    <a:gd name="connsiteY0" fmla="*/ 190769 h 191305"/>
                    <a:gd name="connsiteX1" fmla="*/ 89507 w 191306"/>
                    <a:gd name="connsiteY1" fmla="*/ 190676 h 191305"/>
                    <a:gd name="connsiteX2" fmla="*/ -1848 w 191306"/>
                    <a:gd name="connsiteY2" fmla="*/ 90914 h 191305"/>
                    <a:gd name="connsiteX3" fmla="*/ 97915 w 191306"/>
                    <a:gd name="connsiteY3" fmla="*/ -442 h 191305"/>
                    <a:gd name="connsiteX4" fmla="*/ 189270 w 191306"/>
                    <a:gd name="connsiteY4" fmla="*/ 99321 h 191305"/>
                    <a:gd name="connsiteX5" fmla="*/ 93526 w 191306"/>
                    <a:gd name="connsiteY5" fmla="*/ 190769 h 191305"/>
                    <a:gd name="connsiteX6" fmla="*/ 93388 w 191306"/>
                    <a:gd name="connsiteY6" fmla="*/ 4624 h 191305"/>
                    <a:gd name="connsiteX7" fmla="*/ 3757 w 191306"/>
                    <a:gd name="connsiteY7" fmla="*/ 90729 h 191305"/>
                    <a:gd name="connsiteX8" fmla="*/ 3757 w 191306"/>
                    <a:gd name="connsiteY8" fmla="*/ 90729 h 191305"/>
                    <a:gd name="connsiteX9" fmla="*/ 89784 w 191306"/>
                    <a:gd name="connsiteY9" fmla="*/ 184025 h 191305"/>
                    <a:gd name="connsiteX10" fmla="*/ 183080 w 191306"/>
                    <a:gd name="connsiteY10" fmla="*/ 97997 h 191305"/>
                    <a:gd name="connsiteX11" fmla="*/ 97068 w 191306"/>
                    <a:gd name="connsiteY11" fmla="*/ 4701 h 191305"/>
                    <a:gd name="connsiteX12" fmla="*/ 93388 w 191306"/>
                    <a:gd name="connsiteY12" fmla="*/ 4624 h 191305"/>
                    <a:gd name="connsiteX13" fmla="*/ 431 w 191306"/>
                    <a:gd name="connsiteY13" fmla="*/ 90590 h 191305"/>
                    <a:gd name="connsiteX14" fmla="*/ 431 w 191306"/>
                    <a:gd name="connsiteY14" fmla="*/ 90590 h 191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1306" h="191305">
                      <a:moveTo>
                        <a:pt x="93526" y="190769"/>
                      </a:moveTo>
                      <a:cubicBezTo>
                        <a:pt x="92187" y="190769"/>
                        <a:pt x="90847" y="190738"/>
                        <a:pt x="89507" y="190676"/>
                      </a:cubicBezTo>
                      <a:cubicBezTo>
                        <a:pt x="36739" y="188351"/>
                        <a:pt x="-4173" y="143682"/>
                        <a:pt x="-1848" y="90914"/>
                      </a:cubicBezTo>
                      <a:cubicBezTo>
                        <a:pt x="477" y="38130"/>
                        <a:pt x="45146" y="-2767"/>
                        <a:pt x="97915" y="-442"/>
                      </a:cubicBezTo>
                      <a:cubicBezTo>
                        <a:pt x="150698" y="1884"/>
                        <a:pt x="191595" y="46553"/>
                        <a:pt x="189270" y="99321"/>
                      </a:cubicBezTo>
                      <a:cubicBezTo>
                        <a:pt x="187022" y="150534"/>
                        <a:pt x="144785" y="190877"/>
                        <a:pt x="93526" y="190769"/>
                      </a:cubicBezTo>
                      <a:close/>
                      <a:moveTo>
                        <a:pt x="93388" y="4624"/>
                      </a:moveTo>
                      <a:cubicBezTo>
                        <a:pt x="45285" y="4701"/>
                        <a:pt x="5774" y="42657"/>
                        <a:pt x="3757" y="90729"/>
                      </a:cubicBezTo>
                      <a:lnTo>
                        <a:pt x="3757" y="90729"/>
                      </a:lnTo>
                      <a:cubicBezTo>
                        <a:pt x="1755" y="140248"/>
                        <a:pt x="40265" y="182023"/>
                        <a:pt x="89784" y="184025"/>
                      </a:cubicBezTo>
                      <a:cubicBezTo>
                        <a:pt x="139304" y="186042"/>
                        <a:pt x="181078" y="147516"/>
                        <a:pt x="183080" y="97997"/>
                      </a:cubicBezTo>
                      <a:cubicBezTo>
                        <a:pt x="185097" y="48493"/>
                        <a:pt x="146587" y="6718"/>
                        <a:pt x="97068" y="4701"/>
                      </a:cubicBezTo>
                      <a:cubicBezTo>
                        <a:pt x="95836" y="4655"/>
                        <a:pt x="94604" y="4624"/>
                        <a:pt x="93388" y="4624"/>
                      </a:cubicBezTo>
                      <a:close/>
                      <a:moveTo>
                        <a:pt x="431" y="90590"/>
                      </a:moveTo>
                      <a:lnTo>
                        <a:pt x="431" y="9059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8" name="爱设计-8-71">
                  <a:extLst>
                    <a:ext uri="{FF2B5EF4-FFF2-40B4-BE49-F238E27FC236}">
                      <a16:creationId xmlns:a16="http://schemas.microsoft.com/office/drawing/2014/main" id="{B36CC5CB-E43C-CC8A-5A2D-28A0053CEAEC}"/>
                    </a:ext>
                  </a:extLst>
                </p:cNvPr>
                <p:cNvSpPr/>
                <p:nvPr/>
              </p:nvSpPr>
              <p:spPr>
                <a:xfrm>
                  <a:off x="1719980" y="2038557"/>
                  <a:ext cx="370316" cy="316129"/>
                </a:xfrm>
                <a:custGeom>
                  <a:avLst/>
                  <a:gdLst>
                    <a:gd name="connsiteX0" fmla="*/ 134091 w 370316"/>
                    <a:gd name="connsiteY0" fmla="*/ 154188 h 316129"/>
                    <a:gd name="connsiteX1" fmla="*/ 157281 w 370316"/>
                    <a:gd name="connsiteY1" fmla="*/ 314125 h 316129"/>
                    <a:gd name="connsiteX2" fmla="*/ 159159 w 370316"/>
                    <a:gd name="connsiteY2" fmla="*/ 315580 h 316129"/>
                    <a:gd name="connsiteX3" fmla="*/ 160360 w 370316"/>
                    <a:gd name="connsiteY3" fmla="*/ 314818 h 316129"/>
                    <a:gd name="connsiteX4" fmla="*/ 368077 w 370316"/>
                    <a:gd name="connsiteY4" fmla="*/ 2118 h 316129"/>
                    <a:gd name="connsiteX5" fmla="*/ 367646 w 370316"/>
                    <a:gd name="connsiteY5" fmla="*/ -237 h 316129"/>
                    <a:gd name="connsiteX6" fmla="*/ 366414 w 370316"/>
                    <a:gd name="connsiteY6" fmla="*/ -514 h 316129"/>
                    <a:gd name="connsiteX7" fmla="*/ -624 w 370316"/>
                    <a:gd name="connsiteY7" fmla="*/ 62617 h 316129"/>
                    <a:gd name="connsiteX8" fmla="*/ -1903 w 370316"/>
                    <a:gd name="connsiteY8" fmla="*/ 64612 h 316129"/>
                    <a:gd name="connsiteX9" fmla="*/ -1133 w 370316"/>
                    <a:gd name="connsiteY9" fmla="*/ 65696 h 316129"/>
                    <a:gd name="connsiteX10" fmla="*/ 133260 w 370316"/>
                    <a:gd name="connsiteY10" fmla="*/ 152894 h 316129"/>
                    <a:gd name="connsiteX11" fmla="*/ 134091 w 370316"/>
                    <a:gd name="connsiteY11" fmla="*/ 154188 h 316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0316" h="316129">
                      <a:moveTo>
                        <a:pt x="134091" y="154188"/>
                      </a:moveTo>
                      <a:lnTo>
                        <a:pt x="157281" y="314125"/>
                      </a:lnTo>
                      <a:cubicBezTo>
                        <a:pt x="157403" y="315044"/>
                        <a:pt x="158235" y="315695"/>
                        <a:pt x="159159" y="315580"/>
                      </a:cubicBezTo>
                      <a:cubicBezTo>
                        <a:pt x="159652" y="315517"/>
                        <a:pt x="160098" y="315238"/>
                        <a:pt x="160360" y="314818"/>
                      </a:cubicBezTo>
                      <a:lnTo>
                        <a:pt x="368077" y="2118"/>
                      </a:lnTo>
                      <a:cubicBezTo>
                        <a:pt x="368600" y="1349"/>
                        <a:pt x="368415" y="294"/>
                        <a:pt x="367646" y="-237"/>
                      </a:cubicBezTo>
                      <a:cubicBezTo>
                        <a:pt x="367276" y="-484"/>
                        <a:pt x="366845" y="-584"/>
                        <a:pt x="366414" y="-514"/>
                      </a:cubicBezTo>
                      <a:lnTo>
                        <a:pt x="-624" y="62617"/>
                      </a:lnTo>
                      <a:cubicBezTo>
                        <a:pt x="-1533" y="62812"/>
                        <a:pt x="-2103" y="63707"/>
                        <a:pt x="-1903" y="64612"/>
                      </a:cubicBezTo>
                      <a:cubicBezTo>
                        <a:pt x="-1810" y="65065"/>
                        <a:pt x="-1533" y="65457"/>
                        <a:pt x="-1133" y="65696"/>
                      </a:cubicBezTo>
                      <a:lnTo>
                        <a:pt x="133260" y="152894"/>
                      </a:lnTo>
                      <a:cubicBezTo>
                        <a:pt x="133737" y="153159"/>
                        <a:pt x="134045" y="153644"/>
                        <a:pt x="134091" y="1541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9" name="爱设计-8-72">
                  <a:extLst>
                    <a:ext uri="{FF2B5EF4-FFF2-40B4-BE49-F238E27FC236}">
                      <a16:creationId xmlns:a16="http://schemas.microsoft.com/office/drawing/2014/main" id="{FCD50BD2-CB98-50CF-88DB-B4F529870E3D}"/>
                    </a:ext>
                  </a:extLst>
                </p:cNvPr>
                <p:cNvSpPr/>
                <p:nvPr/>
              </p:nvSpPr>
              <p:spPr>
                <a:xfrm>
                  <a:off x="1720744" y="2045338"/>
                  <a:ext cx="367084" cy="87598"/>
                </a:xfrm>
                <a:custGeom>
                  <a:avLst/>
                  <a:gdLst>
                    <a:gd name="connsiteX0" fmla="*/ 46024 w 367084"/>
                    <a:gd name="connsiteY0" fmla="*/ 87598 h 87598"/>
                    <a:gd name="connsiteX1" fmla="*/ 367084 w 367084"/>
                    <a:gd name="connsiteY1" fmla="*/ 0 h 87598"/>
                    <a:gd name="connsiteX2" fmla="*/ 0 w 367084"/>
                    <a:gd name="connsiteY2" fmla="*/ 59559 h 87598"/>
                    <a:gd name="connsiteX3" fmla="*/ 46024 w 367084"/>
                    <a:gd name="connsiteY3" fmla="*/ 87598 h 8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7084" h="87598">
                      <a:moveTo>
                        <a:pt x="46024" y="87598"/>
                      </a:moveTo>
                      <a:lnTo>
                        <a:pt x="367084" y="0"/>
                      </a:lnTo>
                      <a:lnTo>
                        <a:pt x="0" y="59559"/>
                      </a:lnTo>
                      <a:lnTo>
                        <a:pt x="46024" y="875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0" name="爱设计-8-73">
                  <a:extLst>
                    <a:ext uri="{FF2B5EF4-FFF2-40B4-BE49-F238E27FC236}">
                      <a16:creationId xmlns:a16="http://schemas.microsoft.com/office/drawing/2014/main" id="{A037275C-CB05-44F0-D8A1-2BF9B6C29790}"/>
                    </a:ext>
                  </a:extLst>
                </p:cNvPr>
                <p:cNvSpPr/>
                <p:nvPr/>
              </p:nvSpPr>
              <p:spPr>
                <a:xfrm>
                  <a:off x="1716130" y="2034899"/>
                  <a:ext cx="377768" cy="323399"/>
                </a:xfrm>
                <a:custGeom>
                  <a:avLst/>
                  <a:gdLst>
                    <a:gd name="connsiteX0" fmla="*/ 162793 w 377768"/>
                    <a:gd name="connsiteY0" fmla="*/ 322864 h 323399"/>
                    <a:gd name="connsiteX1" fmla="*/ 161623 w 377768"/>
                    <a:gd name="connsiteY1" fmla="*/ 322725 h 323399"/>
                    <a:gd name="connsiteX2" fmla="*/ 157511 w 377768"/>
                    <a:gd name="connsiteY2" fmla="*/ 318399 h 323399"/>
                    <a:gd name="connsiteX3" fmla="*/ 134415 w 377768"/>
                    <a:gd name="connsiteY3" fmla="*/ 159324 h 323399"/>
                    <a:gd name="connsiteX4" fmla="*/ 746 w 377768"/>
                    <a:gd name="connsiteY4" fmla="*/ 72603 h 323399"/>
                    <a:gd name="connsiteX5" fmla="*/ -1225 w 377768"/>
                    <a:gd name="connsiteY5" fmla="*/ 65286 h 323399"/>
                    <a:gd name="connsiteX6" fmla="*/ 2548 w 377768"/>
                    <a:gd name="connsiteY6" fmla="*/ 62671 h 323399"/>
                    <a:gd name="connsiteX7" fmla="*/ 369570 w 377768"/>
                    <a:gd name="connsiteY7" fmla="*/ -460 h 323399"/>
                    <a:gd name="connsiteX8" fmla="*/ 375745 w 377768"/>
                    <a:gd name="connsiteY8" fmla="*/ 3928 h 323399"/>
                    <a:gd name="connsiteX9" fmla="*/ 374852 w 377768"/>
                    <a:gd name="connsiteY9" fmla="*/ 7901 h 323399"/>
                    <a:gd name="connsiteX10" fmla="*/ 321699 w 377768"/>
                    <a:gd name="connsiteY10" fmla="*/ 87970 h 323399"/>
                    <a:gd name="connsiteX11" fmla="*/ 316602 w 377768"/>
                    <a:gd name="connsiteY11" fmla="*/ 89025 h 323399"/>
                    <a:gd name="connsiteX12" fmla="*/ 315540 w 377768"/>
                    <a:gd name="connsiteY12" fmla="*/ 83920 h 323399"/>
                    <a:gd name="connsiteX13" fmla="*/ 366214 w 377768"/>
                    <a:gd name="connsiteY13" fmla="*/ 7624 h 323399"/>
                    <a:gd name="connsiteX14" fmla="*/ 8738 w 377768"/>
                    <a:gd name="connsiteY14" fmla="*/ 69138 h 323399"/>
                    <a:gd name="connsiteX15" fmla="*/ 138896 w 377768"/>
                    <a:gd name="connsiteY15" fmla="*/ 153580 h 323399"/>
                    <a:gd name="connsiteX16" fmla="*/ 141498 w 377768"/>
                    <a:gd name="connsiteY16" fmla="*/ 157306 h 323399"/>
                    <a:gd name="connsiteX17" fmla="*/ 163932 w 377768"/>
                    <a:gd name="connsiteY17" fmla="*/ 312147 h 323399"/>
                    <a:gd name="connsiteX18" fmla="*/ 255411 w 377768"/>
                    <a:gd name="connsiteY18" fmla="*/ 174429 h 323399"/>
                    <a:gd name="connsiteX19" fmla="*/ 260523 w 377768"/>
                    <a:gd name="connsiteY19" fmla="*/ 173382 h 323399"/>
                    <a:gd name="connsiteX20" fmla="*/ 261570 w 377768"/>
                    <a:gd name="connsiteY20" fmla="*/ 178494 h 323399"/>
                    <a:gd name="connsiteX21" fmla="*/ 167197 w 377768"/>
                    <a:gd name="connsiteY21" fmla="*/ 320570 h 323399"/>
                    <a:gd name="connsiteX22" fmla="*/ 162793 w 377768"/>
                    <a:gd name="connsiteY22" fmla="*/ 322864 h 323399"/>
                    <a:gd name="connsiteX23" fmla="*/ 3825 w 377768"/>
                    <a:gd name="connsiteY23" fmla="*/ 69924 h 323399"/>
                    <a:gd name="connsiteX24" fmla="*/ 3825 w 377768"/>
                    <a:gd name="connsiteY24" fmla="*/ 69924 h 323399"/>
                    <a:gd name="connsiteX25" fmla="*/ 368754 w 377768"/>
                    <a:gd name="connsiteY25" fmla="*/ 3713 h 323399"/>
                    <a:gd name="connsiteX26" fmla="*/ 368754 w 377768"/>
                    <a:gd name="connsiteY26" fmla="*/ 3713 h 323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77768" h="323399">
                      <a:moveTo>
                        <a:pt x="162793" y="322864"/>
                      </a:moveTo>
                      <a:cubicBezTo>
                        <a:pt x="162393" y="322864"/>
                        <a:pt x="162008" y="322816"/>
                        <a:pt x="161623" y="322725"/>
                      </a:cubicBezTo>
                      <a:cubicBezTo>
                        <a:pt x="159498" y="322254"/>
                        <a:pt x="157881" y="320543"/>
                        <a:pt x="157511" y="318399"/>
                      </a:cubicBezTo>
                      <a:lnTo>
                        <a:pt x="134415" y="159324"/>
                      </a:lnTo>
                      <a:lnTo>
                        <a:pt x="746" y="72603"/>
                      </a:lnTo>
                      <a:cubicBezTo>
                        <a:pt x="-1825" y="71126"/>
                        <a:pt x="-2703" y="67851"/>
                        <a:pt x="-1225" y="65286"/>
                      </a:cubicBezTo>
                      <a:cubicBezTo>
                        <a:pt x="-424" y="63892"/>
                        <a:pt x="962" y="62933"/>
                        <a:pt x="2548" y="62671"/>
                      </a:cubicBezTo>
                      <a:lnTo>
                        <a:pt x="369570" y="-460"/>
                      </a:lnTo>
                      <a:cubicBezTo>
                        <a:pt x="372481" y="-954"/>
                        <a:pt x="375252" y="1011"/>
                        <a:pt x="375745" y="3928"/>
                      </a:cubicBezTo>
                      <a:cubicBezTo>
                        <a:pt x="375991" y="5319"/>
                        <a:pt x="375668" y="6746"/>
                        <a:pt x="374852" y="7901"/>
                      </a:cubicBezTo>
                      <a:lnTo>
                        <a:pt x="321699" y="87970"/>
                      </a:lnTo>
                      <a:cubicBezTo>
                        <a:pt x="320575" y="89671"/>
                        <a:pt x="318296" y="90143"/>
                        <a:pt x="316602" y="89025"/>
                      </a:cubicBezTo>
                      <a:cubicBezTo>
                        <a:pt x="314893" y="87907"/>
                        <a:pt x="314415" y="85622"/>
                        <a:pt x="315540" y="83920"/>
                      </a:cubicBezTo>
                      <a:lnTo>
                        <a:pt x="366214" y="7624"/>
                      </a:lnTo>
                      <a:lnTo>
                        <a:pt x="8738" y="69138"/>
                      </a:lnTo>
                      <a:lnTo>
                        <a:pt x="138896" y="153580"/>
                      </a:lnTo>
                      <a:cubicBezTo>
                        <a:pt x="140266" y="154384"/>
                        <a:pt x="141221" y="155745"/>
                        <a:pt x="141498" y="157306"/>
                      </a:cubicBezTo>
                      <a:lnTo>
                        <a:pt x="163932" y="312147"/>
                      </a:lnTo>
                      <a:lnTo>
                        <a:pt x="255411" y="174429"/>
                      </a:lnTo>
                      <a:cubicBezTo>
                        <a:pt x="256535" y="172727"/>
                        <a:pt x="258829" y="172259"/>
                        <a:pt x="260523" y="173382"/>
                      </a:cubicBezTo>
                      <a:cubicBezTo>
                        <a:pt x="262217" y="174504"/>
                        <a:pt x="262694" y="176792"/>
                        <a:pt x="261570" y="178494"/>
                      </a:cubicBezTo>
                      <a:lnTo>
                        <a:pt x="167197" y="320570"/>
                      </a:lnTo>
                      <a:cubicBezTo>
                        <a:pt x="166180" y="322003"/>
                        <a:pt x="164548" y="322859"/>
                        <a:pt x="162793" y="322864"/>
                      </a:cubicBezTo>
                      <a:close/>
                      <a:moveTo>
                        <a:pt x="3825" y="69924"/>
                      </a:moveTo>
                      <a:lnTo>
                        <a:pt x="3825" y="69924"/>
                      </a:lnTo>
                      <a:close/>
                      <a:moveTo>
                        <a:pt x="368754" y="3713"/>
                      </a:moveTo>
                      <a:lnTo>
                        <a:pt x="368754" y="3713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1" name="爱设计-8-74">
                  <a:extLst>
                    <a:ext uri="{FF2B5EF4-FFF2-40B4-BE49-F238E27FC236}">
                      <a16:creationId xmlns:a16="http://schemas.microsoft.com/office/drawing/2014/main" id="{A8156429-A87F-39EA-F9D5-E814EA697112}"/>
                    </a:ext>
                  </a:extLst>
                </p:cNvPr>
                <p:cNvSpPr/>
                <p:nvPr/>
              </p:nvSpPr>
              <p:spPr>
                <a:xfrm>
                  <a:off x="1852210" y="2102935"/>
                  <a:ext cx="142326" cy="93209"/>
                </a:xfrm>
                <a:custGeom>
                  <a:avLst/>
                  <a:gdLst>
                    <a:gd name="connsiteX0" fmla="*/ 1737 w 142326"/>
                    <a:gd name="connsiteY0" fmla="*/ 92674 h 93209"/>
                    <a:gd name="connsiteX1" fmla="*/ -1943 w 142326"/>
                    <a:gd name="connsiteY1" fmla="*/ 88989 h 93209"/>
                    <a:gd name="connsiteX2" fmla="*/ -249 w 142326"/>
                    <a:gd name="connsiteY2" fmla="*/ 85899 h 93209"/>
                    <a:gd name="connsiteX3" fmla="*/ 135083 w 142326"/>
                    <a:gd name="connsiteY3" fmla="*/ -160 h 93209"/>
                    <a:gd name="connsiteX4" fmla="*/ 140010 w 142326"/>
                    <a:gd name="connsiteY4" fmla="*/ 1526 h 93209"/>
                    <a:gd name="connsiteX5" fmla="*/ 139025 w 142326"/>
                    <a:gd name="connsiteY5" fmla="*/ 5999 h 93209"/>
                    <a:gd name="connsiteX6" fmla="*/ 3693 w 142326"/>
                    <a:gd name="connsiteY6" fmla="*/ 92073 h 93209"/>
                    <a:gd name="connsiteX7" fmla="*/ 1737 w 142326"/>
                    <a:gd name="connsiteY7" fmla="*/ 92674 h 93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2326" h="93209">
                      <a:moveTo>
                        <a:pt x="1737" y="92674"/>
                      </a:moveTo>
                      <a:cubicBezTo>
                        <a:pt x="-295" y="92671"/>
                        <a:pt x="-1943" y="91022"/>
                        <a:pt x="-1943" y="88989"/>
                      </a:cubicBezTo>
                      <a:cubicBezTo>
                        <a:pt x="-1943" y="87739"/>
                        <a:pt x="-1296" y="86575"/>
                        <a:pt x="-249" y="85899"/>
                      </a:cubicBezTo>
                      <a:lnTo>
                        <a:pt x="135083" y="-160"/>
                      </a:lnTo>
                      <a:cubicBezTo>
                        <a:pt x="136915" y="-1054"/>
                        <a:pt x="139117" y="-298"/>
                        <a:pt x="140010" y="1526"/>
                      </a:cubicBezTo>
                      <a:cubicBezTo>
                        <a:pt x="140765" y="3064"/>
                        <a:pt x="140349" y="4918"/>
                        <a:pt x="139025" y="5999"/>
                      </a:cubicBezTo>
                      <a:lnTo>
                        <a:pt x="3693" y="92073"/>
                      </a:lnTo>
                      <a:cubicBezTo>
                        <a:pt x="3108" y="92461"/>
                        <a:pt x="2431" y="92671"/>
                        <a:pt x="1737" y="9267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2" name="爱设计-8-75">
                  <a:extLst>
                    <a:ext uri="{FF2B5EF4-FFF2-40B4-BE49-F238E27FC236}">
                      <a16:creationId xmlns:a16="http://schemas.microsoft.com/office/drawing/2014/main" id="{02FBA29F-25AD-8C63-1630-31C1987D39CC}"/>
                    </a:ext>
                  </a:extLst>
                </p:cNvPr>
                <p:cNvSpPr/>
                <p:nvPr/>
              </p:nvSpPr>
              <p:spPr>
                <a:xfrm>
                  <a:off x="1101150" y="2245970"/>
                  <a:ext cx="860631" cy="1265903"/>
                </a:xfrm>
                <a:custGeom>
                  <a:avLst/>
                  <a:gdLst>
                    <a:gd name="connsiteX0" fmla="*/ 65546 w 860631"/>
                    <a:gd name="connsiteY0" fmla="*/ 1265368 h 1265903"/>
                    <a:gd name="connsiteX1" fmla="*/ 63560 w 860631"/>
                    <a:gd name="connsiteY1" fmla="*/ 1264136 h 1265903"/>
                    <a:gd name="connsiteX2" fmla="*/ 62590 w 860631"/>
                    <a:gd name="connsiteY2" fmla="*/ 1262134 h 1265903"/>
                    <a:gd name="connsiteX3" fmla="*/ 63622 w 860631"/>
                    <a:gd name="connsiteY3" fmla="*/ 1259193 h 1265903"/>
                    <a:gd name="connsiteX4" fmla="*/ 66563 w 860631"/>
                    <a:gd name="connsiteY4" fmla="*/ 1260225 h 1265903"/>
                    <a:gd name="connsiteX5" fmla="*/ 67517 w 860631"/>
                    <a:gd name="connsiteY5" fmla="*/ 1262211 h 1265903"/>
                    <a:gd name="connsiteX6" fmla="*/ 66501 w 860631"/>
                    <a:gd name="connsiteY6" fmla="*/ 1265152 h 1265903"/>
                    <a:gd name="connsiteX7" fmla="*/ 65546 w 860631"/>
                    <a:gd name="connsiteY7" fmla="*/ 1265368 h 1265903"/>
                    <a:gd name="connsiteX8" fmla="*/ 49687 w 860631"/>
                    <a:gd name="connsiteY8" fmla="*/ 1229814 h 1265903"/>
                    <a:gd name="connsiteX9" fmla="*/ 47654 w 860631"/>
                    <a:gd name="connsiteY9" fmla="*/ 1228444 h 1265903"/>
                    <a:gd name="connsiteX10" fmla="*/ 34720 w 860631"/>
                    <a:gd name="connsiteY10" fmla="*/ 1193937 h 1265903"/>
                    <a:gd name="connsiteX11" fmla="*/ 36090 w 860631"/>
                    <a:gd name="connsiteY11" fmla="*/ 1191135 h 1265903"/>
                    <a:gd name="connsiteX12" fmla="*/ 38893 w 860631"/>
                    <a:gd name="connsiteY12" fmla="*/ 1192505 h 1265903"/>
                    <a:gd name="connsiteX13" fmla="*/ 51735 w 860631"/>
                    <a:gd name="connsiteY13" fmla="*/ 1226781 h 1265903"/>
                    <a:gd name="connsiteX14" fmla="*/ 50518 w 860631"/>
                    <a:gd name="connsiteY14" fmla="*/ 1229645 h 1265903"/>
                    <a:gd name="connsiteX15" fmla="*/ 49687 w 860631"/>
                    <a:gd name="connsiteY15" fmla="*/ 1229814 h 1265903"/>
                    <a:gd name="connsiteX16" fmla="*/ 25881 w 860631"/>
                    <a:gd name="connsiteY16" fmla="*/ 1160354 h 1265903"/>
                    <a:gd name="connsiteX17" fmla="*/ 23757 w 860631"/>
                    <a:gd name="connsiteY17" fmla="*/ 1158815 h 1265903"/>
                    <a:gd name="connsiteX18" fmla="*/ 14764 w 860631"/>
                    <a:gd name="connsiteY18" fmla="*/ 1123092 h 1265903"/>
                    <a:gd name="connsiteX19" fmla="*/ 16427 w 860631"/>
                    <a:gd name="connsiteY19" fmla="*/ 1120459 h 1265903"/>
                    <a:gd name="connsiteX20" fmla="*/ 19060 w 860631"/>
                    <a:gd name="connsiteY20" fmla="*/ 1122122 h 1265903"/>
                    <a:gd name="connsiteX21" fmla="*/ 28006 w 860631"/>
                    <a:gd name="connsiteY21" fmla="*/ 1157629 h 1265903"/>
                    <a:gd name="connsiteX22" fmla="*/ 26467 w 860631"/>
                    <a:gd name="connsiteY22" fmla="*/ 1160339 h 1265903"/>
                    <a:gd name="connsiteX23" fmla="*/ 26467 w 860631"/>
                    <a:gd name="connsiteY23" fmla="*/ 1160339 h 1265903"/>
                    <a:gd name="connsiteX24" fmla="*/ 25881 w 860631"/>
                    <a:gd name="connsiteY24" fmla="*/ 1160354 h 1265903"/>
                    <a:gd name="connsiteX25" fmla="*/ 9868 w 860631"/>
                    <a:gd name="connsiteY25" fmla="*/ 1088708 h 1265903"/>
                    <a:gd name="connsiteX26" fmla="*/ 7697 w 860631"/>
                    <a:gd name="connsiteY26" fmla="*/ 1086861 h 1265903"/>
                    <a:gd name="connsiteX27" fmla="*/ 2554 w 860631"/>
                    <a:gd name="connsiteY27" fmla="*/ 1050383 h 1265903"/>
                    <a:gd name="connsiteX28" fmla="*/ 4432 w 860631"/>
                    <a:gd name="connsiteY28" fmla="*/ 1047889 h 1265903"/>
                    <a:gd name="connsiteX29" fmla="*/ 6911 w 860631"/>
                    <a:gd name="connsiteY29" fmla="*/ 1049767 h 1265903"/>
                    <a:gd name="connsiteX30" fmla="*/ 6927 w 860631"/>
                    <a:gd name="connsiteY30" fmla="*/ 1049875 h 1265903"/>
                    <a:gd name="connsiteX31" fmla="*/ 12039 w 860631"/>
                    <a:gd name="connsiteY31" fmla="*/ 1086137 h 1265903"/>
                    <a:gd name="connsiteX32" fmla="*/ 10237 w 860631"/>
                    <a:gd name="connsiteY32" fmla="*/ 1088678 h 1265903"/>
                    <a:gd name="connsiteX33" fmla="*/ 10237 w 860631"/>
                    <a:gd name="connsiteY33" fmla="*/ 1088678 h 1265903"/>
                    <a:gd name="connsiteX34" fmla="*/ 1538 w 860631"/>
                    <a:gd name="connsiteY34" fmla="*/ 1015753 h 1265903"/>
                    <a:gd name="connsiteX35" fmla="*/ -664 w 860631"/>
                    <a:gd name="connsiteY35" fmla="*/ 1013675 h 1265903"/>
                    <a:gd name="connsiteX36" fmla="*/ -1942 w 860631"/>
                    <a:gd name="connsiteY36" fmla="*/ 976858 h 1265903"/>
                    <a:gd name="connsiteX37" fmla="*/ 213 w 860631"/>
                    <a:gd name="connsiteY37" fmla="*/ 974641 h 1265903"/>
                    <a:gd name="connsiteX38" fmla="*/ 229 w 860631"/>
                    <a:gd name="connsiteY38" fmla="*/ 974641 h 1265903"/>
                    <a:gd name="connsiteX39" fmla="*/ 229 w 860631"/>
                    <a:gd name="connsiteY39" fmla="*/ 974641 h 1265903"/>
                    <a:gd name="connsiteX40" fmla="*/ 2431 w 860631"/>
                    <a:gd name="connsiteY40" fmla="*/ 976828 h 1265903"/>
                    <a:gd name="connsiteX41" fmla="*/ 3709 w 860631"/>
                    <a:gd name="connsiteY41" fmla="*/ 1013413 h 1265903"/>
                    <a:gd name="connsiteX42" fmla="*/ 1645 w 860631"/>
                    <a:gd name="connsiteY42" fmla="*/ 1015738 h 1265903"/>
                    <a:gd name="connsiteX43" fmla="*/ 922 w 860631"/>
                    <a:gd name="connsiteY43" fmla="*/ 942321 h 1265903"/>
                    <a:gd name="connsiteX44" fmla="*/ 814 w 860631"/>
                    <a:gd name="connsiteY44" fmla="*/ 942321 h 1265903"/>
                    <a:gd name="connsiteX45" fmla="*/ -1280 w 860631"/>
                    <a:gd name="connsiteY45" fmla="*/ 940042 h 1265903"/>
                    <a:gd name="connsiteX46" fmla="*/ -1280 w 860631"/>
                    <a:gd name="connsiteY46" fmla="*/ 940027 h 1265903"/>
                    <a:gd name="connsiteX47" fmla="*/ 1353 w 860631"/>
                    <a:gd name="connsiteY47" fmla="*/ 903272 h 1265903"/>
                    <a:gd name="connsiteX48" fmla="*/ 3755 w 860631"/>
                    <a:gd name="connsiteY48" fmla="*/ 901286 h 1265903"/>
                    <a:gd name="connsiteX49" fmla="*/ 5741 w 860631"/>
                    <a:gd name="connsiteY49" fmla="*/ 903703 h 1265903"/>
                    <a:gd name="connsiteX50" fmla="*/ 3124 w 860631"/>
                    <a:gd name="connsiteY50" fmla="*/ 940212 h 1265903"/>
                    <a:gd name="connsiteX51" fmla="*/ 922 w 860631"/>
                    <a:gd name="connsiteY51" fmla="*/ 942352 h 1265903"/>
                    <a:gd name="connsiteX52" fmla="*/ 8174 w 860631"/>
                    <a:gd name="connsiteY52" fmla="*/ 869258 h 1265903"/>
                    <a:gd name="connsiteX53" fmla="*/ 7835 w 860631"/>
                    <a:gd name="connsiteY53" fmla="*/ 869258 h 1265903"/>
                    <a:gd name="connsiteX54" fmla="*/ 5988 w 860631"/>
                    <a:gd name="connsiteY54" fmla="*/ 866749 h 1265903"/>
                    <a:gd name="connsiteX55" fmla="*/ 5988 w 860631"/>
                    <a:gd name="connsiteY55" fmla="*/ 866749 h 1265903"/>
                    <a:gd name="connsiteX56" fmla="*/ 12655 w 860631"/>
                    <a:gd name="connsiteY56" fmla="*/ 830502 h 1265903"/>
                    <a:gd name="connsiteX57" fmla="*/ 15273 w 860631"/>
                    <a:gd name="connsiteY57" fmla="*/ 828808 h 1265903"/>
                    <a:gd name="connsiteX58" fmla="*/ 16966 w 860631"/>
                    <a:gd name="connsiteY58" fmla="*/ 831426 h 1265903"/>
                    <a:gd name="connsiteX59" fmla="*/ 10345 w 860631"/>
                    <a:gd name="connsiteY59" fmla="*/ 867426 h 1265903"/>
                    <a:gd name="connsiteX60" fmla="*/ 8174 w 860631"/>
                    <a:gd name="connsiteY60" fmla="*/ 869258 h 1265903"/>
                    <a:gd name="connsiteX61" fmla="*/ 626567 w 860631"/>
                    <a:gd name="connsiteY61" fmla="*/ 806574 h 1265903"/>
                    <a:gd name="connsiteX62" fmla="*/ 626567 w 860631"/>
                    <a:gd name="connsiteY62" fmla="*/ 806574 h 1265903"/>
                    <a:gd name="connsiteX63" fmla="*/ 589781 w 860631"/>
                    <a:gd name="connsiteY63" fmla="*/ 801262 h 1265903"/>
                    <a:gd name="connsiteX64" fmla="*/ 588241 w 860631"/>
                    <a:gd name="connsiteY64" fmla="*/ 798551 h 1265903"/>
                    <a:gd name="connsiteX65" fmla="*/ 590936 w 860631"/>
                    <a:gd name="connsiteY65" fmla="*/ 797012 h 1265903"/>
                    <a:gd name="connsiteX66" fmla="*/ 626690 w 860631"/>
                    <a:gd name="connsiteY66" fmla="*/ 802170 h 1265903"/>
                    <a:gd name="connsiteX67" fmla="*/ 628892 w 860631"/>
                    <a:gd name="connsiteY67" fmla="*/ 804372 h 1265903"/>
                    <a:gd name="connsiteX68" fmla="*/ 626690 w 860631"/>
                    <a:gd name="connsiteY68" fmla="*/ 806574 h 1265903"/>
                    <a:gd name="connsiteX69" fmla="*/ 663106 w 860631"/>
                    <a:gd name="connsiteY69" fmla="*/ 803694 h 1265903"/>
                    <a:gd name="connsiteX70" fmla="*/ 660935 w 860631"/>
                    <a:gd name="connsiteY70" fmla="*/ 801893 h 1265903"/>
                    <a:gd name="connsiteX71" fmla="*/ 662705 w 860631"/>
                    <a:gd name="connsiteY71" fmla="*/ 799321 h 1265903"/>
                    <a:gd name="connsiteX72" fmla="*/ 697689 w 860631"/>
                    <a:gd name="connsiteY72" fmla="*/ 789667 h 1265903"/>
                    <a:gd name="connsiteX73" fmla="*/ 700522 w 860631"/>
                    <a:gd name="connsiteY73" fmla="*/ 790960 h 1265903"/>
                    <a:gd name="connsiteX74" fmla="*/ 699229 w 860631"/>
                    <a:gd name="connsiteY74" fmla="*/ 793794 h 1265903"/>
                    <a:gd name="connsiteX75" fmla="*/ 663490 w 860631"/>
                    <a:gd name="connsiteY75" fmla="*/ 803664 h 1265903"/>
                    <a:gd name="connsiteX76" fmla="*/ 663106 w 860631"/>
                    <a:gd name="connsiteY76" fmla="*/ 803771 h 1265903"/>
                    <a:gd name="connsiteX77" fmla="*/ 23495 w 860631"/>
                    <a:gd name="connsiteY77" fmla="*/ 797535 h 1265903"/>
                    <a:gd name="connsiteX78" fmla="*/ 22910 w 860631"/>
                    <a:gd name="connsiteY78" fmla="*/ 797458 h 1265903"/>
                    <a:gd name="connsiteX79" fmla="*/ 21370 w 860631"/>
                    <a:gd name="connsiteY79" fmla="*/ 794748 h 1265903"/>
                    <a:gd name="connsiteX80" fmla="*/ 21370 w 860631"/>
                    <a:gd name="connsiteY80" fmla="*/ 794748 h 1265903"/>
                    <a:gd name="connsiteX81" fmla="*/ 32148 w 860631"/>
                    <a:gd name="connsiteY81" fmla="*/ 759518 h 1265903"/>
                    <a:gd name="connsiteX82" fmla="*/ 34935 w 860631"/>
                    <a:gd name="connsiteY82" fmla="*/ 758132 h 1265903"/>
                    <a:gd name="connsiteX83" fmla="*/ 36321 w 860631"/>
                    <a:gd name="connsiteY83" fmla="*/ 760935 h 1265903"/>
                    <a:gd name="connsiteX84" fmla="*/ 25543 w 860631"/>
                    <a:gd name="connsiteY84" fmla="*/ 795919 h 1265903"/>
                    <a:gd name="connsiteX85" fmla="*/ 23495 w 860631"/>
                    <a:gd name="connsiteY85" fmla="*/ 797458 h 1265903"/>
                    <a:gd name="connsiteX86" fmla="*/ 556445 w 860631"/>
                    <a:gd name="connsiteY86" fmla="*/ 787434 h 1265903"/>
                    <a:gd name="connsiteX87" fmla="*/ 555352 w 860631"/>
                    <a:gd name="connsiteY87" fmla="*/ 787142 h 1265903"/>
                    <a:gd name="connsiteX88" fmla="*/ 544681 w 860631"/>
                    <a:gd name="connsiteY88" fmla="*/ 780397 h 1265903"/>
                    <a:gd name="connsiteX89" fmla="*/ 525095 w 860631"/>
                    <a:gd name="connsiteY89" fmla="*/ 765800 h 1265903"/>
                    <a:gd name="connsiteX90" fmla="*/ 524741 w 860631"/>
                    <a:gd name="connsiteY90" fmla="*/ 762690 h 1265903"/>
                    <a:gd name="connsiteX91" fmla="*/ 527851 w 860631"/>
                    <a:gd name="connsiteY91" fmla="*/ 762351 h 1265903"/>
                    <a:gd name="connsiteX92" fmla="*/ 547191 w 860631"/>
                    <a:gd name="connsiteY92" fmla="*/ 776779 h 1265903"/>
                    <a:gd name="connsiteX93" fmla="*/ 557538 w 860631"/>
                    <a:gd name="connsiteY93" fmla="*/ 783323 h 1265903"/>
                    <a:gd name="connsiteX94" fmla="*/ 558354 w 860631"/>
                    <a:gd name="connsiteY94" fmla="*/ 786326 h 1265903"/>
                    <a:gd name="connsiteX95" fmla="*/ 556445 w 860631"/>
                    <a:gd name="connsiteY95" fmla="*/ 787434 h 1265903"/>
                    <a:gd name="connsiteX96" fmla="*/ 731734 w 860631"/>
                    <a:gd name="connsiteY96" fmla="*/ 778519 h 1265903"/>
                    <a:gd name="connsiteX97" fmla="*/ 729532 w 860631"/>
                    <a:gd name="connsiteY97" fmla="*/ 776317 h 1265903"/>
                    <a:gd name="connsiteX98" fmla="*/ 730641 w 860631"/>
                    <a:gd name="connsiteY98" fmla="*/ 774408 h 1265903"/>
                    <a:gd name="connsiteX99" fmla="*/ 760943 w 860631"/>
                    <a:gd name="connsiteY99" fmla="*/ 754298 h 1265903"/>
                    <a:gd name="connsiteX100" fmla="*/ 764038 w 860631"/>
                    <a:gd name="connsiteY100" fmla="*/ 754698 h 1265903"/>
                    <a:gd name="connsiteX101" fmla="*/ 763638 w 860631"/>
                    <a:gd name="connsiteY101" fmla="*/ 757793 h 1265903"/>
                    <a:gd name="connsiteX102" fmla="*/ 732842 w 860631"/>
                    <a:gd name="connsiteY102" fmla="*/ 778242 h 1265903"/>
                    <a:gd name="connsiteX103" fmla="*/ 731734 w 860631"/>
                    <a:gd name="connsiteY103" fmla="*/ 778442 h 1265903"/>
                    <a:gd name="connsiteX104" fmla="*/ 499226 w 860631"/>
                    <a:gd name="connsiteY104" fmla="*/ 741703 h 1265903"/>
                    <a:gd name="connsiteX105" fmla="*/ 497687 w 860631"/>
                    <a:gd name="connsiteY105" fmla="*/ 741041 h 1265903"/>
                    <a:gd name="connsiteX106" fmla="*/ 473404 w 860631"/>
                    <a:gd name="connsiteY106" fmla="*/ 713186 h 1265903"/>
                    <a:gd name="connsiteX107" fmla="*/ 473805 w 860631"/>
                    <a:gd name="connsiteY107" fmla="*/ 710091 h 1265903"/>
                    <a:gd name="connsiteX108" fmla="*/ 476900 w 860631"/>
                    <a:gd name="connsiteY108" fmla="*/ 710507 h 1265903"/>
                    <a:gd name="connsiteX109" fmla="*/ 500828 w 860631"/>
                    <a:gd name="connsiteY109" fmla="*/ 737946 h 1265903"/>
                    <a:gd name="connsiteX110" fmla="*/ 500828 w 860631"/>
                    <a:gd name="connsiteY110" fmla="*/ 741056 h 1265903"/>
                    <a:gd name="connsiteX111" fmla="*/ 499288 w 860631"/>
                    <a:gd name="connsiteY111" fmla="*/ 741703 h 1265903"/>
                    <a:gd name="connsiteX112" fmla="*/ 789676 w 860631"/>
                    <a:gd name="connsiteY112" fmla="*/ 733819 h 1265903"/>
                    <a:gd name="connsiteX113" fmla="*/ 787489 w 860631"/>
                    <a:gd name="connsiteY113" fmla="*/ 731633 h 1265903"/>
                    <a:gd name="connsiteX114" fmla="*/ 788136 w 860631"/>
                    <a:gd name="connsiteY114" fmla="*/ 730077 h 1265903"/>
                    <a:gd name="connsiteX115" fmla="*/ 811572 w 860631"/>
                    <a:gd name="connsiteY115" fmla="*/ 702253 h 1265903"/>
                    <a:gd name="connsiteX116" fmla="*/ 814620 w 860631"/>
                    <a:gd name="connsiteY116" fmla="*/ 701607 h 1265903"/>
                    <a:gd name="connsiteX117" fmla="*/ 815267 w 860631"/>
                    <a:gd name="connsiteY117" fmla="*/ 704655 h 1265903"/>
                    <a:gd name="connsiteX118" fmla="*/ 815128 w 860631"/>
                    <a:gd name="connsiteY118" fmla="*/ 704840 h 1265903"/>
                    <a:gd name="connsiteX119" fmla="*/ 791293 w 860631"/>
                    <a:gd name="connsiteY119" fmla="*/ 733157 h 1265903"/>
                    <a:gd name="connsiteX120" fmla="*/ 789676 w 860631"/>
                    <a:gd name="connsiteY120" fmla="*/ 733742 h 1265903"/>
                    <a:gd name="connsiteX121" fmla="*/ 47084 w 860631"/>
                    <a:gd name="connsiteY121" fmla="*/ 728014 h 1265903"/>
                    <a:gd name="connsiteX122" fmla="*/ 46253 w 860631"/>
                    <a:gd name="connsiteY122" fmla="*/ 727860 h 1265903"/>
                    <a:gd name="connsiteX123" fmla="*/ 45052 w 860631"/>
                    <a:gd name="connsiteY123" fmla="*/ 724981 h 1265903"/>
                    <a:gd name="connsiteX124" fmla="*/ 60049 w 860631"/>
                    <a:gd name="connsiteY124" fmla="*/ 691306 h 1265903"/>
                    <a:gd name="connsiteX125" fmla="*/ 63006 w 860631"/>
                    <a:gd name="connsiteY125" fmla="*/ 690274 h 1265903"/>
                    <a:gd name="connsiteX126" fmla="*/ 64022 w 860631"/>
                    <a:gd name="connsiteY126" fmla="*/ 693230 h 1265903"/>
                    <a:gd name="connsiteX127" fmla="*/ 49132 w 860631"/>
                    <a:gd name="connsiteY127" fmla="*/ 726644 h 1265903"/>
                    <a:gd name="connsiteX128" fmla="*/ 47084 w 860631"/>
                    <a:gd name="connsiteY128" fmla="*/ 727937 h 1265903"/>
                    <a:gd name="connsiteX129" fmla="*/ 454665 w 860631"/>
                    <a:gd name="connsiteY129" fmla="*/ 683576 h 1265903"/>
                    <a:gd name="connsiteX130" fmla="*/ 452771 w 860631"/>
                    <a:gd name="connsiteY130" fmla="*/ 682483 h 1265903"/>
                    <a:gd name="connsiteX131" fmla="*/ 436219 w 860631"/>
                    <a:gd name="connsiteY131" fmla="*/ 649423 h 1265903"/>
                    <a:gd name="connsiteX132" fmla="*/ 437389 w 860631"/>
                    <a:gd name="connsiteY132" fmla="*/ 646529 h 1265903"/>
                    <a:gd name="connsiteX133" fmla="*/ 440283 w 860631"/>
                    <a:gd name="connsiteY133" fmla="*/ 647684 h 1265903"/>
                    <a:gd name="connsiteX134" fmla="*/ 440283 w 860631"/>
                    <a:gd name="connsiteY134" fmla="*/ 647699 h 1265903"/>
                    <a:gd name="connsiteX135" fmla="*/ 456575 w 860631"/>
                    <a:gd name="connsiteY135" fmla="*/ 680265 h 1265903"/>
                    <a:gd name="connsiteX136" fmla="*/ 455851 w 860631"/>
                    <a:gd name="connsiteY136" fmla="*/ 683299 h 1265903"/>
                    <a:gd name="connsiteX137" fmla="*/ 455774 w 860631"/>
                    <a:gd name="connsiteY137" fmla="*/ 683345 h 1265903"/>
                    <a:gd name="connsiteX138" fmla="*/ 454665 w 860631"/>
                    <a:gd name="connsiteY138" fmla="*/ 683499 h 1265903"/>
                    <a:gd name="connsiteX139" fmla="*/ 832620 w 860631"/>
                    <a:gd name="connsiteY139" fmla="*/ 674430 h 1265903"/>
                    <a:gd name="connsiteX140" fmla="*/ 830419 w 860631"/>
                    <a:gd name="connsiteY140" fmla="*/ 672228 h 1265903"/>
                    <a:gd name="connsiteX141" fmla="*/ 830665 w 860631"/>
                    <a:gd name="connsiteY141" fmla="*/ 671227 h 1265903"/>
                    <a:gd name="connsiteX142" fmla="*/ 844523 w 860631"/>
                    <a:gd name="connsiteY142" fmla="*/ 637690 h 1265903"/>
                    <a:gd name="connsiteX143" fmla="*/ 847295 w 860631"/>
                    <a:gd name="connsiteY143" fmla="*/ 636258 h 1265903"/>
                    <a:gd name="connsiteX144" fmla="*/ 848727 w 860631"/>
                    <a:gd name="connsiteY144" fmla="*/ 639030 h 1265903"/>
                    <a:gd name="connsiteX145" fmla="*/ 834530 w 860631"/>
                    <a:gd name="connsiteY145" fmla="*/ 673244 h 1265903"/>
                    <a:gd name="connsiteX146" fmla="*/ 832620 w 860631"/>
                    <a:gd name="connsiteY146" fmla="*/ 674430 h 1265903"/>
                    <a:gd name="connsiteX147" fmla="*/ 79112 w 860631"/>
                    <a:gd name="connsiteY147" fmla="*/ 661865 h 1265903"/>
                    <a:gd name="connsiteX148" fmla="*/ 78049 w 860631"/>
                    <a:gd name="connsiteY148" fmla="*/ 661572 h 1265903"/>
                    <a:gd name="connsiteX149" fmla="*/ 77141 w 860631"/>
                    <a:gd name="connsiteY149" fmla="*/ 658585 h 1265903"/>
                    <a:gd name="connsiteX150" fmla="*/ 77203 w 860631"/>
                    <a:gd name="connsiteY150" fmla="*/ 658493 h 1265903"/>
                    <a:gd name="connsiteX151" fmla="*/ 96050 w 860631"/>
                    <a:gd name="connsiteY151" fmla="*/ 626850 h 1265903"/>
                    <a:gd name="connsiteX152" fmla="*/ 99083 w 860631"/>
                    <a:gd name="connsiteY152" fmla="*/ 626173 h 1265903"/>
                    <a:gd name="connsiteX153" fmla="*/ 99776 w 860631"/>
                    <a:gd name="connsiteY153" fmla="*/ 629206 h 1265903"/>
                    <a:gd name="connsiteX154" fmla="*/ 81037 w 860631"/>
                    <a:gd name="connsiteY154" fmla="*/ 660649 h 1265903"/>
                    <a:gd name="connsiteX155" fmla="*/ 79050 w 860631"/>
                    <a:gd name="connsiteY155" fmla="*/ 661865 h 1265903"/>
                    <a:gd name="connsiteX156" fmla="*/ 426087 w 860631"/>
                    <a:gd name="connsiteY156" fmla="*/ 616087 h 1265903"/>
                    <a:gd name="connsiteX157" fmla="*/ 423962 w 860631"/>
                    <a:gd name="connsiteY157" fmla="*/ 614547 h 1265903"/>
                    <a:gd name="connsiteX158" fmla="*/ 415786 w 860631"/>
                    <a:gd name="connsiteY158" fmla="*/ 578501 h 1265903"/>
                    <a:gd name="connsiteX159" fmla="*/ 417525 w 860631"/>
                    <a:gd name="connsiteY159" fmla="*/ 575914 h 1265903"/>
                    <a:gd name="connsiteX160" fmla="*/ 420113 w 860631"/>
                    <a:gd name="connsiteY160" fmla="*/ 577654 h 1265903"/>
                    <a:gd name="connsiteX161" fmla="*/ 420128 w 860631"/>
                    <a:gd name="connsiteY161" fmla="*/ 577777 h 1265903"/>
                    <a:gd name="connsiteX162" fmla="*/ 428196 w 860631"/>
                    <a:gd name="connsiteY162" fmla="*/ 613316 h 1265903"/>
                    <a:gd name="connsiteX163" fmla="*/ 426672 w 860631"/>
                    <a:gd name="connsiteY163" fmla="*/ 616056 h 1265903"/>
                    <a:gd name="connsiteX164" fmla="*/ 426657 w 860631"/>
                    <a:gd name="connsiteY164" fmla="*/ 616056 h 1265903"/>
                    <a:gd name="connsiteX165" fmla="*/ 426025 w 860631"/>
                    <a:gd name="connsiteY165" fmla="*/ 616087 h 1265903"/>
                    <a:gd name="connsiteX166" fmla="*/ 854747 w 860631"/>
                    <a:gd name="connsiteY166" fmla="*/ 604801 h 1265903"/>
                    <a:gd name="connsiteX167" fmla="*/ 854454 w 860631"/>
                    <a:gd name="connsiteY167" fmla="*/ 604801 h 1265903"/>
                    <a:gd name="connsiteX168" fmla="*/ 852561 w 860631"/>
                    <a:gd name="connsiteY168" fmla="*/ 602337 h 1265903"/>
                    <a:gd name="connsiteX169" fmla="*/ 852561 w 860631"/>
                    <a:gd name="connsiteY169" fmla="*/ 602322 h 1265903"/>
                    <a:gd name="connsiteX170" fmla="*/ 854285 w 860631"/>
                    <a:gd name="connsiteY170" fmla="*/ 576345 h 1265903"/>
                    <a:gd name="connsiteX171" fmla="*/ 854023 w 860631"/>
                    <a:gd name="connsiteY171" fmla="*/ 566106 h 1265903"/>
                    <a:gd name="connsiteX172" fmla="*/ 855948 w 860631"/>
                    <a:gd name="connsiteY172" fmla="*/ 563658 h 1265903"/>
                    <a:gd name="connsiteX173" fmla="*/ 858396 w 860631"/>
                    <a:gd name="connsiteY173" fmla="*/ 565582 h 1265903"/>
                    <a:gd name="connsiteX174" fmla="*/ 858412 w 860631"/>
                    <a:gd name="connsiteY174" fmla="*/ 565875 h 1265903"/>
                    <a:gd name="connsiteX175" fmla="*/ 858689 w 860631"/>
                    <a:gd name="connsiteY175" fmla="*/ 576345 h 1265903"/>
                    <a:gd name="connsiteX176" fmla="*/ 856918 w 860631"/>
                    <a:gd name="connsiteY176" fmla="*/ 602907 h 1265903"/>
                    <a:gd name="connsiteX177" fmla="*/ 854686 w 860631"/>
                    <a:gd name="connsiteY177" fmla="*/ 604801 h 1265903"/>
                    <a:gd name="connsiteX178" fmla="*/ 118315 w 860631"/>
                    <a:gd name="connsiteY178" fmla="*/ 599781 h 1265903"/>
                    <a:gd name="connsiteX179" fmla="*/ 117052 w 860631"/>
                    <a:gd name="connsiteY179" fmla="*/ 599365 h 1265903"/>
                    <a:gd name="connsiteX180" fmla="*/ 116498 w 860631"/>
                    <a:gd name="connsiteY180" fmla="*/ 596301 h 1265903"/>
                    <a:gd name="connsiteX181" fmla="*/ 116513 w 860631"/>
                    <a:gd name="connsiteY181" fmla="*/ 596286 h 1265903"/>
                    <a:gd name="connsiteX182" fmla="*/ 138548 w 860631"/>
                    <a:gd name="connsiteY182" fmla="*/ 566752 h 1265903"/>
                    <a:gd name="connsiteX183" fmla="*/ 141642 w 860631"/>
                    <a:gd name="connsiteY183" fmla="*/ 566383 h 1265903"/>
                    <a:gd name="connsiteX184" fmla="*/ 142012 w 860631"/>
                    <a:gd name="connsiteY184" fmla="*/ 569478 h 1265903"/>
                    <a:gd name="connsiteX185" fmla="*/ 120116 w 860631"/>
                    <a:gd name="connsiteY185" fmla="*/ 598826 h 1265903"/>
                    <a:gd name="connsiteX186" fmla="*/ 118253 w 860631"/>
                    <a:gd name="connsiteY186" fmla="*/ 599781 h 1265903"/>
                    <a:gd name="connsiteX187" fmla="*/ 413691 w 860631"/>
                    <a:gd name="connsiteY187" fmla="*/ 543825 h 1265903"/>
                    <a:gd name="connsiteX188" fmla="*/ 411505 w 860631"/>
                    <a:gd name="connsiteY188" fmla="*/ 541777 h 1265903"/>
                    <a:gd name="connsiteX189" fmla="*/ 410658 w 860631"/>
                    <a:gd name="connsiteY189" fmla="*/ 515709 h 1265903"/>
                    <a:gd name="connsiteX190" fmla="*/ 410797 w 860631"/>
                    <a:gd name="connsiteY190" fmla="*/ 504838 h 1265903"/>
                    <a:gd name="connsiteX191" fmla="*/ 412999 w 860631"/>
                    <a:gd name="connsiteY191" fmla="*/ 502697 h 1265903"/>
                    <a:gd name="connsiteX192" fmla="*/ 413060 w 860631"/>
                    <a:gd name="connsiteY192" fmla="*/ 502697 h 1265903"/>
                    <a:gd name="connsiteX193" fmla="*/ 415200 w 860631"/>
                    <a:gd name="connsiteY193" fmla="*/ 504961 h 1265903"/>
                    <a:gd name="connsiteX194" fmla="*/ 415200 w 860631"/>
                    <a:gd name="connsiteY194" fmla="*/ 504961 h 1265903"/>
                    <a:gd name="connsiteX195" fmla="*/ 415062 w 860631"/>
                    <a:gd name="connsiteY195" fmla="*/ 515739 h 1265903"/>
                    <a:gd name="connsiteX196" fmla="*/ 415894 w 860631"/>
                    <a:gd name="connsiteY196" fmla="*/ 541516 h 1265903"/>
                    <a:gd name="connsiteX197" fmla="*/ 413876 w 860631"/>
                    <a:gd name="connsiteY197" fmla="*/ 543856 h 1265903"/>
                    <a:gd name="connsiteX198" fmla="*/ 413846 w 860631"/>
                    <a:gd name="connsiteY198" fmla="*/ 543856 h 1265903"/>
                    <a:gd name="connsiteX199" fmla="*/ 163661 w 860631"/>
                    <a:gd name="connsiteY199" fmla="*/ 542008 h 1265903"/>
                    <a:gd name="connsiteX200" fmla="*/ 162214 w 860631"/>
                    <a:gd name="connsiteY200" fmla="*/ 541469 h 1265903"/>
                    <a:gd name="connsiteX201" fmla="*/ 161998 w 860631"/>
                    <a:gd name="connsiteY201" fmla="*/ 538390 h 1265903"/>
                    <a:gd name="connsiteX202" fmla="*/ 186943 w 860631"/>
                    <a:gd name="connsiteY202" fmla="*/ 511274 h 1265903"/>
                    <a:gd name="connsiteX203" fmla="*/ 190069 w 860631"/>
                    <a:gd name="connsiteY203" fmla="*/ 511228 h 1265903"/>
                    <a:gd name="connsiteX204" fmla="*/ 190115 w 860631"/>
                    <a:gd name="connsiteY204" fmla="*/ 514354 h 1265903"/>
                    <a:gd name="connsiteX205" fmla="*/ 165324 w 860631"/>
                    <a:gd name="connsiteY205" fmla="*/ 541300 h 1265903"/>
                    <a:gd name="connsiteX206" fmla="*/ 163661 w 860631"/>
                    <a:gd name="connsiteY206" fmla="*/ 542008 h 1265903"/>
                    <a:gd name="connsiteX207" fmla="*/ 850852 w 860631"/>
                    <a:gd name="connsiteY207" fmla="*/ 531830 h 1265903"/>
                    <a:gd name="connsiteX208" fmla="*/ 848711 w 860631"/>
                    <a:gd name="connsiteY208" fmla="*/ 530136 h 1265903"/>
                    <a:gd name="connsiteX209" fmla="*/ 837240 w 860631"/>
                    <a:gd name="connsiteY209" fmla="*/ 495815 h 1265903"/>
                    <a:gd name="connsiteX210" fmla="*/ 838395 w 860631"/>
                    <a:gd name="connsiteY210" fmla="*/ 492904 h 1265903"/>
                    <a:gd name="connsiteX211" fmla="*/ 841289 w 860631"/>
                    <a:gd name="connsiteY211" fmla="*/ 494059 h 1265903"/>
                    <a:gd name="connsiteX212" fmla="*/ 853069 w 860631"/>
                    <a:gd name="connsiteY212" fmla="*/ 529197 h 1265903"/>
                    <a:gd name="connsiteX213" fmla="*/ 851437 w 860631"/>
                    <a:gd name="connsiteY213" fmla="*/ 531861 h 1265903"/>
                    <a:gd name="connsiteX214" fmla="*/ 850852 w 860631"/>
                    <a:gd name="connsiteY214" fmla="*/ 531892 h 1265903"/>
                    <a:gd name="connsiteX215" fmla="*/ 214767 w 860631"/>
                    <a:gd name="connsiteY215" fmla="*/ 489286 h 1265903"/>
                    <a:gd name="connsiteX216" fmla="*/ 213227 w 860631"/>
                    <a:gd name="connsiteY216" fmla="*/ 488578 h 1265903"/>
                    <a:gd name="connsiteX217" fmla="*/ 213350 w 860631"/>
                    <a:gd name="connsiteY217" fmla="*/ 485498 h 1265903"/>
                    <a:gd name="connsiteX218" fmla="*/ 240974 w 860631"/>
                    <a:gd name="connsiteY218" fmla="*/ 461123 h 1265903"/>
                    <a:gd name="connsiteX219" fmla="*/ 244084 w 860631"/>
                    <a:gd name="connsiteY219" fmla="*/ 461401 h 1265903"/>
                    <a:gd name="connsiteX220" fmla="*/ 243807 w 860631"/>
                    <a:gd name="connsiteY220" fmla="*/ 464511 h 1265903"/>
                    <a:gd name="connsiteX221" fmla="*/ 216353 w 860631"/>
                    <a:gd name="connsiteY221" fmla="*/ 488716 h 1265903"/>
                    <a:gd name="connsiteX222" fmla="*/ 214767 w 860631"/>
                    <a:gd name="connsiteY222" fmla="*/ 489348 h 1265903"/>
                    <a:gd name="connsiteX223" fmla="*/ 415432 w 860631"/>
                    <a:gd name="connsiteY223" fmla="*/ 470408 h 1265903"/>
                    <a:gd name="connsiteX224" fmla="*/ 415185 w 860631"/>
                    <a:gd name="connsiteY224" fmla="*/ 470408 h 1265903"/>
                    <a:gd name="connsiteX225" fmla="*/ 413245 w 860631"/>
                    <a:gd name="connsiteY225" fmla="*/ 467975 h 1265903"/>
                    <a:gd name="connsiteX226" fmla="*/ 418604 w 860631"/>
                    <a:gd name="connsiteY226" fmla="*/ 431498 h 1265903"/>
                    <a:gd name="connsiteX227" fmla="*/ 421175 w 860631"/>
                    <a:gd name="connsiteY227" fmla="*/ 429727 h 1265903"/>
                    <a:gd name="connsiteX228" fmla="*/ 422946 w 860631"/>
                    <a:gd name="connsiteY228" fmla="*/ 432283 h 1265903"/>
                    <a:gd name="connsiteX229" fmla="*/ 417618 w 860631"/>
                    <a:gd name="connsiteY229" fmla="*/ 468453 h 1265903"/>
                    <a:gd name="connsiteX230" fmla="*/ 415432 w 860631"/>
                    <a:gd name="connsiteY230" fmla="*/ 470470 h 1265903"/>
                    <a:gd name="connsiteX231" fmla="*/ 822088 w 860631"/>
                    <a:gd name="connsiteY231" fmla="*/ 464603 h 1265903"/>
                    <a:gd name="connsiteX232" fmla="*/ 820225 w 860631"/>
                    <a:gd name="connsiteY232" fmla="*/ 463556 h 1265903"/>
                    <a:gd name="connsiteX233" fmla="*/ 819424 w 860631"/>
                    <a:gd name="connsiteY233" fmla="*/ 462294 h 1265903"/>
                    <a:gd name="connsiteX234" fmla="*/ 799130 w 860631"/>
                    <a:gd name="connsiteY234" fmla="*/ 433854 h 1265903"/>
                    <a:gd name="connsiteX235" fmla="*/ 799407 w 860631"/>
                    <a:gd name="connsiteY235" fmla="*/ 430759 h 1265903"/>
                    <a:gd name="connsiteX236" fmla="*/ 802518 w 860631"/>
                    <a:gd name="connsiteY236" fmla="*/ 431036 h 1265903"/>
                    <a:gd name="connsiteX237" fmla="*/ 802564 w 860631"/>
                    <a:gd name="connsiteY237" fmla="*/ 431097 h 1265903"/>
                    <a:gd name="connsiteX238" fmla="*/ 823151 w 860631"/>
                    <a:gd name="connsiteY238" fmla="*/ 459938 h 1265903"/>
                    <a:gd name="connsiteX239" fmla="*/ 823967 w 860631"/>
                    <a:gd name="connsiteY239" fmla="*/ 461216 h 1265903"/>
                    <a:gd name="connsiteX240" fmla="*/ 823258 w 860631"/>
                    <a:gd name="connsiteY240" fmla="*/ 464295 h 1265903"/>
                    <a:gd name="connsiteX241" fmla="*/ 823258 w 860631"/>
                    <a:gd name="connsiteY241" fmla="*/ 464295 h 1265903"/>
                    <a:gd name="connsiteX242" fmla="*/ 822088 w 860631"/>
                    <a:gd name="connsiteY242" fmla="*/ 464665 h 1265903"/>
                    <a:gd name="connsiteX243" fmla="*/ 271123 w 860631"/>
                    <a:gd name="connsiteY243" fmla="*/ 442199 h 1265903"/>
                    <a:gd name="connsiteX244" fmla="*/ 268905 w 860631"/>
                    <a:gd name="connsiteY244" fmla="*/ 440013 h 1265903"/>
                    <a:gd name="connsiteX245" fmla="*/ 269799 w 860631"/>
                    <a:gd name="connsiteY245" fmla="*/ 438227 h 1265903"/>
                    <a:gd name="connsiteX246" fmla="*/ 299902 w 860631"/>
                    <a:gd name="connsiteY246" fmla="*/ 416978 h 1265903"/>
                    <a:gd name="connsiteX247" fmla="*/ 302919 w 860631"/>
                    <a:gd name="connsiteY247" fmla="*/ 417740 h 1265903"/>
                    <a:gd name="connsiteX248" fmla="*/ 302335 w 860631"/>
                    <a:gd name="connsiteY248" fmla="*/ 420642 h 1265903"/>
                    <a:gd name="connsiteX249" fmla="*/ 272432 w 860631"/>
                    <a:gd name="connsiteY249" fmla="*/ 441753 h 1265903"/>
                    <a:gd name="connsiteX250" fmla="*/ 271123 w 860631"/>
                    <a:gd name="connsiteY250" fmla="*/ 442261 h 1265903"/>
                    <a:gd name="connsiteX251" fmla="*/ 776172 w 860631"/>
                    <a:gd name="connsiteY251" fmla="*/ 407539 h 1265903"/>
                    <a:gd name="connsiteX252" fmla="*/ 774632 w 860631"/>
                    <a:gd name="connsiteY252" fmla="*/ 406908 h 1265903"/>
                    <a:gd name="connsiteX253" fmla="*/ 746916 w 860631"/>
                    <a:gd name="connsiteY253" fmla="*/ 383410 h 1265903"/>
                    <a:gd name="connsiteX254" fmla="*/ 746454 w 860631"/>
                    <a:gd name="connsiteY254" fmla="*/ 380323 h 1265903"/>
                    <a:gd name="connsiteX255" fmla="*/ 749534 w 860631"/>
                    <a:gd name="connsiteY255" fmla="*/ 379854 h 1265903"/>
                    <a:gd name="connsiteX256" fmla="*/ 777758 w 860631"/>
                    <a:gd name="connsiteY256" fmla="*/ 403751 h 1265903"/>
                    <a:gd name="connsiteX257" fmla="*/ 777758 w 860631"/>
                    <a:gd name="connsiteY257" fmla="*/ 406831 h 1265903"/>
                    <a:gd name="connsiteX258" fmla="*/ 776157 w 860631"/>
                    <a:gd name="connsiteY258" fmla="*/ 407600 h 1265903"/>
                    <a:gd name="connsiteX259" fmla="*/ 332283 w 860631"/>
                    <a:gd name="connsiteY259" fmla="*/ 401564 h 1265903"/>
                    <a:gd name="connsiteX260" fmla="*/ 330389 w 860631"/>
                    <a:gd name="connsiteY260" fmla="*/ 400471 h 1265903"/>
                    <a:gd name="connsiteX261" fmla="*/ 331098 w 860631"/>
                    <a:gd name="connsiteY261" fmla="*/ 397438 h 1265903"/>
                    <a:gd name="connsiteX262" fmla="*/ 331175 w 860631"/>
                    <a:gd name="connsiteY262" fmla="*/ 397392 h 1265903"/>
                    <a:gd name="connsiteX263" fmla="*/ 363510 w 860631"/>
                    <a:gd name="connsiteY263" fmla="*/ 379746 h 1265903"/>
                    <a:gd name="connsiteX264" fmla="*/ 366482 w 860631"/>
                    <a:gd name="connsiteY264" fmla="*/ 380724 h 1265903"/>
                    <a:gd name="connsiteX265" fmla="*/ 365496 w 860631"/>
                    <a:gd name="connsiteY265" fmla="*/ 383688 h 1265903"/>
                    <a:gd name="connsiteX266" fmla="*/ 333361 w 860631"/>
                    <a:gd name="connsiteY266" fmla="*/ 401195 h 1265903"/>
                    <a:gd name="connsiteX267" fmla="*/ 332268 w 860631"/>
                    <a:gd name="connsiteY267" fmla="*/ 401626 h 1265903"/>
                    <a:gd name="connsiteX268" fmla="*/ 428689 w 860631"/>
                    <a:gd name="connsiteY268" fmla="*/ 398208 h 1265903"/>
                    <a:gd name="connsiteX269" fmla="*/ 428135 w 860631"/>
                    <a:gd name="connsiteY269" fmla="*/ 398208 h 1265903"/>
                    <a:gd name="connsiteX270" fmla="*/ 426595 w 860631"/>
                    <a:gd name="connsiteY270" fmla="*/ 395529 h 1265903"/>
                    <a:gd name="connsiteX271" fmla="*/ 436804 w 860631"/>
                    <a:gd name="connsiteY271" fmla="*/ 360113 h 1265903"/>
                    <a:gd name="connsiteX272" fmla="*/ 439483 w 860631"/>
                    <a:gd name="connsiteY272" fmla="*/ 358538 h 1265903"/>
                    <a:gd name="connsiteX273" fmla="*/ 441069 w 860631"/>
                    <a:gd name="connsiteY273" fmla="*/ 361224 h 1265903"/>
                    <a:gd name="connsiteX274" fmla="*/ 440992 w 860631"/>
                    <a:gd name="connsiteY274" fmla="*/ 361453 h 1265903"/>
                    <a:gd name="connsiteX275" fmla="*/ 430860 w 860631"/>
                    <a:gd name="connsiteY275" fmla="*/ 396622 h 1265903"/>
                    <a:gd name="connsiteX276" fmla="*/ 428673 w 860631"/>
                    <a:gd name="connsiteY276" fmla="*/ 398269 h 1265903"/>
                    <a:gd name="connsiteX277" fmla="*/ 397801 w 860631"/>
                    <a:gd name="connsiteY277" fmla="*/ 368444 h 1265903"/>
                    <a:gd name="connsiteX278" fmla="*/ 395784 w 860631"/>
                    <a:gd name="connsiteY278" fmla="*/ 367104 h 1265903"/>
                    <a:gd name="connsiteX279" fmla="*/ 396939 w 860631"/>
                    <a:gd name="connsiteY279" fmla="*/ 364211 h 1265903"/>
                    <a:gd name="connsiteX280" fmla="*/ 396939 w 860631"/>
                    <a:gd name="connsiteY280" fmla="*/ 364209 h 1265903"/>
                    <a:gd name="connsiteX281" fmla="*/ 431307 w 860631"/>
                    <a:gd name="connsiteY281" fmla="*/ 350859 h 1265903"/>
                    <a:gd name="connsiteX282" fmla="*/ 434140 w 860631"/>
                    <a:gd name="connsiteY282" fmla="*/ 352139 h 1265903"/>
                    <a:gd name="connsiteX283" fmla="*/ 432862 w 860631"/>
                    <a:gd name="connsiteY283" fmla="*/ 354978 h 1265903"/>
                    <a:gd name="connsiteX284" fmla="*/ 432754 w 860631"/>
                    <a:gd name="connsiteY284" fmla="*/ 355017 h 1265903"/>
                    <a:gd name="connsiteX285" fmla="*/ 398678 w 860631"/>
                    <a:gd name="connsiteY285" fmla="*/ 368259 h 1265903"/>
                    <a:gd name="connsiteX286" fmla="*/ 397786 w 860631"/>
                    <a:gd name="connsiteY286" fmla="*/ 368505 h 1265903"/>
                    <a:gd name="connsiteX287" fmla="*/ 717137 w 860631"/>
                    <a:gd name="connsiteY287" fmla="*/ 364225 h 1265903"/>
                    <a:gd name="connsiteX288" fmla="*/ 716090 w 860631"/>
                    <a:gd name="connsiteY288" fmla="*/ 363948 h 1265903"/>
                    <a:gd name="connsiteX289" fmla="*/ 683000 w 860631"/>
                    <a:gd name="connsiteY289" fmla="*/ 348796 h 1265903"/>
                    <a:gd name="connsiteX290" fmla="*/ 681706 w 860631"/>
                    <a:gd name="connsiteY290" fmla="*/ 345963 h 1265903"/>
                    <a:gd name="connsiteX291" fmla="*/ 684540 w 860631"/>
                    <a:gd name="connsiteY291" fmla="*/ 344670 h 1265903"/>
                    <a:gd name="connsiteX292" fmla="*/ 718168 w 860631"/>
                    <a:gd name="connsiteY292" fmla="*/ 360067 h 1265903"/>
                    <a:gd name="connsiteX293" fmla="*/ 719061 w 860631"/>
                    <a:gd name="connsiteY293" fmla="*/ 363048 h 1265903"/>
                    <a:gd name="connsiteX294" fmla="*/ 717121 w 860631"/>
                    <a:gd name="connsiteY294" fmla="*/ 364209 h 1265903"/>
                    <a:gd name="connsiteX295" fmla="*/ 467061 w 860631"/>
                    <a:gd name="connsiteY295" fmla="*/ 344377 h 1265903"/>
                    <a:gd name="connsiteX296" fmla="*/ 464797 w 860631"/>
                    <a:gd name="connsiteY296" fmla="*/ 342232 h 1265903"/>
                    <a:gd name="connsiteX297" fmla="*/ 466491 w 860631"/>
                    <a:gd name="connsiteY297" fmla="*/ 340035 h 1265903"/>
                    <a:gd name="connsiteX298" fmla="*/ 502476 w 860631"/>
                    <a:gd name="connsiteY298" fmla="*/ 331920 h 1265903"/>
                    <a:gd name="connsiteX299" fmla="*/ 505124 w 860631"/>
                    <a:gd name="connsiteY299" fmla="*/ 333554 h 1265903"/>
                    <a:gd name="connsiteX300" fmla="*/ 503492 w 860631"/>
                    <a:gd name="connsiteY300" fmla="*/ 336205 h 1265903"/>
                    <a:gd name="connsiteX301" fmla="*/ 503261 w 860631"/>
                    <a:gd name="connsiteY301" fmla="*/ 336247 h 1265903"/>
                    <a:gd name="connsiteX302" fmla="*/ 467630 w 860631"/>
                    <a:gd name="connsiteY302" fmla="*/ 344300 h 1265903"/>
                    <a:gd name="connsiteX303" fmla="*/ 467107 w 860631"/>
                    <a:gd name="connsiteY303" fmla="*/ 344377 h 1265903"/>
                    <a:gd name="connsiteX304" fmla="*/ 648755 w 860631"/>
                    <a:gd name="connsiteY304" fmla="*/ 338218 h 1265903"/>
                    <a:gd name="connsiteX305" fmla="*/ 648231 w 860631"/>
                    <a:gd name="connsiteY305" fmla="*/ 338218 h 1265903"/>
                    <a:gd name="connsiteX306" fmla="*/ 612339 w 860631"/>
                    <a:gd name="connsiteY306" fmla="*/ 331920 h 1265903"/>
                    <a:gd name="connsiteX307" fmla="*/ 610460 w 860631"/>
                    <a:gd name="connsiteY307" fmla="*/ 329432 h 1265903"/>
                    <a:gd name="connsiteX308" fmla="*/ 612847 w 860631"/>
                    <a:gd name="connsiteY308" fmla="*/ 327547 h 1265903"/>
                    <a:gd name="connsiteX309" fmla="*/ 649263 w 860631"/>
                    <a:gd name="connsiteY309" fmla="*/ 333937 h 1265903"/>
                    <a:gd name="connsiteX310" fmla="*/ 650880 w 860631"/>
                    <a:gd name="connsiteY310" fmla="*/ 336595 h 1265903"/>
                    <a:gd name="connsiteX311" fmla="*/ 648755 w 860631"/>
                    <a:gd name="connsiteY311" fmla="*/ 338279 h 1265903"/>
                    <a:gd name="connsiteX312" fmla="*/ 539276 w 860631"/>
                    <a:gd name="connsiteY312" fmla="*/ 331289 h 1265903"/>
                    <a:gd name="connsiteX313" fmla="*/ 537136 w 860631"/>
                    <a:gd name="connsiteY313" fmla="*/ 329033 h 1265903"/>
                    <a:gd name="connsiteX314" fmla="*/ 539076 w 860631"/>
                    <a:gd name="connsiteY314" fmla="*/ 326900 h 1265903"/>
                    <a:gd name="connsiteX315" fmla="*/ 573721 w 860631"/>
                    <a:gd name="connsiteY315" fmla="*/ 325361 h 1265903"/>
                    <a:gd name="connsiteX316" fmla="*/ 575969 w 860631"/>
                    <a:gd name="connsiteY316" fmla="*/ 325361 h 1265903"/>
                    <a:gd name="connsiteX317" fmla="*/ 578171 w 860631"/>
                    <a:gd name="connsiteY317" fmla="*/ 327562 h 1265903"/>
                    <a:gd name="connsiteX318" fmla="*/ 575969 w 860631"/>
                    <a:gd name="connsiteY318" fmla="*/ 329764 h 1265903"/>
                    <a:gd name="connsiteX319" fmla="*/ 573737 w 860631"/>
                    <a:gd name="connsiteY319" fmla="*/ 329764 h 1265903"/>
                    <a:gd name="connsiteX320" fmla="*/ 539507 w 860631"/>
                    <a:gd name="connsiteY320" fmla="*/ 331304 h 1265903"/>
                    <a:gd name="connsiteX321" fmla="*/ 451047 w 860631"/>
                    <a:gd name="connsiteY321" fmla="*/ 328379 h 1265903"/>
                    <a:gd name="connsiteX322" fmla="*/ 450261 w 860631"/>
                    <a:gd name="connsiteY322" fmla="*/ 328240 h 1265903"/>
                    <a:gd name="connsiteX323" fmla="*/ 448999 w 860631"/>
                    <a:gd name="connsiteY323" fmla="*/ 325394 h 1265903"/>
                    <a:gd name="connsiteX324" fmla="*/ 448999 w 860631"/>
                    <a:gd name="connsiteY324" fmla="*/ 325391 h 1265903"/>
                    <a:gd name="connsiteX325" fmla="*/ 463119 w 860631"/>
                    <a:gd name="connsiteY325" fmla="*/ 291347 h 1265903"/>
                    <a:gd name="connsiteX326" fmla="*/ 466029 w 860631"/>
                    <a:gd name="connsiteY326" fmla="*/ 290238 h 1265903"/>
                    <a:gd name="connsiteX327" fmla="*/ 467137 w 860631"/>
                    <a:gd name="connsiteY327" fmla="*/ 293148 h 1265903"/>
                    <a:gd name="connsiteX328" fmla="*/ 453110 w 860631"/>
                    <a:gd name="connsiteY328" fmla="*/ 327024 h 1265903"/>
                    <a:gd name="connsiteX329" fmla="*/ 451047 w 860631"/>
                    <a:gd name="connsiteY329" fmla="*/ 328348 h 1265903"/>
                    <a:gd name="connsiteX330" fmla="*/ 480903 w 860631"/>
                    <a:gd name="connsiteY330" fmla="*/ 261290 h 1265903"/>
                    <a:gd name="connsiteX331" fmla="*/ 479902 w 860631"/>
                    <a:gd name="connsiteY331" fmla="*/ 261044 h 1265903"/>
                    <a:gd name="connsiteX332" fmla="*/ 478932 w 860631"/>
                    <a:gd name="connsiteY332" fmla="*/ 258087 h 1265903"/>
                    <a:gd name="connsiteX333" fmla="*/ 496347 w 860631"/>
                    <a:gd name="connsiteY333" fmla="*/ 225613 h 1265903"/>
                    <a:gd name="connsiteX334" fmla="*/ 499350 w 860631"/>
                    <a:gd name="connsiteY334" fmla="*/ 224782 h 1265903"/>
                    <a:gd name="connsiteX335" fmla="*/ 500181 w 860631"/>
                    <a:gd name="connsiteY335" fmla="*/ 227784 h 1265903"/>
                    <a:gd name="connsiteX336" fmla="*/ 482874 w 860631"/>
                    <a:gd name="connsiteY336" fmla="*/ 260120 h 1265903"/>
                    <a:gd name="connsiteX337" fmla="*/ 480903 w 860631"/>
                    <a:gd name="connsiteY337" fmla="*/ 261259 h 1265903"/>
                    <a:gd name="connsiteX338" fmla="*/ 517088 w 860631"/>
                    <a:gd name="connsiteY338" fmla="*/ 197358 h 1265903"/>
                    <a:gd name="connsiteX339" fmla="*/ 515918 w 860631"/>
                    <a:gd name="connsiteY339" fmla="*/ 197020 h 1265903"/>
                    <a:gd name="connsiteX340" fmla="*/ 515194 w 860631"/>
                    <a:gd name="connsiteY340" fmla="*/ 193969 h 1265903"/>
                    <a:gd name="connsiteX341" fmla="*/ 515210 w 860631"/>
                    <a:gd name="connsiteY341" fmla="*/ 193940 h 1265903"/>
                    <a:gd name="connsiteX342" fmla="*/ 535488 w 860631"/>
                    <a:gd name="connsiteY342" fmla="*/ 163144 h 1265903"/>
                    <a:gd name="connsiteX343" fmla="*/ 538506 w 860631"/>
                    <a:gd name="connsiteY343" fmla="*/ 162388 h 1265903"/>
                    <a:gd name="connsiteX344" fmla="*/ 539261 w 860631"/>
                    <a:gd name="connsiteY344" fmla="*/ 165409 h 1265903"/>
                    <a:gd name="connsiteX345" fmla="*/ 539107 w 860631"/>
                    <a:gd name="connsiteY345" fmla="*/ 165639 h 1265903"/>
                    <a:gd name="connsiteX346" fmla="*/ 518951 w 860631"/>
                    <a:gd name="connsiteY346" fmla="*/ 196250 h 1265903"/>
                    <a:gd name="connsiteX347" fmla="*/ 517088 w 860631"/>
                    <a:gd name="connsiteY347" fmla="*/ 197328 h 1265903"/>
                    <a:gd name="connsiteX348" fmla="*/ 558831 w 860631"/>
                    <a:gd name="connsiteY348" fmla="*/ 136906 h 1265903"/>
                    <a:gd name="connsiteX349" fmla="*/ 556614 w 860631"/>
                    <a:gd name="connsiteY349" fmla="*/ 134748 h 1265903"/>
                    <a:gd name="connsiteX350" fmla="*/ 557076 w 860631"/>
                    <a:gd name="connsiteY350" fmla="*/ 133380 h 1265903"/>
                    <a:gd name="connsiteX351" fmla="*/ 579926 w 860631"/>
                    <a:gd name="connsiteY351" fmla="*/ 104494 h 1265903"/>
                    <a:gd name="connsiteX352" fmla="*/ 583037 w 860631"/>
                    <a:gd name="connsiteY352" fmla="*/ 104201 h 1265903"/>
                    <a:gd name="connsiteX353" fmla="*/ 583330 w 860631"/>
                    <a:gd name="connsiteY353" fmla="*/ 107312 h 1265903"/>
                    <a:gd name="connsiteX354" fmla="*/ 560587 w 860631"/>
                    <a:gd name="connsiteY354" fmla="*/ 136044 h 1265903"/>
                    <a:gd name="connsiteX355" fmla="*/ 558831 w 860631"/>
                    <a:gd name="connsiteY355" fmla="*/ 136876 h 1265903"/>
                    <a:gd name="connsiteX356" fmla="*/ 605656 w 860631"/>
                    <a:gd name="connsiteY356" fmla="*/ 80335 h 1265903"/>
                    <a:gd name="connsiteX357" fmla="*/ 604117 w 860631"/>
                    <a:gd name="connsiteY357" fmla="*/ 79765 h 1265903"/>
                    <a:gd name="connsiteX358" fmla="*/ 603963 w 860631"/>
                    <a:gd name="connsiteY358" fmla="*/ 76686 h 1265903"/>
                    <a:gd name="connsiteX359" fmla="*/ 629261 w 860631"/>
                    <a:gd name="connsiteY359" fmla="*/ 49909 h 1265903"/>
                    <a:gd name="connsiteX360" fmla="*/ 632341 w 860631"/>
                    <a:gd name="connsiteY360" fmla="*/ 49447 h 1265903"/>
                    <a:gd name="connsiteX361" fmla="*/ 632803 w 860631"/>
                    <a:gd name="connsiteY361" fmla="*/ 52526 h 1265903"/>
                    <a:gd name="connsiteX362" fmla="*/ 632341 w 860631"/>
                    <a:gd name="connsiteY362" fmla="*/ 52988 h 1265903"/>
                    <a:gd name="connsiteX363" fmla="*/ 607181 w 860631"/>
                    <a:gd name="connsiteY363" fmla="*/ 79596 h 1265903"/>
                    <a:gd name="connsiteX364" fmla="*/ 605656 w 860631"/>
                    <a:gd name="connsiteY364" fmla="*/ 80304 h 1265903"/>
                    <a:gd name="connsiteX365" fmla="*/ 657301 w 860631"/>
                    <a:gd name="connsiteY365" fmla="*/ 28121 h 1265903"/>
                    <a:gd name="connsiteX366" fmla="*/ 655052 w 860631"/>
                    <a:gd name="connsiteY366" fmla="*/ 25965 h 1265903"/>
                    <a:gd name="connsiteX367" fmla="*/ 655761 w 860631"/>
                    <a:gd name="connsiteY367" fmla="*/ 24302 h 1265903"/>
                    <a:gd name="connsiteX368" fmla="*/ 683477 w 860631"/>
                    <a:gd name="connsiteY368" fmla="*/ -27 h 1265903"/>
                    <a:gd name="connsiteX369" fmla="*/ 686572 w 860631"/>
                    <a:gd name="connsiteY369" fmla="*/ 258 h 1265903"/>
                    <a:gd name="connsiteX370" fmla="*/ 686295 w 860631"/>
                    <a:gd name="connsiteY370" fmla="*/ 3361 h 1265903"/>
                    <a:gd name="connsiteX371" fmla="*/ 658794 w 860631"/>
                    <a:gd name="connsiteY371" fmla="*/ 27536 h 1265903"/>
                    <a:gd name="connsiteX372" fmla="*/ 657301 w 860631"/>
                    <a:gd name="connsiteY372" fmla="*/ 28090 h 1265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</a:cxnLst>
                  <a:rect l="l" t="t" r="r" b="b"/>
                  <a:pathLst>
                    <a:path w="860631" h="1265903">
                      <a:moveTo>
                        <a:pt x="65546" y="1265368"/>
                      </a:moveTo>
                      <a:cubicBezTo>
                        <a:pt x="64700" y="1265368"/>
                        <a:pt x="63930" y="1264890"/>
                        <a:pt x="63560" y="1264136"/>
                      </a:cubicBezTo>
                      <a:lnTo>
                        <a:pt x="62590" y="1262134"/>
                      </a:lnTo>
                      <a:cubicBezTo>
                        <a:pt x="62066" y="1261041"/>
                        <a:pt x="62528" y="1259717"/>
                        <a:pt x="63622" y="1259193"/>
                      </a:cubicBezTo>
                      <a:cubicBezTo>
                        <a:pt x="64715" y="1258670"/>
                        <a:pt x="66039" y="1259132"/>
                        <a:pt x="66563" y="1260225"/>
                      </a:cubicBezTo>
                      <a:lnTo>
                        <a:pt x="67517" y="1262211"/>
                      </a:lnTo>
                      <a:cubicBezTo>
                        <a:pt x="68041" y="1263304"/>
                        <a:pt x="67594" y="1264613"/>
                        <a:pt x="66501" y="1265152"/>
                      </a:cubicBezTo>
                      <a:cubicBezTo>
                        <a:pt x="66209" y="1265291"/>
                        <a:pt x="65870" y="1265368"/>
                        <a:pt x="65546" y="1265368"/>
                      </a:cubicBezTo>
                      <a:close/>
                      <a:moveTo>
                        <a:pt x="49687" y="1229814"/>
                      </a:moveTo>
                      <a:cubicBezTo>
                        <a:pt x="48793" y="1229814"/>
                        <a:pt x="47993" y="1229275"/>
                        <a:pt x="47654" y="1228444"/>
                      </a:cubicBezTo>
                      <a:cubicBezTo>
                        <a:pt x="43035" y="1217188"/>
                        <a:pt x="38708" y="1205578"/>
                        <a:pt x="34720" y="1193937"/>
                      </a:cubicBezTo>
                      <a:cubicBezTo>
                        <a:pt x="34320" y="1192782"/>
                        <a:pt x="34935" y="1191535"/>
                        <a:pt x="36090" y="1191135"/>
                      </a:cubicBezTo>
                      <a:cubicBezTo>
                        <a:pt x="37245" y="1190734"/>
                        <a:pt x="38492" y="1191350"/>
                        <a:pt x="38893" y="1192505"/>
                      </a:cubicBezTo>
                      <a:cubicBezTo>
                        <a:pt x="42850" y="1204069"/>
                        <a:pt x="47161" y="1215602"/>
                        <a:pt x="51735" y="1226781"/>
                      </a:cubicBezTo>
                      <a:cubicBezTo>
                        <a:pt x="52181" y="1227905"/>
                        <a:pt x="51642" y="1229183"/>
                        <a:pt x="50518" y="1229645"/>
                      </a:cubicBezTo>
                      <a:cubicBezTo>
                        <a:pt x="50256" y="1229753"/>
                        <a:pt x="49979" y="1229814"/>
                        <a:pt x="49687" y="1229814"/>
                      </a:cubicBezTo>
                      <a:close/>
                      <a:moveTo>
                        <a:pt x="25881" y="1160354"/>
                      </a:moveTo>
                      <a:cubicBezTo>
                        <a:pt x="24911" y="1160354"/>
                        <a:pt x="24049" y="1159739"/>
                        <a:pt x="23757" y="1158815"/>
                      </a:cubicBezTo>
                      <a:cubicBezTo>
                        <a:pt x="20462" y="1147081"/>
                        <a:pt x="17443" y="1135071"/>
                        <a:pt x="14764" y="1123092"/>
                      </a:cubicBezTo>
                      <a:cubicBezTo>
                        <a:pt x="14503" y="1121906"/>
                        <a:pt x="15242" y="1120720"/>
                        <a:pt x="16427" y="1120459"/>
                      </a:cubicBezTo>
                      <a:cubicBezTo>
                        <a:pt x="17613" y="1120197"/>
                        <a:pt x="18799" y="1120936"/>
                        <a:pt x="19060" y="1122122"/>
                      </a:cubicBezTo>
                      <a:cubicBezTo>
                        <a:pt x="21724" y="1134024"/>
                        <a:pt x="24727" y="1145973"/>
                        <a:pt x="28006" y="1157629"/>
                      </a:cubicBezTo>
                      <a:cubicBezTo>
                        <a:pt x="28330" y="1158799"/>
                        <a:pt x="27637" y="1160016"/>
                        <a:pt x="26467" y="1160339"/>
                      </a:cubicBezTo>
                      <a:cubicBezTo>
                        <a:pt x="26467" y="1160339"/>
                        <a:pt x="26467" y="1160339"/>
                        <a:pt x="26467" y="1160339"/>
                      </a:cubicBezTo>
                      <a:cubicBezTo>
                        <a:pt x="26266" y="1160370"/>
                        <a:pt x="26082" y="1160385"/>
                        <a:pt x="25881" y="1160354"/>
                      </a:cubicBezTo>
                      <a:close/>
                      <a:moveTo>
                        <a:pt x="9868" y="1088708"/>
                      </a:moveTo>
                      <a:cubicBezTo>
                        <a:pt x="8790" y="1088708"/>
                        <a:pt x="7881" y="1087923"/>
                        <a:pt x="7697" y="1086861"/>
                      </a:cubicBezTo>
                      <a:cubicBezTo>
                        <a:pt x="5664" y="1074820"/>
                        <a:pt x="3940" y="1062548"/>
                        <a:pt x="2554" y="1050383"/>
                      </a:cubicBezTo>
                      <a:cubicBezTo>
                        <a:pt x="2385" y="1049182"/>
                        <a:pt x="3216" y="1048058"/>
                        <a:pt x="4432" y="1047889"/>
                      </a:cubicBezTo>
                      <a:cubicBezTo>
                        <a:pt x="5633" y="1047719"/>
                        <a:pt x="6742" y="1048566"/>
                        <a:pt x="6911" y="1049767"/>
                      </a:cubicBezTo>
                      <a:cubicBezTo>
                        <a:pt x="6927" y="1049798"/>
                        <a:pt x="6927" y="1049844"/>
                        <a:pt x="6927" y="1049875"/>
                      </a:cubicBezTo>
                      <a:cubicBezTo>
                        <a:pt x="8313" y="1061978"/>
                        <a:pt x="10006" y="1074173"/>
                        <a:pt x="12039" y="1086137"/>
                      </a:cubicBezTo>
                      <a:cubicBezTo>
                        <a:pt x="12239" y="1087338"/>
                        <a:pt x="11438" y="1088477"/>
                        <a:pt x="10237" y="1088678"/>
                      </a:cubicBezTo>
                      <a:cubicBezTo>
                        <a:pt x="10237" y="1088678"/>
                        <a:pt x="10237" y="1088678"/>
                        <a:pt x="10237" y="1088678"/>
                      </a:cubicBezTo>
                      <a:close/>
                      <a:moveTo>
                        <a:pt x="1538" y="1015753"/>
                      </a:moveTo>
                      <a:cubicBezTo>
                        <a:pt x="367" y="1015753"/>
                        <a:pt x="-587" y="1014845"/>
                        <a:pt x="-664" y="1013675"/>
                      </a:cubicBezTo>
                      <a:cubicBezTo>
                        <a:pt x="-1419" y="1001464"/>
                        <a:pt x="-1850" y="989038"/>
                        <a:pt x="-1942" y="976858"/>
                      </a:cubicBezTo>
                      <a:cubicBezTo>
                        <a:pt x="-1958" y="975657"/>
                        <a:pt x="-988" y="974657"/>
                        <a:pt x="213" y="974641"/>
                      </a:cubicBezTo>
                      <a:cubicBezTo>
                        <a:pt x="213" y="974641"/>
                        <a:pt x="229" y="974641"/>
                        <a:pt x="229" y="974641"/>
                      </a:cubicBezTo>
                      <a:lnTo>
                        <a:pt x="229" y="974641"/>
                      </a:lnTo>
                      <a:cubicBezTo>
                        <a:pt x="1445" y="974641"/>
                        <a:pt x="2415" y="975611"/>
                        <a:pt x="2431" y="976828"/>
                      </a:cubicBezTo>
                      <a:cubicBezTo>
                        <a:pt x="2523" y="988961"/>
                        <a:pt x="2954" y="1001264"/>
                        <a:pt x="3709" y="1013413"/>
                      </a:cubicBezTo>
                      <a:cubicBezTo>
                        <a:pt x="3786" y="1014629"/>
                        <a:pt x="2862" y="1015661"/>
                        <a:pt x="1645" y="1015738"/>
                      </a:cubicBezTo>
                      <a:close/>
                      <a:moveTo>
                        <a:pt x="922" y="942321"/>
                      </a:moveTo>
                      <a:lnTo>
                        <a:pt x="814" y="942321"/>
                      </a:lnTo>
                      <a:cubicBezTo>
                        <a:pt x="-387" y="942275"/>
                        <a:pt x="-1326" y="941259"/>
                        <a:pt x="-1280" y="940042"/>
                      </a:cubicBezTo>
                      <a:cubicBezTo>
                        <a:pt x="-1280" y="940042"/>
                        <a:pt x="-1280" y="940027"/>
                        <a:pt x="-1280" y="940027"/>
                      </a:cubicBezTo>
                      <a:cubicBezTo>
                        <a:pt x="-741" y="927709"/>
                        <a:pt x="152" y="915390"/>
                        <a:pt x="1353" y="903272"/>
                      </a:cubicBezTo>
                      <a:cubicBezTo>
                        <a:pt x="1476" y="902056"/>
                        <a:pt x="2554" y="901178"/>
                        <a:pt x="3755" y="901286"/>
                      </a:cubicBezTo>
                      <a:cubicBezTo>
                        <a:pt x="4971" y="901409"/>
                        <a:pt x="5864" y="902487"/>
                        <a:pt x="5741" y="903703"/>
                      </a:cubicBezTo>
                      <a:cubicBezTo>
                        <a:pt x="4540" y="915760"/>
                        <a:pt x="3662" y="928047"/>
                        <a:pt x="3124" y="940212"/>
                      </a:cubicBezTo>
                      <a:cubicBezTo>
                        <a:pt x="3077" y="941397"/>
                        <a:pt x="2107" y="942352"/>
                        <a:pt x="922" y="942352"/>
                      </a:cubicBezTo>
                      <a:close/>
                      <a:moveTo>
                        <a:pt x="8174" y="869258"/>
                      </a:moveTo>
                      <a:lnTo>
                        <a:pt x="7835" y="869258"/>
                      </a:lnTo>
                      <a:cubicBezTo>
                        <a:pt x="6634" y="869074"/>
                        <a:pt x="5803" y="867950"/>
                        <a:pt x="5988" y="866749"/>
                      </a:cubicBezTo>
                      <a:cubicBezTo>
                        <a:pt x="5988" y="866749"/>
                        <a:pt x="5988" y="866749"/>
                        <a:pt x="5988" y="866749"/>
                      </a:cubicBezTo>
                      <a:cubicBezTo>
                        <a:pt x="7866" y="854615"/>
                        <a:pt x="10114" y="842420"/>
                        <a:pt x="12655" y="830502"/>
                      </a:cubicBezTo>
                      <a:cubicBezTo>
                        <a:pt x="12917" y="829316"/>
                        <a:pt x="14087" y="828546"/>
                        <a:pt x="15273" y="828808"/>
                      </a:cubicBezTo>
                      <a:cubicBezTo>
                        <a:pt x="16458" y="829070"/>
                        <a:pt x="17228" y="830240"/>
                        <a:pt x="16966" y="831426"/>
                      </a:cubicBezTo>
                      <a:cubicBezTo>
                        <a:pt x="14441" y="843267"/>
                        <a:pt x="12208" y="855370"/>
                        <a:pt x="10345" y="867426"/>
                      </a:cubicBezTo>
                      <a:cubicBezTo>
                        <a:pt x="10160" y="868489"/>
                        <a:pt x="9252" y="869258"/>
                        <a:pt x="8174" y="869258"/>
                      </a:cubicBezTo>
                      <a:close/>
                      <a:moveTo>
                        <a:pt x="626567" y="806574"/>
                      </a:moveTo>
                      <a:lnTo>
                        <a:pt x="626567" y="806574"/>
                      </a:lnTo>
                      <a:cubicBezTo>
                        <a:pt x="614141" y="806266"/>
                        <a:pt x="601792" y="804480"/>
                        <a:pt x="589781" y="801262"/>
                      </a:cubicBezTo>
                      <a:cubicBezTo>
                        <a:pt x="588611" y="800938"/>
                        <a:pt x="587918" y="799737"/>
                        <a:pt x="588241" y="798551"/>
                      </a:cubicBezTo>
                      <a:cubicBezTo>
                        <a:pt x="588549" y="797381"/>
                        <a:pt x="589766" y="796688"/>
                        <a:pt x="590936" y="797012"/>
                      </a:cubicBezTo>
                      <a:cubicBezTo>
                        <a:pt x="602608" y="800137"/>
                        <a:pt x="614602" y="801877"/>
                        <a:pt x="626690" y="802170"/>
                      </a:cubicBezTo>
                      <a:cubicBezTo>
                        <a:pt x="627906" y="802170"/>
                        <a:pt x="628892" y="803155"/>
                        <a:pt x="628892" y="804372"/>
                      </a:cubicBezTo>
                      <a:cubicBezTo>
                        <a:pt x="628892" y="805588"/>
                        <a:pt x="627906" y="806574"/>
                        <a:pt x="626690" y="806574"/>
                      </a:cubicBezTo>
                      <a:close/>
                      <a:moveTo>
                        <a:pt x="663106" y="803694"/>
                      </a:moveTo>
                      <a:cubicBezTo>
                        <a:pt x="662043" y="803694"/>
                        <a:pt x="661135" y="802940"/>
                        <a:pt x="660935" y="801893"/>
                      </a:cubicBezTo>
                      <a:cubicBezTo>
                        <a:pt x="660719" y="800692"/>
                        <a:pt x="661504" y="799552"/>
                        <a:pt x="662705" y="799321"/>
                      </a:cubicBezTo>
                      <a:cubicBezTo>
                        <a:pt x="674623" y="797135"/>
                        <a:pt x="686341" y="793917"/>
                        <a:pt x="697689" y="789667"/>
                      </a:cubicBezTo>
                      <a:cubicBezTo>
                        <a:pt x="698829" y="789236"/>
                        <a:pt x="700091" y="789821"/>
                        <a:pt x="700522" y="790960"/>
                      </a:cubicBezTo>
                      <a:cubicBezTo>
                        <a:pt x="700954" y="792100"/>
                        <a:pt x="700369" y="793362"/>
                        <a:pt x="699229" y="793794"/>
                      </a:cubicBezTo>
                      <a:cubicBezTo>
                        <a:pt x="687635" y="798136"/>
                        <a:pt x="675670" y="801431"/>
                        <a:pt x="663490" y="803664"/>
                      </a:cubicBezTo>
                      <a:cubicBezTo>
                        <a:pt x="663368" y="803710"/>
                        <a:pt x="663244" y="803756"/>
                        <a:pt x="663106" y="803771"/>
                      </a:cubicBezTo>
                      <a:close/>
                      <a:moveTo>
                        <a:pt x="23495" y="797535"/>
                      </a:moveTo>
                      <a:cubicBezTo>
                        <a:pt x="23295" y="797535"/>
                        <a:pt x="23095" y="797505"/>
                        <a:pt x="22910" y="797458"/>
                      </a:cubicBezTo>
                      <a:cubicBezTo>
                        <a:pt x="21740" y="797135"/>
                        <a:pt x="21047" y="795919"/>
                        <a:pt x="21370" y="794748"/>
                      </a:cubicBezTo>
                      <a:cubicBezTo>
                        <a:pt x="21370" y="794748"/>
                        <a:pt x="21370" y="794748"/>
                        <a:pt x="21370" y="794748"/>
                      </a:cubicBezTo>
                      <a:cubicBezTo>
                        <a:pt x="24619" y="782907"/>
                        <a:pt x="28237" y="771051"/>
                        <a:pt x="32148" y="759518"/>
                      </a:cubicBezTo>
                      <a:cubicBezTo>
                        <a:pt x="32533" y="758363"/>
                        <a:pt x="33796" y="757747"/>
                        <a:pt x="34935" y="758132"/>
                      </a:cubicBezTo>
                      <a:cubicBezTo>
                        <a:pt x="36090" y="758533"/>
                        <a:pt x="36706" y="759780"/>
                        <a:pt x="36321" y="760935"/>
                      </a:cubicBezTo>
                      <a:cubicBezTo>
                        <a:pt x="32426" y="772375"/>
                        <a:pt x="28823" y="784155"/>
                        <a:pt x="25543" y="795919"/>
                      </a:cubicBezTo>
                      <a:cubicBezTo>
                        <a:pt x="25250" y="796812"/>
                        <a:pt x="24434" y="797427"/>
                        <a:pt x="23495" y="797458"/>
                      </a:cubicBezTo>
                      <a:close/>
                      <a:moveTo>
                        <a:pt x="556445" y="787434"/>
                      </a:moveTo>
                      <a:cubicBezTo>
                        <a:pt x="556060" y="787434"/>
                        <a:pt x="555690" y="787326"/>
                        <a:pt x="555352" y="787142"/>
                      </a:cubicBezTo>
                      <a:cubicBezTo>
                        <a:pt x="551718" y="785063"/>
                        <a:pt x="548130" y="782800"/>
                        <a:pt x="544681" y="780397"/>
                      </a:cubicBezTo>
                      <a:cubicBezTo>
                        <a:pt x="537937" y="775778"/>
                        <a:pt x="531347" y="770820"/>
                        <a:pt x="525095" y="765800"/>
                      </a:cubicBezTo>
                      <a:cubicBezTo>
                        <a:pt x="524140" y="765046"/>
                        <a:pt x="523986" y="763645"/>
                        <a:pt x="524741" y="762690"/>
                      </a:cubicBezTo>
                      <a:cubicBezTo>
                        <a:pt x="525511" y="761751"/>
                        <a:pt x="526896" y="761597"/>
                        <a:pt x="527851" y="762351"/>
                      </a:cubicBezTo>
                      <a:cubicBezTo>
                        <a:pt x="534010" y="767325"/>
                        <a:pt x="540539" y="772175"/>
                        <a:pt x="547191" y="776779"/>
                      </a:cubicBezTo>
                      <a:cubicBezTo>
                        <a:pt x="550532" y="779104"/>
                        <a:pt x="554028" y="781306"/>
                        <a:pt x="557538" y="783323"/>
                      </a:cubicBezTo>
                      <a:cubicBezTo>
                        <a:pt x="558585" y="783924"/>
                        <a:pt x="558955" y="785279"/>
                        <a:pt x="558354" y="786326"/>
                      </a:cubicBezTo>
                      <a:cubicBezTo>
                        <a:pt x="557954" y="787019"/>
                        <a:pt x="557230" y="787434"/>
                        <a:pt x="556445" y="787434"/>
                      </a:cubicBezTo>
                      <a:close/>
                      <a:moveTo>
                        <a:pt x="731734" y="778519"/>
                      </a:moveTo>
                      <a:cubicBezTo>
                        <a:pt x="730517" y="778519"/>
                        <a:pt x="729532" y="777533"/>
                        <a:pt x="729532" y="776317"/>
                      </a:cubicBezTo>
                      <a:cubicBezTo>
                        <a:pt x="729532" y="775532"/>
                        <a:pt x="729963" y="774793"/>
                        <a:pt x="730641" y="774408"/>
                      </a:cubicBezTo>
                      <a:cubicBezTo>
                        <a:pt x="741203" y="768433"/>
                        <a:pt x="751335" y="761720"/>
                        <a:pt x="760943" y="754298"/>
                      </a:cubicBezTo>
                      <a:cubicBezTo>
                        <a:pt x="761914" y="753559"/>
                        <a:pt x="763299" y="753728"/>
                        <a:pt x="764038" y="754698"/>
                      </a:cubicBezTo>
                      <a:cubicBezTo>
                        <a:pt x="764778" y="755669"/>
                        <a:pt x="764608" y="757054"/>
                        <a:pt x="763638" y="757793"/>
                      </a:cubicBezTo>
                      <a:cubicBezTo>
                        <a:pt x="753876" y="765338"/>
                        <a:pt x="743575" y="772175"/>
                        <a:pt x="732842" y="778242"/>
                      </a:cubicBezTo>
                      <a:cubicBezTo>
                        <a:pt x="732488" y="778396"/>
                        <a:pt x="732119" y="778473"/>
                        <a:pt x="731734" y="778442"/>
                      </a:cubicBezTo>
                      <a:close/>
                      <a:moveTo>
                        <a:pt x="499226" y="741703"/>
                      </a:moveTo>
                      <a:cubicBezTo>
                        <a:pt x="498642" y="741703"/>
                        <a:pt x="498087" y="741456"/>
                        <a:pt x="497687" y="741041"/>
                      </a:cubicBezTo>
                      <a:cubicBezTo>
                        <a:pt x="489018" y="732264"/>
                        <a:pt x="480919" y="722964"/>
                        <a:pt x="473404" y="713186"/>
                      </a:cubicBezTo>
                      <a:cubicBezTo>
                        <a:pt x="472665" y="712216"/>
                        <a:pt x="472850" y="710845"/>
                        <a:pt x="473805" y="710091"/>
                      </a:cubicBezTo>
                      <a:cubicBezTo>
                        <a:pt x="474775" y="709352"/>
                        <a:pt x="476161" y="709537"/>
                        <a:pt x="476900" y="710507"/>
                      </a:cubicBezTo>
                      <a:cubicBezTo>
                        <a:pt x="484306" y="720146"/>
                        <a:pt x="492297" y="729307"/>
                        <a:pt x="500828" y="737946"/>
                      </a:cubicBezTo>
                      <a:cubicBezTo>
                        <a:pt x="501690" y="738808"/>
                        <a:pt x="501690" y="740194"/>
                        <a:pt x="500828" y="741056"/>
                      </a:cubicBezTo>
                      <a:cubicBezTo>
                        <a:pt x="500412" y="741472"/>
                        <a:pt x="499858" y="741703"/>
                        <a:pt x="499288" y="741703"/>
                      </a:cubicBezTo>
                      <a:close/>
                      <a:moveTo>
                        <a:pt x="789676" y="733819"/>
                      </a:moveTo>
                      <a:cubicBezTo>
                        <a:pt x="788475" y="733819"/>
                        <a:pt x="787489" y="732849"/>
                        <a:pt x="787489" y="731633"/>
                      </a:cubicBezTo>
                      <a:cubicBezTo>
                        <a:pt x="787489" y="731047"/>
                        <a:pt x="787721" y="730493"/>
                        <a:pt x="788136" y="730077"/>
                      </a:cubicBezTo>
                      <a:cubicBezTo>
                        <a:pt x="796605" y="721378"/>
                        <a:pt x="804442" y="712077"/>
                        <a:pt x="811572" y="702253"/>
                      </a:cubicBezTo>
                      <a:cubicBezTo>
                        <a:pt x="812234" y="701237"/>
                        <a:pt x="813604" y="700945"/>
                        <a:pt x="814620" y="701607"/>
                      </a:cubicBezTo>
                      <a:cubicBezTo>
                        <a:pt x="815637" y="702284"/>
                        <a:pt x="815929" y="703639"/>
                        <a:pt x="815267" y="704655"/>
                      </a:cubicBezTo>
                      <a:cubicBezTo>
                        <a:pt x="815221" y="704717"/>
                        <a:pt x="815175" y="704779"/>
                        <a:pt x="815128" y="704840"/>
                      </a:cubicBezTo>
                      <a:cubicBezTo>
                        <a:pt x="807876" y="714833"/>
                        <a:pt x="799900" y="724303"/>
                        <a:pt x="791293" y="733157"/>
                      </a:cubicBezTo>
                      <a:cubicBezTo>
                        <a:pt x="790861" y="733557"/>
                        <a:pt x="790276" y="733773"/>
                        <a:pt x="789676" y="733742"/>
                      </a:cubicBezTo>
                      <a:close/>
                      <a:moveTo>
                        <a:pt x="47084" y="728014"/>
                      </a:moveTo>
                      <a:cubicBezTo>
                        <a:pt x="46807" y="728014"/>
                        <a:pt x="46515" y="727968"/>
                        <a:pt x="46253" y="727860"/>
                      </a:cubicBezTo>
                      <a:cubicBezTo>
                        <a:pt x="45129" y="727398"/>
                        <a:pt x="44590" y="726105"/>
                        <a:pt x="45052" y="724981"/>
                      </a:cubicBezTo>
                      <a:cubicBezTo>
                        <a:pt x="49671" y="713602"/>
                        <a:pt x="54752" y="702269"/>
                        <a:pt x="60049" y="691306"/>
                      </a:cubicBezTo>
                      <a:cubicBezTo>
                        <a:pt x="60588" y="690212"/>
                        <a:pt x="61897" y="689750"/>
                        <a:pt x="63006" y="690274"/>
                      </a:cubicBezTo>
                      <a:cubicBezTo>
                        <a:pt x="64099" y="690813"/>
                        <a:pt x="64561" y="692137"/>
                        <a:pt x="64022" y="693230"/>
                      </a:cubicBezTo>
                      <a:cubicBezTo>
                        <a:pt x="58756" y="704117"/>
                        <a:pt x="53752" y="715357"/>
                        <a:pt x="49132" y="726644"/>
                      </a:cubicBezTo>
                      <a:cubicBezTo>
                        <a:pt x="48763" y="727444"/>
                        <a:pt x="47962" y="727952"/>
                        <a:pt x="47084" y="727937"/>
                      </a:cubicBezTo>
                      <a:close/>
                      <a:moveTo>
                        <a:pt x="454665" y="683576"/>
                      </a:moveTo>
                      <a:cubicBezTo>
                        <a:pt x="453880" y="683576"/>
                        <a:pt x="453156" y="683160"/>
                        <a:pt x="452771" y="682483"/>
                      </a:cubicBezTo>
                      <a:cubicBezTo>
                        <a:pt x="446566" y="671827"/>
                        <a:pt x="441038" y="660772"/>
                        <a:pt x="436219" y="649423"/>
                      </a:cubicBezTo>
                      <a:cubicBezTo>
                        <a:pt x="435757" y="648299"/>
                        <a:pt x="436280" y="647021"/>
                        <a:pt x="437389" y="646529"/>
                      </a:cubicBezTo>
                      <a:cubicBezTo>
                        <a:pt x="438513" y="646051"/>
                        <a:pt x="439806" y="646575"/>
                        <a:pt x="440283" y="647684"/>
                      </a:cubicBezTo>
                      <a:cubicBezTo>
                        <a:pt x="440283" y="647699"/>
                        <a:pt x="440283" y="647699"/>
                        <a:pt x="440283" y="647699"/>
                      </a:cubicBezTo>
                      <a:cubicBezTo>
                        <a:pt x="445026" y="658893"/>
                        <a:pt x="450462" y="669764"/>
                        <a:pt x="456575" y="680265"/>
                      </a:cubicBezTo>
                      <a:cubicBezTo>
                        <a:pt x="457206" y="681297"/>
                        <a:pt x="456898" y="682652"/>
                        <a:pt x="455851" y="683299"/>
                      </a:cubicBezTo>
                      <a:cubicBezTo>
                        <a:pt x="455835" y="683314"/>
                        <a:pt x="455805" y="683330"/>
                        <a:pt x="455774" y="683345"/>
                      </a:cubicBezTo>
                      <a:cubicBezTo>
                        <a:pt x="455420" y="683499"/>
                        <a:pt x="455035" y="683545"/>
                        <a:pt x="454665" y="683499"/>
                      </a:cubicBezTo>
                      <a:close/>
                      <a:moveTo>
                        <a:pt x="832620" y="674430"/>
                      </a:moveTo>
                      <a:cubicBezTo>
                        <a:pt x="831404" y="674430"/>
                        <a:pt x="830419" y="673444"/>
                        <a:pt x="830419" y="672228"/>
                      </a:cubicBezTo>
                      <a:cubicBezTo>
                        <a:pt x="830419" y="671873"/>
                        <a:pt x="830511" y="671535"/>
                        <a:pt x="830665" y="671227"/>
                      </a:cubicBezTo>
                      <a:cubicBezTo>
                        <a:pt x="836193" y="660448"/>
                        <a:pt x="840828" y="649223"/>
                        <a:pt x="844523" y="637690"/>
                      </a:cubicBezTo>
                      <a:cubicBezTo>
                        <a:pt x="844892" y="636535"/>
                        <a:pt x="846140" y="635889"/>
                        <a:pt x="847295" y="636258"/>
                      </a:cubicBezTo>
                      <a:cubicBezTo>
                        <a:pt x="848449" y="636628"/>
                        <a:pt x="849096" y="637875"/>
                        <a:pt x="848727" y="639030"/>
                      </a:cubicBezTo>
                      <a:cubicBezTo>
                        <a:pt x="844939" y="650809"/>
                        <a:pt x="840196" y="662250"/>
                        <a:pt x="834530" y="673244"/>
                      </a:cubicBezTo>
                      <a:cubicBezTo>
                        <a:pt x="834160" y="673968"/>
                        <a:pt x="833421" y="674414"/>
                        <a:pt x="832620" y="674430"/>
                      </a:cubicBezTo>
                      <a:close/>
                      <a:moveTo>
                        <a:pt x="79112" y="661865"/>
                      </a:moveTo>
                      <a:cubicBezTo>
                        <a:pt x="78742" y="661865"/>
                        <a:pt x="78373" y="661757"/>
                        <a:pt x="78049" y="661572"/>
                      </a:cubicBezTo>
                      <a:cubicBezTo>
                        <a:pt x="76972" y="661003"/>
                        <a:pt x="76571" y="659663"/>
                        <a:pt x="77141" y="658585"/>
                      </a:cubicBezTo>
                      <a:cubicBezTo>
                        <a:pt x="77172" y="658554"/>
                        <a:pt x="77187" y="658524"/>
                        <a:pt x="77203" y="658493"/>
                      </a:cubicBezTo>
                      <a:cubicBezTo>
                        <a:pt x="83162" y="647853"/>
                        <a:pt x="89521" y="637197"/>
                        <a:pt x="96050" y="626850"/>
                      </a:cubicBezTo>
                      <a:cubicBezTo>
                        <a:pt x="96696" y="625819"/>
                        <a:pt x="98067" y="625511"/>
                        <a:pt x="99083" y="626173"/>
                      </a:cubicBezTo>
                      <a:cubicBezTo>
                        <a:pt x="100115" y="626819"/>
                        <a:pt x="100422" y="628174"/>
                        <a:pt x="99776" y="629206"/>
                      </a:cubicBezTo>
                      <a:cubicBezTo>
                        <a:pt x="93278" y="639492"/>
                        <a:pt x="86980" y="650070"/>
                        <a:pt x="81037" y="660649"/>
                      </a:cubicBezTo>
                      <a:cubicBezTo>
                        <a:pt x="80667" y="661403"/>
                        <a:pt x="79897" y="661865"/>
                        <a:pt x="79050" y="661865"/>
                      </a:cubicBezTo>
                      <a:close/>
                      <a:moveTo>
                        <a:pt x="426087" y="616087"/>
                      </a:moveTo>
                      <a:cubicBezTo>
                        <a:pt x="425117" y="616103"/>
                        <a:pt x="424254" y="615471"/>
                        <a:pt x="423962" y="614547"/>
                      </a:cubicBezTo>
                      <a:cubicBezTo>
                        <a:pt x="420574" y="602691"/>
                        <a:pt x="417834" y="590665"/>
                        <a:pt x="415786" y="578501"/>
                      </a:cubicBezTo>
                      <a:cubicBezTo>
                        <a:pt x="415554" y="577300"/>
                        <a:pt x="416324" y="576145"/>
                        <a:pt x="417525" y="575914"/>
                      </a:cubicBezTo>
                      <a:cubicBezTo>
                        <a:pt x="418711" y="575683"/>
                        <a:pt x="419881" y="576469"/>
                        <a:pt x="420113" y="577654"/>
                      </a:cubicBezTo>
                      <a:cubicBezTo>
                        <a:pt x="420113" y="577700"/>
                        <a:pt x="420128" y="577731"/>
                        <a:pt x="420128" y="577777"/>
                      </a:cubicBezTo>
                      <a:cubicBezTo>
                        <a:pt x="422145" y="589757"/>
                        <a:pt x="424839" y="601629"/>
                        <a:pt x="428196" y="613316"/>
                      </a:cubicBezTo>
                      <a:cubicBezTo>
                        <a:pt x="428535" y="614486"/>
                        <a:pt x="427842" y="615718"/>
                        <a:pt x="426672" y="616056"/>
                      </a:cubicBezTo>
                      <a:cubicBezTo>
                        <a:pt x="426657" y="616056"/>
                        <a:pt x="426657" y="616056"/>
                        <a:pt x="426657" y="616056"/>
                      </a:cubicBezTo>
                      <a:cubicBezTo>
                        <a:pt x="426441" y="616087"/>
                        <a:pt x="426241" y="616103"/>
                        <a:pt x="426025" y="616087"/>
                      </a:cubicBezTo>
                      <a:close/>
                      <a:moveTo>
                        <a:pt x="854747" y="604801"/>
                      </a:moveTo>
                      <a:lnTo>
                        <a:pt x="854454" y="604801"/>
                      </a:lnTo>
                      <a:cubicBezTo>
                        <a:pt x="853253" y="604647"/>
                        <a:pt x="852407" y="603538"/>
                        <a:pt x="852561" y="602337"/>
                      </a:cubicBezTo>
                      <a:cubicBezTo>
                        <a:pt x="852561" y="602322"/>
                        <a:pt x="852561" y="602322"/>
                        <a:pt x="852561" y="602322"/>
                      </a:cubicBezTo>
                      <a:cubicBezTo>
                        <a:pt x="853700" y="593714"/>
                        <a:pt x="854285" y="585030"/>
                        <a:pt x="854285" y="576345"/>
                      </a:cubicBezTo>
                      <a:cubicBezTo>
                        <a:pt x="854285" y="572942"/>
                        <a:pt x="854193" y="569493"/>
                        <a:pt x="854023" y="566106"/>
                      </a:cubicBezTo>
                      <a:cubicBezTo>
                        <a:pt x="853885" y="564905"/>
                        <a:pt x="854747" y="563796"/>
                        <a:pt x="855948" y="563658"/>
                      </a:cubicBezTo>
                      <a:cubicBezTo>
                        <a:pt x="857165" y="563519"/>
                        <a:pt x="858258" y="564381"/>
                        <a:pt x="858396" y="565582"/>
                      </a:cubicBezTo>
                      <a:cubicBezTo>
                        <a:pt x="858412" y="565690"/>
                        <a:pt x="858412" y="565782"/>
                        <a:pt x="858412" y="565875"/>
                      </a:cubicBezTo>
                      <a:cubicBezTo>
                        <a:pt x="858597" y="569339"/>
                        <a:pt x="858689" y="572865"/>
                        <a:pt x="858689" y="576345"/>
                      </a:cubicBezTo>
                      <a:cubicBezTo>
                        <a:pt x="858689" y="585230"/>
                        <a:pt x="858104" y="594099"/>
                        <a:pt x="856918" y="602907"/>
                      </a:cubicBezTo>
                      <a:cubicBezTo>
                        <a:pt x="856764" y="604015"/>
                        <a:pt x="855810" y="604831"/>
                        <a:pt x="854686" y="604801"/>
                      </a:cubicBezTo>
                      <a:close/>
                      <a:moveTo>
                        <a:pt x="118315" y="599781"/>
                      </a:moveTo>
                      <a:cubicBezTo>
                        <a:pt x="117868" y="599781"/>
                        <a:pt x="117422" y="599627"/>
                        <a:pt x="117052" y="599365"/>
                      </a:cubicBezTo>
                      <a:cubicBezTo>
                        <a:pt x="116051" y="598672"/>
                        <a:pt x="115805" y="597302"/>
                        <a:pt x="116498" y="596301"/>
                      </a:cubicBezTo>
                      <a:cubicBezTo>
                        <a:pt x="116513" y="596301"/>
                        <a:pt x="116513" y="596286"/>
                        <a:pt x="116513" y="596286"/>
                      </a:cubicBezTo>
                      <a:cubicBezTo>
                        <a:pt x="123565" y="586308"/>
                        <a:pt x="130987" y="576361"/>
                        <a:pt x="138548" y="566752"/>
                      </a:cubicBezTo>
                      <a:cubicBezTo>
                        <a:pt x="139302" y="565798"/>
                        <a:pt x="140688" y="565628"/>
                        <a:pt x="141642" y="566383"/>
                      </a:cubicBezTo>
                      <a:cubicBezTo>
                        <a:pt x="142597" y="567137"/>
                        <a:pt x="142767" y="568523"/>
                        <a:pt x="142012" y="569478"/>
                      </a:cubicBezTo>
                      <a:cubicBezTo>
                        <a:pt x="134498" y="579040"/>
                        <a:pt x="127122" y="588910"/>
                        <a:pt x="120116" y="598826"/>
                      </a:cubicBezTo>
                      <a:cubicBezTo>
                        <a:pt x="119685" y="599427"/>
                        <a:pt x="118992" y="599796"/>
                        <a:pt x="118253" y="599781"/>
                      </a:cubicBezTo>
                      <a:close/>
                      <a:moveTo>
                        <a:pt x="413691" y="543825"/>
                      </a:moveTo>
                      <a:cubicBezTo>
                        <a:pt x="412537" y="543825"/>
                        <a:pt x="411582" y="542932"/>
                        <a:pt x="411505" y="541777"/>
                      </a:cubicBezTo>
                      <a:cubicBezTo>
                        <a:pt x="410935" y="533247"/>
                        <a:pt x="410658" y="524485"/>
                        <a:pt x="410658" y="515709"/>
                      </a:cubicBezTo>
                      <a:cubicBezTo>
                        <a:pt x="410658" y="512121"/>
                        <a:pt x="410658" y="508472"/>
                        <a:pt x="410797" y="504838"/>
                      </a:cubicBezTo>
                      <a:cubicBezTo>
                        <a:pt x="410812" y="503637"/>
                        <a:pt x="411797" y="502682"/>
                        <a:pt x="412999" y="502697"/>
                      </a:cubicBezTo>
                      <a:cubicBezTo>
                        <a:pt x="413014" y="502697"/>
                        <a:pt x="413045" y="502697"/>
                        <a:pt x="413060" y="502697"/>
                      </a:cubicBezTo>
                      <a:cubicBezTo>
                        <a:pt x="414277" y="502728"/>
                        <a:pt x="415231" y="503745"/>
                        <a:pt x="415200" y="504961"/>
                      </a:cubicBezTo>
                      <a:cubicBezTo>
                        <a:pt x="415200" y="504961"/>
                        <a:pt x="415200" y="504961"/>
                        <a:pt x="415200" y="504961"/>
                      </a:cubicBezTo>
                      <a:cubicBezTo>
                        <a:pt x="415108" y="508549"/>
                        <a:pt x="415062" y="512167"/>
                        <a:pt x="415062" y="515739"/>
                      </a:cubicBezTo>
                      <a:cubicBezTo>
                        <a:pt x="415062" y="524408"/>
                        <a:pt x="415339" y="533077"/>
                        <a:pt x="415894" y="541516"/>
                      </a:cubicBezTo>
                      <a:cubicBezTo>
                        <a:pt x="415986" y="542716"/>
                        <a:pt x="415077" y="543764"/>
                        <a:pt x="413876" y="543856"/>
                      </a:cubicBezTo>
                      <a:cubicBezTo>
                        <a:pt x="413861" y="543856"/>
                        <a:pt x="413861" y="543856"/>
                        <a:pt x="413846" y="543856"/>
                      </a:cubicBezTo>
                      <a:close/>
                      <a:moveTo>
                        <a:pt x="163661" y="542008"/>
                      </a:moveTo>
                      <a:cubicBezTo>
                        <a:pt x="163138" y="542008"/>
                        <a:pt x="162615" y="541808"/>
                        <a:pt x="162214" y="541469"/>
                      </a:cubicBezTo>
                      <a:cubicBezTo>
                        <a:pt x="161321" y="540669"/>
                        <a:pt x="161213" y="539298"/>
                        <a:pt x="161998" y="538390"/>
                      </a:cubicBezTo>
                      <a:cubicBezTo>
                        <a:pt x="170051" y="529151"/>
                        <a:pt x="178443" y="520051"/>
                        <a:pt x="186943" y="511274"/>
                      </a:cubicBezTo>
                      <a:cubicBezTo>
                        <a:pt x="187790" y="510396"/>
                        <a:pt x="189191" y="510381"/>
                        <a:pt x="190069" y="511228"/>
                      </a:cubicBezTo>
                      <a:cubicBezTo>
                        <a:pt x="190946" y="512075"/>
                        <a:pt x="190962" y="513476"/>
                        <a:pt x="190115" y="514354"/>
                      </a:cubicBezTo>
                      <a:cubicBezTo>
                        <a:pt x="181661" y="523084"/>
                        <a:pt x="173316" y="532138"/>
                        <a:pt x="165324" y="541300"/>
                      </a:cubicBezTo>
                      <a:cubicBezTo>
                        <a:pt x="164893" y="541762"/>
                        <a:pt x="164293" y="542024"/>
                        <a:pt x="163661" y="542008"/>
                      </a:cubicBezTo>
                      <a:close/>
                      <a:moveTo>
                        <a:pt x="850852" y="531830"/>
                      </a:moveTo>
                      <a:cubicBezTo>
                        <a:pt x="849835" y="531830"/>
                        <a:pt x="848958" y="531122"/>
                        <a:pt x="848711" y="530136"/>
                      </a:cubicBezTo>
                      <a:cubicBezTo>
                        <a:pt x="845878" y="518388"/>
                        <a:pt x="842044" y="506901"/>
                        <a:pt x="837240" y="495815"/>
                      </a:cubicBezTo>
                      <a:cubicBezTo>
                        <a:pt x="836762" y="494691"/>
                        <a:pt x="837271" y="493397"/>
                        <a:pt x="838395" y="492904"/>
                      </a:cubicBezTo>
                      <a:cubicBezTo>
                        <a:pt x="839503" y="492427"/>
                        <a:pt x="840812" y="492935"/>
                        <a:pt x="841289" y="494059"/>
                      </a:cubicBezTo>
                      <a:cubicBezTo>
                        <a:pt x="846201" y="505423"/>
                        <a:pt x="850143" y="517171"/>
                        <a:pt x="853069" y="529197"/>
                      </a:cubicBezTo>
                      <a:cubicBezTo>
                        <a:pt x="853346" y="530383"/>
                        <a:pt x="852622" y="531568"/>
                        <a:pt x="851437" y="531861"/>
                      </a:cubicBezTo>
                      <a:cubicBezTo>
                        <a:pt x="851237" y="531892"/>
                        <a:pt x="851052" y="531907"/>
                        <a:pt x="850852" y="531892"/>
                      </a:cubicBezTo>
                      <a:close/>
                      <a:moveTo>
                        <a:pt x="214767" y="489286"/>
                      </a:moveTo>
                      <a:cubicBezTo>
                        <a:pt x="214182" y="489255"/>
                        <a:pt x="213627" y="489009"/>
                        <a:pt x="213227" y="488578"/>
                      </a:cubicBezTo>
                      <a:cubicBezTo>
                        <a:pt x="212426" y="487685"/>
                        <a:pt x="212473" y="486314"/>
                        <a:pt x="213350" y="485498"/>
                      </a:cubicBezTo>
                      <a:cubicBezTo>
                        <a:pt x="222327" y="477152"/>
                        <a:pt x="231627" y="468945"/>
                        <a:pt x="240974" y="461123"/>
                      </a:cubicBezTo>
                      <a:cubicBezTo>
                        <a:pt x="241913" y="460338"/>
                        <a:pt x="243299" y="460461"/>
                        <a:pt x="244084" y="461401"/>
                      </a:cubicBezTo>
                      <a:cubicBezTo>
                        <a:pt x="244870" y="462340"/>
                        <a:pt x="244746" y="463726"/>
                        <a:pt x="243807" y="464511"/>
                      </a:cubicBezTo>
                      <a:cubicBezTo>
                        <a:pt x="234569" y="472210"/>
                        <a:pt x="225330" y="480432"/>
                        <a:pt x="216353" y="488716"/>
                      </a:cubicBezTo>
                      <a:cubicBezTo>
                        <a:pt x="215937" y="489132"/>
                        <a:pt x="215352" y="489363"/>
                        <a:pt x="214767" y="489348"/>
                      </a:cubicBezTo>
                      <a:close/>
                      <a:moveTo>
                        <a:pt x="415432" y="470408"/>
                      </a:moveTo>
                      <a:lnTo>
                        <a:pt x="415185" y="470408"/>
                      </a:lnTo>
                      <a:cubicBezTo>
                        <a:pt x="413984" y="470270"/>
                        <a:pt x="413106" y="469176"/>
                        <a:pt x="413245" y="467975"/>
                      </a:cubicBezTo>
                      <a:cubicBezTo>
                        <a:pt x="414538" y="456027"/>
                        <a:pt x="416324" y="443739"/>
                        <a:pt x="418604" y="431498"/>
                      </a:cubicBezTo>
                      <a:cubicBezTo>
                        <a:pt x="418834" y="430297"/>
                        <a:pt x="419974" y="429512"/>
                        <a:pt x="421175" y="429727"/>
                      </a:cubicBezTo>
                      <a:cubicBezTo>
                        <a:pt x="422376" y="429943"/>
                        <a:pt x="423161" y="431082"/>
                        <a:pt x="422946" y="432283"/>
                      </a:cubicBezTo>
                      <a:cubicBezTo>
                        <a:pt x="420697" y="444432"/>
                        <a:pt x="418911" y="456612"/>
                        <a:pt x="417618" y="468453"/>
                      </a:cubicBezTo>
                      <a:cubicBezTo>
                        <a:pt x="417525" y="469592"/>
                        <a:pt x="416571" y="470470"/>
                        <a:pt x="415432" y="470470"/>
                      </a:cubicBezTo>
                      <a:close/>
                      <a:moveTo>
                        <a:pt x="822088" y="464603"/>
                      </a:moveTo>
                      <a:cubicBezTo>
                        <a:pt x="821334" y="464603"/>
                        <a:pt x="820625" y="464203"/>
                        <a:pt x="820225" y="463556"/>
                      </a:cubicBezTo>
                      <a:lnTo>
                        <a:pt x="819424" y="462294"/>
                      </a:lnTo>
                      <a:cubicBezTo>
                        <a:pt x="813188" y="452454"/>
                        <a:pt x="806413" y="442954"/>
                        <a:pt x="799130" y="433854"/>
                      </a:cubicBezTo>
                      <a:cubicBezTo>
                        <a:pt x="798345" y="432915"/>
                        <a:pt x="798484" y="431529"/>
                        <a:pt x="799407" y="430759"/>
                      </a:cubicBezTo>
                      <a:cubicBezTo>
                        <a:pt x="800347" y="429973"/>
                        <a:pt x="801732" y="430097"/>
                        <a:pt x="802518" y="431036"/>
                      </a:cubicBezTo>
                      <a:cubicBezTo>
                        <a:pt x="802533" y="431051"/>
                        <a:pt x="802548" y="431082"/>
                        <a:pt x="802564" y="431097"/>
                      </a:cubicBezTo>
                      <a:cubicBezTo>
                        <a:pt x="809955" y="440321"/>
                        <a:pt x="816822" y="449960"/>
                        <a:pt x="823151" y="459938"/>
                      </a:cubicBezTo>
                      <a:lnTo>
                        <a:pt x="823967" y="461216"/>
                      </a:lnTo>
                      <a:cubicBezTo>
                        <a:pt x="824629" y="462263"/>
                        <a:pt x="824306" y="463633"/>
                        <a:pt x="823258" y="464295"/>
                      </a:cubicBezTo>
                      <a:cubicBezTo>
                        <a:pt x="823258" y="464295"/>
                        <a:pt x="823258" y="464295"/>
                        <a:pt x="823258" y="464295"/>
                      </a:cubicBezTo>
                      <a:cubicBezTo>
                        <a:pt x="822904" y="464526"/>
                        <a:pt x="822504" y="464649"/>
                        <a:pt x="822088" y="464665"/>
                      </a:cubicBezTo>
                      <a:close/>
                      <a:moveTo>
                        <a:pt x="271123" y="442199"/>
                      </a:moveTo>
                      <a:cubicBezTo>
                        <a:pt x="269907" y="442215"/>
                        <a:pt x="268921" y="441229"/>
                        <a:pt x="268905" y="440013"/>
                      </a:cubicBezTo>
                      <a:cubicBezTo>
                        <a:pt x="268905" y="439305"/>
                        <a:pt x="269229" y="438642"/>
                        <a:pt x="269799" y="438227"/>
                      </a:cubicBezTo>
                      <a:cubicBezTo>
                        <a:pt x="279653" y="430867"/>
                        <a:pt x="289816" y="423707"/>
                        <a:pt x="299902" y="416978"/>
                      </a:cubicBezTo>
                      <a:cubicBezTo>
                        <a:pt x="300948" y="416354"/>
                        <a:pt x="302304" y="416696"/>
                        <a:pt x="302919" y="417740"/>
                      </a:cubicBezTo>
                      <a:cubicBezTo>
                        <a:pt x="303505" y="418715"/>
                        <a:pt x="303243" y="419971"/>
                        <a:pt x="302335" y="420642"/>
                      </a:cubicBezTo>
                      <a:cubicBezTo>
                        <a:pt x="292280" y="427340"/>
                        <a:pt x="282225" y="434500"/>
                        <a:pt x="272432" y="441753"/>
                      </a:cubicBezTo>
                      <a:cubicBezTo>
                        <a:pt x="272062" y="442061"/>
                        <a:pt x="271600" y="442246"/>
                        <a:pt x="271123" y="442261"/>
                      </a:cubicBezTo>
                      <a:close/>
                      <a:moveTo>
                        <a:pt x="776172" y="407539"/>
                      </a:moveTo>
                      <a:cubicBezTo>
                        <a:pt x="775602" y="407536"/>
                        <a:pt x="775048" y="407309"/>
                        <a:pt x="774632" y="406908"/>
                      </a:cubicBezTo>
                      <a:cubicBezTo>
                        <a:pt x="765932" y="398463"/>
                        <a:pt x="756678" y="390614"/>
                        <a:pt x="746916" y="383410"/>
                      </a:cubicBezTo>
                      <a:cubicBezTo>
                        <a:pt x="745931" y="382688"/>
                        <a:pt x="745731" y="381306"/>
                        <a:pt x="746454" y="380323"/>
                      </a:cubicBezTo>
                      <a:cubicBezTo>
                        <a:pt x="747162" y="379341"/>
                        <a:pt x="748548" y="379131"/>
                        <a:pt x="749534" y="379854"/>
                      </a:cubicBezTo>
                      <a:cubicBezTo>
                        <a:pt x="759465" y="387183"/>
                        <a:pt x="768889" y="395167"/>
                        <a:pt x="777758" y="403751"/>
                      </a:cubicBezTo>
                      <a:cubicBezTo>
                        <a:pt x="778605" y="404604"/>
                        <a:pt x="778605" y="405978"/>
                        <a:pt x="777758" y="406831"/>
                      </a:cubicBezTo>
                      <a:cubicBezTo>
                        <a:pt x="777358" y="407299"/>
                        <a:pt x="776772" y="407579"/>
                        <a:pt x="776157" y="407600"/>
                      </a:cubicBezTo>
                      <a:close/>
                      <a:moveTo>
                        <a:pt x="332283" y="401564"/>
                      </a:moveTo>
                      <a:cubicBezTo>
                        <a:pt x="331498" y="401568"/>
                        <a:pt x="330774" y="401150"/>
                        <a:pt x="330389" y="400471"/>
                      </a:cubicBezTo>
                      <a:cubicBezTo>
                        <a:pt x="329742" y="399438"/>
                        <a:pt x="330066" y="398082"/>
                        <a:pt x="331098" y="397438"/>
                      </a:cubicBezTo>
                      <a:cubicBezTo>
                        <a:pt x="331128" y="397422"/>
                        <a:pt x="331144" y="397407"/>
                        <a:pt x="331175" y="397392"/>
                      </a:cubicBezTo>
                      <a:cubicBezTo>
                        <a:pt x="341830" y="391233"/>
                        <a:pt x="352732" y="385227"/>
                        <a:pt x="363510" y="379746"/>
                      </a:cubicBezTo>
                      <a:cubicBezTo>
                        <a:pt x="364603" y="379198"/>
                        <a:pt x="365927" y="379635"/>
                        <a:pt x="366482" y="380724"/>
                      </a:cubicBezTo>
                      <a:cubicBezTo>
                        <a:pt x="367021" y="381812"/>
                        <a:pt x="366590" y="383139"/>
                        <a:pt x="365496" y="383688"/>
                      </a:cubicBezTo>
                      <a:cubicBezTo>
                        <a:pt x="354718" y="389123"/>
                        <a:pt x="343939" y="395020"/>
                        <a:pt x="333361" y="401195"/>
                      </a:cubicBezTo>
                      <a:cubicBezTo>
                        <a:pt x="333053" y="401443"/>
                        <a:pt x="332668" y="401592"/>
                        <a:pt x="332268" y="401626"/>
                      </a:cubicBezTo>
                      <a:close/>
                      <a:moveTo>
                        <a:pt x="428689" y="398208"/>
                      </a:moveTo>
                      <a:cubicBezTo>
                        <a:pt x="428504" y="398231"/>
                        <a:pt x="428319" y="398231"/>
                        <a:pt x="428135" y="398208"/>
                      </a:cubicBezTo>
                      <a:cubicBezTo>
                        <a:pt x="426980" y="397886"/>
                        <a:pt x="426287" y="396693"/>
                        <a:pt x="426595" y="395529"/>
                      </a:cubicBezTo>
                      <a:cubicBezTo>
                        <a:pt x="429567" y="383842"/>
                        <a:pt x="433000" y="371924"/>
                        <a:pt x="436804" y="360113"/>
                      </a:cubicBezTo>
                      <a:cubicBezTo>
                        <a:pt x="437111" y="358937"/>
                        <a:pt x="438313" y="358232"/>
                        <a:pt x="439483" y="358538"/>
                      </a:cubicBezTo>
                      <a:cubicBezTo>
                        <a:pt x="440668" y="358845"/>
                        <a:pt x="441377" y="360047"/>
                        <a:pt x="441069" y="361224"/>
                      </a:cubicBezTo>
                      <a:cubicBezTo>
                        <a:pt x="441038" y="361302"/>
                        <a:pt x="441023" y="361378"/>
                        <a:pt x="440992" y="361453"/>
                      </a:cubicBezTo>
                      <a:cubicBezTo>
                        <a:pt x="437235" y="373186"/>
                        <a:pt x="433816" y="385012"/>
                        <a:pt x="430860" y="396622"/>
                      </a:cubicBezTo>
                      <a:cubicBezTo>
                        <a:pt x="430614" y="397616"/>
                        <a:pt x="429705" y="398300"/>
                        <a:pt x="428673" y="398269"/>
                      </a:cubicBezTo>
                      <a:close/>
                      <a:moveTo>
                        <a:pt x="397801" y="368444"/>
                      </a:moveTo>
                      <a:cubicBezTo>
                        <a:pt x="396923" y="368444"/>
                        <a:pt x="396123" y="367916"/>
                        <a:pt x="395784" y="367104"/>
                      </a:cubicBezTo>
                      <a:cubicBezTo>
                        <a:pt x="395306" y="365988"/>
                        <a:pt x="395815" y="364691"/>
                        <a:pt x="396939" y="364211"/>
                      </a:cubicBezTo>
                      <a:cubicBezTo>
                        <a:pt x="396939" y="364211"/>
                        <a:pt x="396939" y="364209"/>
                        <a:pt x="396939" y="364209"/>
                      </a:cubicBezTo>
                      <a:cubicBezTo>
                        <a:pt x="408318" y="359344"/>
                        <a:pt x="419881" y="354847"/>
                        <a:pt x="431307" y="350859"/>
                      </a:cubicBezTo>
                      <a:cubicBezTo>
                        <a:pt x="432446" y="350428"/>
                        <a:pt x="433709" y="351001"/>
                        <a:pt x="434140" y="352139"/>
                      </a:cubicBezTo>
                      <a:cubicBezTo>
                        <a:pt x="434571" y="353275"/>
                        <a:pt x="434001" y="354547"/>
                        <a:pt x="432862" y="354978"/>
                      </a:cubicBezTo>
                      <a:cubicBezTo>
                        <a:pt x="432831" y="354992"/>
                        <a:pt x="432785" y="355005"/>
                        <a:pt x="432754" y="355017"/>
                      </a:cubicBezTo>
                      <a:cubicBezTo>
                        <a:pt x="421437" y="358974"/>
                        <a:pt x="409965" y="363424"/>
                        <a:pt x="398678" y="368259"/>
                      </a:cubicBezTo>
                      <a:cubicBezTo>
                        <a:pt x="398401" y="368402"/>
                        <a:pt x="398094" y="368485"/>
                        <a:pt x="397786" y="368505"/>
                      </a:cubicBezTo>
                      <a:close/>
                      <a:moveTo>
                        <a:pt x="717137" y="364225"/>
                      </a:moveTo>
                      <a:cubicBezTo>
                        <a:pt x="716767" y="364225"/>
                        <a:pt x="716413" y="364129"/>
                        <a:pt x="716090" y="363948"/>
                      </a:cubicBezTo>
                      <a:cubicBezTo>
                        <a:pt x="705419" y="358160"/>
                        <a:pt x="694363" y="353097"/>
                        <a:pt x="683000" y="348796"/>
                      </a:cubicBezTo>
                      <a:cubicBezTo>
                        <a:pt x="681860" y="348371"/>
                        <a:pt x="681275" y="347102"/>
                        <a:pt x="681706" y="345963"/>
                      </a:cubicBezTo>
                      <a:cubicBezTo>
                        <a:pt x="682137" y="344823"/>
                        <a:pt x="683400" y="344245"/>
                        <a:pt x="684540" y="344670"/>
                      </a:cubicBezTo>
                      <a:cubicBezTo>
                        <a:pt x="696088" y="349044"/>
                        <a:pt x="707313" y="354188"/>
                        <a:pt x="718168" y="360067"/>
                      </a:cubicBezTo>
                      <a:cubicBezTo>
                        <a:pt x="719246" y="360642"/>
                        <a:pt x="719646" y="361977"/>
                        <a:pt x="719061" y="363048"/>
                      </a:cubicBezTo>
                      <a:cubicBezTo>
                        <a:pt x="718676" y="363764"/>
                        <a:pt x="717937" y="364211"/>
                        <a:pt x="717121" y="364209"/>
                      </a:cubicBezTo>
                      <a:close/>
                      <a:moveTo>
                        <a:pt x="467061" y="344377"/>
                      </a:moveTo>
                      <a:cubicBezTo>
                        <a:pt x="465844" y="344408"/>
                        <a:pt x="464828" y="343447"/>
                        <a:pt x="464797" y="342232"/>
                      </a:cubicBezTo>
                      <a:cubicBezTo>
                        <a:pt x="464782" y="341193"/>
                        <a:pt x="465475" y="340278"/>
                        <a:pt x="466491" y="340035"/>
                      </a:cubicBezTo>
                      <a:cubicBezTo>
                        <a:pt x="478486" y="336817"/>
                        <a:pt x="490604" y="334091"/>
                        <a:pt x="502476" y="331920"/>
                      </a:cubicBezTo>
                      <a:cubicBezTo>
                        <a:pt x="503661" y="331640"/>
                        <a:pt x="504847" y="332371"/>
                        <a:pt x="505124" y="333554"/>
                      </a:cubicBezTo>
                      <a:cubicBezTo>
                        <a:pt x="505401" y="334738"/>
                        <a:pt x="504677" y="335923"/>
                        <a:pt x="503492" y="336205"/>
                      </a:cubicBezTo>
                      <a:cubicBezTo>
                        <a:pt x="503415" y="336222"/>
                        <a:pt x="503338" y="336238"/>
                        <a:pt x="503261" y="336247"/>
                      </a:cubicBezTo>
                      <a:cubicBezTo>
                        <a:pt x="491512" y="338403"/>
                        <a:pt x="479517" y="341113"/>
                        <a:pt x="467630" y="344300"/>
                      </a:cubicBezTo>
                      <a:cubicBezTo>
                        <a:pt x="467461" y="344343"/>
                        <a:pt x="467276" y="344369"/>
                        <a:pt x="467107" y="344377"/>
                      </a:cubicBezTo>
                      <a:close/>
                      <a:moveTo>
                        <a:pt x="648755" y="338218"/>
                      </a:moveTo>
                      <a:cubicBezTo>
                        <a:pt x="648585" y="338241"/>
                        <a:pt x="648401" y="338241"/>
                        <a:pt x="648231" y="338218"/>
                      </a:cubicBezTo>
                      <a:cubicBezTo>
                        <a:pt x="636406" y="335412"/>
                        <a:pt x="624411" y="333309"/>
                        <a:pt x="612339" y="331920"/>
                      </a:cubicBezTo>
                      <a:cubicBezTo>
                        <a:pt x="611138" y="331749"/>
                        <a:pt x="610291" y="330636"/>
                        <a:pt x="610460" y="329432"/>
                      </a:cubicBezTo>
                      <a:cubicBezTo>
                        <a:pt x="610630" y="328269"/>
                        <a:pt x="611677" y="327441"/>
                        <a:pt x="612847" y="327547"/>
                      </a:cubicBezTo>
                      <a:cubicBezTo>
                        <a:pt x="625104" y="328953"/>
                        <a:pt x="637268" y="331087"/>
                        <a:pt x="649263" y="333937"/>
                      </a:cubicBezTo>
                      <a:cubicBezTo>
                        <a:pt x="650449" y="334224"/>
                        <a:pt x="651172" y="335412"/>
                        <a:pt x="650880" y="336595"/>
                      </a:cubicBezTo>
                      <a:cubicBezTo>
                        <a:pt x="650649" y="337580"/>
                        <a:pt x="649771" y="338275"/>
                        <a:pt x="648755" y="338279"/>
                      </a:cubicBezTo>
                      <a:close/>
                      <a:moveTo>
                        <a:pt x="539276" y="331289"/>
                      </a:moveTo>
                      <a:cubicBezTo>
                        <a:pt x="538060" y="331259"/>
                        <a:pt x="537105" y="330249"/>
                        <a:pt x="537136" y="329033"/>
                      </a:cubicBezTo>
                      <a:cubicBezTo>
                        <a:pt x="537152" y="327937"/>
                        <a:pt x="537983" y="327027"/>
                        <a:pt x="539076" y="326900"/>
                      </a:cubicBezTo>
                      <a:cubicBezTo>
                        <a:pt x="550732" y="325822"/>
                        <a:pt x="562388" y="325361"/>
                        <a:pt x="573721" y="325361"/>
                      </a:cubicBezTo>
                      <a:lnTo>
                        <a:pt x="575969" y="325361"/>
                      </a:lnTo>
                      <a:cubicBezTo>
                        <a:pt x="577186" y="325361"/>
                        <a:pt x="578171" y="326346"/>
                        <a:pt x="578171" y="327562"/>
                      </a:cubicBezTo>
                      <a:cubicBezTo>
                        <a:pt x="578171" y="328779"/>
                        <a:pt x="577186" y="329764"/>
                        <a:pt x="575969" y="329764"/>
                      </a:cubicBezTo>
                      <a:lnTo>
                        <a:pt x="573737" y="329764"/>
                      </a:lnTo>
                      <a:cubicBezTo>
                        <a:pt x="562543" y="329764"/>
                        <a:pt x="551025" y="330303"/>
                        <a:pt x="539507" y="331304"/>
                      </a:cubicBezTo>
                      <a:close/>
                      <a:moveTo>
                        <a:pt x="451047" y="328379"/>
                      </a:moveTo>
                      <a:cubicBezTo>
                        <a:pt x="450785" y="328377"/>
                        <a:pt x="450508" y="328331"/>
                        <a:pt x="450261" y="328240"/>
                      </a:cubicBezTo>
                      <a:cubicBezTo>
                        <a:pt x="449122" y="327803"/>
                        <a:pt x="448568" y="326529"/>
                        <a:pt x="448999" y="325394"/>
                      </a:cubicBezTo>
                      <a:cubicBezTo>
                        <a:pt x="448999" y="325393"/>
                        <a:pt x="448999" y="325393"/>
                        <a:pt x="448999" y="325391"/>
                      </a:cubicBezTo>
                      <a:cubicBezTo>
                        <a:pt x="453325" y="314089"/>
                        <a:pt x="458083" y="302649"/>
                        <a:pt x="463119" y="291347"/>
                      </a:cubicBezTo>
                      <a:cubicBezTo>
                        <a:pt x="463611" y="290237"/>
                        <a:pt x="464920" y="289741"/>
                        <a:pt x="466029" y="290238"/>
                      </a:cubicBezTo>
                      <a:cubicBezTo>
                        <a:pt x="467137" y="290735"/>
                        <a:pt x="467630" y="292038"/>
                        <a:pt x="467137" y="293148"/>
                      </a:cubicBezTo>
                      <a:cubicBezTo>
                        <a:pt x="462133" y="304373"/>
                        <a:pt x="457421" y="315752"/>
                        <a:pt x="453110" y="327024"/>
                      </a:cubicBezTo>
                      <a:cubicBezTo>
                        <a:pt x="452756" y="327843"/>
                        <a:pt x="451940" y="328366"/>
                        <a:pt x="451047" y="328348"/>
                      </a:cubicBezTo>
                      <a:close/>
                      <a:moveTo>
                        <a:pt x="480903" y="261290"/>
                      </a:moveTo>
                      <a:cubicBezTo>
                        <a:pt x="480549" y="261290"/>
                        <a:pt x="480210" y="261206"/>
                        <a:pt x="479902" y="261044"/>
                      </a:cubicBezTo>
                      <a:cubicBezTo>
                        <a:pt x="478824" y="260494"/>
                        <a:pt x="478378" y="259171"/>
                        <a:pt x="478932" y="258087"/>
                      </a:cubicBezTo>
                      <a:cubicBezTo>
                        <a:pt x="484414" y="247309"/>
                        <a:pt x="490265" y="236330"/>
                        <a:pt x="496347" y="225613"/>
                      </a:cubicBezTo>
                      <a:cubicBezTo>
                        <a:pt x="496948" y="224554"/>
                        <a:pt x="498287" y="224183"/>
                        <a:pt x="499350" y="224782"/>
                      </a:cubicBezTo>
                      <a:cubicBezTo>
                        <a:pt x="500412" y="225381"/>
                        <a:pt x="500782" y="226725"/>
                        <a:pt x="500181" y="227784"/>
                      </a:cubicBezTo>
                      <a:cubicBezTo>
                        <a:pt x="494145" y="238440"/>
                        <a:pt x="488325" y="249341"/>
                        <a:pt x="482874" y="260120"/>
                      </a:cubicBezTo>
                      <a:cubicBezTo>
                        <a:pt x="482474" y="260831"/>
                        <a:pt x="481719" y="261269"/>
                        <a:pt x="480903" y="261259"/>
                      </a:cubicBezTo>
                      <a:close/>
                      <a:moveTo>
                        <a:pt x="517088" y="197358"/>
                      </a:moveTo>
                      <a:cubicBezTo>
                        <a:pt x="516672" y="197360"/>
                        <a:pt x="516272" y="197243"/>
                        <a:pt x="515918" y="197020"/>
                      </a:cubicBezTo>
                      <a:cubicBezTo>
                        <a:pt x="514871" y="196378"/>
                        <a:pt x="514547" y="195012"/>
                        <a:pt x="515194" y="193969"/>
                      </a:cubicBezTo>
                      <a:cubicBezTo>
                        <a:pt x="515194" y="193960"/>
                        <a:pt x="515210" y="193949"/>
                        <a:pt x="515210" y="193940"/>
                      </a:cubicBezTo>
                      <a:cubicBezTo>
                        <a:pt x="521692" y="183639"/>
                        <a:pt x="528513" y="173292"/>
                        <a:pt x="535488" y="163144"/>
                      </a:cubicBezTo>
                      <a:cubicBezTo>
                        <a:pt x="536120" y="162102"/>
                        <a:pt x="537459" y="161763"/>
                        <a:pt x="538506" y="162388"/>
                      </a:cubicBezTo>
                      <a:cubicBezTo>
                        <a:pt x="539553" y="163013"/>
                        <a:pt x="539892" y="164367"/>
                        <a:pt x="539261" y="165409"/>
                      </a:cubicBezTo>
                      <a:cubicBezTo>
                        <a:pt x="539215" y="165490"/>
                        <a:pt x="539168" y="165566"/>
                        <a:pt x="539107" y="165639"/>
                      </a:cubicBezTo>
                      <a:cubicBezTo>
                        <a:pt x="532163" y="175694"/>
                        <a:pt x="525387" y="185979"/>
                        <a:pt x="518951" y="196250"/>
                      </a:cubicBezTo>
                      <a:cubicBezTo>
                        <a:pt x="518551" y="196907"/>
                        <a:pt x="517858" y="197314"/>
                        <a:pt x="517088" y="197328"/>
                      </a:cubicBezTo>
                      <a:close/>
                      <a:moveTo>
                        <a:pt x="558831" y="136906"/>
                      </a:moveTo>
                      <a:cubicBezTo>
                        <a:pt x="557630" y="136922"/>
                        <a:pt x="556630" y="135955"/>
                        <a:pt x="556614" y="134748"/>
                      </a:cubicBezTo>
                      <a:cubicBezTo>
                        <a:pt x="556614" y="134253"/>
                        <a:pt x="556768" y="133772"/>
                        <a:pt x="557076" y="133380"/>
                      </a:cubicBezTo>
                      <a:cubicBezTo>
                        <a:pt x="564452" y="123618"/>
                        <a:pt x="572151" y="113902"/>
                        <a:pt x="579926" y="104494"/>
                      </a:cubicBezTo>
                      <a:cubicBezTo>
                        <a:pt x="580712" y="103555"/>
                        <a:pt x="582098" y="103424"/>
                        <a:pt x="583037" y="104201"/>
                      </a:cubicBezTo>
                      <a:cubicBezTo>
                        <a:pt x="583976" y="104979"/>
                        <a:pt x="584115" y="106373"/>
                        <a:pt x="583330" y="107312"/>
                      </a:cubicBezTo>
                      <a:cubicBezTo>
                        <a:pt x="575631" y="116674"/>
                        <a:pt x="567932" y="126328"/>
                        <a:pt x="560587" y="136044"/>
                      </a:cubicBezTo>
                      <a:cubicBezTo>
                        <a:pt x="560171" y="136580"/>
                        <a:pt x="559509" y="136888"/>
                        <a:pt x="558831" y="136876"/>
                      </a:cubicBezTo>
                      <a:close/>
                      <a:moveTo>
                        <a:pt x="605656" y="80335"/>
                      </a:moveTo>
                      <a:cubicBezTo>
                        <a:pt x="605087" y="80346"/>
                        <a:pt x="604532" y="80142"/>
                        <a:pt x="604117" y="79765"/>
                      </a:cubicBezTo>
                      <a:cubicBezTo>
                        <a:pt x="603239" y="78952"/>
                        <a:pt x="603162" y="77583"/>
                        <a:pt x="603963" y="76686"/>
                      </a:cubicBezTo>
                      <a:cubicBezTo>
                        <a:pt x="612185" y="67585"/>
                        <a:pt x="620700" y="58578"/>
                        <a:pt x="629261" y="49909"/>
                      </a:cubicBezTo>
                      <a:cubicBezTo>
                        <a:pt x="629985" y="48931"/>
                        <a:pt x="631355" y="48725"/>
                        <a:pt x="632341" y="49447"/>
                      </a:cubicBezTo>
                      <a:cubicBezTo>
                        <a:pt x="633311" y="50170"/>
                        <a:pt x="633526" y="51549"/>
                        <a:pt x="632803" y="52526"/>
                      </a:cubicBezTo>
                      <a:cubicBezTo>
                        <a:pt x="632679" y="52702"/>
                        <a:pt x="632510" y="52859"/>
                        <a:pt x="632341" y="52988"/>
                      </a:cubicBezTo>
                      <a:cubicBezTo>
                        <a:pt x="623826" y="61596"/>
                        <a:pt x="615403" y="70557"/>
                        <a:pt x="607181" y="79596"/>
                      </a:cubicBezTo>
                      <a:cubicBezTo>
                        <a:pt x="606796" y="80028"/>
                        <a:pt x="606241" y="80284"/>
                        <a:pt x="605656" y="80304"/>
                      </a:cubicBezTo>
                      <a:close/>
                      <a:moveTo>
                        <a:pt x="657301" y="28121"/>
                      </a:moveTo>
                      <a:cubicBezTo>
                        <a:pt x="656084" y="28145"/>
                        <a:pt x="655083" y="27180"/>
                        <a:pt x="655052" y="25965"/>
                      </a:cubicBezTo>
                      <a:cubicBezTo>
                        <a:pt x="655037" y="25335"/>
                        <a:pt x="655299" y="24730"/>
                        <a:pt x="655761" y="24302"/>
                      </a:cubicBezTo>
                      <a:cubicBezTo>
                        <a:pt x="664815" y="15941"/>
                        <a:pt x="674131" y="7749"/>
                        <a:pt x="683477" y="-27"/>
                      </a:cubicBezTo>
                      <a:cubicBezTo>
                        <a:pt x="684416" y="-804"/>
                        <a:pt x="685802" y="-678"/>
                        <a:pt x="686572" y="258"/>
                      </a:cubicBezTo>
                      <a:cubicBezTo>
                        <a:pt x="687357" y="1193"/>
                        <a:pt x="687234" y="2583"/>
                        <a:pt x="686295" y="3361"/>
                      </a:cubicBezTo>
                      <a:cubicBezTo>
                        <a:pt x="677056" y="11060"/>
                        <a:pt x="667817" y="19221"/>
                        <a:pt x="658794" y="27536"/>
                      </a:cubicBezTo>
                      <a:cubicBezTo>
                        <a:pt x="658379" y="27896"/>
                        <a:pt x="657855" y="28093"/>
                        <a:pt x="657301" y="2809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3" name="爱设计-8-76">
                  <a:extLst>
                    <a:ext uri="{FF2B5EF4-FFF2-40B4-BE49-F238E27FC236}">
                      <a16:creationId xmlns:a16="http://schemas.microsoft.com/office/drawing/2014/main" id="{B295433E-8B25-AB03-DF99-63926D0D5DC0}"/>
                    </a:ext>
                  </a:extLst>
                </p:cNvPr>
                <p:cNvSpPr/>
                <p:nvPr/>
              </p:nvSpPr>
              <p:spPr>
                <a:xfrm>
                  <a:off x="2801656" y="2132859"/>
                  <a:ext cx="134746" cy="131928"/>
                </a:xfrm>
                <a:custGeom>
                  <a:avLst/>
                  <a:gdLst>
                    <a:gd name="connsiteX0" fmla="*/ 134069 w 134746"/>
                    <a:gd name="connsiteY0" fmla="*/ 0 h 131928"/>
                    <a:gd name="connsiteX1" fmla="*/ 134746 w 134746"/>
                    <a:gd name="connsiteY1" fmla="*/ 0 h 131928"/>
                    <a:gd name="connsiteX2" fmla="*/ 134746 w 134746"/>
                    <a:gd name="connsiteY2" fmla="*/ 131929 h 131928"/>
                    <a:gd name="connsiteX3" fmla="*/ 134069 w 134746"/>
                    <a:gd name="connsiteY3" fmla="*/ 131929 h 131928"/>
                    <a:gd name="connsiteX4" fmla="*/ 678 w 134746"/>
                    <a:gd name="connsiteY4" fmla="*/ 131929 h 131928"/>
                    <a:gd name="connsiteX5" fmla="*/ 0 w 134746"/>
                    <a:gd name="connsiteY5" fmla="*/ 131929 h 131928"/>
                    <a:gd name="connsiteX6" fmla="*/ 0 w 134746"/>
                    <a:gd name="connsiteY6" fmla="*/ 0 h 131928"/>
                    <a:gd name="connsiteX7" fmla="*/ 678 w 134746"/>
                    <a:gd name="connsiteY7" fmla="*/ 0 h 131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746" h="131928">
                      <a:moveTo>
                        <a:pt x="134069" y="0"/>
                      </a:moveTo>
                      <a:cubicBezTo>
                        <a:pt x="134443" y="0"/>
                        <a:pt x="134746" y="0"/>
                        <a:pt x="134746" y="0"/>
                      </a:cubicBezTo>
                      <a:lnTo>
                        <a:pt x="134746" y="131929"/>
                      </a:lnTo>
                      <a:cubicBezTo>
                        <a:pt x="134746" y="131929"/>
                        <a:pt x="134443" y="131929"/>
                        <a:pt x="134069" y="131929"/>
                      </a:cubicBezTo>
                      <a:lnTo>
                        <a:pt x="678" y="131929"/>
                      </a:lnTo>
                      <a:cubicBezTo>
                        <a:pt x="303" y="131929"/>
                        <a:pt x="0" y="131929"/>
                        <a:pt x="0" y="131929"/>
                      </a:cubicBezTo>
                      <a:lnTo>
                        <a:pt x="0" y="0"/>
                      </a:lnTo>
                      <a:cubicBezTo>
                        <a:pt x="0" y="0"/>
                        <a:pt x="304" y="0"/>
                        <a:pt x="6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294" name="爱设计-8-77">
                  <a:extLst>
                    <a:ext uri="{FF2B5EF4-FFF2-40B4-BE49-F238E27FC236}">
                      <a16:creationId xmlns:a16="http://schemas.microsoft.com/office/drawing/2014/main" id="{7D139DE1-5F8F-1AC7-E517-5D9C2C7AC00E}"/>
                    </a:ext>
                  </a:extLst>
                </p:cNvPr>
                <p:cNvSpPr/>
                <p:nvPr/>
              </p:nvSpPr>
              <p:spPr>
                <a:xfrm>
                  <a:off x="2801656" y="2384136"/>
                  <a:ext cx="134746" cy="131928"/>
                </a:xfrm>
                <a:custGeom>
                  <a:avLst/>
                  <a:gdLst>
                    <a:gd name="connsiteX0" fmla="*/ 134069 w 134746"/>
                    <a:gd name="connsiteY0" fmla="*/ 0 h 131928"/>
                    <a:gd name="connsiteX1" fmla="*/ 134746 w 134746"/>
                    <a:gd name="connsiteY1" fmla="*/ 0 h 131928"/>
                    <a:gd name="connsiteX2" fmla="*/ 134746 w 134746"/>
                    <a:gd name="connsiteY2" fmla="*/ 131929 h 131928"/>
                    <a:gd name="connsiteX3" fmla="*/ 134069 w 134746"/>
                    <a:gd name="connsiteY3" fmla="*/ 131929 h 131928"/>
                    <a:gd name="connsiteX4" fmla="*/ 678 w 134746"/>
                    <a:gd name="connsiteY4" fmla="*/ 131929 h 131928"/>
                    <a:gd name="connsiteX5" fmla="*/ 0 w 134746"/>
                    <a:gd name="connsiteY5" fmla="*/ 131929 h 131928"/>
                    <a:gd name="connsiteX6" fmla="*/ 0 w 134746"/>
                    <a:gd name="connsiteY6" fmla="*/ 0 h 131928"/>
                    <a:gd name="connsiteX7" fmla="*/ 678 w 134746"/>
                    <a:gd name="connsiteY7" fmla="*/ 0 h 131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746" h="131928">
                      <a:moveTo>
                        <a:pt x="134069" y="0"/>
                      </a:moveTo>
                      <a:cubicBezTo>
                        <a:pt x="134443" y="0"/>
                        <a:pt x="134746" y="0"/>
                        <a:pt x="134746" y="0"/>
                      </a:cubicBezTo>
                      <a:lnTo>
                        <a:pt x="134746" y="131929"/>
                      </a:lnTo>
                      <a:cubicBezTo>
                        <a:pt x="134746" y="131929"/>
                        <a:pt x="134443" y="131929"/>
                        <a:pt x="134069" y="131929"/>
                      </a:cubicBezTo>
                      <a:lnTo>
                        <a:pt x="678" y="131929"/>
                      </a:lnTo>
                      <a:cubicBezTo>
                        <a:pt x="303" y="131929"/>
                        <a:pt x="0" y="131929"/>
                        <a:pt x="0" y="131929"/>
                      </a:cubicBezTo>
                      <a:lnTo>
                        <a:pt x="0" y="0"/>
                      </a:lnTo>
                      <a:cubicBezTo>
                        <a:pt x="0" y="0"/>
                        <a:pt x="304" y="0"/>
                        <a:pt x="6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5" name="爱设计-8-78">
                  <a:extLst>
                    <a:ext uri="{FF2B5EF4-FFF2-40B4-BE49-F238E27FC236}">
                      <a16:creationId xmlns:a16="http://schemas.microsoft.com/office/drawing/2014/main" id="{16EE8408-0E3D-2E06-F5B4-34499B52B271}"/>
                    </a:ext>
                  </a:extLst>
                </p:cNvPr>
                <p:cNvSpPr/>
                <p:nvPr/>
              </p:nvSpPr>
              <p:spPr>
                <a:xfrm>
                  <a:off x="2798284" y="2129472"/>
                  <a:ext cx="141506" cy="138688"/>
                </a:xfrm>
                <a:custGeom>
                  <a:avLst/>
                  <a:gdLst>
                    <a:gd name="connsiteX0" fmla="*/ 135499 w 141506"/>
                    <a:gd name="connsiteY0" fmla="*/ 138152 h 138688"/>
                    <a:gd name="connsiteX1" fmla="*/ 2123 w 141506"/>
                    <a:gd name="connsiteY1" fmla="*/ 138152 h 138688"/>
                    <a:gd name="connsiteX2" fmla="*/ -1943 w 141506"/>
                    <a:gd name="connsiteY2" fmla="*/ 134103 h 138688"/>
                    <a:gd name="connsiteX3" fmla="*/ -1943 w 141506"/>
                    <a:gd name="connsiteY3" fmla="*/ 3529 h 138688"/>
                    <a:gd name="connsiteX4" fmla="*/ 2123 w 141506"/>
                    <a:gd name="connsiteY4" fmla="*/ -536 h 138688"/>
                    <a:gd name="connsiteX5" fmla="*/ 135499 w 141506"/>
                    <a:gd name="connsiteY5" fmla="*/ -536 h 138688"/>
                    <a:gd name="connsiteX6" fmla="*/ 139564 w 141506"/>
                    <a:gd name="connsiteY6" fmla="*/ 3529 h 138688"/>
                    <a:gd name="connsiteX7" fmla="*/ 139564 w 141506"/>
                    <a:gd name="connsiteY7" fmla="*/ 134103 h 138688"/>
                    <a:gd name="connsiteX8" fmla="*/ 135499 w 141506"/>
                    <a:gd name="connsiteY8" fmla="*/ 138152 h 138688"/>
                    <a:gd name="connsiteX9" fmla="*/ 4817 w 141506"/>
                    <a:gd name="connsiteY9" fmla="*/ 131393 h 138688"/>
                    <a:gd name="connsiteX10" fmla="*/ 132804 w 141506"/>
                    <a:gd name="connsiteY10" fmla="*/ 131393 h 138688"/>
                    <a:gd name="connsiteX11" fmla="*/ 132804 w 141506"/>
                    <a:gd name="connsiteY11" fmla="*/ 6224 h 138688"/>
                    <a:gd name="connsiteX12" fmla="*/ 4817 w 141506"/>
                    <a:gd name="connsiteY12" fmla="*/ 6224 h 138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1506" h="138688">
                      <a:moveTo>
                        <a:pt x="135499" y="138152"/>
                      </a:moveTo>
                      <a:lnTo>
                        <a:pt x="2123" y="138152"/>
                      </a:lnTo>
                      <a:cubicBezTo>
                        <a:pt x="-110" y="138152"/>
                        <a:pt x="-1927" y="136342"/>
                        <a:pt x="-1943" y="134103"/>
                      </a:cubicBezTo>
                      <a:lnTo>
                        <a:pt x="-1943" y="3529"/>
                      </a:lnTo>
                      <a:cubicBezTo>
                        <a:pt x="-1943" y="1284"/>
                        <a:pt x="-125" y="-536"/>
                        <a:pt x="2123" y="-536"/>
                      </a:cubicBezTo>
                      <a:lnTo>
                        <a:pt x="135499" y="-536"/>
                      </a:lnTo>
                      <a:cubicBezTo>
                        <a:pt x="137747" y="-536"/>
                        <a:pt x="139564" y="1284"/>
                        <a:pt x="139564" y="3529"/>
                      </a:cubicBezTo>
                      <a:lnTo>
                        <a:pt x="139564" y="134103"/>
                      </a:lnTo>
                      <a:cubicBezTo>
                        <a:pt x="139548" y="136342"/>
                        <a:pt x="137731" y="138152"/>
                        <a:pt x="135499" y="138152"/>
                      </a:cubicBezTo>
                      <a:close/>
                      <a:moveTo>
                        <a:pt x="4817" y="131393"/>
                      </a:moveTo>
                      <a:lnTo>
                        <a:pt x="132804" y="131393"/>
                      </a:lnTo>
                      <a:lnTo>
                        <a:pt x="132804" y="6224"/>
                      </a:lnTo>
                      <a:lnTo>
                        <a:pt x="4817" y="6224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6" name="爱设计-8-79">
                  <a:extLst>
                    <a:ext uri="{FF2B5EF4-FFF2-40B4-BE49-F238E27FC236}">
                      <a16:creationId xmlns:a16="http://schemas.microsoft.com/office/drawing/2014/main" id="{EF017903-ECEB-9075-0F4F-127E6FA9F802}"/>
                    </a:ext>
                  </a:extLst>
                </p:cNvPr>
                <p:cNvSpPr/>
                <p:nvPr/>
              </p:nvSpPr>
              <p:spPr>
                <a:xfrm>
                  <a:off x="2825633" y="2096922"/>
                  <a:ext cx="134048" cy="128801"/>
                </a:xfrm>
                <a:custGeom>
                  <a:avLst/>
                  <a:gdLst>
                    <a:gd name="connsiteX0" fmla="*/ 41985 w 134048"/>
                    <a:gd name="connsiteY0" fmla="*/ 128266 h 128801"/>
                    <a:gd name="connsiteX1" fmla="*/ -836 w 134048"/>
                    <a:gd name="connsiteY1" fmla="*/ 89371 h 128801"/>
                    <a:gd name="connsiteX2" fmla="*/ -1067 w 134048"/>
                    <a:gd name="connsiteY2" fmla="*/ 84598 h 128801"/>
                    <a:gd name="connsiteX3" fmla="*/ 3707 w 134048"/>
                    <a:gd name="connsiteY3" fmla="*/ 84367 h 128801"/>
                    <a:gd name="connsiteX4" fmla="*/ 40939 w 134048"/>
                    <a:gd name="connsiteY4" fmla="*/ 118242 h 128801"/>
                    <a:gd name="connsiteX5" fmla="*/ 126104 w 134048"/>
                    <a:gd name="connsiteY5" fmla="*/ 695 h 128801"/>
                    <a:gd name="connsiteX6" fmla="*/ 130877 w 134048"/>
                    <a:gd name="connsiteY6" fmla="*/ 239 h 128801"/>
                    <a:gd name="connsiteX7" fmla="*/ 131585 w 134048"/>
                    <a:gd name="connsiteY7" fmla="*/ 4652 h 128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048" h="128801">
                      <a:moveTo>
                        <a:pt x="41985" y="128266"/>
                      </a:moveTo>
                      <a:lnTo>
                        <a:pt x="-836" y="89371"/>
                      </a:lnTo>
                      <a:cubicBezTo>
                        <a:pt x="-2222" y="88116"/>
                        <a:pt x="-2314" y="85979"/>
                        <a:pt x="-1067" y="84598"/>
                      </a:cubicBezTo>
                      <a:cubicBezTo>
                        <a:pt x="180" y="83216"/>
                        <a:pt x="2321" y="83112"/>
                        <a:pt x="3707" y="84367"/>
                      </a:cubicBezTo>
                      <a:lnTo>
                        <a:pt x="40939" y="118242"/>
                      </a:lnTo>
                      <a:lnTo>
                        <a:pt x="126104" y="695"/>
                      </a:lnTo>
                      <a:cubicBezTo>
                        <a:pt x="127289" y="-748"/>
                        <a:pt x="129430" y="-951"/>
                        <a:pt x="130877" y="239"/>
                      </a:cubicBezTo>
                      <a:cubicBezTo>
                        <a:pt x="132186" y="1323"/>
                        <a:pt x="132494" y="3211"/>
                        <a:pt x="131585" y="4652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7" name="爱设计-8-80">
                  <a:extLst>
                    <a:ext uri="{FF2B5EF4-FFF2-40B4-BE49-F238E27FC236}">
                      <a16:creationId xmlns:a16="http://schemas.microsoft.com/office/drawing/2014/main" id="{58C7A519-20AE-E1CF-AB01-71B316F9B86E}"/>
                    </a:ext>
                  </a:extLst>
                </p:cNvPr>
                <p:cNvSpPr/>
                <p:nvPr/>
              </p:nvSpPr>
              <p:spPr>
                <a:xfrm>
                  <a:off x="2798284" y="2380749"/>
                  <a:ext cx="141506" cy="138703"/>
                </a:xfrm>
                <a:custGeom>
                  <a:avLst/>
                  <a:gdLst>
                    <a:gd name="connsiteX0" fmla="*/ 135499 w 141506"/>
                    <a:gd name="connsiteY0" fmla="*/ 138168 h 138703"/>
                    <a:gd name="connsiteX1" fmla="*/ 2123 w 141506"/>
                    <a:gd name="connsiteY1" fmla="*/ 138168 h 138703"/>
                    <a:gd name="connsiteX2" fmla="*/ -1943 w 141506"/>
                    <a:gd name="connsiteY2" fmla="*/ 134103 h 138703"/>
                    <a:gd name="connsiteX3" fmla="*/ -1943 w 141506"/>
                    <a:gd name="connsiteY3" fmla="*/ 3529 h 138703"/>
                    <a:gd name="connsiteX4" fmla="*/ 2123 w 141506"/>
                    <a:gd name="connsiteY4" fmla="*/ -536 h 138703"/>
                    <a:gd name="connsiteX5" fmla="*/ 135499 w 141506"/>
                    <a:gd name="connsiteY5" fmla="*/ -536 h 138703"/>
                    <a:gd name="connsiteX6" fmla="*/ 139564 w 141506"/>
                    <a:gd name="connsiteY6" fmla="*/ 3529 h 138703"/>
                    <a:gd name="connsiteX7" fmla="*/ 139564 w 141506"/>
                    <a:gd name="connsiteY7" fmla="*/ 134103 h 138703"/>
                    <a:gd name="connsiteX8" fmla="*/ 135499 w 141506"/>
                    <a:gd name="connsiteY8" fmla="*/ 138168 h 138703"/>
                    <a:gd name="connsiteX9" fmla="*/ 4817 w 141506"/>
                    <a:gd name="connsiteY9" fmla="*/ 131408 h 138703"/>
                    <a:gd name="connsiteX10" fmla="*/ 132804 w 141506"/>
                    <a:gd name="connsiteY10" fmla="*/ 131408 h 138703"/>
                    <a:gd name="connsiteX11" fmla="*/ 132804 w 141506"/>
                    <a:gd name="connsiteY11" fmla="*/ 6239 h 138703"/>
                    <a:gd name="connsiteX12" fmla="*/ 4817 w 141506"/>
                    <a:gd name="connsiteY12" fmla="*/ 6239 h 138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1506" h="138703">
                      <a:moveTo>
                        <a:pt x="135499" y="138168"/>
                      </a:moveTo>
                      <a:lnTo>
                        <a:pt x="2123" y="138168"/>
                      </a:lnTo>
                      <a:cubicBezTo>
                        <a:pt x="-125" y="138168"/>
                        <a:pt x="-1943" y="136348"/>
                        <a:pt x="-1943" y="134103"/>
                      </a:cubicBezTo>
                      <a:lnTo>
                        <a:pt x="-1943" y="3529"/>
                      </a:lnTo>
                      <a:cubicBezTo>
                        <a:pt x="-1943" y="1284"/>
                        <a:pt x="-125" y="-536"/>
                        <a:pt x="2123" y="-536"/>
                      </a:cubicBezTo>
                      <a:lnTo>
                        <a:pt x="135499" y="-536"/>
                      </a:lnTo>
                      <a:cubicBezTo>
                        <a:pt x="137747" y="-528"/>
                        <a:pt x="139548" y="1287"/>
                        <a:pt x="139564" y="3529"/>
                      </a:cubicBezTo>
                      <a:lnTo>
                        <a:pt x="139564" y="134103"/>
                      </a:lnTo>
                      <a:cubicBezTo>
                        <a:pt x="139564" y="136348"/>
                        <a:pt x="137747" y="138168"/>
                        <a:pt x="135499" y="138168"/>
                      </a:cubicBezTo>
                      <a:close/>
                      <a:moveTo>
                        <a:pt x="4817" y="131408"/>
                      </a:moveTo>
                      <a:lnTo>
                        <a:pt x="132804" y="131408"/>
                      </a:lnTo>
                      <a:lnTo>
                        <a:pt x="132804" y="6239"/>
                      </a:lnTo>
                      <a:lnTo>
                        <a:pt x="4817" y="6239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8" name="爱设计-8-81">
                  <a:extLst>
                    <a:ext uri="{FF2B5EF4-FFF2-40B4-BE49-F238E27FC236}">
                      <a16:creationId xmlns:a16="http://schemas.microsoft.com/office/drawing/2014/main" id="{8FED9BC8-F183-0677-E8D2-DF131939E6C8}"/>
                    </a:ext>
                  </a:extLst>
                </p:cNvPr>
                <p:cNvSpPr/>
                <p:nvPr/>
              </p:nvSpPr>
              <p:spPr>
                <a:xfrm>
                  <a:off x="2825633" y="2347905"/>
                  <a:ext cx="134255" cy="129111"/>
                </a:xfrm>
                <a:custGeom>
                  <a:avLst/>
                  <a:gdLst>
                    <a:gd name="connsiteX0" fmla="*/ 41985 w 134255"/>
                    <a:gd name="connsiteY0" fmla="*/ 128576 h 129111"/>
                    <a:gd name="connsiteX1" fmla="*/ -836 w 134255"/>
                    <a:gd name="connsiteY1" fmla="*/ 89665 h 129111"/>
                    <a:gd name="connsiteX2" fmla="*/ -1067 w 134255"/>
                    <a:gd name="connsiteY2" fmla="*/ 84892 h 129111"/>
                    <a:gd name="connsiteX3" fmla="*/ 3707 w 134255"/>
                    <a:gd name="connsiteY3" fmla="*/ 84661 h 129111"/>
                    <a:gd name="connsiteX4" fmla="*/ 40939 w 134255"/>
                    <a:gd name="connsiteY4" fmla="*/ 118536 h 129111"/>
                    <a:gd name="connsiteX5" fmla="*/ 126104 w 134255"/>
                    <a:gd name="connsiteY5" fmla="*/ 974 h 129111"/>
                    <a:gd name="connsiteX6" fmla="*/ 130800 w 134255"/>
                    <a:gd name="connsiteY6" fmla="*/ 33 h 129111"/>
                    <a:gd name="connsiteX7" fmla="*/ 131740 w 134255"/>
                    <a:gd name="connsiteY7" fmla="*/ 4731 h 129111"/>
                    <a:gd name="connsiteX8" fmla="*/ 131585 w 134255"/>
                    <a:gd name="connsiteY8" fmla="*/ 4946 h 129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4255" h="129111">
                      <a:moveTo>
                        <a:pt x="41985" y="128576"/>
                      </a:moveTo>
                      <a:lnTo>
                        <a:pt x="-836" y="89665"/>
                      </a:lnTo>
                      <a:cubicBezTo>
                        <a:pt x="-2222" y="88410"/>
                        <a:pt x="-2314" y="86273"/>
                        <a:pt x="-1067" y="84892"/>
                      </a:cubicBezTo>
                      <a:cubicBezTo>
                        <a:pt x="180" y="83511"/>
                        <a:pt x="2321" y="83406"/>
                        <a:pt x="3707" y="84661"/>
                      </a:cubicBezTo>
                      <a:lnTo>
                        <a:pt x="40939" y="118536"/>
                      </a:lnTo>
                      <a:lnTo>
                        <a:pt x="126104" y="974"/>
                      </a:lnTo>
                      <a:cubicBezTo>
                        <a:pt x="127136" y="-583"/>
                        <a:pt x="129245" y="-1005"/>
                        <a:pt x="130800" y="33"/>
                      </a:cubicBezTo>
                      <a:cubicBezTo>
                        <a:pt x="132355" y="1071"/>
                        <a:pt x="132786" y="3174"/>
                        <a:pt x="131740" y="4731"/>
                      </a:cubicBezTo>
                      <a:cubicBezTo>
                        <a:pt x="131693" y="4805"/>
                        <a:pt x="131647" y="4877"/>
                        <a:pt x="131585" y="4946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9" name="爱设计-8-82">
                  <a:extLst>
                    <a:ext uri="{FF2B5EF4-FFF2-40B4-BE49-F238E27FC236}">
                      <a16:creationId xmlns:a16="http://schemas.microsoft.com/office/drawing/2014/main" id="{4AD09482-7C10-C160-EE55-98394E50BE1B}"/>
                    </a:ext>
                  </a:extLst>
                </p:cNvPr>
                <p:cNvSpPr/>
                <p:nvPr/>
              </p:nvSpPr>
              <p:spPr>
                <a:xfrm>
                  <a:off x="2798330" y="2632057"/>
                  <a:ext cx="141398" cy="138626"/>
                </a:xfrm>
                <a:custGeom>
                  <a:avLst/>
                  <a:gdLst>
                    <a:gd name="connsiteX0" fmla="*/ 135452 w 141398"/>
                    <a:gd name="connsiteY0" fmla="*/ 138091 h 138626"/>
                    <a:gd name="connsiteX1" fmla="*/ 2076 w 141398"/>
                    <a:gd name="connsiteY1" fmla="*/ 138091 h 138626"/>
                    <a:gd name="connsiteX2" fmla="*/ -1943 w 141398"/>
                    <a:gd name="connsiteY2" fmla="*/ 134087 h 138626"/>
                    <a:gd name="connsiteX3" fmla="*/ -1943 w 141398"/>
                    <a:gd name="connsiteY3" fmla="*/ 3483 h 138626"/>
                    <a:gd name="connsiteX4" fmla="*/ 2076 w 141398"/>
                    <a:gd name="connsiteY4" fmla="*/ -536 h 138626"/>
                    <a:gd name="connsiteX5" fmla="*/ 135452 w 141398"/>
                    <a:gd name="connsiteY5" fmla="*/ -536 h 138626"/>
                    <a:gd name="connsiteX6" fmla="*/ 139456 w 141398"/>
                    <a:gd name="connsiteY6" fmla="*/ 3483 h 138626"/>
                    <a:gd name="connsiteX7" fmla="*/ 139456 w 141398"/>
                    <a:gd name="connsiteY7" fmla="*/ 134057 h 138626"/>
                    <a:gd name="connsiteX8" fmla="*/ 135452 w 141398"/>
                    <a:gd name="connsiteY8" fmla="*/ 138091 h 138626"/>
                    <a:gd name="connsiteX9" fmla="*/ 135452 w 141398"/>
                    <a:gd name="connsiteY9" fmla="*/ 138091 h 138626"/>
                    <a:gd name="connsiteX10" fmla="*/ 4709 w 141398"/>
                    <a:gd name="connsiteY10" fmla="*/ 131439 h 138626"/>
                    <a:gd name="connsiteX11" fmla="*/ 132804 w 141398"/>
                    <a:gd name="connsiteY11" fmla="*/ 131439 h 138626"/>
                    <a:gd name="connsiteX12" fmla="*/ 132804 w 141398"/>
                    <a:gd name="connsiteY12" fmla="*/ 6147 h 138626"/>
                    <a:gd name="connsiteX13" fmla="*/ 4709 w 141398"/>
                    <a:gd name="connsiteY13" fmla="*/ 6147 h 138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41398" h="138626">
                      <a:moveTo>
                        <a:pt x="135452" y="138091"/>
                      </a:moveTo>
                      <a:lnTo>
                        <a:pt x="2076" y="138091"/>
                      </a:lnTo>
                      <a:cubicBezTo>
                        <a:pt x="-141" y="138091"/>
                        <a:pt x="-1927" y="136305"/>
                        <a:pt x="-1943" y="134087"/>
                      </a:cubicBezTo>
                      <a:lnTo>
                        <a:pt x="-1943" y="3483"/>
                      </a:lnTo>
                      <a:cubicBezTo>
                        <a:pt x="-1943" y="1264"/>
                        <a:pt x="-141" y="-536"/>
                        <a:pt x="2076" y="-536"/>
                      </a:cubicBezTo>
                      <a:lnTo>
                        <a:pt x="135452" y="-536"/>
                      </a:lnTo>
                      <a:cubicBezTo>
                        <a:pt x="137670" y="-527"/>
                        <a:pt x="139456" y="1269"/>
                        <a:pt x="139456" y="3483"/>
                      </a:cubicBezTo>
                      <a:lnTo>
                        <a:pt x="139456" y="134057"/>
                      </a:lnTo>
                      <a:cubicBezTo>
                        <a:pt x="139471" y="136274"/>
                        <a:pt x="137670" y="138075"/>
                        <a:pt x="135452" y="138091"/>
                      </a:cubicBezTo>
                      <a:cubicBezTo>
                        <a:pt x="135452" y="138091"/>
                        <a:pt x="135452" y="138091"/>
                        <a:pt x="135452" y="138091"/>
                      </a:cubicBezTo>
                      <a:close/>
                      <a:moveTo>
                        <a:pt x="4709" y="131439"/>
                      </a:moveTo>
                      <a:lnTo>
                        <a:pt x="132804" y="131439"/>
                      </a:lnTo>
                      <a:lnTo>
                        <a:pt x="132804" y="6147"/>
                      </a:lnTo>
                      <a:lnTo>
                        <a:pt x="4709" y="6147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0" name="爱设计-8-83">
                  <a:extLst>
                    <a:ext uri="{FF2B5EF4-FFF2-40B4-BE49-F238E27FC236}">
                      <a16:creationId xmlns:a16="http://schemas.microsoft.com/office/drawing/2014/main" id="{8E0085BC-62D8-18C4-4953-5A9F9F39233D}"/>
                    </a:ext>
                  </a:extLst>
                </p:cNvPr>
                <p:cNvSpPr/>
                <p:nvPr/>
              </p:nvSpPr>
              <p:spPr>
                <a:xfrm>
                  <a:off x="3040246" y="2164409"/>
                  <a:ext cx="300165" cy="6651"/>
                </a:xfrm>
                <a:custGeom>
                  <a:avLst/>
                  <a:gdLst>
                    <a:gd name="connsiteX0" fmla="*/ 294897 w 300165"/>
                    <a:gd name="connsiteY0" fmla="*/ 6116 h 6651"/>
                    <a:gd name="connsiteX1" fmla="*/ 1383 w 300165"/>
                    <a:gd name="connsiteY1" fmla="*/ 6116 h 6651"/>
                    <a:gd name="connsiteX2" fmla="*/ -1943 w 300165"/>
                    <a:gd name="connsiteY2" fmla="*/ 2790 h 6651"/>
                    <a:gd name="connsiteX3" fmla="*/ 1383 w 300165"/>
                    <a:gd name="connsiteY3" fmla="*/ -536 h 6651"/>
                    <a:gd name="connsiteX4" fmla="*/ 294897 w 300165"/>
                    <a:gd name="connsiteY4" fmla="*/ -536 h 6651"/>
                    <a:gd name="connsiteX5" fmla="*/ 298223 w 300165"/>
                    <a:gd name="connsiteY5" fmla="*/ 2790 h 6651"/>
                    <a:gd name="connsiteX6" fmla="*/ 294897 w 300165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0165" h="6651">
                      <a:moveTo>
                        <a:pt x="294897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7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294897" y="-536"/>
                      </a:lnTo>
                      <a:cubicBezTo>
                        <a:pt x="296729" y="-536"/>
                        <a:pt x="298223" y="953"/>
                        <a:pt x="298223" y="2790"/>
                      </a:cubicBezTo>
                      <a:cubicBezTo>
                        <a:pt x="298223" y="4627"/>
                        <a:pt x="296729" y="6116"/>
                        <a:pt x="294897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1" name="爱设计-8-84">
                  <a:extLst>
                    <a:ext uri="{FF2B5EF4-FFF2-40B4-BE49-F238E27FC236}">
                      <a16:creationId xmlns:a16="http://schemas.microsoft.com/office/drawing/2014/main" id="{79345F81-80B8-FF1E-8216-C9B65ADF68A9}"/>
                    </a:ext>
                  </a:extLst>
                </p:cNvPr>
                <p:cNvSpPr/>
                <p:nvPr/>
              </p:nvSpPr>
              <p:spPr>
                <a:xfrm>
                  <a:off x="3040246" y="2219226"/>
                  <a:ext cx="224900" cy="6651"/>
                </a:xfrm>
                <a:custGeom>
                  <a:avLst/>
                  <a:gdLst>
                    <a:gd name="connsiteX0" fmla="*/ 219632 w 224900"/>
                    <a:gd name="connsiteY0" fmla="*/ 6116 h 6651"/>
                    <a:gd name="connsiteX1" fmla="*/ 1383 w 224900"/>
                    <a:gd name="connsiteY1" fmla="*/ 6116 h 6651"/>
                    <a:gd name="connsiteX2" fmla="*/ -1943 w 224900"/>
                    <a:gd name="connsiteY2" fmla="*/ 2790 h 6651"/>
                    <a:gd name="connsiteX3" fmla="*/ 1383 w 224900"/>
                    <a:gd name="connsiteY3" fmla="*/ -536 h 6651"/>
                    <a:gd name="connsiteX4" fmla="*/ 219632 w 224900"/>
                    <a:gd name="connsiteY4" fmla="*/ -536 h 6651"/>
                    <a:gd name="connsiteX5" fmla="*/ 222958 w 224900"/>
                    <a:gd name="connsiteY5" fmla="*/ 2790 h 6651"/>
                    <a:gd name="connsiteX6" fmla="*/ 219632 w 224900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4900" h="6651">
                      <a:moveTo>
                        <a:pt x="219632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7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219632" y="-536"/>
                      </a:lnTo>
                      <a:cubicBezTo>
                        <a:pt x="221464" y="-536"/>
                        <a:pt x="222958" y="953"/>
                        <a:pt x="222958" y="2790"/>
                      </a:cubicBezTo>
                      <a:cubicBezTo>
                        <a:pt x="222958" y="4627"/>
                        <a:pt x="221464" y="6116"/>
                        <a:pt x="219632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2" name="爱设计-8-85">
                  <a:extLst>
                    <a:ext uri="{FF2B5EF4-FFF2-40B4-BE49-F238E27FC236}">
                      <a16:creationId xmlns:a16="http://schemas.microsoft.com/office/drawing/2014/main" id="{ED4A8DB5-264F-352E-FE1E-06F15DE11D34}"/>
                    </a:ext>
                  </a:extLst>
                </p:cNvPr>
                <p:cNvSpPr/>
                <p:nvPr/>
              </p:nvSpPr>
              <p:spPr>
                <a:xfrm>
                  <a:off x="3187673" y="2408334"/>
                  <a:ext cx="152961" cy="6652"/>
                </a:xfrm>
                <a:custGeom>
                  <a:avLst/>
                  <a:gdLst>
                    <a:gd name="connsiteX0" fmla="*/ 147470 w 152961"/>
                    <a:gd name="connsiteY0" fmla="*/ 6109 h 6652"/>
                    <a:gd name="connsiteX1" fmla="*/ 1606 w 152961"/>
                    <a:gd name="connsiteY1" fmla="*/ 6109 h 6652"/>
                    <a:gd name="connsiteX2" fmla="*/ -1935 w 152961"/>
                    <a:gd name="connsiteY2" fmla="*/ 3017 h 6652"/>
                    <a:gd name="connsiteX3" fmla="*/ 1160 w 152961"/>
                    <a:gd name="connsiteY3" fmla="*/ -528 h 6652"/>
                    <a:gd name="connsiteX4" fmla="*/ 1606 w 152961"/>
                    <a:gd name="connsiteY4" fmla="*/ -528 h 6652"/>
                    <a:gd name="connsiteX5" fmla="*/ 147470 w 152961"/>
                    <a:gd name="connsiteY5" fmla="*/ -528 h 6652"/>
                    <a:gd name="connsiteX6" fmla="*/ 151012 w 152961"/>
                    <a:gd name="connsiteY6" fmla="*/ 2564 h 6652"/>
                    <a:gd name="connsiteX7" fmla="*/ 147917 w 152961"/>
                    <a:gd name="connsiteY7" fmla="*/ 6109 h 6652"/>
                    <a:gd name="connsiteX8" fmla="*/ 147470 w 152961"/>
                    <a:gd name="connsiteY8" fmla="*/ 6109 h 6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2961" h="6652">
                      <a:moveTo>
                        <a:pt x="147470" y="6109"/>
                      </a:moveTo>
                      <a:lnTo>
                        <a:pt x="1606" y="6109"/>
                      </a:lnTo>
                      <a:cubicBezTo>
                        <a:pt x="-226" y="6233"/>
                        <a:pt x="-1812" y="4849"/>
                        <a:pt x="-1935" y="3017"/>
                      </a:cubicBezTo>
                      <a:cubicBezTo>
                        <a:pt x="-2058" y="1184"/>
                        <a:pt x="-673" y="-403"/>
                        <a:pt x="1160" y="-528"/>
                      </a:cubicBezTo>
                      <a:cubicBezTo>
                        <a:pt x="1298" y="-539"/>
                        <a:pt x="1453" y="-539"/>
                        <a:pt x="1606" y="-528"/>
                      </a:cubicBezTo>
                      <a:lnTo>
                        <a:pt x="147470" y="-528"/>
                      </a:lnTo>
                      <a:cubicBezTo>
                        <a:pt x="149303" y="-653"/>
                        <a:pt x="150889" y="732"/>
                        <a:pt x="151012" y="2564"/>
                      </a:cubicBezTo>
                      <a:cubicBezTo>
                        <a:pt x="151135" y="4396"/>
                        <a:pt x="149749" y="5984"/>
                        <a:pt x="147917" y="6109"/>
                      </a:cubicBezTo>
                      <a:cubicBezTo>
                        <a:pt x="147778" y="6119"/>
                        <a:pt x="147624" y="6119"/>
                        <a:pt x="147470" y="610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3" name="爱设计-8-86">
                  <a:extLst>
                    <a:ext uri="{FF2B5EF4-FFF2-40B4-BE49-F238E27FC236}">
                      <a16:creationId xmlns:a16="http://schemas.microsoft.com/office/drawing/2014/main" id="{AFB07053-7456-0B5B-A8FD-D970D0216AAC}"/>
                    </a:ext>
                  </a:extLst>
                </p:cNvPr>
                <p:cNvSpPr/>
                <p:nvPr/>
              </p:nvSpPr>
              <p:spPr>
                <a:xfrm>
                  <a:off x="3040023" y="2408334"/>
                  <a:ext cx="106044" cy="6652"/>
                </a:xfrm>
                <a:custGeom>
                  <a:avLst/>
                  <a:gdLst>
                    <a:gd name="connsiteX0" fmla="*/ 100553 w 106044"/>
                    <a:gd name="connsiteY0" fmla="*/ 6109 h 6652"/>
                    <a:gd name="connsiteX1" fmla="*/ 1607 w 106044"/>
                    <a:gd name="connsiteY1" fmla="*/ 6109 h 6652"/>
                    <a:gd name="connsiteX2" fmla="*/ -1935 w 106044"/>
                    <a:gd name="connsiteY2" fmla="*/ 3017 h 6652"/>
                    <a:gd name="connsiteX3" fmla="*/ 1160 w 106044"/>
                    <a:gd name="connsiteY3" fmla="*/ -528 h 6652"/>
                    <a:gd name="connsiteX4" fmla="*/ 1607 w 106044"/>
                    <a:gd name="connsiteY4" fmla="*/ -528 h 6652"/>
                    <a:gd name="connsiteX5" fmla="*/ 100553 w 106044"/>
                    <a:gd name="connsiteY5" fmla="*/ -528 h 6652"/>
                    <a:gd name="connsiteX6" fmla="*/ 104095 w 106044"/>
                    <a:gd name="connsiteY6" fmla="*/ 2564 h 6652"/>
                    <a:gd name="connsiteX7" fmla="*/ 101000 w 106044"/>
                    <a:gd name="connsiteY7" fmla="*/ 6109 h 6652"/>
                    <a:gd name="connsiteX8" fmla="*/ 100553 w 106044"/>
                    <a:gd name="connsiteY8" fmla="*/ 6109 h 6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044" h="6652">
                      <a:moveTo>
                        <a:pt x="100553" y="6109"/>
                      </a:moveTo>
                      <a:lnTo>
                        <a:pt x="1607" y="6109"/>
                      </a:lnTo>
                      <a:cubicBezTo>
                        <a:pt x="-226" y="6233"/>
                        <a:pt x="-1812" y="4849"/>
                        <a:pt x="-1935" y="3017"/>
                      </a:cubicBezTo>
                      <a:cubicBezTo>
                        <a:pt x="-2058" y="1184"/>
                        <a:pt x="-672" y="-403"/>
                        <a:pt x="1160" y="-528"/>
                      </a:cubicBezTo>
                      <a:cubicBezTo>
                        <a:pt x="1299" y="-539"/>
                        <a:pt x="1453" y="-539"/>
                        <a:pt x="1607" y="-528"/>
                      </a:cubicBezTo>
                      <a:lnTo>
                        <a:pt x="100553" y="-528"/>
                      </a:lnTo>
                      <a:cubicBezTo>
                        <a:pt x="102385" y="-653"/>
                        <a:pt x="103971" y="732"/>
                        <a:pt x="104095" y="2564"/>
                      </a:cubicBezTo>
                      <a:cubicBezTo>
                        <a:pt x="104218" y="4396"/>
                        <a:pt x="102832" y="5984"/>
                        <a:pt x="101000" y="6109"/>
                      </a:cubicBezTo>
                      <a:cubicBezTo>
                        <a:pt x="100861" y="6119"/>
                        <a:pt x="100707" y="6119"/>
                        <a:pt x="100553" y="610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" name="爱设计-8-87">
                  <a:extLst>
                    <a:ext uri="{FF2B5EF4-FFF2-40B4-BE49-F238E27FC236}">
                      <a16:creationId xmlns:a16="http://schemas.microsoft.com/office/drawing/2014/main" id="{BCF77C59-1189-7E3E-3E41-60FE6D129514}"/>
                    </a:ext>
                  </a:extLst>
                </p:cNvPr>
                <p:cNvSpPr/>
                <p:nvPr/>
              </p:nvSpPr>
              <p:spPr>
                <a:xfrm>
                  <a:off x="3040261" y="2463204"/>
                  <a:ext cx="260715" cy="6651"/>
                </a:xfrm>
                <a:custGeom>
                  <a:avLst/>
                  <a:gdLst>
                    <a:gd name="connsiteX0" fmla="*/ 255448 w 260715"/>
                    <a:gd name="connsiteY0" fmla="*/ 6116 h 6651"/>
                    <a:gd name="connsiteX1" fmla="*/ 1383 w 260715"/>
                    <a:gd name="connsiteY1" fmla="*/ 6116 h 6651"/>
                    <a:gd name="connsiteX2" fmla="*/ -1943 w 260715"/>
                    <a:gd name="connsiteY2" fmla="*/ 2790 h 6651"/>
                    <a:gd name="connsiteX3" fmla="*/ 1383 w 260715"/>
                    <a:gd name="connsiteY3" fmla="*/ -536 h 6651"/>
                    <a:gd name="connsiteX4" fmla="*/ 255448 w 260715"/>
                    <a:gd name="connsiteY4" fmla="*/ -536 h 6651"/>
                    <a:gd name="connsiteX5" fmla="*/ 258773 w 260715"/>
                    <a:gd name="connsiteY5" fmla="*/ 2790 h 6651"/>
                    <a:gd name="connsiteX6" fmla="*/ 255448 w 260715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15" h="6651">
                      <a:moveTo>
                        <a:pt x="255448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7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255448" y="-536"/>
                      </a:lnTo>
                      <a:cubicBezTo>
                        <a:pt x="257280" y="-536"/>
                        <a:pt x="258773" y="953"/>
                        <a:pt x="258773" y="2790"/>
                      </a:cubicBezTo>
                      <a:cubicBezTo>
                        <a:pt x="258773" y="4627"/>
                        <a:pt x="257280" y="6116"/>
                        <a:pt x="255448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爱设计-8-88">
                  <a:extLst>
                    <a:ext uri="{FF2B5EF4-FFF2-40B4-BE49-F238E27FC236}">
                      <a16:creationId xmlns:a16="http://schemas.microsoft.com/office/drawing/2014/main" id="{B398C74D-5984-21AB-9C38-26102C5A571B}"/>
                    </a:ext>
                  </a:extLst>
                </p:cNvPr>
                <p:cNvSpPr/>
                <p:nvPr/>
              </p:nvSpPr>
              <p:spPr>
                <a:xfrm>
                  <a:off x="3244929" y="2667795"/>
                  <a:ext cx="95482" cy="6651"/>
                </a:xfrm>
                <a:custGeom>
                  <a:avLst/>
                  <a:gdLst>
                    <a:gd name="connsiteX0" fmla="*/ 90214 w 95482"/>
                    <a:gd name="connsiteY0" fmla="*/ 6116 h 6651"/>
                    <a:gd name="connsiteX1" fmla="*/ 1383 w 95482"/>
                    <a:gd name="connsiteY1" fmla="*/ 6116 h 6651"/>
                    <a:gd name="connsiteX2" fmla="*/ -1943 w 95482"/>
                    <a:gd name="connsiteY2" fmla="*/ 2790 h 6651"/>
                    <a:gd name="connsiteX3" fmla="*/ 1383 w 95482"/>
                    <a:gd name="connsiteY3" fmla="*/ -536 h 6651"/>
                    <a:gd name="connsiteX4" fmla="*/ 90214 w 95482"/>
                    <a:gd name="connsiteY4" fmla="*/ -536 h 6651"/>
                    <a:gd name="connsiteX5" fmla="*/ 93539 w 95482"/>
                    <a:gd name="connsiteY5" fmla="*/ 2790 h 6651"/>
                    <a:gd name="connsiteX6" fmla="*/ 90214 w 95482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482" h="6651">
                      <a:moveTo>
                        <a:pt x="90214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2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90214" y="-536"/>
                      </a:lnTo>
                      <a:cubicBezTo>
                        <a:pt x="92046" y="-536"/>
                        <a:pt x="93539" y="953"/>
                        <a:pt x="93539" y="2790"/>
                      </a:cubicBezTo>
                      <a:cubicBezTo>
                        <a:pt x="93539" y="4622"/>
                        <a:pt x="92046" y="6116"/>
                        <a:pt x="90214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" name="爱设计-8-89">
                  <a:extLst>
                    <a:ext uri="{FF2B5EF4-FFF2-40B4-BE49-F238E27FC236}">
                      <a16:creationId xmlns:a16="http://schemas.microsoft.com/office/drawing/2014/main" id="{60525BE5-70EB-2741-2835-273B3FADFB1B}"/>
                    </a:ext>
                  </a:extLst>
                </p:cNvPr>
                <p:cNvSpPr/>
                <p:nvPr/>
              </p:nvSpPr>
              <p:spPr>
                <a:xfrm>
                  <a:off x="3040246" y="2667795"/>
                  <a:ext cx="157088" cy="6651"/>
                </a:xfrm>
                <a:custGeom>
                  <a:avLst/>
                  <a:gdLst>
                    <a:gd name="connsiteX0" fmla="*/ 151820 w 157088"/>
                    <a:gd name="connsiteY0" fmla="*/ 6116 h 6651"/>
                    <a:gd name="connsiteX1" fmla="*/ 1383 w 157088"/>
                    <a:gd name="connsiteY1" fmla="*/ 6116 h 6651"/>
                    <a:gd name="connsiteX2" fmla="*/ -1943 w 157088"/>
                    <a:gd name="connsiteY2" fmla="*/ 2790 h 6651"/>
                    <a:gd name="connsiteX3" fmla="*/ 1383 w 157088"/>
                    <a:gd name="connsiteY3" fmla="*/ -536 h 6651"/>
                    <a:gd name="connsiteX4" fmla="*/ 151820 w 157088"/>
                    <a:gd name="connsiteY4" fmla="*/ -536 h 6651"/>
                    <a:gd name="connsiteX5" fmla="*/ 155146 w 157088"/>
                    <a:gd name="connsiteY5" fmla="*/ 2790 h 6651"/>
                    <a:gd name="connsiteX6" fmla="*/ 151820 w 157088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088" h="6651">
                      <a:moveTo>
                        <a:pt x="151820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2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151820" y="-536"/>
                      </a:lnTo>
                      <a:cubicBezTo>
                        <a:pt x="153652" y="-536"/>
                        <a:pt x="155146" y="953"/>
                        <a:pt x="155146" y="2790"/>
                      </a:cubicBezTo>
                      <a:cubicBezTo>
                        <a:pt x="155146" y="4622"/>
                        <a:pt x="153652" y="6116"/>
                        <a:pt x="151820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7" name="爱设计-8-90">
                  <a:extLst>
                    <a:ext uri="{FF2B5EF4-FFF2-40B4-BE49-F238E27FC236}">
                      <a16:creationId xmlns:a16="http://schemas.microsoft.com/office/drawing/2014/main" id="{9B710747-733F-9BA9-EC55-0599B37E0835}"/>
                    </a:ext>
                  </a:extLst>
                </p:cNvPr>
                <p:cNvSpPr/>
                <p:nvPr/>
              </p:nvSpPr>
              <p:spPr>
                <a:xfrm>
                  <a:off x="3040246" y="2722658"/>
                  <a:ext cx="246257" cy="6651"/>
                </a:xfrm>
                <a:custGeom>
                  <a:avLst/>
                  <a:gdLst>
                    <a:gd name="connsiteX0" fmla="*/ 240989 w 246257"/>
                    <a:gd name="connsiteY0" fmla="*/ 6116 h 6651"/>
                    <a:gd name="connsiteX1" fmla="*/ 1383 w 246257"/>
                    <a:gd name="connsiteY1" fmla="*/ 6116 h 6651"/>
                    <a:gd name="connsiteX2" fmla="*/ -1943 w 246257"/>
                    <a:gd name="connsiteY2" fmla="*/ 2790 h 6651"/>
                    <a:gd name="connsiteX3" fmla="*/ 1383 w 246257"/>
                    <a:gd name="connsiteY3" fmla="*/ -536 h 6651"/>
                    <a:gd name="connsiteX4" fmla="*/ 240989 w 246257"/>
                    <a:gd name="connsiteY4" fmla="*/ -536 h 6651"/>
                    <a:gd name="connsiteX5" fmla="*/ 244315 w 246257"/>
                    <a:gd name="connsiteY5" fmla="*/ 2790 h 6651"/>
                    <a:gd name="connsiteX6" fmla="*/ 240989 w 246257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6257" h="6651">
                      <a:moveTo>
                        <a:pt x="240989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2"/>
                        <a:pt x="-1943" y="2790"/>
                      </a:cubicBezTo>
                      <a:cubicBezTo>
                        <a:pt x="-1943" y="958"/>
                        <a:pt x="-449" y="-536"/>
                        <a:pt x="1383" y="-536"/>
                      </a:cubicBezTo>
                      <a:lnTo>
                        <a:pt x="240989" y="-536"/>
                      </a:lnTo>
                      <a:cubicBezTo>
                        <a:pt x="242821" y="-536"/>
                        <a:pt x="244315" y="958"/>
                        <a:pt x="244315" y="2790"/>
                      </a:cubicBezTo>
                      <a:cubicBezTo>
                        <a:pt x="244315" y="4622"/>
                        <a:pt x="242821" y="6116"/>
                        <a:pt x="240989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08" name="图形 213">
                <a:extLst>
                  <a:ext uri="{FF2B5EF4-FFF2-40B4-BE49-F238E27FC236}">
                    <a16:creationId xmlns:a16="http://schemas.microsoft.com/office/drawing/2014/main" id="{2BC1ABB2-4F5C-8EF6-A4FB-EFD52317D95E}"/>
                  </a:ext>
                </a:extLst>
              </p:cNvPr>
              <p:cNvGrpSpPr/>
              <p:nvPr/>
            </p:nvGrpSpPr>
            <p:grpSpPr>
              <a:xfrm>
                <a:off x="1623936" y="2926000"/>
                <a:ext cx="1765487" cy="2139469"/>
                <a:chOff x="1623936" y="2926000"/>
                <a:chExt cx="1765487" cy="2139469"/>
              </a:xfrm>
            </p:grpSpPr>
            <p:sp>
              <p:nvSpPr>
                <p:cNvPr id="309" name="爱设计-8-91">
                  <a:extLst>
                    <a:ext uri="{FF2B5EF4-FFF2-40B4-BE49-F238E27FC236}">
                      <a16:creationId xmlns:a16="http://schemas.microsoft.com/office/drawing/2014/main" id="{10CD5A5F-B748-D6FD-5C2B-8F2836B9F664}"/>
                    </a:ext>
                  </a:extLst>
                </p:cNvPr>
                <p:cNvSpPr/>
                <p:nvPr/>
              </p:nvSpPr>
              <p:spPr>
                <a:xfrm>
                  <a:off x="1627646" y="4024145"/>
                  <a:ext cx="628850" cy="1033564"/>
                </a:xfrm>
                <a:custGeom>
                  <a:avLst/>
                  <a:gdLst>
                    <a:gd name="connsiteX0" fmla="*/ 626908 w 628850"/>
                    <a:gd name="connsiteY0" fmla="*/ 4576 h 1033564"/>
                    <a:gd name="connsiteX1" fmla="*/ 221621 w 628850"/>
                    <a:gd name="connsiteY1" fmla="*/ -536 h 1033564"/>
                    <a:gd name="connsiteX2" fmla="*/ 60591 w 628850"/>
                    <a:gd name="connsiteY2" fmla="*/ 78332 h 1033564"/>
                    <a:gd name="connsiteX3" fmla="*/ -1848 w 628850"/>
                    <a:gd name="connsiteY3" fmla="*/ 233034 h 1033564"/>
                    <a:gd name="connsiteX4" fmla="*/ 19848 w 628850"/>
                    <a:gd name="connsiteY4" fmla="*/ 787618 h 1033564"/>
                    <a:gd name="connsiteX5" fmla="*/ 209242 w 628850"/>
                    <a:gd name="connsiteY5" fmla="*/ 1033028 h 1033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8850" h="1033564">
                      <a:moveTo>
                        <a:pt x="626908" y="4576"/>
                      </a:moveTo>
                      <a:cubicBezTo>
                        <a:pt x="617669" y="3544"/>
                        <a:pt x="221621" y="-536"/>
                        <a:pt x="221621" y="-536"/>
                      </a:cubicBezTo>
                      <a:cubicBezTo>
                        <a:pt x="221621" y="-536"/>
                        <a:pt x="97853" y="23762"/>
                        <a:pt x="60591" y="78332"/>
                      </a:cubicBezTo>
                      <a:cubicBezTo>
                        <a:pt x="23328" y="132902"/>
                        <a:pt x="-3757" y="174045"/>
                        <a:pt x="-1848" y="233034"/>
                      </a:cubicBezTo>
                      <a:cubicBezTo>
                        <a:pt x="62" y="292023"/>
                        <a:pt x="19848" y="787618"/>
                        <a:pt x="19848" y="787618"/>
                      </a:cubicBezTo>
                      <a:lnTo>
                        <a:pt x="209242" y="1033028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" name="爱设计-8-92">
                  <a:extLst>
                    <a:ext uri="{FF2B5EF4-FFF2-40B4-BE49-F238E27FC236}">
                      <a16:creationId xmlns:a16="http://schemas.microsoft.com/office/drawing/2014/main" id="{E915ED50-E60E-655E-F988-3D3E9313973A}"/>
                    </a:ext>
                  </a:extLst>
                </p:cNvPr>
                <p:cNvSpPr/>
                <p:nvPr/>
              </p:nvSpPr>
              <p:spPr>
                <a:xfrm>
                  <a:off x="1623936" y="4021710"/>
                  <a:ext cx="536270" cy="1043759"/>
                </a:xfrm>
                <a:custGeom>
                  <a:avLst/>
                  <a:gdLst>
                    <a:gd name="connsiteX0" fmla="*/ 33520 w 536270"/>
                    <a:gd name="connsiteY0" fmla="*/ 1043224 h 1043759"/>
                    <a:gd name="connsiteX1" fmla="*/ 29840 w 536270"/>
                    <a:gd name="connsiteY1" fmla="*/ 1039698 h 1043759"/>
                    <a:gd name="connsiteX2" fmla="*/ -1941 w 536270"/>
                    <a:gd name="connsiteY2" fmla="*/ 243244 h 1043759"/>
                    <a:gd name="connsiteX3" fmla="*/ 70029 w 536270"/>
                    <a:gd name="connsiteY3" fmla="*/ 70465 h 1043759"/>
                    <a:gd name="connsiteX4" fmla="*/ 243624 w 536270"/>
                    <a:gd name="connsiteY4" fmla="*/ -534 h 1043759"/>
                    <a:gd name="connsiteX5" fmla="*/ 530886 w 536270"/>
                    <a:gd name="connsiteY5" fmla="*/ -534 h 1043759"/>
                    <a:gd name="connsiteX6" fmla="*/ 534320 w 536270"/>
                    <a:gd name="connsiteY6" fmla="*/ 3377 h 1043759"/>
                    <a:gd name="connsiteX7" fmla="*/ 530886 w 536270"/>
                    <a:gd name="connsiteY7" fmla="*/ 6811 h 1043759"/>
                    <a:gd name="connsiteX8" fmla="*/ 243624 w 536270"/>
                    <a:gd name="connsiteY8" fmla="*/ 6811 h 1043759"/>
                    <a:gd name="connsiteX9" fmla="*/ 5358 w 536270"/>
                    <a:gd name="connsiteY9" fmla="*/ 243091 h 1043759"/>
                    <a:gd name="connsiteX10" fmla="*/ 37139 w 536270"/>
                    <a:gd name="connsiteY10" fmla="*/ 1039405 h 1043759"/>
                    <a:gd name="connsiteX11" fmla="*/ 33613 w 536270"/>
                    <a:gd name="connsiteY11" fmla="*/ 1043224 h 1043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6270" h="1043759">
                      <a:moveTo>
                        <a:pt x="33520" y="1043224"/>
                      </a:moveTo>
                      <a:cubicBezTo>
                        <a:pt x="31550" y="1043224"/>
                        <a:pt x="29933" y="1041669"/>
                        <a:pt x="29840" y="1039698"/>
                      </a:cubicBezTo>
                      <a:lnTo>
                        <a:pt x="-1941" y="243244"/>
                      </a:lnTo>
                      <a:cubicBezTo>
                        <a:pt x="-2187" y="178312"/>
                        <a:pt x="23758" y="116012"/>
                        <a:pt x="70029" y="70465"/>
                      </a:cubicBezTo>
                      <a:cubicBezTo>
                        <a:pt x="116207" y="24734"/>
                        <a:pt x="178630" y="-796"/>
                        <a:pt x="243624" y="-534"/>
                      </a:cubicBezTo>
                      <a:lnTo>
                        <a:pt x="530886" y="-534"/>
                      </a:lnTo>
                      <a:cubicBezTo>
                        <a:pt x="532918" y="-395"/>
                        <a:pt x="534458" y="1345"/>
                        <a:pt x="534320" y="3377"/>
                      </a:cubicBezTo>
                      <a:cubicBezTo>
                        <a:pt x="534196" y="5225"/>
                        <a:pt x="532734" y="6688"/>
                        <a:pt x="530886" y="6811"/>
                      </a:cubicBezTo>
                      <a:lnTo>
                        <a:pt x="243624" y="6811"/>
                      </a:lnTo>
                      <a:cubicBezTo>
                        <a:pt x="112249" y="6811"/>
                        <a:pt x="5358" y="112809"/>
                        <a:pt x="5358" y="243091"/>
                      </a:cubicBezTo>
                      <a:lnTo>
                        <a:pt x="37139" y="1039405"/>
                      </a:lnTo>
                      <a:cubicBezTo>
                        <a:pt x="37216" y="1041422"/>
                        <a:pt x="35630" y="1043131"/>
                        <a:pt x="33613" y="104322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" name="爱设计-8-93">
                  <a:extLst>
                    <a:ext uri="{FF2B5EF4-FFF2-40B4-BE49-F238E27FC236}">
                      <a16:creationId xmlns:a16="http://schemas.microsoft.com/office/drawing/2014/main" id="{EF9A8852-E5AC-2F75-AF49-2636F1EB4A30}"/>
                    </a:ext>
                  </a:extLst>
                </p:cNvPr>
                <p:cNvSpPr/>
                <p:nvPr/>
              </p:nvSpPr>
              <p:spPr>
                <a:xfrm>
                  <a:off x="1716909" y="4020372"/>
                  <a:ext cx="484770" cy="1044496"/>
                </a:xfrm>
                <a:custGeom>
                  <a:avLst/>
                  <a:gdLst>
                    <a:gd name="connsiteX0" fmla="*/ 32918 w 484770"/>
                    <a:gd name="connsiteY0" fmla="*/ 1043961 h 1044496"/>
                    <a:gd name="connsiteX1" fmla="*/ 29839 w 484770"/>
                    <a:gd name="connsiteY1" fmla="*/ 1041004 h 1044496"/>
                    <a:gd name="connsiteX2" fmla="*/ -1943 w 484770"/>
                    <a:gd name="connsiteY2" fmla="*/ 244551 h 1044496"/>
                    <a:gd name="connsiteX3" fmla="*/ 243022 w 484770"/>
                    <a:gd name="connsiteY3" fmla="*/ -536 h 1044496"/>
                    <a:gd name="connsiteX4" fmla="*/ 479748 w 484770"/>
                    <a:gd name="connsiteY4" fmla="*/ -536 h 1044496"/>
                    <a:gd name="connsiteX5" fmla="*/ 482828 w 484770"/>
                    <a:gd name="connsiteY5" fmla="*/ 2544 h 1044496"/>
                    <a:gd name="connsiteX6" fmla="*/ 479748 w 484770"/>
                    <a:gd name="connsiteY6" fmla="*/ 5623 h 1044496"/>
                    <a:gd name="connsiteX7" fmla="*/ 243037 w 484770"/>
                    <a:gd name="connsiteY7" fmla="*/ 5623 h 1044496"/>
                    <a:gd name="connsiteX8" fmla="*/ 4232 w 484770"/>
                    <a:gd name="connsiteY8" fmla="*/ 244428 h 1044496"/>
                    <a:gd name="connsiteX9" fmla="*/ 36013 w 484770"/>
                    <a:gd name="connsiteY9" fmla="*/ 1040758 h 1044496"/>
                    <a:gd name="connsiteX10" fmla="*/ 33057 w 484770"/>
                    <a:gd name="connsiteY10" fmla="*/ 1043961 h 1044496"/>
                    <a:gd name="connsiteX11" fmla="*/ 33057 w 484770"/>
                    <a:gd name="connsiteY11" fmla="*/ 1043961 h 1044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84770" h="1044496">
                      <a:moveTo>
                        <a:pt x="32918" y="1043961"/>
                      </a:moveTo>
                      <a:cubicBezTo>
                        <a:pt x="31271" y="1043961"/>
                        <a:pt x="29900" y="1042652"/>
                        <a:pt x="29839" y="1041004"/>
                      </a:cubicBezTo>
                      <a:lnTo>
                        <a:pt x="-1943" y="244551"/>
                      </a:lnTo>
                      <a:cubicBezTo>
                        <a:pt x="-1943" y="109358"/>
                        <a:pt x="107952" y="-536"/>
                        <a:pt x="243022" y="-536"/>
                      </a:cubicBezTo>
                      <a:lnTo>
                        <a:pt x="479748" y="-536"/>
                      </a:lnTo>
                      <a:cubicBezTo>
                        <a:pt x="481442" y="-536"/>
                        <a:pt x="482828" y="850"/>
                        <a:pt x="482828" y="2544"/>
                      </a:cubicBezTo>
                      <a:cubicBezTo>
                        <a:pt x="482828" y="4237"/>
                        <a:pt x="481442" y="5623"/>
                        <a:pt x="479748" y="5623"/>
                      </a:cubicBezTo>
                      <a:lnTo>
                        <a:pt x="243037" y="5623"/>
                      </a:lnTo>
                      <a:cubicBezTo>
                        <a:pt x="111355" y="5623"/>
                        <a:pt x="4232" y="112761"/>
                        <a:pt x="4232" y="244428"/>
                      </a:cubicBezTo>
                      <a:lnTo>
                        <a:pt x="36013" y="1040758"/>
                      </a:lnTo>
                      <a:cubicBezTo>
                        <a:pt x="36075" y="1042452"/>
                        <a:pt x="34766" y="1043884"/>
                        <a:pt x="33057" y="1043961"/>
                      </a:cubicBezTo>
                      <a:cubicBezTo>
                        <a:pt x="33057" y="1043961"/>
                        <a:pt x="33057" y="1043961"/>
                        <a:pt x="33057" y="10439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" name="爱设计-8-94">
                  <a:extLst>
                    <a:ext uri="{FF2B5EF4-FFF2-40B4-BE49-F238E27FC236}">
                      <a16:creationId xmlns:a16="http://schemas.microsoft.com/office/drawing/2014/main" id="{0A03B92C-F01E-5ABE-2005-BD77B67584CF}"/>
                    </a:ext>
                  </a:extLst>
                </p:cNvPr>
                <p:cNvSpPr/>
                <p:nvPr/>
              </p:nvSpPr>
              <p:spPr>
                <a:xfrm>
                  <a:off x="1917640" y="3871583"/>
                  <a:ext cx="1467887" cy="1189375"/>
                </a:xfrm>
                <a:custGeom>
                  <a:avLst/>
                  <a:gdLst>
                    <a:gd name="connsiteX0" fmla="*/ 579260 w 1467887"/>
                    <a:gd name="connsiteY0" fmla="*/ 8102 h 1189375"/>
                    <a:gd name="connsiteX1" fmla="*/ 428038 w 1467887"/>
                    <a:gd name="connsiteY1" fmla="*/ 56467 h 1189375"/>
                    <a:gd name="connsiteX2" fmla="*/ 305548 w 1467887"/>
                    <a:gd name="connsiteY2" fmla="*/ 141740 h 1189375"/>
                    <a:gd name="connsiteX3" fmla="*/ 201905 w 1467887"/>
                    <a:gd name="connsiteY3" fmla="*/ 277765 h 1189375"/>
                    <a:gd name="connsiteX4" fmla="*/ 119619 w 1467887"/>
                    <a:gd name="connsiteY4" fmla="*/ 484696 h 1189375"/>
                    <a:gd name="connsiteX5" fmla="*/ 51191 w 1467887"/>
                    <a:gd name="connsiteY5" fmla="*/ 663065 h 1189375"/>
                    <a:gd name="connsiteX6" fmla="*/ 378 w 1467887"/>
                    <a:gd name="connsiteY6" fmla="*/ 851888 h 1189375"/>
                    <a:gd name="connsiteX7" fmla="*/ 104283 w 1467887"/>
                    <a:gd name="connsiteY7" fmla="*/ 1163094 h 1189375"/>
                    <a:gd name="connsiteX8" fmla="*/ 353466 w 1467887"/>
                    <a:gd name="connsiteY8" fmla="*/ 1185544 h 1189375"/>
                    <a:gd name="connsiteX9" fmla="*/ 754349 w 1467887"/>
                    <a:gd name="connsiteY9" fmla="*/ 1187176 h 1189375"/>
                    <a:gd name="connsiteX10" fmla="*/ 930608 w 1467887"/>
                    <a:gd name="connsiteY10" fmla="*/ 1188839 h 1189375"/>
                    <a:gd name="connsiteX11" fmla="*/ 1465945 w 1467887"/>
                    <a:gd name="connsiteY11" fmla="*/ 1188500 h 1189375"/>
                    <a:gd name="connsiteX12" fmla="*/ 1402567 w 1467887"/>
                    <a:gd name="connsiteY12" fmla="*/ 695985 h 1189375"/>
                    <a:gd name="connsiteX13" fmla="*/ 1338112 w 1467887"/>
                    <a:gd name="connsiteY13" fmla="*/ 408446 h 1189375"/>
                    <a:gd name="connsiteX14" fmla="*/ 1207476 w 1467887"/>
                    <a:gd name="connsiteY14" fmla="*/ 174969 h 1189375"/>
                    <a:gd name="connsiteX15" fmla="*/ 884568 w 1467887"/>
                    <a:gd name="connsiteY15" fmla="*/ -536 h 1189375"/>
                    <a:gd name="connsiteX16" fmla="*/ 579260 w 1467887"/>
                    <a:gd name="connsiteY16" fmla="*/ 8102 h 1189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67887" h="1189375">
                      <a:moveTo>
                        <a:pt x="579260" y="8102"/>
                      </a:moveTo>
                      <a:cubicBezTo>
                        <a:pt x="579260" y="8102"/>
                        <a:pt x="462544" y="39129"/>
                        <a:pt x="428038" y="56467"/>
                      </a:cubicBezTo>
                      <a:cubicBezTo>
                        <a:pt x="393531" y="73805"/>
                        <a:pt x="343458" y="101582"/>
                        <a:pt x="305548" y="141740"/>
                      </a:cubicBezTo>
                      <a:cubicBezTo>
                        <a:pt x="267639" y="181898"/>
                        <a:pt x="201905" y="277765"/>
                        <a:pt x="201905" y="277765"/>
                      </a:cubicBezTo>
                      <a:lnTo>
                        <a:pt x="119619" y="484696"/>
                      </a:lnTo>
                      <a:lnTo>
                        <a:pt x="51191" y="663065"/>
                      </a:lnTo>
                      <a:cubicBezTo>
                        <a:pt x="51191" y="663065"/>
                        <a:pt x="9170" y="824480"/>
                        <a:pt x="378" y="851888"/>
                      </a:cubicBezTo>
                      <a:cubicBezTo>
                        <a:pt x="-8414" y="879296"/>
                        <a:pt x="3997" y="1113467"/>
                        <a:pt x="104283" y="1163094"/>
                      </a:cubicBezTo>
                      <a:cubicBezTo>
                        <a:pt x="144102" y="1180417"/>
                        <a:pt x="318559" y="1186452"/>
                        <a:pt x="353466" y="1185544"/>
                      </a:cubicBezTo>
                      <a:cubicBezTo>
                        <a:pt x="388373" y="1184636"/>
                        <a:pt x="754349" y="1187176"/>
                        <a:pt x="754349" y="1187176"/>
                      </a:cubicBezTo>
                      <a:lnTo>
                        <a:pt x="930608" y="1188839"/>
                      </a:lnTo>
                      <a:lnTo>
                        <a:pt x="1465945" y="1188500"/>
                      </a:lnTo>
                      <a:lnTo>
                        <a:pt x="1402567" y="695985"/>
                      </a:lnTo>
                      <a:cubicBezTo>
                        <a:pt x="1402567" y="695985"/>
                        <a:pt x="1358822" y="462108"/>
                        <a:pt x="1338112" y="408446"/>
                      </a:cubicBezTo>
                      <a:cubicBezTo>
                        <a:pt x="1317402" y="354785"/>
                        <a:pt x="1254255" y="227136"/>
                        <a:pt x="1207476" y="174969"/>
                      </a:cubicBezTo>
                      <a:cubicBezTo>
                        <a:pt x="1160698" y="122801"/>
                        <a:pt x="1010261" y="14261"/>
                        <a:pt x="884568" y="-536"/>
                      </a:cubicBezTo>
                      <a:cubicBezTo>
                        <a:pt x="817172" y="49107"/>
                        <a:pt x="579260" y="8102"/>
                        <a:pt x="579260" y="810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313" name="爱设计-8-95">
                  <a:extLst>
                    <a:ext uri="{FF2B5EF4-FFF2-40B4-BE49-F238E27FC236}">
                      <a16:creationId xmlns:a16="http://schemas.microsoft.com/office/drawing/2014/main" id="{8353173F-8901-A5E9-0CF7-4A3A3225A608}"/>
                    </a:ext>
                  </a:extLst>
                </p:cNvPr>
                <p:cNvSpPr/>
                <p:nvPr/>
              </p:nvSpPr>
              <p:spPr>
                <a:xfrm>
                  <a:off x="2724828" y="3871552"/>
                  <a:ext cx="664595" cy="1189143"/>
                </a:xfrm>
                <a:custGeom>
                  <a:avLst/>
                  <a:gdLst>
                    <a:gd name="connsiteX0" fmla="*/ 29647 w 664595"/>
                    <a:gd name="connsiteY0" fmla="*/ 19143 h 1189143"/>
                    <a:gd name="connsiteX1" fmla="*/ 355065 w 664595"/>
                    <a:gd name="connsiteY1" fmla="*/ 191029 h 1189143"/>
                    <a:gd name="connsiteX2" fmla="*/ 489997 w 664595"/>
                    <a:gd name="connsiteY2" fmla="*/ 425984 h 1189143"/>
                    <a:gd name="connsiteX3" fmla="*/ 619877 w 664595"/>
                    <a:gd name="connsiteY3" fmla="*/ 1188608 h 1189143"/>
                    <a:gd name="connsiteX4" fmla="*/ 662653 w 664595"/>
                    <a:gd name="connsiteY4" fmla="*/ 1188608 h 1189143"/>
                    <a:gd name="connsiteX5" fmla="*/ 595395 w 664595"/>
                    <a:gd name="connsiteY5" fmla="*/ 696093 h 1189143"/>
                    <a:gd name="connsiteX6" fmla="*/ 534820 w 664595"/>
                    <a:gd name="connsiteY6" fmla="*/ 408477 h 1189143"/>
                    <a:gd name="connsiteX7" fmla="*/ 404169 w 664595"/>
                    <a:gd name="connsiteY7" fmla="*/ 174999 h 1189143"/>
                    <a:gd name="connsiteX8" fmla="*/ 81338 w 664595"/>
                    <a:gd name="connsiteY8" fmla="*/ -536 h 1189143"/>
                    <a:gd name="connsiteX9" fmla="*/ 29647 w 664595"/>
                    <a:gd name="connsiteY9" fmla="*/ 19143 h 1189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4595" h="1189143">
                      <a:moveTo>
                        <a:pt x="29647" y="19143"/>
                      </a:moveTo>
                      <a:cubicBezTo>
                        <a:pt x="155263" y="33878"/>
                        <a:pt x="305808" y="141186"/>
                        <a:pt x="355065" y="191029"/>
                      </a:cubicBezTo>
                      <a:cubicBezTo>
                        <a:pt x="423170" y="259965"/>
                        <a:pt x="459771" y="334490"/>
                        <a:pt x="489997" y="425984"/>
                      </a:cubicBezTo>
                      <a:cubicBezTo>
                        <a:pt x="573453" y="678509"/>
                        <a:pt x="619877" y="1188608"/>
                        <a:pt x="619877" y="1188608"/>
                      </a:cubicBezTo>
                      <a:lnTo>
                        <a:pt x="662653" y="1188608"/>
                      </a:lnTo>
                      <a:cubicBezTo>
                        <a:pt x="662653" y="1188608"/>
                        <a:pt x="614242" y="818922"/>
                        <a:pt x="595395" y="696093"/>
                      </a:cubicBezTo>
                      <a:cubicBezTo>
                        <a:pt x="584262" y="623462"/>
                        <a:pt x="555545" y="462169"/>
                        <a:pt x="534820" y="408477"/>
                      </a:cubicBezTo>
                      <a:cubicBezTo>
                        <a:pt x="514094" y="354785"/>
                        <a:pt x="450963" y="227167"/>
                        <a:pt x="404169" y="174999"/>
                      </a:cubicBezTo>
                      <a:cubicBezTo>
                        <a:pt x="357375" y="122831"/>
                        <a:pt x="206953" y="14261"/>
                        <a:pt x="81338" y="-536"/>
                      </a:cubicBezTo>
                      <a:cubicBezTo>
                        <a:pt x="13865" y="49137"/>
                        <a:pt x="-37841" y="68770"/>
                        <a:pt x="29647" y="191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4" name="爱设计-8-96">
                  <a:extLst>
                    <a:ext uri="{FF2B5EF4-FFF2-40B4-BE49-F238E27FC236}">
                      <a16:creationId xmlns:a16="http://schemas.microsoft.com/office/drawing/2014/main" id="{8D1A9A5E-513E-F6BE-F9CE-DC69B5AA326A}"/>
                    </a:ext>
                  </a:extLst>
                </p:cNvPr>
                <p:cNvSpPr/>
                <p:nvPr/>
              </p:nvSpPr>
              <p:spPr>
                <a:xfrm>
                  <a:off x="2850159" y="4798903"/>
                  <a:ext cx="475193" cy="261765"/>
                </a:xfrm>
                <a:custGeom>
                  <a:avLst/>
                  <a:gdLst>
                    <a:gd name="connsiteX0" fmla="*/ 1137 w 475193"/>
                    <a:gd name="connsiteY0" fmla="*/ 32537 h 261765"/>
                    <a:gd name="connsiteX1" fmla="*/ -1943 w 475193"/>
                    <a:gd name="connsiteY1" fmla="*/ 170440 h 261765"/>
                    <a:gd name="connsiteX2" fmla="*/ 5171 w 475193"/>
                    <a:gd name="connsiteY2" fmla="*/ 251140 h 261765"/>
                    <a:gd name="connsiteX3" fmla="*/ 92354 w 475193"/>
                    <a:gd name="connsiteY3" fmla="*/ 258501 h 261765"/>
                    <a:gd name="connsiteX4" fmla="*/ 162245 w 475193"/>
                    <a:gd name="connsiteY4" fmla="*/ 244766 h 261765"/>
                    <a:gd name="connsiteX5" fmla="*/ 241821 w 475193"/>
                    <a:gd name="connsiteY5" fmla="*/ 206795 h 261765"/>
                    <a:gd name="connsiteX6" fmla="*/ 261592 w 475193"/>
                    <a:gd name="connsiteY6" fmla="*/ 200281 h 261765"/>
                    <a:gd name="connsiteX7" fmla="*/ 350268 w 475193"/>
                    <a:gd name="connsiteY7" fmla="*/ 248877 h 261765"/>
                    <a:gd name="connsiteX8" fmla="*/ 384389 w 475193"/>
                    <a:gd name="connsiteY8" fmla="*/ 257407 h 261765"/>
                    <a:gd name="connsiteX9" fmla="*/ 390087 w 475193"/>
                    <a:gd name="connsiteY9" fmla="*/ 252449 h 261765"/>
                    <a:gd name="connsiteX10" fmla="*/ 390672 w 475193"/>
                    <a:gd name="connsiteY10" fmla="*/ 230523 h 261765"/>
                    <a:gd name="connsiteX11" fmla="*/ 425625 w 475193"/>
                    <a:gd name="connsiteY11" fmla="*/ 235065 h 261765"/>
                    <a:gd name="connsiteX12" fmla="*/ 445750 w 475193"/>
                    <a:gd name="connsiteY12" fmla="*/ 219837 h 261765"/>
                    <a:gd name="connsiteX13" fmla="*/ 436942 w 475193"/>
                    <a:gd name="connsiteY13" fmla="*/ 171641 h 261765"/>
                    <a:gd name="connsiteX14" fmla="*/ 460778 w 475193"/>
                    <a:gd name="connsiteY14" fmla="*/ 168824 h 261765"/>
                    <a:gd name="connsiteX15" fmla="*/ 471279 w 475193"/>
                    <a:gd name="connsiteY15" fmla="*/ 132870 h 261765"/>
                    <a:gd name="connsiteX16" fmla="*/ 414846 w 475193"/>
                    <a:gd name="connsiteY16" fmla="*/ 58005 h 261765"/>
                    <a:gd name="connsiteX17" fmla="*/ 317363 w 475193"/>
                    <a:gd name="connsiteY17" fmla="*/ 1295 h 261765"/>
                    <a:gd name="connsiteX18" fmla="*/ 185342 w 475193"/>
                    <a:gd name="connsiteY18" fmla="*/ 4513 h 261765"/>
                    <a:gd name="connsiteX19" fmla="*/ 1137 w 475193"/>
                    <a:gd name="connsiteY19" fmla="*/ 32537 h 261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475193" h="261765">
                      <a:moveTo>
                        <a:pt x="1137" y="32537"/>
                      </a:moveTo>
                      <a:lnTo>
                        <a:pt x="-1943" y="170440"/>
                      </a:lnTo>
                      <a:lnTo>
                        <a:pt x="5171" y="251140"/>
                      </a:lnTo>
                      <a:cubicBezTo>
                        <a:pt x="5171" y="251140"/>
                        <a:pt x="68118" y="259316"/>
                        <a:pt x="92354" y="258501"/>
                      </a:cubicBezTo>
                      <a:cubicBezTo>
                        <a:pt x="116590" y="257685"/>
                        <a:pt x="127507" y="261334"/>
                        <a:pt x="162245" y="244766"/>
                      </a:cubicBezTo>
                      <a:cubicBezTo>
                        <a:pt x="196982" y="228197"/>
                        <a:pt x="228902" y="211244"/>
                        <a:pt x="241821" y="206795"/>
                      </a:cubicBezTo>
                      <a:cubicBezTo>
                        <a:pt x="254740" y="202344"/>
                        <a:pt x="256402" y="199866"/>
                        <a:pt x="261592" y="200281"/>
                      </a:cubicBezTo>
                      <a:cubicBezTo>
                        <a:pt x="286798" y="202268"/>
                        <a:pt x="337411" y="237159"/>
                        <a:pt x="350268" y="248877"/>
                      </a:cubicBezTo>
                      <a:cubicBezTo>
                        <a:pt x="363125" y="260595"/>
                        <a:pt x="372718" y="265121"/>
                        <a:pt x="384389" y="257407"/>
                      </a:cubicBezTo>
                      <a:cubicBezTo>
                        <a:pt x="396061" y="249693"/>
                        <a:pt x="393212" y="260287"/>
                        <a:pt x="390087" y="252449"/>
                      </a:cubicBezTo>
                      <a:cubicBezTo>
                        <a:pt x="386961" y="244612"/>
                        <a:pt x="390672" y="230523"/>
                        <a:pt x="390672" y="230523"/>
                      </a:cubicBezTo>
                      <a:cubicBezTo>
                        <a:pt x="390672" y="230523"/>
                        <a:pt x="409873" y="240146"/>
                        <a:pt x="425625" y="235065"/>
                      </a:cubicBezTo>
                      <a:cubicBezTo>
                        <a:pt x="441377" y="229984"/>
                        <a:pt x="446689" y="232832"/>
                        <a:pt x="445750" y="219837"/>
                      </a:cubicBezTo>
                      <a:cubicBezTo>
                        <a:pt x="444811" y="206841"/>
                        <a:pt x="436942" y="171641"/>
                        <a:pt x="436942" y="171641"/>
                      </a:cubicBezTo>
                      <a:cubicBezTo>
                        <a:pt x="444903" y="174320"/>
                        <a:pt x="453649" y="173289"/>
                        <a:pt x="460778" y="168824"/>
                      </a:cubicBezTo>
                      <a:cubicBezTo>
                        <a:pt x="472819" y="161279"/>
                        <a:pt x="475730" y="146604"/>
                        <a:pt x="471279" y="132870"/>
                      </a:cubicBezTo>
                      <a:cubicBezTo>
                        <a:pt x="466830" y="119135"/>
                        <a:pt x="425871" y="75667"/>
                        <a:pt x="414846" y="58005"/>
                      </a:cubicBezTo>
                      <a:cubicBezTo>
                        <a:pt x="403821" y="40344"/>
                        <a:pt x="342015" y="6253"/>
                        <a:pt x="317363" y="1295"/>
                      </a:cubicBezTo>
                      <a:cubicBezTo>
                        <a:pt x="292711" y="-3663"/>
                        <a:pt x="202264" y="2835"/>
                        <a:pt x="185342" y="4513"/>
                      </a:cubicBezTo>
                      <a:cubicBezTo>
                        <a:pt x="168419" y="6192"/>
                        <a:pt x="1137" y="32537"/>
                        <a:pt x="1137" y="325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5" name="爱设计-8-97">
                  <a:extLst>
                    <a:ext uri="{FF2B5EF4-FFF2-40B4-BE49-F238E27FC236}">
                      <a16:creationId xmlns:a16="http://schemas.microsoft.com/office/drawing/2014/main" id="{CC4AFC5E-67AA-F9E1-7891-86C0BDA6FD64}"/>
                    </a:ext>
                  </a:extLst>
                </p:cNvPr>
                <p:cNvSpPr/>
                <p:nvPr/>
              </p:nvSpPr>
              <p:spPr>
                <a:xfrm>
                  <a:off x="2952256" y="4499427"/>
                  <a:ext cx="246587" cy="316089"/>
                </a:xfrm>
                <a:custGeom>
                  <a:avLst/>
                  <a:gdLst>
                    <a:gd name="connsiteX0" fmla="*/ 146376 w 246587"/>
                    <a:gd name="connsiteY0" fmla="*/ 300741 h 316089"/>
                    <a:gd name="connsiteX1" fmla="*/ -134 w 246587"/>
                    <a:gd name="connsiteY1" fmla="*/ 46122 h 316089"/>
                    <a:gd name="connsiteX2" fmla="*/ 12184 w 246587"/>
                    <a:gd name="connsiteY2" fmla="*/ 18283 h 316089"/>
                    <a:gd name="connsiteX3" fmla="*/ 37544 w 246587"/>
                    <a:gd name="connsiteY3" fmla="*/ 3716 h 316089"/>
                    <a:gd name="connsiteX4" fmla="*/ 67816 w 246587"/>
                    <a:gd name="connsiteY4" fmla="*/ 7027 h 316089"/>
                    <a:gd name="connsiteX5" fmla="*/ 244645 w 246587"/>
                    <a:gd name="connsiteY5" fmla="*/ 315553 h 316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6587" h="316089">
                      <a:moveTo>
                        <a:pt x="146376" y="300741"/>
                      </a:moveTo>
                      <a:lnTo>
                        <a:pt x="-134" y="46122"/>
                      </a:lnTo>
                      <a:cubicBezTo>
                        <a:pt x="-5077" y="37515"/>
                        <a:pt x="466" y="25058"/>
                        <a:pt x="12184" y="18283"/>
                      </a:cubicBezTo>
                      <a:lnTo>
                        <a:pt x="37544" y="3716"/>
                      </a:lnTo>
                      <a:cubicBezTo>
                        <a:pt x="49324" y="-3059"/>
                        <a:pt x="62874" y="-1580"/>
                        <a:pt x="67816" y="7027"/>
                      </a:cubicBezTo>
                      <a:lnTo>
                        <a:pt x="244645" y="315553"/>
                      </a:lnTo>
                      <a:close/>
                    </a:path>
                  </a:pathLst>
                </a:custGeom>
                <a:solidFill>
                  <a:srgbClr val="FFBF31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6" name="爱设计-8-98">
                  <a:extLst>
                    <a:ext uri="{FF2B5EF4-FFF2-40B4-BE49-F238E27FC236}">
                      <a16:creationId xmlns:a16="http://schemas.microsoft.com/office/drawing/2014/main" id="{3006E98A-F1BF-FB71-504F-95FEC7DA85D9}"/>
                    </a:ext>
                  </a:extLst>
                </p:cNvPr>
                <p:cNvSpPr/>
                <p:nvPr/>
              </p:nvSpPr>
              <p:spPr>
                <a:xfrm>
                  <a:off x="2290341" y="2931201"/>
                  <a:ext cx="633340" cy="555682"/>
                </a:xfrm>
                <a:custGeom>
                  <a:avLst/>
                  <a:gdLst>
                    <a:gd name="connsiteX0" fmla="*/ 556136 w 633340"/>
                    <a:gd name="connsiteY0" fmla="*/ 215424 h 555682"/>
                    <a:gd name="connsiteX1" fmla="*/ 602329 w 633340"/>
                    <a:gd name="connsiteY1" fmla="*/ 284591 h 555682"/>
                    <a:gd name="connsiteX2" fmla="*/ 540861 w 633340"/>
                    <a:gd name="connsiteY2" fmla="*/ 2164 h 555682"/>
                    <a:gd name="connsiteX3" fmla="*/ 509388 w 633340"/>
                    <a:gd name="connsiteY3" fmla="*/ 2164 h 555682"/>
                    <a:gd name="connsiteX4" fmla="*/ 307676 w 633340"/>
                    <a:gd name="connsiteY4" fmla="*/ 55040 h 555682"/>
                    <a:gd name="connsiteX5" fmla="*/ 167725 w 633340"/>
                    <a:gd name="connsiteY5" fmla="*/ 76273 h 555682"/>
                    <a:gd name="connsiteX6" fmla="*/ 76524 w 633340"/>
                    <a:gd name="connsiteY6" fmla="*/ 130166 h 555682"/>
                    <a:gd name="connsiteX7" fmla="*/ 43357 w 633340"/>
                    <a:gd name="connsiteY7" fmla="*/ 221829 h 555682"/>
                    <a:gd name="connsiteX8" fmla="*/ 51287 w 633340"/>
                    <a:gd name="connsiteY8" fmla="*/ 271595 h 555682"/>
                    <a:gd name="connsiteX9" fmla="*/ 1860 w 633340"/>
                    <a:gd name="connsiteY9" fmla="*/ 419306 h 555682"/>
                    <a:gd name="connsiteX10" fmla="*/ 51241 w 633340"/>
                    <a:gd name="connsiteY10" fmla="*/ 517945 h 555682"/>
                    <a:gd name="connsiteX11" fmla="*/ 100514 w 633340"/>
                    <a:gd name="connsiteY11" fmla="*/ 555146 h 555682"/>
                    <a:gd name="connsiteX12" fmla="*/ 186557 w 633340"/>
                    <a:gd name="connsiteY12" fmla="*/ 523781 h 555682"/>
                    <a:gd name="connsiteX13" fmla="*/ 162105 w 633340"/>
                    <a:gd name="connsiteY13" fmla="*/ 415180 h 555682"/>
                    <a:gd name="connsiteX14" fmla="*/ 172052 w 633340"/>
                    <a:gd name="connsiteY14" fmla="*/ 304546 h 555682"/>
                    <a:gd name="connsiteX15" fmla="*/ 366557 w 633340"/>
                    <a:gd name="connsiteY15" fmla="*/ 322146 h 555682"/>
                    <a:gd name="connsiteX16" fmla="*/ 507756 w 633340"/>
                    <a:gd name="connsiteY16" fmla="*/ 252856 h 555682"/>
                    <a:gd name="connsiteX17" fmla="*/ 556136 w 633340"/>
                    <a:gd name="connsiteY17" fmla="*/ 215424 h 55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33340" h="555682">
                      <a:moveTo>
                        <a:pt x="556136" y="215424"/>
                      </a:moveTo>
                      <a:cubicBezTo>
                        <a:pt x="577031" y="238936"/>
                        <a:pt x="601806" y="285376"/>
                        <a:pt x="602329" y="284591"/>
                      </a:cubicBezTo>
                      <a:cubicBezTo>
                        <a:pt x="652850" y="223353"/>
                        <a:pt x="640670" y="35700"/>
                        <a:pt x="540861" y="2164"/>
                      </a:cubicBezTo>
                      <a:cubicBezTo>
                        <a:pt x="530899" y="-1193"/>
                        <a:pt x="519181" y="-1670"/>
                        <a:pt x="509388" y="2164"/>
                      </a:cubicBezTo>
                      <a:cubicBezTo>
                        <a:pt x="417771" y="38025"/>
                        <a:pt x="370037" y="46602"/>
                        <a:pt x="307676" y="55040"/>
                      </a:cubicBezTo>
                      <a:cubicBezTo>
                        <a:pt x="239294" y="64278"/>
                        <a:pt x="203679" y="63586"/>
                        <a:pt x="167725" y="76273"/>
                      </a:cubicBezTo>
                      <a:cubicBezTo>
                        <a:pt x="131771" y="88961"/>
                        <a:pt x="104086" y="93827"/>
                        <a:pt x="76524" y="130166"/>
                      </a:cubicBezTo>
                      <a:cubicBezTo>
                        <a:pt x="48962" y="166505"/>
                        <a:pt x="41001" y="197439"/>
                        <a:pt x="43357" y="221829"/>
                      </a:cubicBezTo>
                      <a:cubicBezTo>
                        <a:pt x="45143" y="238551"/>
                        <a:pt x="47792" y="255150"/>
                        <a:pt x="51287" y="271595"/>
                      </a:cubicBezTo>
                      <a:cubicBezTo>
                        <a:pt x="3985" y="291258"/>
                        <a:pt x="-9519" y="367847"/>
                        <a:pt x="1860" y="419306"/>
                      </a:cubicBezTo>
                      <a:cubicBezTo>
                        <a:pt x="13239" y="470766"/>
                        <a:pt x="30515" y="485055"/>
                        <a:pt x="51241" y="517945"/>
                      </a:cubicBezTo>
                      <a:cubicBezTo>
                        <a:pt x="71966" y="550835"/>
                        <a:pt x="100514" y="555146"/>
                        <a:pt x="100514" y="555146"/>
                      </a:cubicBezTo>
                      <a:cubicBezTo>
                        <a:pt x="135451" y="531556"/>
                        <a:pt x="174839" y="521363"/>
                        <a:pt x="186557" y="523781"/>
                      </a:cubicBezTo>
                      <a:cubicBezTo>
                        <a:pt x="204803" y="489536"/>
                        <a:pt x="179889" y="451750"/>
                        <a:pt x="162105" y="415180"/>
                      </a:cubicBezTo>
                      <a:cubicBezTo>
                        <a:pt x="144321" y="378610"/>
                        <a:pt x="172052" y="304546"/>
                        <a:pt x="172052" y="304546"/>
                      </a:cubicBezTo>
                      <a:cubicBezTo>
                        <a:pt x="245962" y="305824"/>
                        <a:pt x="289645" y="355667"/>
                        <a:pt x="366557" y="322146"/>
                      </a:cubicBezTo>
                      <a:cubicBezTo>
                        <a:pt x="443470" y="288625"/>
                        <a:pt x="476206" y="277492"/>
                        <a:pt x="507756" y="252856"/>
                      </a:cubicBezTo>
                      <a:cubicBezTo>
                        <a:pt x="539306" y="228219"/>
                        <a:pt x="556136" y="215424"/>
                        <a:pt x="556136" y="215424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" name="爱设计-8-99">
                  <a:extLst>
                    <a:ext uri="{FF2B5EF4-FFF2-40B4-BE49-F238E27FC236}">
                      <a16:creationId xmlns:a16="http://schemas.microsoft.com/office/drawing/2014/main" id="{86D53C39-8713-AA99-4085-EFE6FBEB7D81}"/>
                    </a:ext>
                  </a:extLst>
                </p:cNvPr>
                <p:cNvSpPr/>
                <p:nvPr/>
              </p:nvSpPr>
              <p:spPr>
                <a:xfrm>
                  <a:off x="2358306" y="2931201"/>
                  <a:ext cx="569272" cy="285173"/>
                </a:xfrm>
                <a:custGeom>
                  <a:avLst/>
                  <a:gdLst>
                    <a:gd name="connsiteX0" fmla="*/ 476807 w 569272"/>
                    <a:gd name="connsiteY0" fmla="*/ 2164 h 285173"/>
                    <a:gd name="connsiteX1" fmla="*/ 445318 w 569272"/>
                    <a:gd name="connsiteY1" fmla="*/ 2164 h 285173"/>
                    <a:gd name="connsiteX2" fmla="*/ 243607 w 569272"/>
                    <a:gd name="connsiteY2" fmla="*/ 55040 h 285173"/>
                    <a:gd name="connsiteX3" fmla="*/ 103671 w 569272"/>
                    <a:gd name="connsiteY3" fmla="*/ 76273 h 285173"/>
                    <a:gd name="connsiteX4" fmla="*/ 12470 w 569272"/>
                    <a:gd name="connsiteY4" fmla="*/ 130166 h 285173"/>
                    <a:gd name="connsiteX5" fmla="*/ -1943 w 569272"/>
                    <a:gd name="connsiteY5" fmla="*/ 151599 h 285173"/>
                    <a:gd name="connsiteX6" fmla="*/ 85302 w 569272"/>
                    <a:gd name="connsiteY6" fmla="*/ 102665 h 285173"/>
                    <a:gd name="connsiteX7" fmla="*/ 225253 w 569272"/>
                    <a:gd name="connsiteY7" fmla="*/ 81432 h 285173"/>
                    <a:gd name="connsiteX8" fmla="*/ 426826 w 569272"/>
                    <a:gd name="connsiteY8" fmla="*/ 36516 h 285173"/>
                    <a:gd name="connsiteX9" fmla="*/ 458299 w 569272"/>
                    <a:gd name="connsiteY9" fmla="*/ 36516 h 285173"/>
                    <a:gd name="connsiteX10" fmla="*/ 522277 w 569272"/>
                    <a:gd name="connsiteY10" fmla="*/ 264881 h 285173"/>
                    <a:gd name="connsiteX11" fmla="*/ 538245 w 569272"/>
                    <a:gd name="connsiteY11" fmla="*/ 284637 h 285173"/>
                    <a:gd name="connsiteX12" fmla="*/ 476807 w 569272"/>
                    <a:gd name="connsiteY12" fmla="*/ 2164 h 285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69272" h="285173">
                      <a:moveTo>
                        <a:pt x="476807" y="2164"/>
                      </a:moveTo>
                      <a:cubicBezTo>
                        <a:pt x="466829" y="-1193"/>
                        <a:pt x="455127" y="-1670"/>
                        <a:pt x="445318" y="2164"/>
                      </a:cubicBezTo>
                      <a:cubicBezTo>
                        <a:pt x="353701" y="38025"/>
                        <a:pt x="305968" y="46602"/>
                        <a:pt x="243607" y="55040"/>
                      </a:cubicBezTo>
                      <a:cubicBezTo>
                        <a:pt x="175225" y="64278"/>
                        <a:pt x="139610" y="63586"/>
                        <a:pt x="103671" y="76273"/>
                      </a:cubicBezTo>
                      <a:cubicBezTo>
                        <a:pt x="67733" y="88961"/>
                        <a:pt x="40017" y="93827"/>
                        <a:pt x="12470" y="130166"/>
                      </a:cubicBezTo>
                      <a:cubicBezTo>
                        <a:pt x="7250" y="137018"/>
                        <a:pt x="2431" y="144178"/>
                        <a:pt x="-1943" y="151599"/>
                      </a:cubicBezTo>
                      <a:cubicBezTo>
                        <a:pt x="24326" y="119803"/>
                        <a:pt x="51088" y="114737"/>
                        <a:pt x="85302" y="102665"/>
                      </a:cubicBezTo>
                      <a:cubicBezTo>
                        <a:pt x="121256" y="89977"/>
                        <a:pt x="156871" y="90701"/>
                        <a:pt x="225253" y="81432"/>
                      </a:cubicBezTo>
                      <a:cubicBezTo>
                        <a:pt x="287598" y="72994"/>
                        <a:pt x="335193" y="72362"/>
                        <a:pt x="426826" y="36516"/>
                      </a:cubicBezTo>
                      <a:cubicBezTo>
                        <a:pt x="436619" y="32682"/>
                        <a:pt x="448383" y="33159"/>
                        <a:pt x="458299" y="36516"/>
                      </a:cubicBezTo>
                      <a:cubicBezTo>
                        <a:pt x="545251" y="65772"/>
                        <a:pt x="551841" y="187215"/>
                        <a:pt x="522277" y="264881"/>
                      </a:cubicBezTo>
                      <a:cubicBezTo>
                        <a:pt x="523493" y="266914"/>
                        <a:pt x="538167" y="284760"/>
                        <a:pt x="538245" y="284637"/>
                      </a:cubicBezTo>
                      <a:cubicBezTo>
                        <a:pt x="588780" y="223353"/>
                        <a:pt x="576616" y="35700"/>
                        <a:pt x="476807" y="216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" name="爱设计-8-100">
                  <a:extLst>
                    <a:ext uri="{FF2B5EF4-FFF2-40B4-BE49-F238E27FC236}">
                      <a16:creationId xmlns:a16="http://schemas.microsoft.com/office/drawing/2014/main" id="{BE0EC346-7281-A2FA-1576-242FC4DE5100}"/>
                    </a:ext>
                  </a:extLst>
                </p:cNvPr>
                <p:cNvSpPr/>
                <p:nvPr/>
              </p:nvSpPr>
              <p:spPr>
                <a:xfrm>
                  <a:off x="2380920" y="3153043"/>
                  <a:ext cx="574951" cy="828044"/>
                </a:xfrm>
                <a:custGeom>
                  <a:avLst/>
                  <a:gdLst>
                    <a:gd name="connsiteX0" fmla="*/ 450837 w 574951"/>
                    <a:gd name="connsiteY0" fmla="*/ 735111 h 828044"/>
                    <a:gd name="connsiteX1" fmla="*/ 437379 w 574951"/>
                    <a:gd name="connsiteY1" fmla="*/ 611004 h 828044"/>
                    <a:gd name="connsiteX2" fmla="*/ 550354 w 574951"/>
                    <a:gd name="connsiteY2" fmla="*/ 528626 h 828044"/>
                    <a:gd name="connsiteX3" fmla="*/ 571048 w 574951"/>
                    <a:gd name="connsiteY3" fmla="*/ 417161 h 828044"/>
                    <a:gd name="connsiteX4" fmla="*/ 542146 w 574951"/>
                    <a:gd name="connsiteY4" fmla="*/ 210075 h 828044"/>
                    <a:gd name="connsiteX5" fmla="*/ 511705 w 574951"/>
                    <a:gd name="connsiteY5" fmla="*/ 62749 h 828044"/>
                    <a:gd name="connsiteX6" fmla="*/ 468006 w 574951"/>
                    <a:gd name="connsiteY6" fmla="*/ -382 h 828044"/>
                    <a:gd name="connsiteX7" fmla="*/ 272207 w 574951"/>
                    <a:gd name="connsiteY7" fmla="*/ 68769 h 828044"/>
                    <a:gd name="connsiteX8" fmla="*/ 84554 w 574951"/>
                    <a:gd name="connsiteY8" fmla="*/ 79101 h 828044"/>
                    <a:gd name="connsiteX9" fmla="*/ 67616 w 574951"/>
                    <a:gd name="connsiteY9" fmla="*/ 212493 h 828044"/>
                    <a:gd name="connsiteX10" fmla="*/ 79565 w 574951"/>
                    <a:gd name="connsiteY10" fmla="*/ 307128 h 828044"/>
                    <a:gd name="connsiteX11" fmla="*/ -982 w 574951"/>
                    <a:gd name="connsiteY11" fmla="*/ 361544 h 828044"/>
                    <a:gd name="connsiteX12" fmla="*/ 25749 w 574951"/>
                    <a:gd name="connsiteY12" fmla="*/ 440951 h 828044"/>
                    <a:gd name="connsiteX13" fmla="*/ 92745 w 574951"/>
                    <a:gd name="connsiteY13" fmla="*/ 450543 h 828044"/>
                    <a:gd name="connsiteX14" fmla="*/ 118059 w 574951"/>
                    <a:gd name="connsiteY14" fmla="*/ 584690 h 828044"/>
                    <a:gd name="connsiteX15" fmla="*/ 115642 w 574951"/>
                    <a:gd name="connsiteY15" fmla="*/ 743657 h 828044"/>
                    <a:gd name="connsiteX16" fmla="*/ 364502 w 574951"/>
                    <a:gd name="connsiteY16" fmla="*/ 822663 h 828044"/>
                    <a:gd name="connsiteX17" fmla="*/ 450837 w 574951"/>
                    <a:gd name="connsiteY17" fmla="*/ 735111 h 828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74951" h="828044">
                      <a:moveTo>
                        <a:pt x="450837" y="735111"/>
                      </a:moveTo>
                      <a:cubicBezTo>
                        <a:pt x="449297" y="712538"/>
                        <a:pt x="438165" y="629497"/>
                        <a:pt x="437379" y="611004"/>
                      </a:cubicBezTo>
                      <a:cubicBezTo>
                        <a:pt x="515693" y="598070"/>
                        <a:pt x="535109" y="557728"/>
                        <a:pt x="550354" y="528626"/>
                      </a:cubicBezTo>
                      <a:cubicBezTo>
                        <a:pt x="565597" y="499524"/>
                        <a:pt x="577946" y="453561"/>
                        <a:pt x="571048" y="417161"/>
                      </a:cubicBezTo>
                      <a:cubicBezTo>
                        <a:pt x="564150" y="380760"/>
                        <a:pt x="542146" y="210075"/>
                        <a:pt x="542146" y="210075"/>
                      </a:cubicBezTo>
                      <a:lnTo>
                        <a:pt x="511705" y="62749"/>
                      </a:lnTo>
                      <a:cubicBezTo>
                        <a:pt x="511705" y="62749"/>
                        <a:pt x="492488" y="-4155"/>
                        <a:pt x="468006" y="-382"/>
                      </a:cubicBezTo>
                      <a:cubicBezTo>
                        <a:pt x="436040" y="25902"/>
                        <a:pt x="314289" y="57929"/>
                        <a:pt x="272207" y="68769"/>
                      </a:cubicBezTo>
                      <a:cubicBezTo>
                        <a:pt x="230125" y="79610"/>
                        <a:pt x="84554" y="79101"/>
                        <a:pt x="84554" y="79101"/>
                      </a:cubicBezTo>
                      <a:cubicBezTo>
                        <a:pt x="84554" y="79101"/>
                        <a:pt x="63351" y="178972"/>
                        <a:pt x="67616" y="212493"/>
                      </a:cubicBezTo>
                      <a:cubicBezTo>
                        <a:pt x="71881" y="246014"/>
                        <a:pt x="84122" y="283816"/>
                        <a:pt x="79565" y="307128"/>
                      </a:cubicBezTo>
                      <a:cubicBezTo>
                        <a:pt x="35804" y="315535"/>
                        <a:pt x="4115" y="329701"/>
                        <a:pt x="-982" y="361544"/>
                      </a:cubicBezTo>
                      <a:cubicBezTo>
                        <a:pt x="-6078" y="393387"/>
                        <a:pt x="10012" y="431727"/>
                        <a:pt x="25749" y="440951"/>
                      </a:cubicBezTo>
                      <a:cubicBezTo>
                        <a:pt x="41486" y="450174"/>
                        <a:pt x="68108" y="445816"/>
                        <a:pt x="92745" y="450543"/>
                      </a:cubicBezTo>
                      <a:cubicBezTo>
                        <a:pt x="109560" y="501757"/>
                        <a:pt x="114302" y="551415"/>
                        <a:pt x="118059" y="584690"/>
                      </a:cubicBezTo>
                      <a:cubicBezTo>
                        <a:pt x="121816" y="617964"/>
                        <a:pt x="117982" y="709412"/>
                        <a:pt x="115642" y="743657"/>
                      </a:cubicBezTo>
                      <a:cubicBezTo>
                        <a:pt x="188551" y="814733"/>
                        <a:pt x="300939" y="838908"/>
                        <a:pt x="364502" y="822663"/>
                      </a:cubicBezTo>
                      <a:cubicBezTo>
                        <a:pt x="467559" y="796256"/>
                        <a:pt x="452315" y="757669"/>
                        <a:pt x="450837" y="73511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" name="爱设计-8-101">
                  <a:extLst>
                    <a:ext uri="{FF2B5EF4-FFF2-40B4-BE49-F238E27FC236}">
                      <a16:creationId xmlns:a16="http://schemas.microsoft.com/office/drawing/2014/main" id="{AEBD9F91-A72D-C5F4-A3A9-F70C76458606}"/>
                    </a:ext>
                  </a:extLst>
                </p:cNvPr>
                <p:cNvSpPr/>
                <p:nvPr/>
              </p:nvSpPr>
              <p:spPr>
                <a:xfrm>
                  <a:off x="2695288" y="3146080"/>
                  <a:ext cx="261727" cy="623769"/>
                </a:xfrm>
                <a:custGeom>
                  <a:avLst/>
                  <a:gdLst>
                    <a:gd name="connsiteX0" fmla="*/ 87427 w 261727"/>
                    <a:gd name="connsiteY0" fmla="*/ 623234 h 623769"/>
                    <a:gd name="connsiteX1" fmla="*/ 1199 w 261727"/>
                    <a:gd name="connsiteY1" fmla="*/ 614134 h 623769"/>
                    <a:gd name="connsiteX2" fmla="*/ -1896 w 261727"/>
                    <a:gd name="connsiteY2" fmla="*/ 609868 h 623769"/>
                    <a:gd name="connsiteX3" fmla="*/ 2370 w 261727"/>
                    <a:gd name="connsiteY3" fmla="*/ 606773 h 623769"/>
                    <a:gd name="connsiteX4" fmla="*/ 89844 w 261727"/>
                    <a:gd name="connsiteY4" fmla="*/ 615766 h 623769"/>
                    <a:gd name="connsiteX5" fmla="*/ 218124 w 261727"/>
                    <a:gd name="connsiteY5" fmla="*/ 568356 h 623769"/>
                    <a:gd name="connsiteX6" fmla="*/ 246871 w 261727"/>
                    <a:gd name="connsiteY6" fmla="*/ 369955 h 623769"/>
                    <a:gd name="connsiteX7" fmla="*/ 201294 w 261727"/>
                    <a:gd name="connsiteY7" fmla="*/ 112564 h 623769"/>
                    <a:gd name="connsiteX8" fmla="*/ 150820 w 261727"/>
                    <a:gd name="connsiteY8" fmla="*/ 5626 h 623769"/>
                    <a:gd name="connsiteX9" fmla="*/ 151205 w 261727"/>
                    <a:gd name="connsiteY9" fmla="*/ 360 h 623769"/>
                    <a:gd name="connsiteX10" fmla="*/ 156471 w 261727"/>
                    <a:gd name="connsiteY10" fmla="*/ 761 h 623769"/>
                    <a:gd name="connsiteX11" fmla="*/ 208516 w 261727"/>
                    <a:gd name="connsiteY11" fmla="*/ 110732 h 623769"/>
                    <a:gd name="connsiteX12" fmla="*/ 254263 w 261727"/>
                    <a:gd name="connsiteY12" fmla="*/ 369062 h 623769"/>
                    <a:gd name="connsiteX13" fmla="*/ 223759 w 261727"/>
                    <a:gd name="connsiteY13" fmla="*/ 573221 h 623769"/>
                    <a:gd name="connsiteX14" fmla="*/ 90045 w 261727"/>
                    <a:gd name="connsiteY14" fmla="*/ 623203 h 623769"/>
                    <a:gd name="connsiteX15" fmla="*/ 87427 w 261727"/>
                    <a:gd name="connsiteY15" fmla="*/ 623234 h 623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1727" h="623769">
                      <a:moveTo>
                        <a:pt x="87427" y="623234"/>
                      </a:moveTo>
                      <a:cubicBezTo>
                        <a:pt x="70151" y="623234"/>
                        <a:pt x="34782" y="619523"/>
                        <a:pt x="1199" y="614134"/>
                      </a:cubicBezTo>
                      <a:cubicBezTo>
                        <a:pt x="-833" y="613810"/>
                        <a:pt x="-2219" y="611901"/>
                        <a:pt x="-1896" y="609868"/>
                      </a:cubicBezTo>
                      <a:cubicBezTo>
                        <a:pt x="-1572" y="607836"/>
                        <a:pt x="337" y="606450"/>
                        <a:pt x="2370" y="606773"/>
                      </a:cubicBezTo>
                      <a:cubicBezTo>
                        <a:pt x="36799" y="612301"/>
                        <a:pt x="74400" y="616197"/>
                        <a:pt x="89844" y="615766"/>
                      </a:cubicBezTo>
                      <a:cubicBezTo>
                        <a:pt x="150019" y="614226"/>
                        <a:pt x="191978" y="598659"/>
                        <a:pt x="218124" y="568356"/>
                      </a:cubicBezTo>
                      <a:cubicBezTo>
                        <a:pt x="258882" y="521131"/>
                        <a:pt x="255525" y="441570"/>
                        <a:pt x="246871" y="369955"/>
                      </a:cubicBezTo>
                      <a:cubicBezTo>
                        <a:pt x="239512" y="309087"/>
                        <a:pt x="218093" y="178544"/>
                        <a:pt x="201294" y="112564"/>
                      </a:cubicBezTo>
                      <a:cubicBezTo>
                        <a:pt x="188729" y="63214"/>
                        <a:pt x="174579" y="33235"/>
                        <a:pt x="150820" y="5626"/>
                      </a:cubicBezTo>
                      <a:cubicBezTo>
                        <a:pt x="149480" y="4071"/>
                        <a:pt x="149650" y="1715"/>
                        <a:pt x="151205" y="360"/>
                      </a:cubicBezTo>
                      <a:cubicBezTo>
                        <a:pt x="152775" y="-979"/>
                        <a:pt x="155131" y="-794"/>
                        <a:pt x="156471" y="761"/>
                      </a:cubicBezTo>
                      <a:cubicBezTo>
                        <a:pt x="180722" y="28954"/>
                        <a:pt x="195797" y="60812"/>
                        <a:pt x="208516" y="110732"/>
                      </a:cubicBezTo>
                      <a:cubicBezTo>
                        <a:pt x="225453" y="176943"/>
                        <a:pt x="246887" y="307994"/>
                        <a:pt x="254263" y="369062"/>
                      </a:cubicBezTo>
                      <a:cubicBezTo>
                        <a:pt x="263116" y="442294"/>
                        <a:pt x="266412" y="523810"/>
                        <a:pt x="223759" y="573221"/>
                      </a:cubicBezTo>
                      <a:cubicBezTo>
                        <a:pt x="196166" y="605203"/>
                        <a:pt x="152421" y="621555"/>
                        <a:pt x="90045" y="623203"/>
                      </a:cubicBezTo>
                      <a:cubicBezTo>
                        <a:pt x="89229" y="623234"/>
                        <a:pt x="88351" y="623234"/>
                        <a:pt x="87427" y="62323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0" name="爱设计-8-102">
                  <a:extLst>
                    <a:ext uri="{FF2B5EF4-FFF2-40B4-BE49-F238E27FC236}">
                      <a16:creationId xmlns:a16="http://schemas.microsoft.com/office/drawing/2014/main" id="{C8997EA5-FD03-958B-D0BA-10618F8A77D3}"/>
                    </a:ext>
                  </a:extLst>
                </p:cNvPr>
                <p:cNvSpPr/>
                <p:nvPr/>
              </p:nvSpPr>
              <p:spPr>
                <a:xfrm>
                  <a:off x="2375797" y="3456533"/>
                  <a:ext cx="125239" cy="157059"/>
                </a:xfrm>
                <a:custGeom>
                  <a:avLst/>
                  <a:gdLst>
                    <a:gd name="connsiteX0" fmla="*/ 76172 w 125239"/>
                    <a:gd name="connsiteY0" fmla="*/ 156523 h 157059"/>
                    <a:gd name="connsiteX1" fmla="*/ -1941 w 125239"/>
                    <a:gd name="connsiteY1" fmla="*/ 77578 h 157059"/>
                    <a:gd name="connsiteX2" fmla="*/ 77003 w 125239"/>
                    <a:gd name="connsiteY2" fmla="*/ -535 h 157059"/>
                    <a:gd name="connsiteX3" fmla="*/ 94403 w 125239"/>
                    <a:gd name="connsiteY3" fmla="*/ 1513 h 157059"/>
                    <a:gd name="connsiteX4" fmla="*/ 97159 w 125239"/>
                    <a:gd name="connsiteY4" fmla="*/ 6009 h 157059"/>
                    <a:gd name="connsiteX5" fmla="*/ 92663 w 125239"/>
                    <a:gd name="connsiteY5" fmla="*/ 8766 h 157059"/>
                    <a:gd name="connsiteX6" fmla="*/ 7051 w 125239"/>
                    <a:gd name="connsiteY6" fmla="*/ 61519 h 157059"/>
                    <a:gd name="connsiteX7" fmla="*/ 59804 w 125239"/>
                    <a:gd name="connsiteY7" fmla="*/ 147130 h 157059"/>
                    <a:gd name="connsiteX8" fmla="*/ 117454 w 125239"/>
                    <a:gd name="connsiteY8" fmla="*/ 135890 h 157059"/>
                    <a:gd name="connsiteX9" fmla="*/ 122642 w 125239"/>
                    <a:gd name="connsiteY9" fmla="*/ 136845 h 157059"/>
                    <a:gd name="connsiteX10" fmla="*/ 121780 w 125239"/>
                    <a:gd name="connsiteY10" fmla="*/ 141957 h 157059"/>
                    <a:gd name="connsiteX11" fmla="*/ 89907 w 125239"/>
                    <a:gd name="connsiteY11" fmla="*/ 155307 h 157059"/>
                    <a:gd name="connsiteX12" fmla="*/ 76172 w 125239"/>
                    <a:gd name="connsiteY12" fmla="*/ 156523 h 157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5239" h="157059">
                      <a:moveTo>
                        <a:pt x="76172" y="156523"/>
                      </a:moveTo>
                      <a:cubicBezTo>
                        <a:pt x="32796" y="156292"/>
                        <a:pt x="-2173" y="120939"/>
                        <a:pt x="-1941" y="77578"/>
                      </a:cubicBezTo>
                      <a:cubicBezTo>
                        <a:pt x="-1711" y="34203"/>
                        <a:pt x="33643" y="-766"/>
                        <a:pt x="77003" y="-535"/>
                      </a:cubicBezTo>
                      <a:cubicBezTo>
                        <a:pt x="82870" y="-504"/>
                        <a:pt x="88705" y="189"/>
                        <a:pt x="94403" y="1513"/>
                      </a:cubicBezTo>
                      <a:cubicBezTo>
                        <a:pt x="96404" y="1990"/>
                        <a:pt x="97636" y="4008"/>
                        <a:pt x="97159" y="6009"/>
                      </a:cubicBezTo>
                      <a:cubicBezTo>
                        <a:pt x="96682" y="8011"/>
                        <a:pt x="94665" y="9243"/>
                        <a:pt x="92663" y="8766"/>
                      </a:cubicBezTo>
                      <a:cubicBezTo>
                        <a:pt x="54461" y="-304"/>
                        <a:pt x="16120" y="23316"/>
                        <a:pt x="7051" y="61519"/>
                      </a:cubicBezTo>
                      <a:cubicBezTo>
                        <a:pt x="-2018" y="99736"/>
                        <a:pt x="21602" y="138061"/>
                        <a:pt x="59804" y="147130"/>
                      </a:cubicBezTo>
                      <a:cubicBezTo>
                        <a:pt x="79744" y="151873"/>
                        <a:pt x="100762" y="147762"/>
                        <a:pt x="117454" y="135890"/>
                      </a:cubicBezTo>
                      <a:cubicBezTo>
                        <a:pt x="119147" y="134720"/>
                        <a:pt x="121472" y="135151"/>
                        <a:pt x="122642" y="136845"/>
                      </a:cubicBezTo>
                      <a:cubicBezTo>
                        <a:pt x="123782" y="138492"/>
                        <a:pt x="123397" y="140756"/>
                        <a:pt x="121780" y="141957"/>
                      </a:cubicBezTo>
                      <a:cubicBezTo>
                        <a:pt x="112295" y="148732"/>
                        <a:pt x="101393" y="153305"/>
                        <a:pt x="89907" y="155307"/>
                      </a:cubicBezTo>
                      <a:cubicBezTo>
                        <a:pt x="85380" y="156107"/>
                        <a:pt x="80776" y="156523"/>
                        <a:pt x="76172" y="15652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1" name="爱设计-8-103">
                  <a:extLst>
                    <a:ext uri="{FF2B5EF4-FFF2-40B4-BE49-F238E27FC236}">
                      <a16:creationId xmlns:a16="http://schemas.microsoft.com/office/drawing/2014/main" id="{DC1D9E9F-B7AE-B7BC-F062-DF77C30616B1}"/>
                    </a:ext>
                  </a:extLst>
                </p:cNvPr>
                <p:cNvSpPr/>
                <p:nvPr/>
              </p:nvSpPr>
              <p:spPr>
                <a:xfrm>
                  <a:off x="2412155" y="3490438"/>
                  <a:ext cx="45777" cy="52416"/>
                </a:xfrm>
                <a:custGeom>
                  <a:avLst/>
                  <a:gdLst>
                    <a:gd name="connsiteX0" fmla="*/ 2690 w 45777"/>
                    <a:gd name="connsiteY0" fmla="*/ 51880 h 52416"/>
                    <a:gd name="connsiteX1" fmla="*/ -959 w 45777"/>
                    <a:gd name="connsiteY1" fmla="*/ 48800 h 52416"/>
                    <a:gd name="connsiteX2" fmla="*/ 5384 w 45777"/>
                    <a:gd name="connsiteY2" fmla="*/ 15587 h 52416"/>
                    <a:gd name="connsiteX3" fmla="*/ 39983 w 45777"/>
                    <a:gd name="connsiteY3" fmla="*/ -534 h 52416"/>
                    <a:gd name="connsiteX4" fmla="*/ 43833 w 45777"/>
                    <a:gd name="connsiteY4" fmla="*/ 3069 h 52416"/>
                    <a:gd name="connsiteX5" fmla="*/ 40568 w 45777"/>
                    <a:gd name="connsiteY5" fmla="*/ 6888 h 52416"/>
                    <a:gd name="connsiteX6" fmla="*/ 11313 w 45777"/>
                    <a:gd name="connsiteY6" fmla="*/ 20114 h 52416"/>
                    <a:gd name="connsiteX7" fmla="*/ 6370 w 45777"/>
                    <a:gd name="connsiteY7" fmla="*/ 47430 h 52416"/>
                    <a:gd name="connsiteX8" fmla="*/ 3413 w 45777"/>
                    <a:gd name="connsiteY8" fmla="*/ 51772 h 52416"/>
                    <a:gd name="connsiteX9" fmla="*/ 3413 w 45777"/>
                    <a:gd name="connsiteY9" fmla="*/ 51772 h 52416"/>
                    <a:gd name="connsiteX10" fmla="*/ 2690 w 45777"/>
                    <a:gd name="connsiteY10" fmla="*/ 51880 h 52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777" h="52416">
                      <a:moveTo>
                        <a:pt x="2690" y="51880"/>
                      </a:moveTo>
                      <a:cubicBezTo>
                        <a:pt x="888" y="51865"/>
                        <a:pt x="-652" y="50571"/>
                        <a:pt x="-959" y="48800"/>
                      </a:cubicBezTo>
                      <a:cubicBezTo>
                        <a:pt x="-3423" y="35743"/>
                        <a:pt x="-1237" y="24256"/>
                        <a:pt x="5384" y="15587"/>
                      </a:cubicBezTo>
                      <a:cubicBezTo>
                        <a:pt x="12498" y="6349"/>
                        <a:pt x="24462" y="698"/>
                        <a:pt x="39983" y="-534"/>
                      </a:cubicBezTo>
                      <a:cubicBezTo>
                        <a:pt x="42047" y="-596"/>
                        <a:pt x="43756" y="1006"/>
                        <a:pt x="43833" y="3069"/>
                      </a:cubicBezTo>
                      <a:cubicBezTo>
                        <a:pt x="43894" y="4994"/>
                        <a:pt x="42478" y="6641"/>
                        <a:pt x="40568" y="6888"/>
                      </a:cubicBezTo>
                      <a:cubicBezTo>
                        <a:pt x="27219" y="7950"/>
                        <a:pt x="17087" y="12523"/>
                        <a:pt x="11313" y="20114"/>
                      </a:cubicBezTo>
                      <a:cubicBezTo>
                        <a:pt x="6016" y="27043"/>
                        <a:pt x="4307" y="36482"/>
                        <a:pt x="6370" y="47430"/>
                      </a:cubicBezTo>
                      <a:cubicBezTo>
                        <a:pt x="6755" y="49447"/>
                        <a:pt x="5431" y="51387"/>
                        <a:pt x="3413" y="51772"/>
                      </a:cubicBezTo>
                      <a:cubicBezTo>
                        <a:pt x="3413" y="51772"/>
                        <a:pt x="3413" y="51772"/>
                        <a:pt x="3413" y="51772"/>
                      </a:cubicBezTo>
                      <a:cubicBezTo>
                        <a:pt x="3182" y="51834"/>
                        <a:pt x="2936" y="51865"/>
                        <a:pt x="2690" y="518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2" name="爱设计-8-104">
                  <a:extLst>
                    <a:ext uri="{FF2B5EF4-FFF2-40B4-BE49-F238E27FC236}">
                      <a16:creationId xmlns:a16="http://schemas.microsoft.com/office/drawing/2014/main" id="{38443335-9584-6E5E-958C-8F94301B4BE3}"/>
                    </a:ext>
                  </a:extLst>
                </p:cNvPr>
                <p:cNvSpPr/>
                <p:nvPr/>
              </p:nvSpPr>
              <p:spPr>
                <a:xfrm>
                  <a:off x="2852161" y="3375017"/>
                  <a:ext cx="34396" cy="56401"/>
                </a:xfrm>
                <a:custGeom>
                  <a:avLst/>
                  <a:gdLst>
                    <a:gd name="connsiteX0" fmla="*/ -1203 w 34396"/>
                    <a:gd name="connsiteY0" fmla="*/ 30569 h 56401"/>
                    <a:gd name="connsiteX1" fmla="*/ 20215 w 34396"/>
                    <a:gd name="connsiteY1" fmla="*/ 55714 h 56401"/>
                    <a:gd name="connsiteX2" fmla="*/ 31718 w 34396"/>
                    <a:gd name="connsiteY2" fmla="*/ 24749 h 56401"/>
                    <a:gd name="connsiteX3" fmla="*/ 10284 w 34396"/>
                    <a:gd name="connsiteY3" fmla="*/ -381 h 56401"/>
                    <a:gd name="connsiteX4" fmla="*/ -1203 w 34396"/>
                    <a:gd name="connsiteY4" fmla="*/ 30569 h 56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396" h="56401">
                      <a:moveTo>
                        <a:pt x="-1203" y="30569"/>
                      </a:moveTo>
                      <a:cubicBezTo>
                        <a:pt x="1538" y="46075"/>
                        <a:pt x="11115" y="57315"/>
                        <a:pt x="20215" y="55714"/>
                      </a:cubicBezTo>
                      <a:cubicBezTo>
                        <a:pt x="29315" y="54112"/>
                        <a:pt x="34458" y="40316"/>
                        <a:pt x="31718" y="24749"/>
                      </a:cubicBezTo>
                      <a:cubicBezTo>
                        <a:pt x="28977" y="9181"/>
                        <a:pt x="19399" y="-1997"/>
                        <a:pt x="10284" y="-381"/>
                      </a:cubicBezTo>
                      <a:cubicBezTo>
                        <a:pt x="1168" y="1236"/>
                        <a:pt x="-3944" y="15017"/>
                        <a:pt x="-1203" y="3056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3" name="爱设计-8-105">
                  <a:extLst>
                    <a:ext uri="{FF2B5EF4-FFF2-40B4-BE49-F238E27FC236}">
                      <a16:creationId xmlns:a16="http://schemas.microsoft.com/office/drawing/2014/main" id="{A8759B6C-D514-40DE-00ED-90D485512B32}"/>
                    </a:ext>
                  </a:extLst>
                </p:cNvPr>
                <p:cNvSpPr/>
                <p:nvPr/>
              </p:nvSpPr>
              <p:spPr>
                <a:xfrm>
                  <a:off x="2802586" y="3297721"/>
                  <a:ext cx="114104" cy="24128"/>
                </a:xfrm>
                <a:custGeom>
                  <a:avLst/>
                  <a:gdLst>
                    <a:gd name="connsiteX0" fmla="*/ 108439 w 114104"/>
                    <a:gd name="connsiteY0" fmla="*/ 23593 h 24128"/>
                    <a:gd name="connsiteX1" fmla="*/ 106514 w 114104"/>
                    <a:gd name="connsiteY1" fmla="*/ 23069 h 24128"/>
                    <a:gd name="connsiteX2" fmla="*/ 3179 w 114104"/>
                    <a:gd name="connsiteY2" fmla="*/ 14292 h 24128"/>
                    <a:gd name="connsiteX3" fmla="*/ -1671 w 114104"/>
                    <a:gd name="connsiteY3" fmla="*/ 12229 h 24128"/>
                    <a:gd name="connsiteX4" fmla="*/ 392 w 114104"/>
                    <a:gd name="connsiteY4" fmla="*/ 7379 h 24128"/>
                    <a:gd name="connsiteX5" fmla="*/ 562 w 114104"/>
                    <a:gd name="connsiteY5" fmla="*/ 7317 h 24128"/>
                    <a:gd name="connsiteX6" fmla="*/ 110364 w 114104"/>
                    <a:gd name="connsiteY6" fmla="*/ 16679 h 24128"/>
                    <a:gd name="connsiteX7" fmla="*/ 111626 w 114104"/>
                    <a:gd name="connsiteY7" fmla="*/ 21791 h 24128"/>
                    <a:gd name="connsiteX8" fmla="*/ 108439 w 114104"/>
                    <a:gd name="connsiteY8" fmla="*/ 23593 h 24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104" h="24128">
                      <a:moveTo>
                        <a:pt x="108439" y="23593"/>
                      </a:moveTo>
                      <a:cubicBezTo>
                        <a:pt x="107761" y="23593"/>
                        <a:pt x="107099" y="23408"/>
                        <a:pt x="106514" y="23069"/>
                      </a:cubicBezTo>
                      <a:cubicBezTo>
                        <a:pt x="77489" y="5562"/>
                        <a:pt x="35961" y="2036"/>
                        <a:pt x="3179" y="14292"/>
                      </a:cubicBezTo>
                      <a:cubicBezTo>
                        <a:pt x="1270" y="15062"/>
                        <a:pt x="-901" y="14138"/>
                        <a:pt x="-1671" y="12229"/>
                      </a:cubicBezTo>
                      <a:cubicBezTo>
                        <a:pt x="-2441" y="10320"/>
                        <a:pt x="-1517" y="8149"/>
                        <a:pt x="392" y="7379"/>
                      </a:cubicBezTo>
                      <a:cubicBezTo>
                        <a:pt x="439" y="7363"/>
                        <a:pt x="500" y="7333"/>
                        <a:pt x="562" y="7317"/>
                      </a:cubicBezTo>
                      <a:cubicBezTo>
                        <a:pt x="35977" y="-5894"/>
                        <a:pt x="79014" y="-2214"/>
                        <a:pt x="110364" y="16679"/>
                      </a:cubicBezTo>
                      <a:cubicBezTo>
                        <a:pt x="112119" y="17741"/>
                        <a:pt x="112689" y="20036"/>
                        <a:pt x="111626" y="21791"/>
                      </a:cubicBezTo>
                      <a:cubicBezTo>
                        <a:pt x="110964" y="22915"/>
                        <a:pt x="109748" y="23608"/>
                        <a:pt x="108439" y="2359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4" name="爱设计-8-106">
                  <a:extLst>
                    <a:ext uri="{FF2B5EF4-FFF2-40B4-BE49-F238E27FC236}">
                      <a16:creationId xmlns:a16="http://schemas.microsoft.com/office/drawing/2014/main" id="{25610D47-C018-41F4-B82F-266F4182268E}"/>
                    </a:ext>
                  </a:extLst>
                </p:cNvPr>
                <p:cNvSpPr/>
                <p:nvPr/>
              </p:nvSpPr>
              <p:spPr>
                <a:xfrm rot="-590468">
                  <a:off x="2586838" y="3425485"/>
                  <a:ext cx="33234" cy="56666"/>
                </a:xfrm>
                <a:custGeom>
                  <a:avLst/>
                  <a:gdLst>
                    <a:gd name="connsiteX0" fmla="*/ 31271 w 33234"/>
                    <a:gd name="connsiteY0" fmla="*/ 27803 h 56666"/>
                    <a:gd name="connsiteX1" fmla="*/ 14654 w 33234"/>
                    <a:gd name="connsiteY1" fmla="*/ 56136 h 56666"/>
                    <a:gd name="connsiteX2" fmla="*/ -1963 w 33234"/>
                    <a:gd name="connsiteY2" fmla="*/ 27803 h 56666"/>
                    <a:gd name="connsiteX3" fmla="*/ 14654 w 33234"/>
                    <a:gd name="connsiteY3" fmla="*/ -530 h 56666"/>
                    <a:gd name="connsiteX4" fmla="*/ 31271 w 33234"/>
                    <a:gd name="connsiteY4" fmla="*/ 27803 h 56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234" h="56666">
                      <a:moveTo>
                        <a:pt x="31271" y="27803"/>
                      </a:moveTo>
                      <a:cubicBezTo>
                        <a:pt x="31271" y="43451"/>
                        <a:pt x="23831" y="56136"/>
                        <a:pt x="14654" y="56136"/>
                      </a:cubicBezTo>
                      <a:cubicBezTo>
                        <a:pt x="5477" y="56136"/>
                        <a:pt x="-1963" y="43451"/>
                        <a:pt x="-1963" y="27803"/>
                      </a:cubicBezTo>
                      <a:cubicBezTo>
                        <a:pt x="-1963" y="12155"/>
                        <a:pt x="5476" y="-530"/>
                        <a:pt x="14654" y="-530"/>
                      </a:cubicBezTo>
                      <a:cubicBezTo>
                        <a:pt x="23831" y="-530"/>
                        <a:pt x="31271" y="12155"/>
                        <a:pt x="31271" y="2780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" name="爱设计-8-107">
                  <a:extLst>
                    <a:ext uri="{FF2B5EF4-FFF2-40B4-BE49-F238E27FC236}">
                      <a16:creationId xmlns:a16="http://schemas.microsoft.com/office/drawing/2014/main" id="{C1FFA5EC-E31B-6702-1C68-D565CAD97F33}"/>
                    </a:ext>
                  </a:extLst>
                </p:cNvPr>
                <p:cNvSpPr/>
                <p:nvPr/>
              </p:nvSpPr>
              <p:spPr>
                <a:xfrm>
                  <a:off x="2554201" y="3330965"/>
                  <a:ext cx="111215" cy="62084"/>
                </a:xfrm>
                <a:custGeom>
                  <a:avLst/>
                  <a:gdLst>
                    <a:gd name="connsiteX0" fmla="*/ 1781 w 111215"/>
                    <a:gd name="connsiteY0" fmla="*/ 61548 h 62084"/>
                    <a:gd name="connsiteX1" fmla="*/ -175 w 111215"/>
                    <a:gd name="connsiteY1" fmla="*/ 60978 h 62084"/>
                    <a:gd name="connsiteX2" fmla="*/ -1391 w 111215"/>
                    <a:gd name="connsiteY2" fmla="*/ 55866 h 62084"/>
                    <a:gd name="connsiteX3" fmla="*/ -1376 w 111215"/>
                    <a:gd name="connsiteY3" fmla="*/ 55851 h 62084"/>
                    <a:gd name="connsiteX4" fmla="*/ 104730 w 111215"/>
                    <a:gd name="connsiteY4" fmla="*/ -536 h 62084"/>
                    <a:gd name="connsiteX5" fmla="*/ 105546 w 111215"/>
                    <a:gd name="connsiteY5" fmla="*/ -536 h 62084"/>
                    <a:gd name="connsiteX6" fmla="*/ 109273 w 111215"/>
                    <a:gd name="connsiteY6" fmla="*/ 3190 h 62084"/>
                    <a:gd name="connsiteX7" fmla="*/ 105546 w 111215"/>
                    <a:gd name="connsiteY7" fmla="*/ 6917 h 62084"/>
                    <a:gd name="connsiteX8" fmla="*/ 104746 w 111215"/>
                    <a:gd name="connsiteY8" fmla="*/ 6917 h 62084"/>
                    <a:gd name="connsiteX9" fmla="*/ 4983 w 111215"/>
                    <a:gd name="connsiteY9" fmla="*/ 59777 h 62084"/>
                    <a:gd name="connsiteX10" fmla="*/ 1781 w 111215"/>
                    <a:gd name="connsiteY10" fmla="*/ 61548 h 62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1215" h="62084">
                      <a:moveTo>
                        <a:pt x="1781" y="61548"/>
                      </a:moveTo>
                      <a:cubicBezTo>
                        <a:pt x="1087" y="61548"/>
                        <a:pt x="410" y="61348"/>
                        <a:pt x="-175" y="60978"/>
                      </a:cubicBezTo>
                      <a:cubicBezTo>
                        <a:pt x="-1915" y="59901"/>
                        <a:pt x="-2469" y="57622"/>
                        <a:pt x="-1391" y="55866"/>
                      </a:cubicBezTo>
                      <a:cubicBezTo>
                        <a:pt x="-1391" y="55866"/>
                        <a:pt x="-1376" y="55851"/>
                        <a:pt x="-1376" y="55851"/>
                      </a:cubicBezTo>
                      <a:cubicBezTo>
                        <a:pt x="19272" y="22576"/>
                        <a:pt x="62817" y="-536"/>
                        <a:pt x="104730" y="-536"/>
                      </a:cubicBezTo>
                      <a:lnTo>
                        <a:pt x="105546" y="-536"/>
                      </a:lnTo>
                      <a:cubicBezTo>
                        <a:pt x="107610" y="-536"/>
                        <a:pt x="109273" y="1127"/>
                        <a:pt x="109273" y="3190"/>
                      </a:cubicBezTo>
                      <a:cubicBezTo>
                        <a:pt x="109273" y="5254"/>
                        <a:pt x="107610" y="6917"/>
                        <a:pt x="105546" y="6917"/>
                      </a:cubicBezTo>
                      <a:lnTo>
                        <a:pt x="104746" y="6917"/>
                      </a:lnTo>
                      <a:cubicBezTo>
                        <a:pt x="65281" y="6917"/>
                        <a:pt x="24354" y="28566"/>
                        <a:pt x="4983" y="59777"/>
                      </a:cubicBezTo>
                      <a:cubicBezTo>
                        <a:pt x="4306" y="60886"/>
                        <a:pt x="3089" y="61563"/>
                        <a:pt x="1781" y="6154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" name="爱设计-8-108">
                  <a:extLst>
                    <a:ext uri="{FF2B5EF4-FFF2-40B4-BE49-F238E27FC236}">
                      <a16:creationId xmlns:a16="http://schemas.microsoft.com/office/drawing/2014/main" id="{6EC9145B-1C77-035F-2F82-94E9F3C7686C}"/>
                    </a:ext>
                  </a:extLst>
                </p:cNvPr>
                <p:cNvSpPr/>
                <p:nvPr/>
              </p:nvSpPr>
              <p:spPr>
                <a:xfrm>
                  <a:off x="2761432" y="3409812"/>
                  <a:ext cx="80465" cy="144991"/>
                </a:xfrm>
                <a:custGeom>
                  <a:avLst/>
                  <a:gdLst>
                    <a:gd name="connsiteX0" fmla="*/ 40776 w 80465"/>
                    <a:gd name="connsiteY0" fmla="*/ 144455 h 144991"/>
                    <a:gd name="connsiteX1" fmla="*/ 36988 w 80465"/>
                    <a:gd name="connsiteY1" fmla="*/ 140806 h 144991"/>
                    <a:gd name="connsiteX2" fmla="*/ 40376 w 80465"/>
                    <a:gd name="connsiteY2" fmla="*/ 137018 h 144991"/>
                    <a:gd name="connsiteX3" fmla="*/ 67291 w 80465"/>
                    <a:gd name="connsiteY3" fmla="*/ 125578 h 144991"/>
                    <a:gd name="connsiteX4" fmla="*/ 70617 w 80465"/>
                    <a:gd name="connsiteY4" fmla="*/ 108393 h 144991"/>
                    <a:gd name="connsiteX5" fmla="*/ 34725 w 80465"/>
                    <a:gd name="connsiteY5" fmla="*/ 78999 h 144991"/>
                    <a:gd name="connsiteX6" fmla="*/ -1891 w 80465"/>
                    <a:gd name="connsiteY6" fmla="*/ 3811 h 144991"/>
                    <a:gd name="connsiteX7" fmla="*/ 1173 w 80465"/>
                    <a:gd name="connsiteY7" fmla="*/ -485 h 144991"/>
                    <a:gd name="connsiteX8" fmla="*/ 5454 w 80465"/>
                    <a:gd name="connsiteY8" fmla="*/ 2580 h 144991"/>
                    <a:gd name="connsiteX9" fmla="*/ 5500 w 80465"/>
                    <a:gd name="connsiteY9" fmla="*/ 2918 h 144991"/>
                    <a:gd name="connsiteX10" fmla="*/ 36018 w 80465"/>
                    <a:gd name="connsiteY10" fmla="*/ 71670 h 144991"/>
                    <a:gd name="connsiteX11" fmla="*/ 77962 w 80465"/>
                    <a:gd name="connsiteY11" fmla="*/ 107192 h 144991"/>
                    <a:gd name="connsiteX12" fmla="*/ 73220 w 80465"/>
                    <a:gd name="connsiteY12" fmla="*/ 130089 h 144991"/>
                    <a:gd name="connsiteX13" fmla="*/ 41192 w 80465"/>
                    <a:gd name="connsiteY13" fmla="*/ 144424 h 144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0465" h="144991">
                      <a:moveTo>
                        <a:pt x="40776" y="144455"/>
                      </a:moveTo>
                      <a:cubicBezTo>
                        <a:pt x="38713" y="144486"/>
                        <a:pt x="37019" y="142854"/>
                        <a:pt x="36988" y="140806"/>
                      </a:cubicBezTo>
                      <a:cubicBezTo>
                        <a:pt x="36942" y="138850"/>
                        <a:pt x="38420" y="137187"/>
                        <a:pt x="40376" y="137018"/>
                      </a:cubicBezTo>
                      <a:cubicBezTo>
                        <a:pt x="53541" y="135586"/>
                        <a:pt x="62595" y="131737"/>
                        <a:pt x="67291" y="125578"/>
                      </a:cubicBezTo>
                      <a:cubicBezTo>
                        <a:pt x="70679" y="121112"/>
                        <a:pt x="71772" y="115492"/>
                        <a:pt x="70617" y="108393"/>
                      </a:cubicBezTo>
                      <a:cubicBezTo>
                        <a:pt x="68200" y="93504"/>
                        <a:pt x="50462" y="81755"/>
                        <a:pt x="34725" y="78999"/>
                      </a:cubicBezTo>
                      <a:cubicBezTo>
                        <a:pt x="16078" y="75735"/>
                        <a:pt x="3760" y="50436"/>
                        <a:pt x="-1891" y="3811"/>
                      </a:cubicBezTo>
                      <a:cubicBezTo>
                        <a:pt x="-2230" y="1779"/>
                        <a:pt x="-860" y="-146"/>
                        <a:pt x="1173" y="-485"/>
                      </a:cubicBezTo>
                      <a:cubicBezTo>
                        <a:pt x="3190" y="-823"/>
                        <a:pt x="5115" y="547"/>
                        <a:pt x="5454" y="2580"/>
                      </a:cubicBezTo>
                      <a:cubicBezTo>
                        <a:pt x="5485" y="2687"/>
                        <a:pt x="5485" y="2811"/>
                        <a:pt x="5500" y="2918"/>
                      </a:cubicBezTo>
                      <a:cubicBezTo>
                        <a:pt x="10566" y="44693"/>
                        <a:pt x="21406" y="69129"/>
                        <a:pt x="36018" y="71670"/>
                      </a:cubicBezTo>
                      <a:cubicBezTo>
                        <a:pt x="54064" y="74749"/>
                        <a:pt x="74898" y="88361"/>
                        <a:pt x="77962" y="107192"/>
                      </a:cubicBezTo>
                      <a:cubicBezTo>
                        <a:pt x="79502" y="116293"/>
                        <a:pt x="77854" y="123991"/>
                        <a:pt x="73220" y="130089"/>
                      </a:cubicBezTo>
                      <a:cubicBezTo>
                        <a:pt x="67245" y="137927"/>
                        <a:pt x="56467" y="142762"/>
                        <a:pt x="41192" y="14442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" name="爱设计-8-109">
                  <a:extLst>
                    <a:ext uri="{FF2B5EF4-FFF2-40B4-BE49-F238E27FC236}">
                      <a16:creationId xmlns:a16="http://schemas.microsoft.com/office/drawing/2014/main" id="{35BCAD77-B3FC-112B-92F8-AF6566E420C8}"/>
                    </a:ext>
                  </a:extLst>
                </p:cNvPr>
                <p:cNvSpPr/>
                <p:nvPr/>
              </p:nvSpPr>
              <p:spPr>
                <a:xfrm>
                  <a:off x="2816500" y="3760657"/>
                  <a:ext cx="20705" cy="123013"/>
                </a:xfrm>
                <a:custGeom>
                  <a:avLst/>
                  <a:gdLst>
                    <a:gd name="connsiteX0" fmla="*/ 15041 w 20705"/>
                    <a:gd name="connsiteY0" fmla="*/ 122477 h 123013"/>
                    <a:gd name="connsiteX1" fmla="*/ 11330 w 20705"/>
                    <a:gd name="connsiteY1" fmla="*/ 119043 h 123013"/>
                    <a:gd name="connsiteX2" fmla="*/ 6095 w 20705"/>
                    <a:gd name="connsiteY2" fmla="*/ 74390 h 123013"/>
                    <a:gd name="connsiteX3" fmla="*/ -1912 w 20705"/>
                    <a:gd name="connsiteY3" fmla="*/ 3652 h 123013"/>
                    <a:gd name="connsiteX4" fmla="*/ 1321 w 20705"/>
                    <a:gd name="connsiteY4" fmla="*/ -505 h 123013"/>
                    <a:gd name="connsiteX5" fmla="*/ 5479 w 20705"/>
                    <a:gd name="connsiteY5" fmla="*/ 2728 h 123013"/>
                    <a:gd name="connsiteX6" fmla="*/ 5510 w 20705"/>
                    <a:gd name="connsiteY6" fmla="*/ 3067 h 123013"/>
                    <a:gd name="connsiteX7" fmla="*/ 13486 w 20705"/>
                    <a:gd name="connsiteY7" fmla="*/ 73404 h 123013"/>
                    <a:gd name="connsiteX8" fmla="*/ 18752 w 20705"/>
                    <a:gd name="connsiteY8" fmla="*/ 118443 h 123013"/>
                    <a:gd name="connsiteX9" fmla="*/ 15334 w 20705"/>
                    <a:gd name="connsiteY9" fmla="*/ 122431 h 123013"/>
                    <a:gd name="connsiteX10" fmla="*/ 15334 w 20705"/>
                    <a:gd name="connsiteY10" fmla="*/ 122431 h 123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705" h="123013">
                      <a:moveTo>
                        <a:pt x="15041" y="122477"/>
                      </a:moveTo>
                      <a:cubicBezTo>
                        <a:pt x="13101" y="122477"/>
                        <a:pt x="11484" y="120984"/>
                        <a:pt x="11330" y="119043"/>
                      </a:cubicBezTo>
                      <a:cubicBezTo>
                        <a:pt x="10375" y="106617"/>
                        <a:pt x="8389" y="91697"/>
                        <a:pt x="6095" y="74390"/>
                      </a:cubicBezTo>
                      <a:cubicBezTo>
                        <a:pt x="3262" y="53002"/>
                        <a:pt x="28" y="28766"/>
                        <a:pt x="-1912" y="3652"/>
                      </a:cubicBezTo>
                      <a:cubicBezTo>
                        <a:pt x="-2174" y="1604"/>
                        <a:pt x="-726" y="-259"/>
                        <a:pt x="1321" y="-505"/>
                      </a:cubicBezTo>
                      <a:cubicBezTo>
                        <a:pt x="3369" y="-767"/>
                        <a:pt x="5232" y="680"/>
                        <a:pt x="5479" y="2728"/>
                      </a:cubicBezTo>
                      <a:cubicBezTo>
                        <a:pt x="5494" y="2836"/>
                        <a:pt x="5510" y="2959"/>
                        <a:pt x="5510" y="3067"/>
                      </a:cubicBezTo>
                      <a:cubicBezTo>
                        <a:pt x="7450" y="27996"/>
                        <a:pt x="10653" y="52125"/>
                        <a:pt x="13486" y="73404"/>
                      </a:cubicBezTo>
                      <a:cubicBezTo>
                        <a:pt x="15796" y="90788"/>
                        <a:pt x="17782" y="105740"/>
                        <a:pt x="18752" y="118443"/>
                      </a:cubicBezTo>
                      <a:cubicBezTo>
                        <a:pt x="18906" y="120491"/>
                        <a:pt x="17382" y="122277"/>
                        <a:pt x="15334" y="122431"/>
                      </a:cubicBezTo>
                      <a:cubicBezTo>
                        <a:pt x="15334" y="122431"/>
                        <a:pt x="15334" y="122431"/>
                        <a:pt x="15334" y="12243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8" name="爱设计-8-110">
                  <a:extLst>
                    <a:ext uri="{FF2B5EF4-FFF2-40B4-BE49-F238E27FC236}">
                      <a16:creationId xmlns:a16="http://schemas.microsoft.com/office/drawing/2014/main" id="{30F152E5-1C9D-1B1B-792A-5C65C8AF14BC}"/>
                    </a:ext>
                  </a:extLst>
                </p:cNvPr>
                <p:cNvSpPr/>
                <p:nvPr/>
              </p:nvSpPr>
              <p:spPr>
                <a:xfrm>
                  <a:off x="2472279" y="3602703"/>
                  <a:ext cx="32291" cy="281290"/>
                </a:xfrm>
                <a:custGeom>
                  <a:avLst/>
                  <a:gdLst>
                    <a:gd name="connsiteX0" fmla="*/ 24621 w 32291"/>
                    <a:gd name="connsiteY0" fmla="*/ 280754 h 281290"/>
                    <a:gd name="connsiteX1" fmla="*/ 24436 w 32291"/>
                    <a:gd name="connsiteY1" fmla="*/ 280754 h 281290"/>
                    <a:gd name="connsiteX2" fmla="*/ 20895 w 32291"/>
                    <a:gd name="connsiteY2" fmla="*/ 276843 h 281290"/>
                    <a:gd name="connsiteX3" fmla="*/ -1771 w 32291"/>
                    <a:gd name="connsiteY3" fmla="*/ 4301 h 281290"/>
                    <a:gd name="connsiteX4" fmla="*/ 677 w 32291"/>
                    <a:gd name="connsiteY4" fmla="*/ -364 h 281290"/>
                    <a:gd name="connsiteX5" fmla="*/ 5343 w 32291"/>
                    <a:gd name="connsiteY5" fmla="*/ 2069 h 281290"/>
                    <a:gd name="connsiteX6" fmla="*/ 5435 w 32291"/>
                    <a:gd name="connsiteY6" fmla="*/ 2438 h 281290"/>
                    <a:gd name="connsiteX7" fmla="*/ 28332 w 32291"/>
                    <a:gd name="connsiteY7" fmla="*/ 277259 h 281290"/>
                    <a:gd name="connsiteX8" fmla="*/ 24621 w 32291"/>
                    <a:gd name="connsiteY8" fmla="*/ 280754 h 281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291" h="281290">
                      <a:moveTo>
                        <a:pt x="24621" y="280754"/>
                      </a:moveTo>
                      <a:lnTo>
                        <a:pt x="24436" y="280754"/>
                      </a:lnTo>
                      <a:cubicBezTo>
                        <a:pt x="22388" y="280646"/>
                        <a:pt x="20802" y="278906"/>
                        <a:pt x="20895" y="276843"/>
                      </a:cubicBezTo>
                      <a:cubicBezTo>
                        <a:pt x="26561" y="162145"/>
                        <a:pt x="20618" y="90806"/>
                        <a:pt x="-1771" y="4301"/>
                      </a:cubicBezTo>
                      <a:cubicBezTo>
                        <a:pt x="-2387" y="2330"/>
                        <a:pt x="-1294" y="252"/>
                        <a:pt x="677" y="-364"/>
                      </a:cubicBezTo>
                      <a:cubicBezTo>
                        <a:pt x="2633" y="-980"/>
                        <a:pt x="4727" y="113"/>
                        <a:pt x="5343" y="2069"/>
                      </a:cubicBezTo>
                      <a:cubicBezTo>
                        <a:pt x="5374" y="2192"/>
                        <a:pt x="5405" y="2315"/>
                        <a:pt x="5435" y="2438"/>
                      </a:cubicBezTo>
                      <a:cubicBezTo>
                        <a:pt x="28039" y="89805"/>
                        <a:pt x="34029" y="161713"/>
                        <a:pt x="28332" y="277259"/>
                      </a:cubicBezTo>
                      <a:cubicBezTo>
                        <a:pt x="28209" y="279214"/>
                        <a:pt x="26592" y="280754"/>
                        <a:pt x="24621" y="28075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" name="爱设计-8-111">
                  <a:extLst>
                    <a:ext uri="{FF2B5EF4-FFF2-40B4-BE49-F238E27FC236}">
                      <a16:creationId xmlns:a16="http://schemas.microsoft.com/office/drawing/2014/main" id="{FE9B5A7B-AAA0-C2B4-4DD0-CEE9C36423C5}"/>
                    </a:ext>
                  </a:extLst>
                </p:cNvPr>
                <p:cNvSpPr/>
                <p:nvPr/>
              </p:nvSpPr>
              <p:spPr>
                <a:xfrm>
                  <a:off x="2290363" y="2926000"/>
                  <a:ext cx="635643" cy="570322"/>
                </a:xfrm>
                <a:custGeom>
                  <a:avLst/>
                  <a:gdLst>
                    <a:gd name="connsiteX0" fmla="*/ 98475 w 635643"/>
                    <a:gd name="connsiteY0" fmla="*/ 569786 h 570322"/>
                    <a:gd name="connsiteX1" fmla="*/ 97197 w 635643"/>
                    <a:gd name="connsiteY1" fmla="*/ 569555 h 570322"/>
                    <a:gd name="connsiteX2" fmla="*/ 2316 w 635643"/>
                    <a:gd name="connsiteY2" fmla="*/ 428388 h 570322"/>
                    <a:gd name="connsiteX3" fmla="*/ 43505 w 635643"/>
                    <a:gd name="connsiteY3" fmla="*/ 275580 h 570322"/>
                    <a:gd name="connsiteX4" fmla="*/ 54437 w 635643"/>
                    <a:gd name="connsiteY4" fmla="*/ 155646 h 570322"/>
                    <a:gd name="connsiteX5" fmla="*/ 161622 w 635643"/>
                    <a:gd name="connsiteY5" fmla="*/ 79180 h 570322"/>
                    <a:gd name="connsiteX6" fmla="*/ 265819 w 635643"/>
                    <a:gd name="connsiteY6" fmla="*/ 62920 h 570322"/>
                    <a:gd name="connsiteX7" fmla="*/ 397640 w 635643"/>
                    <a:gd name="connsiteY7" fmla="*/ 40424 h 570322"/>
                    <a:gd name="connsiteX8" fmla="*/ 449576 w 635643"/>
                    <a:gd name="connsiteY8" fmla="*/ 21854 h 570322"/>
                    <a:gd name="connsiteX9" fmla="*/ 537082 w 635643"/>
                    <a:gd name="connsiteY9" fmla="*/ 882 h 570322"/>
                    <a:gd name="connsiteX10" fmla="*/ 621124 w 635643"/>
                    <a:gd name="connsiteY10" fmla="*/ 93747 h 570322"/>
                    <a:gd name="connsiteX11" fmla="*/ 605279 w 635643"/>
                    <a:gd name="connsiteY11" fmla="*/ 291978 h 570322"/>
                    <a:gd name="connsiteX12" fmla="*/ 600060 w 635643"/>
                    <a:gd name="connsiteY12" fmla="*/ 292810 h 570322"/>
                    <a:gd name="connsiteX13" fmla="*/ 599243 w 635643"/>
                    <a:gd name="connsiteY13" fmla="*/ 287590 h 570322"/>
                    <a:gd name="connsiteX14" fmla="*/ 614056 w 635643"/>
                    <a:gd name="connsiteY14" fmla="*/ 96072 h 570322"/>
                    <a:gd name="connsiteX15" fmla="*/ 534819 w 635643"/>
                    <a:gd name="connsiteY15" fmla="*/ 7981 h 570322"/>
                    <a:gd name="connsiteX16" fmla="*/ 452256 w 635643"/>
                    <a:gd name="connsiteY16" fmla="*/ 28798 h 570322"/>
                    <a:gd name="connsiteX17" fmla="*/ 399749 w 635643"/>
                    <a:gd name="connsiteY17" fmla="*/ 47569 h 570322"/>
                    <a:gd name="connsiteX18" fmla="*/ 266573 w 635643"/>
                    <a:gd name="connsiteY18" fmla="*/ 70327 h 570322"/>
                    <a:gd name="connsiteX19" fmla="*/ 163531 w 635643"/>
                    <a:gd name="connsiteY19" fmla="*/ 86371 h 570322"/>
                    <a:gd name="connsiteX20" fmla="*/ 60889 w 635643"/>
                    <a:gd name="connsiteY20" fmla="*/ 159372 h 570322"/>
                    <a:gd name="connsiteX21" fmla="*/ 51280 w 635643"/>
                    <a:gd name="connsiteY21" fmla="*/ 275780 h 570322"/>
                    <a:gd name="connsiteX22" fmla="*/ 51881 w 635643"/>
                    <a:gd name="connsiteY22" fmla="*/ 277966 h 570322"/>
                    <a:gd name="connsiteX23" fmla="*/ 50203 w 635643"/>
                    <a:gd name="connsiteY23" fmla="*/ 279506 h 570322"/>
                    <a:gd name="connsiteX24" fmla="*/ 9614 w 635643"/>
                    <a:gd name="connsiteY24" fmla="*/ 426925 h 570322"/>
                    <a:gd name="connsiteX25" fmla="*/ 99753 w 635643"/>
                    <a:gd name="connsiteY25" fmla="*/ 562565 h 570322"/>
                    <a:gd name="connsiteX26" fmla="*/ 101955 w 635643"/>
                    <a:gd name="connsiteY26" fmla="*/ 567353 h 570322"/>
                    <a:gd name="connsiteX27" fmla="*/ 98475 w 635643"/>
                    <a:gd name="connsiteY27" fmla="*/ 569786 h 570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35643" h="570322">
                      <a:moveTo>
                        <a:pt x="98475" y="569786"/>
                      </a:moveTo>
                      <a:cubicBezTo>
                        <a:pt x="98044" y="569786"/>
                        <a:pt x="97613" y="569709"/>
                        <a:pt x="97197" y="569555"/>
                      </a:cubicBezTo>
                      <a:cubicBezTo>
                        <a:pt x="56870" y="554835"/>
                        <a:pt x="15188" y="492828"/>
                        <a:pt x="2316" y="428388"/>
                      </a:cubicBezTo>
                      <a:cubicBezTo>
                        <a:pt x="-10003" y="366689"/>
                        <a:pt x="4610" y="312519"/>
                        <a:pt x="43505" y="275580"/>
                      </a:cubicBezTo>
                      <a:cubicBezTo>
                        <a:pt x="31371" y="229679"/>
                        <a:pt x="35036" y="189352"/>
                        <a:pt x="54437" y="155646"/>
                      </a:cubicBezTo>
                      <a:cubicBezTo>
                        <a:pt x="84740" y="102985"/>
                        <a:pt x="144145" y="83800"/>
                        <a:pt x="161622" y="79180"/>
                      </a:cubicBezTo>
                      <a:cubicBezTo>
                        <a:pt x="195497" y="70203"/>
                        <a:pt x="229664" y="66662"/>
                        <a:pt x="265819" y="62920"/>
                      </a:cubicBezTo>
                      <a:cubicBezTo>
                        <a:pt x="307886" y="58547"/>
                        <a:pt x="351384" y="54036"/>
                        <a:pt x="397640" y="40424"/>
                      </a:cubicBezTo>
                      <a:cubicBezTo>
                        <a:pt x="414115" y="35589"/>
                        <a:pt x="432146" y="28598"/>
                        <a:pt x="449576" y="21854"/>
                      </a:cubicBezTo>
                      <a:cubicBezTo>
                        <a:pt x="485161" y="8088"/>
                        <a:pt x="518774" y="-4923"/>
                        <a:pt x="537082" y="882"/>
                      </a:cubicBezTo>
                      <a:cubicBezTo>
                        <a:pt x="576208" y="13324"/>
                        <a:pt x="605279" y="45444"/>
                        <a:pt x="621124" y="93747"/>
                      </a:cubicBezTo>
                      <a:cubicBezTo>
                        <a:pt x="644990" y="166471"/>
                        <a:pt x="632195" y="254962"/>
                        <a:pt x="605279" y="291978"/>
                      </a:cubicBezTo>
                      <a:cubicBezTo>
                        <a:pt x="604063" y="293641"/>
                        <a:pt x="601738" y="294011"/>
                        <a:pt x="600060" y="292810"/>
                      </a:cubicBezTo>
                      <a:cubicBezTo>
                        <a:pt x="598396" y="291593"/>
                        <a:pt x="598027" y="289253"/>
                        <a:pt x="599243" y="287590"/>
                      </a:cubicBezTo>
                      <a:cubicBezTo>
                        <a:pt x="625096" y="252067"/>
                        <a:pt x="637199" y="166640"/>
                        <a:pt x="614056" y="96072"/>
                      </a:cubicBezTo>
                      <a:cubicBezTo>
                        <a:pt x="603539" y="64044"/>
                        <a:pt x="581259" y="22747"/>
                        <a:pt x="534819" y="7981"/>
                      </a:cubicBezTo>
                      <a:cubicBezTo>
                        <a:pt x="519020" y="2961"/>
                        <a:pt x="485084" y="16095"/>
                        <a:pt x="452256" y="28798"/>
                      </a:cubicBezTo>
                      <a:cubicBezTo>
                        <a:pt x="434687" y="35604"/>
                        <a:pt x="416517" y="42657"/>
                        <a:pt x="399749" y="47569"/>
                      </a:cubicBezTo>
                      <a:cubicBezTo>
                        <a:pt x="352832" y="61427"/>
                        <a:pt x="308979" y="65923"/>
                        <a:pt x="266573" y="70327"/>
                      </a:cubicBezTo>
                      <a:cubicBezTo>
                        <a:pt x="230727" y="74037"/>
                        <a:pt x="196867" y="77548"/>
                        <a:pt x="163531" y="86371"/>
                      </a:cubicBezTo>
                      <a:cubicBezTo>
                        <a:pt x="146747" y="90806"/>
                        <a:pt x="89760" y="109191"/>
                        <a:pt x="60889" y="159372"/>
                      </a:cubicBezTo>
                      <a:cubicBezTo>
                        <a:pt x="42211" y="191800"/>
                        <a:pt x="38993" y="230957"/>
                        <a:pt x="51280" y="275780"/>
                      </a:cubicBezTo>
                      <a:lnTo>
                        <a:pt x="51881" y="277966"/>
                      </a:lnTo>
                      <a:lnTo>
                        <a:pt x="50203" y="279506"/>
                      </a:lnTo>
                      <a:cubicBezTo>
                        <a:pt x="-1257" y="326931"/>
                        <a:pt x="2685" y="392218"/>
                        <a:pt x="9614" y="426925"/>
                      </a:cubicBezTo>
                      <a:cubicBezTo>
                        <a:pt x="22040" y="489071"/>
                        <a:pt x="61628" y="548568"/>
                        <a:pt x="99753" y="562565"/>
                      </a:cubicBezTo>
                      <a:cubicBezTo>
                        <a:pt x="101678" y="563273"/>
                        <a:pt x="102663" y="565413"/>
                        <a:pt x="101955" y="567353"/>
                      </a:cubicBezTo>
                      <a:cubicBezTo>
                        <a:pt x="101416" y="568816"/>
                        <a:pt x="100030" y="569786"/>
                        <a:pt x="98475" y="56978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" name="爱设计-8-112">
                  <a:extLst>
                    <a:ext uri="{FF2B5EF4-FFF2-40B4-BE49-F238E27FC236}">
                      <a16:creationId xmlns:a16="http://schemas.microsoft.com/office/drawing/2014/main" id="{2A85B972-F2F0-2C3C-20BF-B43C51124738}"/>
                    </a:ext>
                  </a:extLst>
                </p:cNvPr>
                <p:cNvSpPr/>
                <p:nvPr/>
              </p:nvSpPr>
              <p:spPr>
                <a:xfrm>
                  <a:off x="2738584" y="3613682"/>
                  <a:ext cx="119094" cy="29997"/>
                </a:xfrm>
                <a:custGeom>
                  <a:avLst/>
                  <a:gdLst>
                    <a:gd name="connsiteX0" fmla="*/ 49027 w 119094"/>
                    <a:gd name="connsiteY0" fmla="*/ 29462 h 29997"/>
                    <a:gd name="connsiteX1" fmla="*/ 124 w 119094"/>
                    <a:gd name="connsiteY1" fmla="*/ 18283 h 29997"/>
                    <a:gd name="connsiteX2" fmla="*/ -1570 w 119094"/>
                    <a:gd name="connsiteY2" fmla="*/ 13371 h 29997"/>
                    <a:gd name="connsiteX3" fmla="*/ 3327 w 119094"/>
                    <a:gd name="connsiteY3" fmla="*/ 11677 h 29997"/>
                    <a:gd name="connsiteX4" fmla="*/ 111219 w 119094"/>
                    <a:gd name="connsiteY4" fmla="*/ 237 h 29997"/>
                    <a:gd name="connsiteX5" fmla="*/ 116378 w 119094"/>
                    <a:gd name="connsiteY5" fmla="*/ 899 h 29997"/>
                    <a:gd name="connsiteX6" fmla="*/ 115962 w 119094"/>
                    <a:gd name="connsiteY6" fmla="*/ 5857 h 29997"/>
                    <a:gd name="connsiteX7" fmla="*/ 49027 w 119094"/>
                    <a:gd name="connsiteY7" fmla="*/ 29462 h 29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9094" h="29997">
                      <a:moveTo>
                        <a:pt x="49027" y="29462"/>
                      </a:moveTo>
                      <a:cubicBezTo>
                        <a:pt x="32090" y="29477"/>
                        <a:pt x="15368" y="25643"/>
                        <a:pt x="124" y="18283"/>
                      </a:cubicBezTo>
                      <a:cubicBezTo>
                        <a:pt x="-1693" y="17405"/>
                        <a:pt x="-2463" y="15203"/>
                        <a:pt x="-1570" y="13371"/>
                      </a:cubicBezTo>
                      <a:cubicBezTo>
                        <a:pt x="-692" y="11554"/>
                        <a:pt x="1510" y="10800"/>
                        <a:pt x="3327" y="11677"/>
                      </a:cubicBezTo>
                      <a:cubicBezTo>
                        <a:pt x="39234" y="29061"/>
                        <a:pt x="82595" y="24473"/>
                        <a:pt x="111219" y="237"/>
                      </a:cubicBezTo>
                      <a:cubicBezTo>
                        <a:pt x="112821" y="-1011"/>
                        <a:pt x="115130" y="-718"/>
                        <a:pt x="116378" y="899"/>
                      </a:cubicBezTo>
                      <a:cubicBezTo>
                        <a:pt x="117548" y="2408"/>
                        <a:pt x="117378" y="4563"/>
                        <a:pt x="115962" y="5857"/>
                      </a:cubicBezTo>
                      <a:cubicBezTo>
                        <a:pt x="97577" y="21409"/>
                        <a:pt x="73571" y="29462"/>
                        <a:pt x="49027" y="2946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爱设计-8-113">
                  <a:extLst>
                    <a:ext uri="{FF2B5EF4-FFF2-40B4-BE49-F238E27FC236}">
                      <a16:creationId xmlns:a16="http://schemas.microsoft.com/office/drawing/2014/main" id="{57BAAA65-4DC9-9B9D-D985-3B860D506385}"/>
                    </a:ext>
                  </a:extLst>
                </p:cNvPr>
                <p:cNvSpPr/>
                <p:nvPr/>
              </p:nvSpPr>
              <p:spPr>
                <a:xfrm>
                  <a:off x="3087268" y="4448336"/>
                  <a:ext cx="18995" cy="197973"/>
                </a:xfrm>
                <a:custGeom>
                  <a:avLst/>
                  <a:gdLst>
                    <a:gd name="connsiteX0" fmla="*/ 13658 w 18995"/>
                    <a:gd name="connsiteY0" fmla="*/ 197437 h 197973"/>
                    <a:gd name="connsiteX1" fmla="*/ 10302 w 18995"/>
                    <a:gd name="connsiteY1" fmla="*/ 194265 h 197973"/>
                    <a:gd name="connsiteX2" fmla="*/ -1940 w 18995"/>
                    <a:gd name="connsiteY2" fmla="*/ 2993 h 197973"/>
                    <a:gd name="connsiteX3" fmla="*/ 1309 w 18995"/>
                    <a:gd name="connsiteY3" fmla="*/ -533 h 197973"/>
                    <a:gd name="connsiteX4" fmla="*/ 4820 w 18995"/>
                    <a:gd name="connsiteY4" fmla="*/ 2562 h 197973"/>
                    <a:gd name="connsiteX5" fmla="*/ 17046 w 18995"/>
                    <a:gd name="connsiteY5" fmla="*/ 193834 h 197973"/>
                    <a:gd name="connsiteX6" fmla="*/ 13889 w 18995"/>
                    <a:gd name="connsiteY6" fmla="*/ 197437 h 197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995" h="197973">
                      <a:moveTo>
                        <a:pt x="13658" y="197437"/>
                      </a:moveTo>
                      <a:cubicBezTo>
                        <a:pt x="11872" y="197437"/>
                        <a:pt x="10409" y="196036"/>
                        <a:pt x="10302" y="194265"/>
                      </a:cubicBezTo>
                      <a:lnTo>
                        <a:pt x="-1940" y="2993"/>
                      </a:lnTo>
                      <a:cubicBezTo>
                        <a:pt x="-2017" y="1130"/>
                        <a:pt x="-569" y="-456"/>
                        <a:pt x="1309" y="-533"/>
                      </a:cubicBezTo>
                      <a:cubicBezTo>
                        <a:pt x="3111" y="-610"/>
                        <a:pt x="4666" y="761"/>
                        <a:pt x="4820" y="2562"/>
                      </a:cubicBezTo>
                      <a:lnTo>
                        <a:pt x="17046" y="193834"/>
                      </a:lnTo>
                      <a:cubicBezTo>
                        <a:pt x="17169" y="195697"/>
                        <a:pt x="15753" y="197314"/>
                        <a:pt x="13889" y="1974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爱设计-8-114">
                  <a:extLst>
                    <a:ext uri="{FF2B5EF4-FFF2-40B4-BE49-F238E27FC236}">
                      <a16:creationId xmlns:a16="http://schemas.microsoft.com/office/drawing/2014/main" id="{45A06C51-9214-E5B4-BAE1-C87D32011D60}"/>
                    </a:ext>
                  </a:extLst>
                </p:cNvPr>
                <p:cNvSpPr/>
                <p:nvPr/>
              </p:nvSpPr>
              <p:spPr>
                <a:xfrm>
                  <a:off x="2847377" y="4797373"/>
                  <a:ext cx="482330" cy="181033"/>
                </a:xfrm>
                <a:custGeom>
                  <a:avLst/>
                  <a:gdLst>
                    <a:gd name="connsiteX0" fmla="*/ 455123 w 482330"/>
                    <a:gd name="connsiteY0" fmla="*/ 180486 h 181033"/>
                    <a:gd name="connsiteX1" fmla="*/ 418907 w 482330"/>
                    <a:gd name="connsiteY1" fmla="*/ 160561 h 181033"/>
                    <a:gd name="connsiteX2" fmla="*/ 419200 w 482330"/>
                    <a:gd name="connsiteY2" fmla="*/ 155772 h 181033"/>
                    <a:gd name="connsiteX3" fmla="*/ 423989 w 482330"/>
                    <a:gd name="connsiteY3" fmla="*/ 156081 h 181033"/>
                    <a:gd name="connsiteX4" fmla="*/ 424220 w 482330"/>
                    <a:gd name="connsiteY4" fmla="*/ 156373 h 181033"/>
                    <a:gd name="connsiteX5" fmla="*/ 464870 w 482330"/>
                    <a:gd name="connsiteY5" fmla="*/ 171017 h 181033"/>
                    <a:gd name="connsiteX6" fmla="*/ 444853 w 482330"/>
                    <a:gd name="connsiteY6" fmla="*/ 96907 h 181033"/>
                    <a:gd name="connsiteX7" fmla="*/ 385741 w 482330"/>
                    <a:gd name="connsiteY7" fmla="*/ 37733 h 181033"/>
                    <a:gd name="connsiteX8" fmla="*/ 288549 w 482330"/>
                    <a:gd name="connsiteY8" fmla="*/ 7568 h 181033"/>
                    <a:gd name="connsiteX9" fmla="*/ 2149 w 482330"/>
                    <a:gd name="connsiteY9" fmla="*/ 37887 h 181033"/>
                    <a:gd name="connsiteX10" fmla="*/ -1869 w 482330"/>
                    <a:gd name="connsiteY10" fmla="*/ 35300 h 181033"/>
                    <a:gd name="connsiteX11" fmla="*/ 733 w 482330"/>
                    <a:gd name="connsiteY11" fmla="*/ 31281 h 181033"/>
                    <a:gd name="connsiteX12" fmla="*/ 289088 w 482330"/>
                    <a:gd name="connsiteY12" fmla="*/ 840 h 181033"/>
                    <a:gd name="connsiteX13" fmla="*/ 389174 w 482330"/>
                    <a:gd name="connsiteY13" fmla="*/ 31912 h 181033"/>
                    <a:gd name="connsiteX14" fmla="*/ 450442 w 482330"/>
                    <a:gd name="connsiteY14" fmla="*/ 93119 h 181033"/>
                    <a:gd name="connsiteX15" fmla="*/ 468843 w 482330"/>
                    <a:gd name="connsiteY15" fmla="*/ 176498 h 181033"/>
                    <a:gd name="connsiteX16" fmla="*/ 455123 w 482330"/>
                    <a:gd name="connsiteY16" fmla="*/ 180486 h 181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82330" h="181033">
                      <a:moveTo>
                        <a:pt x="455123" y="180486"/>
                      </a:moveTo>
                      <a:cubicBezTo>
                        <a:pt x="443621" y="180486"/>
                        <a:pt x="429578" y="174127"/>
                        <a:pt x="418907" y="160561"/>
                      </a:cubicBezTo>
                      <a:cubicBezTo>
                        <a:pt x="417676" y="159160"/>
                        <a:pt x="417799" y="157020"/>
                        <a:pt x="419200" y="155772"/>
                      </a:cubicBezTo>
                      <a:cubicBezTo>
                        <a:pt x="420616" y="154541"/>
                        <a:pt x="422757" y="154679"/>
                        <a:pt x="423989" y="156081"/>
                      </a:cubicBezTo>
                      <a:cubicBezTo>
                        <a:pt x="424066" y="156173"/>
                        <a:pt x="424143" y="156265"/>
                        <a:pt x="424220" y="156373"/>
                      </a:cubicBezTo>
                      <a:cubicBezTo>
                        <a:pt x="438432" y="174450"/>
                        <a:pt x="457279" y="176498"/>
                        <a:pt x="464870" y="171017"/>
                      </a:cubicBezTo>
                      <a:cubicBezTo>
                        <a:pt x="482254" y="158467"/>
                        <a:pt x="472738" y="138004"/>
                        <a:pt x="444853" y="96907"/>
                      </a:cubicBezTo>
                      <a:cubicBezTo>
                        <a:pt x="433735" y="80554"/>
                        <a:pt x="407267" y="50421"/>
                        <a:pt x="385741" y="37733"/>
                      </a:cubicBezTo>
                      <a:cubicBezTo>
                        <a:pt x="349494" y="16361"/>
                        <a:pt x="334050" y="11556"/>
                        <a:pt x="288549" y="7568"/>
                      </a:cubicBezTo>
                      <a:cubicBezTo>
                        <a:pt x="185861" y="-1470"/>
                        <a:pt x="4028" y="37487"/>
                        <a:pt x="2149" y="37887"/>
                      </a:cubicBezTo>
                      <a:cubicBezTo>
                        <a:pt x="333" y="38272"/>
                        <a:pt x="-1469" y="37117"/>
                        <a:pt x="-1869" y="35300"/>
                      </a:cubicBezTo>
                      <a:cubicBezTo>
                        <a:pt x="-2254" y="33468"/>
                        <a:pt x="-1084" y="31666"/>
                        <a:pt x="733" y="31281"/>
                      </a:cubicBezTo>
                      <a:cubicBezTo>
                        <a:pt x="2565" y="30881"/>
                        <a:pt x="185399" y="-8276"/>
                        <a:pt x="289088" y="840"/>
                      </a:cubicBezTo>
                      <a:cubicBezTo>
                        <a:pt x="335358" y="4904"/>
                        <a:pt x="352219" y="10078"/>
                        <a:pt x="389174" y="31912"/>
                      </a:cubicBezTo>
                      <a:cubicBezTo>
                        <a:pt x="411593" y="45124"/>
                        <a:pt x="438986" y="76243"/>
                        <a:pt x="450442" y="93119"/>
                      </a:cubicBezTo>
                      <a:cubicBezTo>
                        <a:pt x="476234" y="131090"/>
                        <a:pt x="492648" y="159329"/>
                        <a:pt x="468843" y="176498"/>
                      </a:cubicBezTo>
                      <a:cubicBezTo>
                        <a:pt x="464808" y="179239"/>
                        <a:pt x="460004" y="180640"/>
                        <a:pt x="455123" y="18048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爱设计-8-115">
                  <a:extLst>
                    <a:ext uri="{FF2B5EF4-FFF2-40B4-BE49-F238E27FC236}">
                      <a16:creationId xmlns:a16="http://schemas.microsoft.com/office/drawing/2014/main" id="{F393665C-3DE2-063F-673F-B468CE61BA4D}"/>
                    </a:ext>
                  </a:extLst>
                </p:cNvPr>
                <p:cNvSpPr/>
                <p:nvPr/>
              </p:nvSpPr>
              <p:spPr>
                <a:xfrm>
                  <a:off x="2847595" y="4907799"/>
                  <a:ext cx="404861" cy="156516"/>
                </a:xfrm>
                <a:custGeom>
                  <a:avLst/>
                  <a:gdLst>
                    <a:gd name="connsiteX0" fmla="*/ 98953 w 404861"/>
                    <a:gd name="connsiteY0" fmla="*/ 155980 h 156516"/>
                    <a:gd name="connsiteX1" fmla="*/ 684 w 404861"/>
                    <a:gd name="connsiteY1" fmla="*/ 144432 h 156516"/>
                    <a:gd name="connsiteX2" fmla="*/ -1857 w 404861"/>
                    <a:gd name="connsiteY2" fmla="*/ 140367 h 156516"/>
                    <a:gd name="connsiteX3" fmla="*/ 1823 w 404861"/>
                    <a:gd name="connsiteY3" fmla="*/ 137764 h 156516"/>
                    <a:gd name="connsiteX4" fmla="*/ 105297 w 404861"/>
                    <a:gd name="connsiteY4" fmla="*/ 148989 h 156516"/>
                    <a:gd name="connsiteX5" fmla="*/ 222536 w 404861"/>
                    <a:gd name="connsiteY5" fmla="*/ 103904 h 156516"/>
                    <a:gd name="connsiteX6" fmla="*/ 245632 w 404861"/>
                    <a:gd name="connsiteY6" fmla="*/ 89369 h 156516"/>
                    <a:gd name="connsiteX7" fmla="*/ 321759 w 404861"/>
                    <a:gd name="connsiteY7" fmla="*/ 119210 h 156516"/>
                    <a:gd name="connsiteX8" fmla="*/ 355265 w 404861"/>
                    <a:gd name="connsiteY8" fmla="*/ 141368 h 156516"/>
                    <a:gd name="connsiteX9" fmla="*/ 381673 w 404861"/>
                    <a:gd name="connsiteY9" fmla="*/ 145864 h 156516"/>
                    <a:gd name="connsiteX10" fmla="*/ 395792 w 404861"/>
                    <a:gd name="connsiteY10" fmla="*/ 131498 h 156516"/>
                    <a:gd name="connsiteX11" fmla="*/ 336280 w 404861"/>
                    <a:gd name="connsiteY11" fmla="*/ 45424 h 156516"/>
                    <a:gd name="connsiteX12" fmla="*/ 257550 w 404861"/>
                    <a:gd name="connsiteY12" fmla="*/ 6113 h 156516"/>
                    <a:gd name="connsiteX13" fmla="*/ 255210 w 404861"/>
                    <a:gd name="connsiteY13" fmla="*/ 1925 h 156516"/>
                    <a:gd name="connsiteX14" fmla="*/ 259090 w 404861"/>
                    <a:gd name="connsiteY14" fmla="*/ -478 h 156516"/>
                    <a:gd name="connsiteX15" fmla="*/ 340699 w 404861"/>
                    <a:gd name="connsiteY15" fmla="*/ 40250 h 156516"/>
                    <a:gd name="connsiteX16" fmla="*/ 402505 w 404861"/>
                    <a:gd name="connsiteY16" fmla="*/ 132637 h 156516"/>
                    <a:gd name="connsiteX17" fmla="*/ 384028 w 404861"/>
                    <a:gd name="connsiteY17" fmla="*/ 152131 h 156516"/>
                    <a:gd name="connsiteX18" fmla="*/ 351693 w 404861"/>
                    <a:gd name="connsiteY18" fmla="*/ 147049 h 156516"/>
                    <a:gd name="connsiteX19" fmla="*/ 317956 w 404861"/>
                    <a:gd name="connsiteY19" fmla="*/ 124722 h 156516"/>
                    <a:gd name="connsiteX20" fmla="*/ 248173 w 404861"/>
                    <a:gd name="connsiteY20" fmla="*/ 95559 h 156516"/>
                    <a:gd name="connsiteX21" fmla="*/ 226493 w 404861"/>
                    <a:gd name="connsiteY21" fmla="*/ 109309 h 156516"/>
                    <a:gd name="connsiteX22" fmla="*/ 105835 w 404861"/>
                    <a:gd name="connsiteY22" fmla="*/ 155672 h 156516"/>
                    <a:gd name="connsiteX23" fmla="*/ 98953 w 404861"/>
                    <a:gd name="connsiteY23" fmla="*/ 155980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04861" h="156516">
                      <a:moveTo>
                        <a:pt x="98953" y="155980"/>
                      </a:moveTo>
                      <a:cubicBezTo>
                        <a:pt x="68619" y="155980"/>
                        <a:pt x="3656" y="144940"/>
                        <a:pt x="684" y="144432"/>
                      </a:cubicBezTo>
                      <a:cubicBezTo>
                        <a:pt x="-1133" y="144016"/>
                        <a:pt x="-2273" y="142199"/>
                        <a:pt x="-1857" y="140367"/>
                      </a:cubicBezTo>
                      <a:cubicBezTo>
                        <a:pt x="-1472" y="138688"/>
                        <a:pt x="114" y="137580"/>
                        <a:pt x="1823" y="137764"/>
                      </a:cubicBezTo>
                      <a:cubicBezTo>
                        <a:pt x="2608" y="137903"/>
                        <a:pt x="80352" y="151114"/>
                        <a:pt x="105297" y="148989"/>
                      </a:cubicBezTo>
                      <a:cubicBezTo>
                        <a:pt x="168043" y="143631"/>
                        <a:pt x="199531" y="120673"/>
                        <a:pt x="222536" y="103904"/>
                      </a:cubicBezTo>
                      <a:cubicBezTo>
                        <a:pt x="231097" y="97745"/>
                        <a:pt x="238473" y="92279"/>
                        <a:pt x="245632" y="89369"/>
                      </a:cubicBezTo>
                      <a:cubicBezTo>
                        <a:pt x="265973" y="81054"/>
                        <a:pt x="289378" y="97068"/>
                        <a:pt x="321759" y="119210"/>
                      </a:cubicBezTo>
                      <a:cubicBezTo>
                        <a:pt x="332292" y="126401"/>
                        <a:pt x="343178" y="133838"/>
                        <a:pt x="355265" y="141368"/>
                      </a:cubicBezTo>
                      <a:cubicBezTo>
                        <a:pt x="368569" y="149651"/>
                        <a:pt x="375868" y="148035"/>
                        <a:pt x="381673" y="145864"/>
                      </a:cubicBezTo>
                      <a:cubicBezTo>
                        <a:pt x="389987" y="142784"/>
                        <a:pt x="394607" y="138057"/>
                        <a:pt x="395792" y="131498"/>
                      </a:cubicBezTo>
                      <a:cubicBezTo>
                        <a:pt x="399503" y="111034"/>
                        <a:pt x="368584" y="73525"/>
                        <a:pt x="336280" y="45424"/>
                      </a:cubicBezTo>
                      <a:cubicBezTo>
                        <a:pt x="310411" y="24298"/>
                        <a:pt x="288315" y="13258"/>
                        <a:pt x="257550" y="6113"/>
                      </a:cubicBezTo>
                      <a:cubicBezTo>
                        <a:pt x="255749" y="5605"/>
                        <a:pt x="254702" y="3726"/>
                        <a:pt x="255210" y="1925"/>
                      </a:cubicBezTo>
                      <a:cubicBezTo>
                        <a:pt x="255687" y="247"/>
                        <a:pt x="257366" y="-801"/>
                        <a:pt x="259090" y="-478"/>
                      </a:cubicBezTo>
                      <a:cubicBezTo>
                        <a:pt x="290948" y="6929"/>
                        <a:pt x="313814" y="18354"/>
                        <a:pt x="340699" y="40250"/>
                      </a:cubicBezTo>
                      <a:cubicBezTo>
                        <a:pt x="352108" y="50166"/>
                        <a:pt x="408265" y="100902"/>
                        <a:pt x="402505" y="132637"/>
                      </a:cubicBezTo>
                      <a:cubicBezTo>
                        <a:pt x="400889" y="141614"/>
                        <a:pt x="394699" y="148173"/>
                        <a:pt x="384028" y="152131"/>
                      </a:cubicBezTo>
                      <a:cubicBezTo>
                        <a:pt x="376175" y="155056"/>
                        <a:pt x="366829" y="156473"/>
                        <a:pt x="351693" y="147049"/>
                      </a:cubicBezTo>
                      <a:cubicBezTo>
                        <a:pt x="339482" y="139443"/>
                        <a:pt x="328042" y="131651"/>
                        <a:pt x="317956" y="124722"/>
                      </a:cubicBezTo>
                      <a:cubicBezTo>
                        <a:pt x="287299" y="103782"/>
                        <a:pt x="265172" y="88645"/>
                        <a:pt x="248173" y="95559"/>
                      </a:cubicBezTo>
                      <a:cubicBezTo>
                        <a:pt x="241768" y="98177"/>
                        <a:pt x="234684" y="103258"/>
                        <a:pt x="226493" y="109309"/>
                      </a:cubicBezTo>
                      <a:cubicBezTo>
                        <a:pt x="204182" y="125569"/>
                        <a:pt x="170476" y="150144"/>
                        <a:pt x="105835" y="155672"/>
                      </a:cubicBezTo>
                      <a:cubicBezTo>
                        <a:pt x="103849" y="155980"/>
                        <a:pt x="101524" y="155980"/>
                        <a:pt x="98953" y="1559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爱设计-8-116">
                  <a:extLst>
                    <a:ext uri="{FF2B5EF4-FFF2-40B4-BE49-F238E27FC236}">
                      <a16:creationId xmlns:a16="http://schemas.microsoft.com/office/drawing/2014/main" id="{6A278FC2-E604-C9A6-9606-BB9C9FE5CE9C}"/>
                    </a:ext>
                  </a:extLst>
                </p:cNvPr>
                <p:cNvSpPr/>
                <p:nvPr/>
              </p:nvSpPr>
              <p:spPr>
                <a:xfrm>
                  <a:off x="1902324" y="3875185"/>
                  <a:ext cx="1481401" cy="1189514"/>
                </a:xfrm>
                <a:custGeom>
                  <a:avLst/>
                  <a:gdLst>
                    <a:gd name="connsiteX0" fmla="*/ 949604 w 1481401"/>
                    <a:gd name="connsiteY0" fmla="*/ 1188979 h 1189514"/>
                    <a:gd name="connsiteX1" fmla="*/ 459583 w 1481401"/>
                    <a:gd name="connsiteY1" fmla="*/ 1184359 h 1189514"/>
                    <a:gd name="connsiteX2" fmla="*/ 67200 w 1481401"/>
                    <a:gd name="connsiteY2" fmla="*/ 1133054 h 1189514"/>
                    <a:gd name="connsiteX3" fmla="*/ 37944 w 1481401"/>
                    <a:gd name="connsiteY3" fmla="*/ 736698 h 1189514"/>
                    <a:gd name="connsiteX4" fmla="*/ 204241 w 1481401"/>
                    <a:gd name="connsiteY4" fmla="*/ 292547 h 1189514"/>
                    <a:gd name="connsiteX5" fmla="*/ 349812 w 1481401"/>
                    <a:gd name="connsiteY5" fmla="*/ 99397 h 1189514"/>
                    <a:gd name="connsiteX6" fmla="*/ 593821 w 1481401"/>
                    <a:gd name="connsiteY6" fmla="*/ 943 h 1189514"/>
                    <a:gd name="connsiteX7" fmla="*/ 597224 w 1481401"/>
                    <a:gd name="connsiteY7" fmla="*/ 143 h 1189514"/>
                    <a:gd name="connsiteX8" fmla="*/ 598179 w 1481401"/>
                    <a:gd name="connsiteY8" fmla="*/ 3515 h 1189514"/>
                    <a:gd name="connsiteX9" fmla="*/ 668147 w 1481401"/>
                    <a:gd name="connsiteY9" fmla="*/ 73221 h 1189514"/>
                    <a:gd name="connsiteX10" fmla="*/ 872307 w 1481401"/>
                    <a:gd name="connsiteY10" fmla="*/ 90420 h 1189514"/>
                    <a:gd name="connsiteX11" fmla="*/ 925706 w 1481401"/>
                    <a:gd name="connsiteY11" fmla="*/ 5732 h 1189514"/>
                    <a:gd name="connsiteX12" fmla="*/ 926753 w 1481401"/>
                    <a:gd name="connsiteY12" fmla="*/ 1113 h 1189514"/>
                    <a:gd name="connsiteX13" fmla="*/ 931650 w 1481401"/>
                    <a:gd name="connsiteY13" fmla="*/ -427 h 1189514"/>
                    <a:gd name="connsiteX14" fmla="*/ 1225656 w 1481401"/>
                    <a:gd name="connsiteY14" fmla="*/ 170104 h 1189514"/>
                    <a:gd name="connsiteX15" fmla="*/ 1420885 w 1481401"/>
                    <a:gd name="connsiteY15" fmla="*/ 687102 h 1189514"/>
                    <a:gd name="connsiteX16" fmla="*/ 1421594 w 1481401"/>
                    <a:gd name="connsiteY16" fmla="*/ 691721 h 1189514"/>
                    <a:gd name="connsiteX17" fmla="*/ 1479428 w 1481401"/>
                    <a:gd name="connsiteY17" fmla="*/ 1099286 h 1189514"/>
                    <a:gd name="connsiteX18" fmla="*/ 1476241 w 1481401"/>
                    <a:gd name="connsiteY18" fmla="*/ 1103397 h 1189514"/>
                    <a:gd name="connsiteX19" fmla="*/ 1472145 w 1481401"/>
                    <a:gd name="connsiteY19" fmla="*/ 1100210 h 1189514"/>
                    <a:gd name="connsiteX20" fmla="*/ 1414341 w 1481401"/>
                    <a:gd name="connsiteY20" fmla="*/ 692830 h 1189514"/>
                    <a:gd name="connsiteX21" fmla="*/ 1413633 w 1481401"/>
                    <a:gd name="connsiteY21" fmla="*/ 688210 h 1189514"/>
                    <a:gd name="connsiteX22" fmla="*/ 1220159 w 1481401"/>
                    <a:gd name="connsiteY22" fmla="*/ 174970 h 1189514"/>
                    <a:gd name="connsiteX23" fmla="*/ 933513 w 1481401"/>
                    <a:gd name="connsiteY23" fmla="*/ 7457 h 1189514"/>
                    <a:gd name="connsiteX24" fmla="*/ 874508 w 1481401"/>
                    <a:gd name="connsiteY24" fmla="*/ 97318 h 1189514"/>
                    <a:gd name="connsiteX25" fmla="*/ 664651 w 1481401"/>
                    <a:gd name="connsiteY25" fmla="*/ 79565 h 1189514"/>
                    <a:gd name="connsiteX26" fmla="*/ 592189 w 1481401"/>
                    <a:gd name="connsiteY26" fmla="*/ 8735 h 1189514"/>
                    <a:gd name="connsiteX27" fmla="*/ 210877 w 1481401"/>
                    <a:gd name="connsiteY27" fmla="*/ 295550 h 1189514"/>
                    <a:gd name="connsiteX28" fmla="*/ 44981 w 1481401"/>
                    <a:gd name="connsiteY28" fmla="*/ 738700 h 1189514"/>
                    <a:gd name="connsiteX29" fmla="*/ 71480 w 1481401"/>
                    <a:gd name="connsiteY29" fmla="*/ 1126895 h 1189514"/>
                    <a:gd name="connsiteX30" fmla="*/ 459614 w 1481401"/>
                    <a:gd name="connsiteY30" fmla="*/ 1176876 h 1189514"/>
                    <a:gd name="connsiteX31" fmla="*/ 942336 w 1481401"/>
                    <a:gd name="connsiteY31" fmla="*/ 1181403 h 1189514"/>
                    <a:gd name="connsiteX32" fmla="*/ 942336 w 1481401"/>
                    <a:gd name="connsiteY32" fmla="*/ 937871 h 1189514"/>
                    <a:gd name="connsiteX33" fmla="*/ 403997 w 1481401"/>
                    <a:gd name="connsiteY33" fmla="*/ 894156 h 1189514"/>
                    <a:gd name="connsiteX34" fmla="*/ 475181 w 1481401"/>
                    <a:gd name="connsiteY34" fmla="*/ 662219 h 1189514"/>
                    <a:gd name="connsiteX35" fmla="*/ 479616 w 1481401"/>
                    <a:gd name="connsiteY35" fmla="*/ 659493 h 1189514"/>
                    <a:gd name="connsiteX36" fmla="*/ 482341 w 1481401"/>
                    <a:gd name="connsiteY36" fmla="*/ 663928 h 1189514"/>
                    <a:gd name="connsiteX37" fmla="*/ 482202 w 1481401"/>
                    <a:gd name="connsiteY37" fmla="*/ 664375 h 1189514"/>
                    <a:gd name="connsiteX38" fmla="*/ 413697 w 1481401"/>
                    <a:gd name="connsiteY38" fmla="*/ 887643 h 1189514"/>
                    <a:gd name="connsiteX39" fmla="*/ 949681 w 1481401"/>
                    <a:gd name="connsiteY39" fmla="*/ 931157 h 1189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481401" h="1189514">
                      <a:moveTo>
                        <a:pt x="949604" y="1188979"/>
                      </a:moveTo>
                      <a:lnTo>
                        <a:pt x="459583" y="1184359"/>
                      </a:lnTo>
                      <a:cubicBezTo>
                        <a:pt x="316676" y="1187208"/>
                        <a:pt x="128052" y="1175475"/>
                        <a:pt x="67200" y="1133054"/>
                      </a:cubicBezTo>
                      <a:cubicBezTo>
                        <a:pt x="-35057" y="1061777"/>
                        <a:pt x="-5170" y="878173"/>
                        <a:pt x="37944" y="736698"/>
                      </a:cubicBezTo>
                      <a:cubicBezTo>
                        <a:pt x="90651" y="563565"/>
                        <a:pt x="130839" y="447342"/>
                        <a:pt x="204241" y="292547"/>
                      </a:cubicBezTo>
                      <a:cubicBezTo>
                        <a:pt x="247863" y="200545"/>
                        <a:pt x="291408" y="142788"/>
                        <a:pt x="349812" y="99397"/>
                      </a:cubicBezTo>
                      <a:cubicBezTo>
                        <a:pt x="407153" y="56822"/>
                        <a:pt x="480123" y="27381"/>
                        <a:pt x="593821" y="943"/>
                      </a:cubicBezTo>
                      <a:lnTo>
                        <a:pt x="597224" y="143"/>
                      </a:lnTo>
                      <a:lnTo>
                        <a:pt x="598179" y="3515"/>
                      </a:lnTo>
                      <a:cubicBezTo>
                        <a:pt x="604708" y="26457"/>
                        <a:pt x="632162" y="53819"/>
                        <a:pt x="668147" y="73221"/>
                      </a:cubicBezTo>
                      <a:cubicBezTo>
                        <a:pt x="703762" y="92437"/>
                        <a:pt x="777671" y="120215"/>
                        <a:pt x="872307" y="90420"/>
                      </a:cubicBezTo>
                      <a:cubicBezTo>
                        <a:pt x="918315" y="75946"/>
                        <a:pt x="930156" y="21253"/>
                        <a:pt x="925706" y="5732"/>
                      </a:cubicBezTo>
                      <a:cubicBezTo>
                        <a:pt x="925213" y="4115"/>
                        <a:pt x="925598" y="2360"/>
                        <a:pt x="926753" y="1113"/>
                      </a:cubicBezTo>
                      <a:cubicBezTo>
                        <a:pt x="928001" y="-212"/>
                        <a:pt x="929864" y="-797"/>
                        <a:pt x="931650" y="-427"/>
                      </a:cubicBezTo>
                      <a:cubicBezTo>
                        <a:pt x="1001695" y="13431"/>
                        <a:pt x="1143570" y="77347"/>
                        <a:pt x="1225656" y="170104"/>
                      </a:cubicBezTo>
                      <a:cubicBezTo>
                        <a:pt x="1366192" y="328902"/>
                        <a:pt x="1400437" y="553125"/>
                        <a:pt x="1420885" y="687102"/>
                      </a:cubicBezTo>
                      <a:lnTo>
                        <a:pt x="1421594" y="691721"/>
                      </a:lnTo>
                      <a:cubicBezTo>
                        <a:pt x="1439825" y="811024"/>
                        <a:pt x="1466247" y="994411"/>
                        <a:pt x="1479428" y="1099286"/>
                      </a:cubicBezTo>
                      <a:cubicBezTo>
                        <a:pt x="1479690" y="1101304"/>
                        <a:pt x="1478258" y="1103136"/>
                        <a:pt x="1476241" y="1103397"/>
                      </a:cubicBezTo>
                      <a:cubicBezTo>
                        <a:pt x="1474239" y="1103644"/>
                        <a:pt x="1472407" y="1102227"/>
                        <a:pt x="1472145" y="1100210"/>
                      </a:cubicBezTo>
                      <a:cubicBezTo>
                        <a:pt x="1459011" y="995397"/>
                        <a:pt x="1432557" y="812086"/>
                        <a:pt x="1414341" y="692830"/>
                      </a:cubicBezTo>
                      <a:lnTo>
                        <a:pt x="1413633" y="688210"/>
                      </a:lnTo>
                      <a:cubicBezTo>
                        <a:pt x="1393292" y="555034"/>
                        <a:pt x="1359263" y="332151"/>
                        <a:pt x="1220159" y="174970"/>
                      </a:cubicBezTo>
                      <a:cubicBezTo>
                        <a:pt x="1140460" y="84923"/>
                        <a:pt x="1003650" y="22531"/>
                        <a:pt x="933513" y="7457"/>
                      </a:cubicBezTo>
                      <a:cubicBezTo>
                        <a:pt x="936192" y="28736"/>
                        <a:pt x="922534" y="82198"/>
                        <a:pt x="874508" y="97318"/>
                      </a:cubicBezTo>
                      <a:cubicBezTo>
                        <a:pt x="777302" y="127914"/>
                        <a:pt x="701298" y="99320"/>
                        <a:pt x="664651" y="79565"/>
                      </a:cubicBezTo>
                      <a:cubicBezTo>
                        <a:pt x="628004" y="59809"/>
                        <a:pt x="600766" y="33032"/>
                        <a:pt x="592189" y="8735"/>
                      </a:cubicBezTo>
                      <a:cubicBezTo>
                        <a:pt x="378159" y="58931"/>
                        <a:pt x="292393" y="123664"/>
                        <a:pt x="210877" y="295550"/>
                      </a:cubicBezTo>
                      <a:cubicBezTo>
                        <a:pt x="137676" y="449944"/>
                        <a:pt x="97580" y="565921"/>
                        <a:pt x="44981" y="738700"/>
                      </a:cubicBezTo>
                      <a:cubicBezTo>
                        <a:pt x="2621" y="877835"/>
                        <a:pt x="-27158" y="1058128"/>
                        <a:pt x="71480" y="1126895"/>
                      </a:cubicBezTo>
                      <a:cubicBezTo>
                        <a:pt x="130885" y="1168300"/>
                        <a:pt x="317707" y="1179709"/>
                        <a:pt x="459614" y="1176876"/>
                      </a:cubicBezTo>
                      <a:lnTo>
                        <a:pt x="942336" y="1181403"/>
                      </a:lnTo>
                      <a:lnTo>
                        <a:pt x="942336" y="937871"/>
                      </a:lnTo>
                      <a:lnTo>
                        <a:pt x="403997" y="894156"/>
                      </a:lnTo>
                      <a:lnTo>
                        <a:pt x="475181" y="662219"/>
                      </a:lnTo>
                      <a:cubicBezTo>
                        <a:pt x="475658" y="660248"/>
                        <a:pt x="477629" y="659016"/>
                        <a:pt x="479616" y="659493"/>
                      </a:cubicBezTo>
                      <a:cubicBezTo>
                        <a:pt x="481587" y="659955"/>
                        <a:pt x="482818" y="661942"/>
                        <a:pt x="482341" y="663928"/>
                      </a:cubicBezTo>
                      <a:cubicBezTo>
                        <a:pt x="482310" y="664082"/>
                        <a:pt x="482264" y="664220"/>
                        <a:pt x="482202" y="664375"/>
                      </a:cubicBezTo>
                      <a:lnTo>
                        <a:pt x="413697" y="887643"/>
                      </a:lnTo>
                      <a:lnTo>
                        <a:pt x="949681" y="931157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" name="爱设计-8-117">
                  <a:extLst>
                    <a:ext uri="{FF2B5EF4-FFF2-40B4-BE49-F238E27FC236}">
                      <a16:creationId xmlns:a16="http://schemas.microsoft.com/office/drawing/2014/main" id="{78B27077-7CEE-6FC5-C1A6-EAB591E47143}"/>
                    </a:ext>
                  </a:extLst>
                </p:cNvPr>
                <p:cNvSpPr/>
                <p:nvPr/>
              </p:nvSpPr>
              <p:spPr>
                <a:xfrm>
                  <a:off x="3146494" y="4862858"/>
                  <a:ext cx="155145" cy="179576"/>
                </a:xfrm>
                <a:custGeom>
                  <a:avLst/>
                  <a:gdLst>
                    <a:gd name="connsiteX0" fmla="*/ 124609 w 155145"/>
                    <a:gd name="connsiteY0" fmla="*/ 179040 h 179576"/>
                    <a:gd name="connsiteX1" fmla="*/ 100912 w 155145"/>
                    <a:gd name="connsiteY1" fmla="*/ 173697 h 179576"/>
                    <a:gd name="connsiteX2" fmla="*/ 98772 w 155145"/>
                    <a:gd name="connsiteY2" fmla="*/ 169432 h 179576"/>
                    <a:gd name="connsiteX3" fmla="*/ 103037 w 155145"/>
                    <a:gd name="connsiteY3" fmla="*/ 167291 h 179576"/>
                    <a:gd name="connsiteX4" fmla="*/ 103592 w 155145"/>
                    <a:gd name="connsiteY4" fmla="*/ 167538 h 179576"/>
                    <a:gd name="connsiteX5" fmla="*/ 138791 w 155145"/>
                    <a:gd name="connsiteY5" fmla="*/ 167846 h 179576"/>
                    <a:gd name="connsiteX6" fmla="*/ 123732 w 155145"/>
                    <a:gd name="connsiteY6" fmla="*/ 101250 h 179576"/>
                    <a:gd name="connsiteX7" fmla="*/ 121653 w 155145"/>
                    <a:gd name="connsiteY7" fmla="*/ 98171 h 179576"/>
                    <a:gd name="connsiteX8" fmla="*/ 73442 w 155145"/>
                    <a:gd name="connsiteY8" fmla="*/ 44694 h 179576"/>
                    <a:gd name="connsiteX9" fmla="*/ 62926 w 155145"/>
                    <a:gd name="connsiteY9" fmla="*/ 36703 h 179576"/>
                    <a:gd name="connsiteX10" fmla="*/ 626 w 155145"/>
                    <a:gd name="connsiteY10" fmla="*/ 6122 h 179576"/>
                    <a:gd name="connsiteX11" fmla="*/ -1838 w 155145"/>
                    <a:gd name="connsiteY11" fmla="*/ 2027 h 179576"/>
                    <a:gd name="connsiteX12" fmla="*/ 2243 w 155145"/>
                    <a:gd name="connsiteY12" fmla="*/ -437 h 179576"/>
                    <a:gd name="connsiteX13" fmla="*/ 67022 w 155145"/>
                    <a:gd name="connsiteY13" fmla="*/ 31329 h 179576"/>
                    <a:gd name="connsiteX14" fmla="*/ 77507 w 155145"/>
                    <a:gd name="connsiteY14" fmla="*/ 39289 h 179576"/>
                    <a:gd name="connsiteX15" fmla="*/ 127304 w 155145"/>
                    <a:gd name="connsiteY15" fmla="*/ 94460 h 179576"/>
                    <a:gd name="connsiteX16" fmla="*/ 129367 w 155145"/>
                    <a:gd name="connsiteY16" fmla="*/ 97540 h 179576"/>
                    <a:gd name="connsiteX17" fmla="*/ 143226 w 155145"/>
                    <a:gd name="connsiteY17" fmla="*/ 172896 h 179576"/>
                    <a:gd name="connsiteX18" fmla="*/ 124609 w 155145"/>
                    <a:gd name="connsiteY18" fmla="*/ 179040 h 179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55145" h="179576">
                      <a:moveTo>
                        <a:pt x="124609" y="179040"/>
                      </a:moveTo>
                      <a:cubicBezTo>
                        <a:pt x="116433" y="178840"/>
                        <a:pt x="108380" y="177023"/>
                        <a:pt x="100912" y="173697"/>
                      </a:cubicBezTo>
                      <a:cubicBezTo>
                        <a:pt x="99141" y="173112"/>
                        <a:pt x="98187" y="171203"/>
                        <a:pt x="98772" y="169432"/>
                      </a:cubicBezTo>
                      <a:cubicBezTo>
                        <a:pt x="99357" y="167661"/>
                        <a:pt x="101266" y="166707"/>
                        <a:pt x="103037" y="167291"/>
                      </a:cubicBezTo>
                      <a:cubicBezTo>
                        <a:pt x="103222" y="167353"/>
                        <a:pt x="103407" y="167446"/>
                        <a:pt x="103592" y="167538"/>
                      </a:cubicBezTo>
                      <a:cubicBezTo>
                        <a:pt x="117942" y="173697"/>
                        <a:pt x="132093" y="173836"/>
                        <a:pt x="138791" y="167846"/>
                      </a:cubicBezTo>
                      <a:cubicBezTo>
                        <a:pt x="148029" y="159593"/>
                        <a:pt x="154404" y="147675"/>
                        <a:pt x="123732" y="101250"/>
                      </a:cubicBezTo>
                      <a:lnTo>
                        <a:pt x="121653" y="98171"/>
                      </a:lnTo>
                      <a:cubicBezTo>
                        <a:pt x="110628" y="81418"/>
                        <a:pt x="99234" y="64095"/>
                        <a:pt x="73442" y="44694"/>
                      </a:cubicBezTo>
                      <a:cubicBezTo>
                        <a:pt x="69562" y="41768"/>
                        <a:pt x="66082" y="39120"/>
                        <a:pt x="62926" y="36703"/>
                      </a:cubicBezTo>
                      <a:cubicBezTo>
                        <a:pt x="39660" y="18964"/>
                        <a:pt x="33408" y="14191"/>
                        <a:pt x="626" y="6122"/>
                      </a:cubicBezTo>
                      <a:cubicBezTo>
                        <a:pt x="-1191" y="5676"/>
                        <a:pt x="-2299" y="3844"/>
                        <a:pt x="-1838" y="2027"/>
                      </a:cubicBezTo>
                      <a:cubicBezTo>
                        <a:pt x="-1391" y="225"/>
                        <a:pt x="426" y="-884"/>
                        <a:pt x="2243" y="-437"/>
                      </a:cubicBezTo>
                      <a:cubicBezTo>
                        <a:pt x="36395" y="7970"/>
                        <a:pt x="43494" y="13421"/>
                        <a:pt x="67022" y="31329"/>
                      </a:cubicBezTo>
                      <a:cubicBezTo>
                        <a:pt x="70178" y="33731"/>
                        <a:pt x="73642" y="36379"/>
                        <a:pt x="77507" y="39289"/>
                      </a:cubicBezTo>
                      <a:cubicBezTo>
                        <a:pt x="104238" y="59384"/>
                        <a:pt x="116002" y="77214"/>
                        <a:pt x="127304" y="94460"/>
                      </a:cubicBezTo>
                      <a:lnTo>
                        <a:pt x="129367" y="97540"/>
                      </a:lnTo>
                      <a:cubicBezTo>
                        <a:pt x="159732" y="143486"/>
                        <a:pt x="157207" y="160439"/>
                        <a:pt x="143226" y="172896"/>
                      </a:cubicBezTo>
                      <a:cubicBezTo>
                        <a:pt x="138313" y="177300"/>
                        <a:pt x="131662" y="179040"/>
                        <a:pt x="124609" y="17904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" name="爱设计-8-118">
                  <a:extLst>
                    <a:ext uri="{FF2B5EF4-FFF2-40B4-BE49-F238E27FC236}">
                      <a16:creationId xmlns:a16="http://schemas.microsoft.com/office/drawing/2014/main" id="{B5822A2F-5824-CDB4-94BF-8B7C83C3CB44}"/>
                    </a:ext>
                  </a:extLst>
                </p:cNvPr>
                <p:cNvSpPr/>
                <p:nvPr/>
              </p:nvSpPr>
              <p:spPr>
                <a:xfrm>
                  <a:off x="2948907" y="4496083"/>
                  <a:ext cx="250322" cy="317493"/>
                </a:xfrm>
                <a:custGeom>
                  <a:avLst/>
                  <a:gdLst>
                    <a:gd name="connsiteX0" fmla="*/ 245007 w 250322"/>
                    <a:gd name="connsiteY0" fmla="*/ 316957 h 317493"/>
                    <a:gd name="connsiteX1" fmla="*/ 242066 w 250322"/>
                    <a:gd name="connsiteY1" fmla="*/ 315263 h 317493"/>
                    <a:gd name="connsiteX2" fmla="*/ 68287 w 250322"/>
                    <a:gd name="connsiteY2" fmla="*/ 12049 h 317493"/>
                    <a:gd name="connsiteX3" fmla="*/ 42618 w 250322"/>
                    <a:gd name="connsiteY3" fmla="*/ 9986 h 317493"/>
                    <a:gd name="connsiteX4" fmla="*/ 17273 w 250322"/>
                    <a:gd name="connsiteY4" fmla="*/ 24552 h 317493"/>
                    <a:gd name="connsiteX5" fmla="*/ 6141 w 250322"/>
                    <a:gd name="connsiteY5" fmla="*/ 47772 h 317493"/>
                    <a:gd name="connsiteX6" fmla="*/ 152651 w 250322"/>
                    <a:gd name="connsiteY6" fmla="*/ 302406 h 317493"/>
                    <a:gd name="connsiteX7" fmla="*/ 151404 w 250322"/>
                    <a:gd name="connsiteY7" fmla="*/ 307025 h 317493"/>
                    <a:gd name="connsiteX8" fmla="*/ 146800 w 250322"/>
                    <a:gd name="connsiteY8" fmla="*/ 305778 h 317493"/>
                    <a:gd name="connsiteX9" fmla="*/ 289 w 250322"/>
                    <a:gd name="connsiteY9" fmla="*/ 51144 h 317493"/>
                    <a:gd name="connsiteX10" fmla="*/ 13901 w 250322"/>
                    <a:gd name="connsiteY10" fmla="*/ 18701 h 317493"/>
                    <a:gd name="connsiteX11" fmla="*/ 39246 w 250322"/>
                    <a:gd name="connsiteY11" fmla="*/ 4119 h 317493"/>
                    <a:gd name="connsiteX12" fmla="*/ 74137 w 250322"/>
                    <a:gd name="connsiteY12" fmla="*/ 8738 h 317493"/>
                    <a:gd name="connsiteX13" fmla="*/ 247933 w 250322"/>
                    <a:gd name="connsiteY13" fmla="*/ 311937 h 317493"/>
                    <a:gd name="connsiteX14" fmla="*/ 246686 w 250322"/>
                    <a:gd name="connsiteY14" fmla="*/ 316556 h 317493"/>
                    <a:gd name="connsiteX15" fmla="*/ 245007 w 250322"/>
                    <a:gd name="connsiteY15" fmla="*/ 316957 h 317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50322" h="317493">
                      <a:moveTo>
                        <a:pt x="245007" y="316957"/>
                      </a:moveTo>
                      <a:cubicBezTo>
                        <a:pt x="243791" y="316957"/>
                        <a:pt x="242667" y="316310"/>
                        <a:pt x="242066" y="315263"/>
                      </a:cubicBezTo>
                      <a:lnTo>
                        <a:pt x="68287" y="12049"/>
                      </a:lnTo>
                      <a:cubicBezTo>
                        <a:pt x="64283" y="5089"/>
                        <a:pt x="52765" y="4150"/>
                        <a:pt x="42618" y="9986"/>
                      </a:cubicBezTo>
                      <a:lnTo>
                        <a:pt x="17273" y="24552"/>
                      </a:lnTo>
                      <a:cubicBezTo>
                        <a:pt x="7126" y="30388"/>
                        <a:pt x="2137" y="40812"/>
                        <a:pt x="6141" y="47772"/>
                      </a:cubicBezTo>
                      <a:lnTo>
                        <a:pt x="152651" y="302406"/>
                      </a:lnTo>
                      <a:cubicBezTo>
                        <a:pt x="153575" y="304023"/>
                        <a:pt x="153021" y="306086"/>
                        <a:pt x="151404" y="307025"/>
                      </a:cubicBezTo>
                      <a:cubicBezTo>
                        <a:pt x="149803" y="307949"/>
                        <a:pt x="147724" y="307395"/>
                        <a:pt x="146800" y="305778"/>
                      </a:cubicBezTo>
                      <a:lnTo>
                        <a:pt x="289" y="51144"/>
                      </a:lnTo>
                      <a:cubicBezTo>
                        <a:pt x="-5577" y="40935"/>
                        <a:pt x="521" y="26384"/>
                        <a:pt x="13901" y="18701"/>
                      </a:cubicBezTo>
                      <a:lnTo>
                        <a:pt x="39246" y="4119"/>
                      </a:lnTo>
                      <a:cubicBezTo>
                        <a:pt x="52627" y="-3580"/>
                        <a:pt x="68287" y="-1517"/>
                        <a:pt x="74137" y="8738"/>
                      </a:cubicBezTo>
                      <a:lnTo>
                        <a:pt x="247933" y="311937"/>
                      </a:lnTo>
                      <a:cubicBezTo>
                        <a:pt x="248857" y="313554"/>
                        <a:pt x="248303" y="315617"/>
                        <a:pt x="246686" y="316556"/>
                      </a:cubicBezTo>
                      <a:cubicBezTo>
                        <a:pt x="246177" y="316834"/>
                        <a:pt x="245593" y="316972"/>
                        <a:pt x="245007" y="31695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" name="爱设计-8-119">
                  <a:extLst>
                    <a:ext uri="{FF2B5EF4-FFF2-40B4-BE49-F238E27FC236}">
                      <a16:creationId xmlns:a16="http://schemas.microsoft.com/office/drawing/2014/main" id="{490F7A64-6A1C-1CE5-9BC6-B74E680874C0}"/>
                    </a:ext>
                  </a:extLst>
                </p:cNvPr>
                <p:cNvSpPr/>
                <p:nvPr/>
              </p:nvSpPr>
              <p:spPr>
                <a:xfrm>
                  <a:off x="3010035" y="4543522"/>
                  <a:ext cx="38608" cy="25305"/>
                </a:xfrm>
                <a:custGeom>
                  <a:avLst/>
                  <a:gdLst>
                    <a:gd name="connsiteX0" fmla="*/ 1753 w 38608"/>
                    <a:gd name="connsiteY0" fmla="*/ 24769 h 25305"/>
                    <a:gd name="connsiteX1" fmla="*/ -1943 w 38608"/>
                    <a:gd name="connsiteY1" fmla="*/ 21135 h 25305"/>
                    <a:gd name="connsiteX2" fmla="*/ -79 w 38608"/>
                    <a:gd name="connsiteY2" fmla="*/ 17917 h 25305"/>
                    <a:gd name="connsiteX3" fmla="*/ 31009 w 38608"/>
                    <a:gd name="connsiteY3" fmla="*/ 40 h 25305"/>
                    <a:gd name="connsiteX4" fmla="*/ 36090 w 38608"/>
                    <a:gd name="connsiteY4" fmla="*/ 1179 h 25305"/>
                    <a:gd name="connsiteX5" fmla="*/ 34951 w 38608"/>
                    <a:gd name="connsiteY5" fmla="*/ 6245 h 25305"/>
                    <a:gd name="connsiteX6" fmla="*/ 34674 w 38608"/>
                    <a:gd name="connsiteY6" fmla="*/ 6415 h 25305"/>
                    <a:gd name="connsiteX7" fmla="*/ 3585 w 38608"/>
                    <a:gd name="connsiteY7" fmla="*/ 24276 h 25305"/>
                    <a:gd name="connsiteX8" fmla="*/ 1753 w 38608"/>
                    <a:gd name="connsiteY8" fmla="*/ 24769 h 25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608" h="25305">
                      <a:moveTo>
                        <a:pt x="1753" y="24769"/>
                      </a:moveTo>
                      <a:cubicBezTo>
                        <a:pt x="-264" y="24784"/>
                        <a:pt x="-1927" y="23152"/>
                        <a:pt x="-1943" y="21135"/>
                      </a:cubicBezTo>
                      <a:cubicBezTo>
                        <a:pt x="-1943" y="19796"/>
                        <a:pt x="-1234" y="18579"/>
                        <a:pt x="-79" y="17917"/>
                      </a:cubicBezTo>
                      <a:lnTo>
                        <a:pt x="31009" y="40"/>
                      </a:lnTo>
                      <a:cubicBezTo>
                        <a:pt x="32718" y="-1053"/>
                        <a:pt x="34997" y="-545"/>
                        <a:pt x="36090" y="1179"/>
                      </a:cubicBezTo>
                      <a:cubicBezTo>
                        <a:pt x="37184" y="2889"/>
                        <a:pt x="36675" y="5168"/>
                        <a:pt x="34951" y="6245"/>
                      </a:cubicBezTo>
                      <a:cubicBezTo>
                        <a:pt x="34859" y="6307"/>
                        <a:pt x="34766" y="6369"/>
                        <a:pt x="34674" y="6415"/>
                      </a:cubicBezTo>
                      <a:lnTo>
                        <a:pt x="3585" y="24276"/>
                      </a:lnTo>
                      <a:cubicBezTo>
                        <a:pt x="3031" y="24600"/>
                        <a:pt x="2400" y="24769"/>
                        <a:pt x="1753" y="2476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" name="爱设计-8-120">
                  <a:extLst>
                    <a:ext uri="{FF2B5EF4-FFF2-40B4-BE49-F238E27FC236}">
                      <a16:creationId xmlns:a16="http://schemas.microsoft.com/office/drawing/2014/main" id="{57E5761E-E7A3-5275-7750-1552374E155B}"/>
                    </a:ext>
                  </a:extLst>
                </p:cNvPr>
                <p:cNvSpPr/>
                <p:nvPr/>
              </p:nvSpPr>
              <p:spPr>
                <a:xfrm>
                  <a:off x="2445046" y="3146108"/>
                  <a:ext cx="409554" cy="319849"/>
                </a:xfrm>
                <a:custGeom>
                  <a:avLst/>
                  <a:gdLst>
                    <a:gd name="connsiteX0" fmla="*/ 24292 w 409554"/>
                    <a:gd name="connsiteY0" fmla="*/ 319283 h 319849"/>
                    <a:gd name="connsiteX1" fmla="*/ 20874 w 409554"/>
                    <a:gd name="connsiteY1" fmla="*/ 317035 h 319849"/>
                    <a:gd name="connsiteX2" fmla="*/ 13729 w 409554"/>
                    <a:gd name="connsiteY2" fmla="*/ 88685 h 319849"/>
                    <a:gd name="connsiteX3" fmla="*/ 14530 w 409554"/>
                    <a:gd name="connsiteY3" fmla="*/ 85606 h 319849"/>
                    <a:gd name="connsiteX4" fmla="*/ 17717 w 409554"/>
                    <a:gd name="connsiteY4" fmla="*/ 85929 h 319849"/>
                    <a:gd name="connsiteX5" fmla="*/ 242140 w 409554"/>
                    <a:gd name="connsiteY5" fmla="*/ 61477 h 319849"/>
                    <a:gd name="connsiteX6" fmla="*/ 401708 w 409554"/>
                    <a:gd name="connsiteY6" fmla="*/ 163 h 319849"/>
                    <a:gd name="connsiteX7" fmla="*/ 406913 w 409554"/>
                    <a:gd name="connsiteY7" fmla="*/ 1025 h 319849"/>
                    <a:gd name="connsiteX8" fmla="*/ 406050 w 409554"/>
                    <a:gd name="connsiteY8" fmla="*/ 6230 h 319849"/>
                    <a:gd name="connsiteX9" fmla="*/ 244004 w 409554"/>
                    <a:gd name="connsiteY9" fmla="*/ 68699 h 319849"/>
                    <a:gd name="connsiteX10" fmla="*/ 20150 w 409554"/>
                    <a:gd name="connsiteY10" fmla="*/ 93659 h 319849"/>
                    <a:gd name="connsiteX11" fmla="*/ 27710 w 409554"/>
                    <a:gd name="connsiteY11" fmla="*/ 314125 h 319849"/>
                    <a:gd name="connsiteX12" fmla="*/ 25785 w 409554"/>
                    <a:gd name="connsiteY12" fmla="*/ 319006 h 319849"/>
                    <a:gd name="connsiteX13" fmla="*/ 24292 w 409554"/>
                    <a:gd name="connsiteY13" fmla="*/ 319314 h 319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9554" h="319849">
                      <a:moveTo>
                        <a:pt x="24292" y="319283"/>
                      </a:moveTo>
                      <a:cubicBezTo>
                        <a:pt x="22798" y="319283"/>
                        <a:pt x="21459" y="318405"/>
                        <a:pt x="20874" y="317035"/>
                      </a:cubicBezTo>
                      <a:cubicBezTo>
                        <a:pt x="-6966" y="252533"/>
                        <a:pt x="-9306" y="177838"/>
                        <a:pt x="13729" y="88685"/>
                      </a:cubicBezTo>
                      <a:lnTo>
                        <a:pt x="14530" y="85606"/>
                      </a:lnTo>
                      <a:lnTo>
                        <a:pt x="17717" y="85929"/>
                      </a:lnTo>
                      <a:cubicBezTo>
                        <a:pt x="77291" y="92088"/>
                        <a:pt x="156990" y="83465"/>
                        <a:pt x="242140" y="61477"/>
                      </a:cubicBezTo>
                      <a:cubicBezTo>
                        <a:pt x="311230" y="43646"/>
                        <a:pt x="375363" y="19010"/>
                        <a:pt x="401708" y="163"/>
                      </a:cubicBezTo>
                      <a:cubicBezTo>
                        <a:pt x="403387" y="-1038"/>
                        <a:pt x="405712" y="-653"/>
                        <a:pt x="406913" y="1025"/>
                      </a:cubicBezTo>
                      <a:cubicBezTo>
                        <a:pt x="408114" y="2704"/>
                        <a:pt x="407729" y="5029"/>
                        <a:pt x="406050" y="6230"/>
                      </a:cubicBezTo>
                      <a:cubicBezTo>
                        <a:pt x="379012" y="25554"/>
                        <a:pt x="313894" y="50652"/>
                        <a:pt x="244004" y="68699"/>
                      </a:cubicBezTo>
                      <a:cubicBezTo>
                        <a:pt x="194854" y="81386"/>
                        <a:pt x="100988" y="101311"/>
                        <a:pt x="20150" y="93659"/>
                      </a:cubicBezTo>
                      <a:cubicBezTo>
                        <a:pt x="-1607" y="179794"/>
                        <a:pt x="872" y="251933"/>
                        <a:pt x="27710" y="314125"/>
                      </a:cubicBezTo>
                      <a:cubicBezTo>
                        <a:pt x="28526" y="316003"/>
                        <a:pt x="27664" y="318190"/>
                        <a:pt x="25785" y="319006"/>
                      </a:cubicBezTo>
                      <a:cubicBezTo>
                        <a:pt x="25308" y="319206"/>
                        <a:pt x="24800" y="319314"/>
                        <a:pt x="24292" y="31931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39" name="图形 213">
                <a:extLst>
                  <a:ext uri="{FF2B5EF4-FFF2-40B4-BE49-F238E27FC236}">
                    <a16:creationId xmlns:a16="http://schemas.microsoft.com/office/drawing/2014/main" id="{3CCD0768-15FB-205D-674E-2DAFEC122BE6}"/>
                  </a:ext>
                </a:extLst>
              </p:cNvPr>
              <p:cNvGrpSpPr/>
              <p:nvPr/>
            </p:nvGrpSpPr>
            <p:grpSpPr>
              <a:xfrm>
                <a:off x="1193630" y="4508453"/>
                <a:ext cx="940838" cy="555861"/>
                <a:chOff x="1193630" y="4508453"/>
                <a:chExt cx="940838" cy="555861"/>
              </a:xfrm>
            </p:grpSpPr>
            <p:sp>
              <p:nvSpPr>
                <p:cNvPr id="340" name="爱设计-8-121">
                  <a:extLst>
                    <a:ext uri="{FF2B5EF4-FFF2-40B4-BE49-F238E27FC236}">
                      <a16:creationId xmlns:a16="http://schemas.microsoft.com/office/drawing/2014/main" id="{D5EBE0D2-0DF0-D326-2DD1-B1B0F2729050}"/>
                    </a:ext>
                  </a:extLst>
                </p:cNvPr>
                <p:cNvSpPr/>
                <p:nvPr/>
              </p:nvSpPr>
              <p:spPr>
                <a:xfrm>
                  <a:off x="1255945" y="4894276"/>
                  <a:ext cx="849020" cy="122289"/>
                </a:xfrm>
                <a:custGeom>
                  <a:avLst/>
                  <a:gdLst>
                    <a:gd name="connsiteX0" fmla="*/ 839503 w 849020"/>
                    <a:gd name="connsiteY0" fmla="*/ -536 h 122289"/>
                    <a:gd name="connsiteX1" fmla="*/ 847078 w 849020"/>
                    <a:gd name="connsiteY1" fmla="*/ 121754 h 122289"/>
                    <a:gd name="connsiteX2" fmla="*/ 36952 w 849020"/>
                    <a:gd name="connsiteY2" fmla="*/ 110975 h 122289"/>
                    <a:gd name="connsiteX3" fmla="*/ 6403 w 849020"/>
                    <a:gd name="connsiteY3" fmla="*/ 41100 h 122289"/>
                    <a:gd name="connsiteX4" fmla="*/ 99745 w 849020"/>
                    <a:gd name="connsiteY4" fmla="*/ 2236 h 122289"/>
                    <a:gd name="connsiteX5" fmla="*/ 839503 w 849020"/>
                    <a:gd name="connsiteY5" fmla="*/ -536 h 12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49020" h="122289">
                      <a:moveTo>
                        <a:pt x="839503" y="-536"/>
                      </a:moveTo>
                      <a:cubicBezTo>
                        <a:pt x="823304" y="39283"/>
                        <a:pt x="822673" y="77084"/>
                        <a:pt x="847078" y="121754"/>
                      </a:cubicBezTo>
                      <a:cubicBezTo>
                        <a:pt x="793325" y="120968"/>
                        <a:pt x="76370" y="115979"/>
                        <a:pt x="36952" y="110975"/>
                      </a:cubicBezTo>
                      <a:cubicBezTo>
                        <a:pt x="-2466" y="105971"/>
                        <a:pt x="-10473" y="73543"/>
                        <a:pt x="6403" y="41100"/>
                      </a:cubicBezTo>
                      <a:cubicBezTo>
                        <a:pt x="23279" y="8656"/>
                        <a:pt x="61512" y="-1922"/>
                        <a:pt x="99745" y="2236"/>
                      </a:cubicBezTo>
                      <a:cubicBezTo>
                        <a:pt x="137977" y="6393"/>
                        <a:pt x="839503" y="-536"/>
                        <a:pt x="839503" y="-5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爱设计-8-122">
                  <a:extLst>
                    <a:ext uri="{FF2B5EF4-FFF2-40B4-BE49-F238E27FC236}">
                      <a16:creationId xmlns:a16="http://schemas.microsoft.com/office/drawing/2014/main" id="{66756F24-FDDA-F2DE-5B42-EEAE804B37A6}"/>
                    </a:ext>
                  </a:extLst>
                </p:cNvPr>
                <p:cNvSpPr/>
                <p:nvPr/>
              </p:nvSpPr>
              <p:spPr>
                <a:xfrm>
                  <a:off x="1212076" y="4854750"/>
                  <a:ext cx="918742" cy="201819"/>
                </a:xfrm>
                <a:custGeom>
                  <a:avLst/>
                  <a:gdLst>
                    <a:gd name="connsiteX0" fmla="*/ 916769 w 918742"/>
                    <a:gd name="connsiteY0" fmla="*/ 45812 h 201819"/>
                    <a:gd name="connsiteX1" fmla="*/ 103101 w 918742"/>
                    <a:gd name="connsiteY1" fmla="*/ 45997 h 201819"/>
                    <a:gd name="connsiteX2" fmla="*/ 46360 w 918742"/>
                    <a:gd name="connsiteY2" fmla="*/ 100489 h 201819"/>
                    <a:gd name="connsiteX3" fmla="*/ 103132 w 918742"/>
                    <a:gd name="connsiteY3" fmla="*/ 154936 h 201819"/>
                    <a:gd name="connsiteX4" fmla="*/ 916800 w 918742"/>
                    <a:gd name="connsiteY4" fmla="*/ 154736 h 201819"/>
                    <a:gd name="connsiteX5" fmla="*/ 916800 w 918742"/>
                    <a:gd name="connsiteY5" fmla="*/ 201099 h 201819"/>
                    <a:gd name="connsiteX6" fmla="*/ 103117 w 918742"/>
                    <a:gd name="connsiteY6" fmla="*/ 201284 h 201819"/>
                    <a:gd name="connsiteX7" fmla="*/ -1943 w 918742"/>
                    <a:gd name="connsiteY7" fmla="*/ 100505 h 201819"/>
                    <a:gd name="connsiteX8" fmla="*/ -1943 w 918742"/>
                    <a:gd name="connsiteY8" fmla="*/ 100505 h 201819"/>
                    <a:gd name="connsiteX9" fmla="*/ 103071 w 918742"/>
                    <a:gd name="connsiteY9" fmla="*/ -351 h 201819"/>
                    <a:gd name="connsiteX10" fmla="*/ 916738 w 918742"/>
                    <a:gd name="connsiteY10" fmla="*/ -536 h 201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18742" h="201819">
                      <a:moveTo>
                        <a:pt x="916769" y="45812"/>
                      </a:moveTo>
                      <a:lnTo>
                        <a:pt x="103101" y="45997"/>
                      </a:lnTo>
                      <a:cubicBezTo>
                        <a:pt x="71798" y="45997"/>
                        <a:pt x="46345" y="70448"/>
                        <a:pt x="46360" y="100489"/>
                      </a:cubicBezTo>
                      <a:cubicBezTo>
                        <a:pt x="46376" y="130531"/>
                        <a:pt x="71828" y="154936"/>
                        <a:pt x="103132" y="154936"/>
                      </a:cubicBezTo>
                      <a:lnTo>
                        <a:pt x="916800" y="154736"/>
                      </a:lnTo>
                      <a:lnTo>
                        <a:pt x="916800" y="201099"/>
                      </a:lnTo>
                      <a:lnTo>
                        <a:pt x="103117" y="201284"/>
                      </a:lnTo>
                      <a:cubicBezTo>
                        <a:pt x="45113" y="201284"/>
                        <a:pt x="-1927" y="156183"/>
                        <a:pt x="-1943" y="100505"/>
                      </a:cubicBezTo>
                      <a:lnTo>
                        <a:pt x="-1943" y="100505"/>
                      </a:lnTo>
                      <a:cubicBezTo>
                        <a:pt x="-1943" y="44826"/>
                        <a:pt x="45052" y="-336"/>
                        <a:pt x="103071" y="-351"/>
                      </a:cubicBezTo>
                      <a:lnTo>
                        <a:pt x="916738" y="-536"/>
                      </a:lnTo>
                      <a:close/>
                    </a:path>
                  </a:pathLst>
                </a:custGeom>
                <a:solidFill>
                  <a:srgbClr val="A9EAAB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爱设计-8-123">
                  <a:extLst>
                    <a:ext uri="{FF2B5EF4-FFF2-40B4-BE49-F238E27FC236}">
                      <a16:creationId xmlns:a16="http://schemas.microsoft.com/office/drawing/2014/main" id="{2798286E-8708-DFA5-6AE7-1B58D31CD407}"/>
                    </a:ext>
                  </a:extLst>
                </p:cNvPr>
                <p:cNvSpPr/>
                <p:nvPr/>
              </p:nvSpPr>
              <p:spPr>
                <a:xfrm>
                  <a:off x="1209697" y="4846882"/>
                  <a:ext cx="924771" cy="217432"/>
                </a:xfrm>
                <a:custGeom>
                  <a:avLst/>
                  <a:gdLst>
                    <a:gd name="connsiteX0" fmla="*/ 922829 w 924771"/>
                    <a:gd name="connsiteY0" fmla="*/ 216897 h 217432"/>
                    <a:gd name="connsiteX1" fmla="*/ 105481 w 924771"/>
                    <a:gd name="connsiteY1" fmla="*/ 216897 h 217432"/>
                    <a:gd name="connsiteX2" fmla="*/ -1934 w 924771"/>
                    <a:gd name="connsiteY2" fmla="*/ 106879 h 217432"/>
                    <a:gd name="connsiteX3" fmla="*/ 105481 w 924771"/>
                    <a:gd name="connsiteY3" fmla="*/ -536 h 217432"/>
                    <a:gd name="connsiteX4" fmla="*/ 922829 w 924771"/>
                    <a:gd name="connsiteY4" fmla="*/ -536 h 217432"/>
                    <a:gd name="connsiteX5" fmla="*/ 922829 w 924771"/>
                    <a:gd name="connsiteY5" fmla="*/ 55096 h 217432"/>
                    <a:gd name="connsiteX6" fmla="*/ 105496 w 924771"/>
                    <a:gd name="connsiteY6" fmla="*/ 55096 h 217432"/>
                    <a:gd name="connsiteX7" fmla="*/ 52420 w 924771"/>
                    <a:gd name="connsiteY7" fmla="*/ 108173 h 217432"/>
                    <a:gd name="connsiteX8" fmla="*/ 105496 w 924771"/>
                    <a:gd name="connsiteY8" fmla="*/ 161249 h 217432"/>
                    <a:gd name="connsiteX9" fmla="*/ 922829 w 924771"/>
                    <a:gd name="connsiteY9" fmla="*/ 161249 h 217432"/>
                    <a:gd name="connsiteX10" fmla="*/ 105481 w 924771"/>
                    <a:gd name="connsiteY10" fmla="*/ 6809 h 217432"/>
                    <a:gd name="connsiteX11" fmla="*/ 5364 w 924771"/>
                    <a:gd name="connsiteY11" fmla="*/ 109435 h 217432"/>
                    <a:gd name="connsiteX12" fmla="*/ 105481 w 924771"/>
                    <a:gd name="connsiteY12" fmla="*/ 209552 h 217432"/>
                    <a:gd name="connsiteX13" fmla="*/ 915407 w 924771"/>
                    <a:gd name="connsiteY13" fmla="*/ 209552 h 217432"/>
                    <a:gd name="connsiteX14" fmla="*/ 915407 w 924771"/>
                    <a:gd name="connsiteY14" fmla="*/ 168594 h 217432"/>
                    <a:gd name="connsiteX15" fmla="*/ 105481 w 924771"/>
                    <a:gd name="connsiteY15" fmla="*/ 168594 h 217432"/>
                    <a:gd name="connsiteX16" fmla="*/ 45060 w 924771"/>
                    <a:gd name="connsiteY16" fmla="*/ 108173 h 217432"/>
                    <a:gd name="connsiteX17" fmla="*/ 105481 w 924771"/>
                    <a:gd name="connsiteY17" fmla="*/ 47751 h 217432"/>
                    <a:gd name="connsiteX18" fmla="*/ 915407 w 924771"/>
                    <a:gd name="connsiteY18" fmla="*/ 47751 h 217432"/>
                    <a:gd name="connsiteX19" fmla="*/ 915407 w 924771"/>
                    <a:gd name="connsiteY19" fmla="*/ 6809 h 21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24771" h="217432">
                      <a:moveTo>
                        <a:pt x="922829" y="216897"/>
                      </a:moveTo>
                      <a:lnTo>
                        <a:pt x="105481" y="216897"/>
                      </a:lnTo>
                      <a:cubicBezTo>
                        <a:pt x="45445" y="216189"/>
                        <a:pt x="-2658" y="166931"/>
                        <a:pt x="-1934" y="106879"/>
                      </a:cubicBezTo>
                      <a:cubicBezTo>
                        <a:pt x="-1242" y="47859"/>
                        <a:pt x="46445" y="172"/>
                        <a:pt x="105481" y="-536"/>
                      </a:cubicBezTo>
                      <a:lnTo>
                        <a:pt x="922829" y="-536"/>
                      </a:lnTo>
                      <a:lnTo>
                        <a:pt x="922829" y="55096"/>
                      </a:lnTo>
                      <a:lnTo>
                        <a:pt x="105496" y="55096"/>
                      </a:lnTo>
                      <a:cubicBezTo>
                        <a:pt x="76179" y="55096"/>
                        <a:pt x="52420" y="78855"/>
                        <a:pt x="52420" y="108173"/>
                      </a:cubicBezTo>
                      <a:cubicBezTo>
                        <a:pt x="52420" y="137490"/>
                        <a:pt x="76179" y="161249"/>
                        <a:pt x="105496" y="161249"/>
                      </a:cubicBezTo>
                      <a:lnTo>
                        <a:pt x="922829" y="161249"/>
                      </a:lnTo>
                      <a:close/>
                      <a:moveTo>
                        <a:pt x="105481" y="6809"/>
                      </a:moveTo>
                      <a:cubicBezTo>
                        <a:pt x="49494" y="7502"/>
                        <a:pt x="4671" y="53449"/>
                        <a:pt x="5364" y="109435"/>
                      </a:cubicBezTo>
                      <a:cubicBezTo>
                        <a:pt x="6042" y="164436"/>
                        <a:pt x="50464" y="208875"/>
                        <a:pt x="105481" y="209552"/>
                      </a:cubicBezTo>
                      <a:lnTo>
                        <a:pt x="915407" y="209552"/>
                      </a:lnTo>
                      <a:lnTo>
                        <a:pt x="915407" y="168594"/>
                      </a:lnTo>
                      <a:lnTo>
                        <a:pt x="105481" y="168594"/>
                      </a:lnTo>
                      <a:cubicBezTo>
                        <a:pt x="72114" y="168594"/>
                        <a:pt x="45060" y="141540"/>
                        <a:pt x="45060" y="108173"/>
                      </a:cubicBezTo>
                      <a:cubicBezTo>
                        <a:pt x="45060" y="74806"/>
                        <a:pt x="72114" y="47751"/>
                        <a:pt x="105481" y="47751"/>
                      </a:cubicBezTo>
                      <a:lnTo>
                        <a:pt x="915407" y="47751"/>
                      </a:lnTo>
                      <a:lnTo>
                        <a:pt x="915407" y="6809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爱设计-8-124">
                  <a:extLst>
                    <a:ext uri="{FF2B5EF4-FFF2-40B4-BE49-F238E27FC236}">
                      <a16:creationId xmlns:a16="http://schemas.microsoft.com/office/drawing/2014/main" id="{8930EFF2-7BB5-A000-B595-DC3DE537FFA7}"/>
                    </a:ext>
                  </a:extLst>
                </p:cNvPr>
                <p:cNvSpPr/>
                <p:nvPr/>
              </p:nvSpPr>
              <p:spPr>
                <a:xfrm>
                  <a:off x="2081104" y="4898129"/>
                  <a:ext cx="27507" cy="114587"/>
                </a:xfrm>
                <a:custGeom>
                  <a:avLst/>
                  <a:gdLst>
                    <a:gd name="connsiteX0" fmla="*/ 13620 w 27507"/>
                    <a:gd name="connsiteY0" fmla="*/ 114051 h 114587"/>
                    <a:gd name="connsiteX1" fmla="*/ 10448 w 27507"/>
                    <a:gd name="connsiteY1" fmla="*/ 112234 h 114587"/>
                    <a:gd name="connsiteX2" fmla="*/ 19348 w 27507"/>
                    <a:gd name="connsiteY2" fmla="*/ 492 h 114587"/>
                    <a:gd name="connsiteX3" fmla="*/ 24537 w 27507"/>
                    <a:gd name="connsiteY3" fmla="*/ 585 h 114587"/>
                    <a:gd name="connsiteX4" fmla="*/ 24444 w 27507"/>
                    <a:gd name="connsiteY4" fmla="*/ 5774 h 114587"/>
                    <a:gd name="connsiteX5" fmla="*/ 16745 w 27507"/>
                    <a:gd name="connsiteY5" fmla="*/ 108508 h 114587"/>
                    <a:gd name="connsiteX6" fmla="*/ 15436 w 27507"/>
                    <a:gd name="connsiteY6" fmla="*/ 113543 h 114587"/>
                    <a:gd name="connsiteX7" fmla="*/ 13573 w 27507"/>
                    <a:gd name="connsiteY7" fmla="*/ 114051 h 114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507" h="114587">
                      <a:moveTo>
                        <a:pt x="13620" y="114051"/>
                      </a:moveTo>
                      <a:cubicBezTo>
                        <a:pt x="12311" y="114051"/>
                        <a:pt x="11110" y="113358"/>
                        <a:pt x="10448" y="112234"/>
                      </a:cubicBezTo>
                      <a:cubicBezTo>
                        <a:pt x="-5304" y="85427"/>
                        <a:pt x="-9693" y="28578"/>
                        <a:pt x="19348" y="492"/>
                      </a:cubicBezTo>
                      <a:cubicBezTo>
                        <a:pt x="20810" y="-909"/>
                        <a:pt x="23135" y="-878"/>
                        <a:pt x="24537" y="585"/>
                      </a:cubicBezTo>
                      <a:cubicBezTo>
                        <a:pt x="25938" y="2047"/>
                        <a:pt x="25907" y="4372"/>
                        <a:pt x="24444" y="5774"/>
                      </a:cubicBezTo>
                      <a:cubicBezTo>
                        <a:pt x="-2040" y="31411"/>
                        <a:pt x="2210" y="83748"/>
                        <a:pt x="16745" y="108508"/>
                      </a:cubicBezTo>
                      <a:cubicBezTo>
                        <a:pt x="17777" y="110263"/>
                        <a:pt x="17192" y="112511"/>
                        <a:pt x="15436" y="113543"/>
                      </a:cubicBezTo>
                      <a:cubicBezTo>
                        <a:pt x="14867" y="113882"/>
                        <a:pt x="14235" y="114051"/>
                        <a:pt x="13573" y="11405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爱设计-8-125">
                  <a:extLst>
                    <a:ext uri="{FF2B5EF4-FFF2-40B4-BE49-F238E27FC236}">
                      <a16:creationId xmlns:a16="http://schemas.microsoft.com/office/drawing/2014/main" id="{3F811AA4-9ED2-4B3A-CB70-0E4E6F317ABD}"/>
                    </a:ext>
                  </a:extLst>
                </p:cNvPr>
                <p:cNvSpPr/>
                <p:nvPr/>
              </p:nvSpPr>
              <p:spPr>
                <a:xfrm>
                  <a:off x="1368965" y="4549827"/>
                  <a:ext cx="711506" cy="105628"/>
                </a:xfrm>
                <a:custGeom>
                  <a:avLst/>
                  <a:gdLst>
                    <a:gd name="connsiteX0" fmla="*/ 5618 w 711506"/>
                    <a:gd name="connsiteY0" fmla="*/ -536 h 105628"/>
                    <a:gd name="connsiteX1" fmla="*/ -1943 w 711506"/>
                    <a:gd name="connsiteY1" fmla="*/ 105093 h 105628"/>
                    <a:gd name="connsiteX2" fmla="*/ 670666 w 711506"/>
                    <a:gd name="connsiteY2" fmla="*/ 95854 h 105628"/>
                    <a:gd name="connsiteX3" fmla="*/ 701215 w 711506"/>
                    <a:gd name="connsiteY3" fmla="*/ 35510 h 105628"/>
                    <a:gd name="connsiteX4" fmla="*/ 607874 w 711506"/>
                    <a:gd name="connsiteY4" fmla="*/ 1943 h 105628"/>
                    <a:gd name="connsiteX5" fmla="*/ 5618 w 711506"/>
                    <a:gd name="connsiteY5" fmla="*/ -536 h 10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11506" h="105628">
                      <a:moveTo>
                        <a:pt x="5618" y="-536"/>
                      </a:moveTo>
                      <a:cubicBezTo>
                        <a:pt x="21817" y="33863"/>
                        <a:pt x="22448" y="66506"/>
                        <a:pt x="-1943" y="105093"/>
                      </a:cubicBezTo>
                      <a:cubicBezTo>
                        <a:pt x="51812" y="104416"/>
                        <a:pt x="631232" y="100104"/>
                        <a:pt x="670666" y="95854"/>
                      </a:cubicBezTo>
                      <a:cubicBezTo>
                        <a:pt x="710100" y="91604"/>
                        <a:pt x="718091" y="63519"/>
                        <a:pt x="701215" y="35510"/>
                      </a:cubicBezTo>
                      <a:cubicBezTo>
                        <a:pt x="684339" y="7502"/>
                        <a:pt x="646106" y="-1660"/>
                        <a:pt x="607874" y="1943"/>
                      </a:cubicBezTo>
                      <a:cubicBezTo>
                        <a:pt x="569641" y="5546"/>
                        <a:pt x="5618" y="-536"/>
                        <a:pt x="5618" y="-5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爱设计-8-126">
                  <a:extLst>
                    <a:ext uri="{FF2B5EF4-FFF2-40B4-BE49-F238E27FC236}">
                      <a16:creationId xmlns:a16="http://schemas.microsoft.com/office/drawing/2014/main" id="{5DC55793-E034-579C-F5B6-C767CB472745}"/>
                    </a:ext>
                  </a:extLst>
                </p:cNvPr>
                <p:cNvSpPr/>
                <p:nvPr/>
              </p:nvSpPr>
              <p:spPr>
                <a:xfrm>
                  <a:off x="1343096" y="4515643"/>
                  <a:ext cx="781224" cy="174334"/>
                </a:xfrm>
                <a:custGeom>
                  <a:avLst/>
                  <a:gdLst>
                    <a:gd name="connsiteX0" fmla="*/ -1912 w 781224"/>
                    <a:gd name="connsiteY0" fmla="*/ 39514 h 174334"/>
                    <a:gd name="connsiteX1" fmla="*/ 674238 w 781224"/>
                    <a:gd name="connsiteY1" fmla="*/ 39683 h 174334"/>
                    <a:gd name="connsiteX2" fmla="*/ 730980 w 781224"/>
                    <a:gd name="connsiteY2" fmla="*/ 86755 h 174334"/>
                    <a:gd name="connsiteX3" fmla="*/ 674208 w 781224"/>
                    <a:gd name="connsiteY3" fmla="*/ 133764 h 174334"/>
                    <a:gd name="connsiteX4" fmla="*/ -1943 w 781224"/>
                    <a:gd name="connsiteY4" fmla="*/ 133595 h 174334"/>
                    <a:gd name="connsiteX5" fmla="*/ -1943 w 781224"/>
                    <a:gd name="connsiteY5" fmla="*/ 173629 h 174334"/>
                    <a:gd name="connsiteX6" fmla="*/ 674223 w 781224"/>
                    <a:gd name="connsiteY6" fmla="*/ 173798 h 174334"/>
                    <a:gd name="connsiteX7" fmla="*/ 779282 w 781224"/>
                    <a:gd name="connsiteY7" fmla="*/ 86739 h 174334"/>
                    <a:gd name="connsiteX8" fmla="*/ 779282 w 781224"/>
                    <a:gd name="connsiteY8" fmla="*/ 86739 h 174334"/>
                    <a:gd name="connsiteX9" fmla="*/ 674269 w 781224"/>
                    <a:gd name="connsiteY9" fmla="*/ -366 h 174334"/>
                    <a:gd name="connsiteX10" fmla="*/ -1896 w 781224"/>
                    <a:gd name="connsiteY10" fmla="*/ -536 h 174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81224" h="174334">
                      <a:moveTo>
                        <a:pt x="-1912" y="39514"/>
                      </a:moveTo>
                      <a:lnTo>
                        <a:pt x="674238" y="39683"/>
                      </a:lnTo>
                      <a:cubicBezTo>
                        <a:pt x="705542" y="39683"/>
                        <a:pt x="730995" y="60794"/>
                        <a:pt x="730980" y="86755"/>
                      </a:cubicBezTo>
                      <a:cubicBezTo>
                        <a:pt x="730964" y="112715"/>
                        <a:pt x="705511" y="133779"/>
                        <a:pt x="674208" y="133764"/>
                      </a:cubicBezTo>
                      <a:lnTo>
                        <a:pt x="-1943" y="133595"/>
                      </a:lnTo>
                      <a:lnTo>
                        <a:pt x="-1943" y="173629"/>
                      </a:lnTo>
                      <a:lnTo>
                        <a:pt x="674223" y="173798"/>
                      </a:lnTo>
                      <a:cubicBezTo>
                        <a:pt x="732226" y="173798"/>
                        <a:pt x="779267" y="134827"/>
                        <a:pt x="779282" y="86739"/>
                      </a:cubicBezTo>
                      <a:lnTo>
                        <a:pt x="779282" y="86739"/>
                      </a:lnTo>
                      <a:cubicBezTo>
                        <a:pt x="779282" y="38652"/>
                        <a:pt x="732288" y="-351"/>
                        <a:pt x="674269" y="-366"/>
                      </a:cubicBezTo>
                      <a:lnTo>
                        <a:pt x="-1896" y="-5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爱设计-8-127">
                  <a:extLst>
                    <a:ext uri="{FF2B5EF4-FFF2-40B4-BE49-F238E27FC236}">
                      <a16:creationId xmlns:a16="http://schemas.microsoft.com/office/drawing/2014/main" id="{7F154369-F2DA-885A-02EC-E17B51EC6E7E}"/>
                    </a:ext>
                  </a:extLst>
                </p:cNvPr>
                <p:cNvSpPr/>
                <p:nvPr/>
              </p:nvSpPr>
              <p:spPr>
                <a:xfrm>
                  <a:off x="1339432" y="4508453"/>
                  <a:ext cx="788554" cy="188762"/>
                </a:xfrm>
                <a:custGeom>
                  <a:avLst/>
                  <a:gdLst>
                    <a:gd name="connsiteX0" fmla="*/ 677887 w 788554"/>
                    <a:gd name="connsiteY0" fmla="*/ 188226 h 188762"/>
                    <a:gd name="connsiteX1" fmla="*/ -1943 w 788554"/>
                    <a:gd name="connsiteY1" fmla="*/ 188226 h 188762"/>
                    <a:gd name="connsiteX2" fmla="*/ -1943 w 788554"/>
                    <a:gd name="connsiteY2" fmla="*/ 139169 h 188762"/>
                    <a:gd name="connsiteX3" fmla="*/ 677887 w 788554"/>
                    <a:gd name="connsiteY3" fmla="*/ 139169 h 188762"/>
                    <a:gd name="connsiteX4" fmla="*/ 730979 w 788554"/>
                    <a:gd name="connsiteY4" fmla="*/ 93837 h 188762"/>
                    <a:gd name="connsiteX5" fmla="*/ 677887 w 788554"/>
                    <a:gd name="connsiteY5" fmla="*/ 48491 h 188762"/>
                    <a:gd name="connsiteX6" fmla="*/ -1943 w 788554"/>
                    <a:gd name="connsiteY6" fmla="*/ 48491 h 188762"/>
                    <a:gd name="connsiteX7" fmla="*/ -1943 w 788554"/>
                    <a:gd name="connsiteY7" fmla="*/ -536 h 188762"/>
                    <a:gd name="connsiteX8" fmla="*/ 677887 w 788554"/>
                    <a:gd name="connsiteY8" fmla="*/ -536 h 188762"/>
                    <a:gd name="connsiteX9" fmla="*/ 786612 w 788554"/>
                    <a:gd name="connsiteY9" fmla="*/ 93868 h 188762"/>
                    <a:gd name="connsiteX10" fmla="*/ 677887 w 788554"/>
                    <a:gd name="connsiteY10" fmla="*/ 188226 h 188762"/>
                    <a:gd name="connsiteX11" fmla="*/ 5402 w 788554"/>
                    <a:gd name="connsiteY11" fmla="*/ 180881 h 188762"/>
                    <a:gd name="connsiteX12" fmla="*/ 677887 w 788554"/>
                    <a:gd name="connsiteY12" fmla="*/ 180881 h 188762"/>
                    <a:gd name="connsiteX13" fmla="*/ 779267 w 788554"/>
                    <a:gd name="connsiteY13" fmla="*/ 93837 h 188762"/>
                    <a:gd name="connsiteX14" fmla="*/ 677887 w 788554"/>
                    <a:gd name="connsiteY14" fmla="*/ 6778 h 188762"/>
                    <a:gd name="connsiteX15" fmla="*/ 5402 w 788554"/>
                    <a:gd name="connsiteY15" fmla="*/ 6778 h 188762"/>
                    <a:gd name="connsiteX16" fmla="*/ 5402 w 788554"/>
                    <a:gd name="connsiteY16" fmla="*/ 41146 h 188762"/>
                    <a:gd name="connsiteX17" fmla="*/ 677887 w 788554"/>
                    <a:gd name="connsiteY17" fmla="*/ 41146 h 188762"/>
                    <a:gd name="connsiteX18" fmla="*/ 738324 w 788554"/>
                    <a:gd name="connsiteY18" fmla="*/ 93837 h 188762"/>
                    <a:gd name="connsiteX19" fmla="*/ 677887 w 788554"/>
                    <a:gd name="connsiteY19" fmla="*/ 146513 h 188762"/>
                    <a:gd name="connsiteX20" fmla="*/ 5402 w 788554"/>
                    <a:gd name="connsiteY20" fmla="*/ 146513 h 188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88554" h="188762">
                      <a:moveTo>
                        <a:pt x="677887" y="188226"/>
                      </a:moveTo>
                      <a:lnTo>
                        <a:pt x="-1943" y="188226"/>
                      </a:lnTo>
                      <a:lnTo>
                        <a:pt x="-1943" y="139169"/>
                      </a:lnTo>
                      <a:lnTo>
                        <a:pt x="677887" y="139169"/>
                      </a:lnTo>
                      <a:cubicBezTo>
                        <a:pt x="707143" y="139169"/>
                        <a:pt x="730979" y="118843"/>
                        <a:pt x="730979" y="93837"/>
                      </a:cubicBezTo>
                      <a:cubicBezTo>
                        <a:pt x="730979" y="68831"/>
                        <a:pt x="707159" y="48491"/>
                        <a:pt x="677887" y="48491"/>
                      </a:cubicBezTo>
                      <a:lnTo>
                        <a:pt x="-1943" y="48491"/>
                      </a:lnTo>
                      <a:lnTo>
                        <a:pt x="-1943" y="-536"/>
                      </a:lnTo>
                      <a:lnTo>
                        <a:pt x="677887" y="-536"/>
                      </a:lnTo>
                      <a:cubicBezTo>
                        <a:pt x="737831" y="-536"/>
                        <a:pt x="786612" y="41808"/>
                        <a:pt x="786612" y="93868"/>
                      </a:cubicBezTo>
                      <a:cubicBezTo>
                        <a:pt x="786612" y="145928"/>
                        <a:pt x="737831" y="188226"/>
                        <a:pt x="677887" y="188226"/>
                      </a:cubicBezTo>
                      <a:close/>
                      <a:moveTo>
                        <a:pt x="5402" y="180881"/>
                      </a:moveTo>
                      <a:lnTo>
                        <a:pt x="677887" y="180881"/>
                      </a:lnTo>
                      <a:cubicBezTo>
                        <a:pt x="733782" y="180881"/>
                        <a:pt x="779267" y="141832"/>
                        <a:pt x="779267" y="93837"/>
                      </a:cubicBezTo>
                      <a:cubicBezTo>
                        <a:pt x="779267" y="45842"/>
                        <a:pt x="733782" y="6778"/>
                        <a:pt x="677887" y="6778"/>
                      </a:cubicBezTo>
                      <a:lnTo>
                        <a:pt x="5402" y="6778"/>
                      </a:lnTo>
                      <a:lnTo>
                        <a:pt x="5402" y="41146"/>
                      </a:lnTo>
                      <a:lnTo>
                        <a:pt x="677887" y="41146"/>
                      </a:lnTo>
                      <a:cubicBezTo>
                        <a:pt x="711208" y="41146"/>
                        <a:pt x="738324" y="64782"/>
                        <a:pt x="738324" y="93837"/>
                      </a:cubicBezTo>
                      <a:cubicBezTo>
                        <a:pt x="738324" y="122893"/>
                        <a:pt x="711208" y="146513"/>
                        <a:pt x="677887" y="146513"/>
                      </a:cubicBezTo>
                      <a:lnTo>
                        <a:pt x="5402" y="146513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爱设计-8-128">
                  <a:extLst>
                    <a:ext uri="{FF2B5EF4-FFF2-40B4-BE49-F238E27FC236}">
                      <a16:creationId xmlns:a16="http://schemas.microsoft.com/office/drawing/2014/main" id="{CFF47B48-3969-691A-6621-AFA2BEC4E868}"/>
                    </a:ext>
                  </a:extLst>
                </p:cNvPr>
                <p:cNvSpPr/>
                <p:nvPr/>
              </p:nvSpPr>
              <p:spPr>
                <a:xfrm>
                  <a:off x="1365065" y="4552486"/>
                  <a:ext cx="27675" cy="100136"/>
                </a:xfrm>
                <a:custGeom>
                  <a:avLst/>
                  <a:gdLst>
                    <a:gd name="connsiteX0" fmla="*/ 10226 w 27675"/>
                    <a:gd name="connsiteY0" fmla="*/ 99600 h 100136"/>
                    <a:gd name="connsiteX1" fmla="*/ 6515 w 27675"/>
                    <a:gd name="connsiteY1" fmla="*/ 95982 h 100136"/>
                    <a:gd name="connsiteX2" fmla="*/ 7146 w 27675"/>
                    <a:gd name="connsiteY2" fmla="*/ 93872 h 100136"/>
                    <a:gd name="connsiteX3" fmla="*/ -445 w 27675"/>
                    <a:gd name="connsiteY3" fmla="*/ 6104 h 100136"/>
                    <a:gd name="connsiteX4" fmla="*/ -1230 w 27675"/>
                    <a:gd name="connsiteY4" fmla="*/ 962 h 100136"/>
                    <a:gd name="connsiteX5" fmla="*/ 3913 w 27675"/>
                    <a:gd name="connsiteY5" fmla="*/ 177 h 100136"/>
                    <a:gd name="connsiteX6" fmla="*/ 4267 w 27675"/>
                    <a:gd name="connsiteY6" fmla="*/ 469 h 100136"/>
                    <a:gd name="connsiteX7" fmla="*/ 13228 w 27675"/>
                    <a:gd name="connsiteY7" fmla="*/ 97984 h 100136"/>
                    <a:gd name="connsiteX8" fmla="*/ 10226 w 27675"/>
                    <a:gd name="connsiteY8" fmla="*/ 99600 h 100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675" h="100136">
                      <a:moveTo>
                        <a:pt x="10226" y="99600"/>
                      </a:moveTo>
                      <a:cubicBezTo>
                        <a:pt x="8209" y="99631"/>
                        <a:pt x="6546" y="98014"/>
                        <a:pt x="6515" y="95982"/>
                      </a:cubicBezTo>
                      <a:cubicBezTo>
                        <a:pt x="6499" y="95227"/>
                        <a:pt x="6715" y="94488"/>
                        <a:pt x="7146" y="93872"/>
                      </a:cubicBezTo>
                      <a:cubicBezTo>
                        <a:pt x="21559" y="72716"/>
                        <a:pt x="25762" y="28016"/>
                        <a:pt x="-445" y="6104"/>
                      </a:cubicBezTo>
                      <a:cubicBezTo>
                        <a:pt x="-2077" y="4903"/>
                        <a:pt x="-2431" y="2594"/>
                        <a:pt x="-1230" y="962"/>
                      </a:cubicBezTo>
                      <a:cubicBezTo>
                        <a:pt x="-29" y="-670"/>
                        <a:pt x="2280" y="-1025"/>
                        <a:pt x="3913" y="177"/>
                      </a:cubicBezTo>
                      <a:cubicBezTo>
                        <a:pt x="4036" y="269"/>
                        <a:pt x="4159" y="361"/>
                        <a:pt x="4267" y="469"/>
                      </a:cubicBezTo>
                      <a:cubicBezTo>
                        <a:pt x="33523" y="24967"/>
                        <a:pt x="29150" y="74594"/>
                        <a:pt x="13228" y="97984"/>
                      </a:cubicBezTo>
                      <a:cubicBezTo>
                        <a:pt x="12551" y="98984"/>
                        <a:pt x="11427" y="99585"/>
                        <a:pt x="10226" y="9960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" name="爱设计-8-129">
                  <a:extLst>
                    <a:ext uri="{FF2B5EF4-FFF2-40B4-BE49-F238E27FC236}">
                      <a16:creationId xmlns:a16="http://schemas.microsoft.com/office/drawing/2014/main" id="{DE8B3D5C-877F-CB8E-16A7-D0F0ABCC0877}"/>
                    </a:ext>
                  </a:extLst>
                </p:cNvPr>
                <p:cNvSpPr/>
                <p:nvPr/>
              </p:nvSpPr>
              <p:spPr>
                <a:xfrm>
                  <a:off x="1197294" y="4693550"/>
                  <a:ext cx="860692" cy="157042"/>
                </a:xfrm>
                <a:custGeom>
                  <a:avLst/>
                  <a:gdLst>
                    <a:gd name="connsiteX0" fmla="*/ 859138 w 860692"/>
                    <a:gd name="connsiteY0" fmla="*/ 0 h 157042"/>
                    <a:gd name="connsiteX1" fmla="*/ 860693 w 860692"/>
                    <a:gd name="connsiteY1" fmla="*/ 0 h 157042"/>
                    <a:gd name="connsiteX2" fmla="*/ 860693 w 860692"/>
                    <a:gd name="connsiteY2" fmla="*/ 157042 h 157042"/>
                    <a:gd name="connsiteX3" fmla="*/ 859138 w 860692"/>
                    <a:gd name="connsiteY3" fmla="*/ 157042 h 157042"/>
                    <a:gd name="connsiteX4" fmla="*/ 1555 w 860692"/>
                    <a:gd name="connsiteY4" fmla="*/ 157042 h 157042"/>
                    <a:gd name="connsiteX5" fmla="*/ 0 w 860692"/>
                    <a:gd name="connsiteY5" fmla="*/ 157042 h 157042"/>
                    <a:gd name="connsiteX6" fmla="*/ 0 w 860692"/>
                    <a:gd name="connsiteY6" fmla="*/ 0 h 157042"/>
                    <a:gd name="connsiteX7" fmla="*/ 1555 w 860692"/>
                    <a:gd name="connsiteY7" fmla="*/ 0 h 157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60692" h="157042">
                      <a:moveTo>
                        <a:pt x="859138" y="0"/>
                      </a:moveTo>
                      <a:cubicBezTo>
                        <a:pt x="859997" y="0"/>
                        <a:pt x="860693" y="0"/>
                        <a:pt x="860693" y="0"/>
                      </a:cubicBezTo>
                      <a:lnTo>
                        <a:pt x="860693" y="157042"/>
                      </a:lnTo>
                      <a:cubicBezTo>
                        <a:pt x="860693" y="157042"/>
                        <a:pt x="859997" y="157042"/>
                        <a:pt x="859138" y="157042"/>
                      </a:cubicBezTo>
                      <a:lnTo>
                        <a:pt x="1555" y="157042"/>
                      </a:lnTo>
                      <a:cubicBezTo>
                        <a:pt x="696" y="157042"/>
                        <a:pt x="0" y="157042"/>
                        <a:pt x="0" y="157042"/>
                      </a:cubicBezTo>
                      <a:lnTo>
                        <a:pt x="0" y="0"/>
                      </a:lnTo>
                      <a:cubicBezTo>
                        <a:pt x="0" y="0"/>
                        <a:pt x="696" y="0"/>
                        <a:pt x="1555" y="0"/>
                      </a:cubicBezTo>
                      <a:close/>
                    </a:path>
                  </a:pathLst>
                </a:custGeom>
                <a:solidFill>
                  <a:srgbClr val="FFBF31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爱设计-8-130">
                  <a:extLst>
                    <a:ext uri="{FF2B5EF4-FFF2-40B4-BE49-F238E27FC236}">
                      <a16:creationId xmlns:a16="http://schemas.microsoft.com/office/drawing/2014/main" id="{DF398A43-E99C-ED7E-251D-CF61F1E7BCDE}"/>
                    </a:ext>
                  </a:extLst>
                </p:cNvPr>
                <p:cNvSpPr/>
                <p:nvPr/>
              </p:nvSpPr>
              <p:spPr>
                <a:xfrm>
                  <a:off x="1193630" y="4689808"/>
                  <a:ext cx="868037" cy="164448"/>
                </a:xfrm>
                <a:custGeom>
                  <a:avLst/>
                  <a:gdLst>
                    <a:gd name="connsiteX0" fmla="*/ 860860 w 868037"/>
                    <a:gd name="connsiteY0" fmla="*/ 163913 h 164448"/>
                    <a:gd name="connsiteX1" fmla="*/ 3293 w 868037"/>
                    <a:gd name="connsiteY1" fmla="*/ 163913 h 164448"/>
                    <a:gd name="connsiteX2" fmla="*/ -1943 w 868037"/>
                    <a:gd name="connsiteY2" fmla="*/ 158677 h 164448"/>
                    <a:gd name="connsiteX3" fmla="*/ -1943 w 868037"/>
                    <a:gd name="connsiteY3" fmla="*/ 4699 h 164448"/>
                    <a:gd name="connsiteX4" fmla="*/ 3293 w 868037"/>
                    <a:gd name="connsiteY4" fmla="*/ -536 h 164448"/>
                    <a:gd name="connsiteX5" fmla="*/ 860860 w 868037"/>
                    <a:gd name="connsiteY5" fmla="*/ -536 h 164448"/>
                    <a:gd name="connsiteX6" fmla="*/ 866095 w 868037"/>
                    <a:gd name="connsiteY6" fmla="*/ 4699 h 164448"/>
                    <a:gd name="connsiteX7" fmla="*/ 866095 w 868037"/>
                    <a:gd name="connsiteY7" fmla="*/ 158677 h 164448"/>
                    <a:gd name="connsiteX8" fmla="*/ 860860 w 868037"/>
                    <a:gd name="connsiteY8" fmla="*/ 163913 h 164448"/>
                    <a:gd name="connsiteX9" fmla="*/ 5402 w 868037"/>
                    <a:gd name="connsiteY9" fmla="*/ 156568 h 164448"/>
                    <a:gd name="connsiteX10" fmla="*/ 858704 w 868037"/>
                    <a:gd name="connsiteY10" fmla="*/ 156568 h 164448"/>
                    <a:gd name="connsiteX11" fmla="*/ 858704 w 868037"/>
                    <a:gd name="connsiteY11" fmla="*/ 6870 h 164448"/>
                    <a:gd name="connsiteX12" fmla="*/ 5356 w 868037"/>
                    <a:gd name="connsiteY12" fmla="*/ 6870 h 164448"/>
                    <a:gd name="connsiteX13" fmla="*/ 860860 w 868037"/>
                    <a:gd name="connsiteY13" fmla="*/ 6870 h 164448"/>
                    <a:gd name="connsiteX14" fmla="*/ 860860 w 868037"/>
                    <a:gd name="connsiteY14" fmla="*/ 6870 h 164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68037" h="164448">
                      <a:moveTo>
                        <a:pt x="860860" y="163913"/>
                      </a:moveTo>
                      <a:lnTo>
                        <a:pt x="3293" y="163913"/>
                      </a:lnTo>
                      <a:cubicBezTo>
                        <a:pt x="398" y="163913"/>
                        <a:pt x="-1943" y="161572"/>
                        <a:pt x="-1943" y="158677"/>
                      </a:cubicBezTo>
                      <a:lnTo>
                        <a:pt x="-1943" y="4699"/>
                      </a:lnTo>
                      <a:cubicBezTo>
                        <a:pt x="-1943" y="1805"/>
                        <a:pt x="398" y="-536"/>
                        <a:pt x="3293" y="-536"/>
                      </a:cubicBezTo>
                      <a:lnTo>
                        <a:pt x="860860" y="-536"/>
                      </a:lnTo>
                      <a:cubicBezTo>
                        <a:pt x="863755" y="-521"/>
                        <a:pt x="866080" y="1805"/>
                        <a:pt x="866095" y="4699"/>
                      </a:cubicBezTo>
                      <a:lnTo>
                        <a:pt x="866095" y="158677"/>
                      </a:lnTo>
                      <a:cubicBezTo>
                        <a:pt x="866095" y="161572"/>
                        <a:pt x="863755" y="163913"/>
                        <a:pt x="860860" y="163913"/>
                      </a:cubicBezTo>
                      <a:close/>
                      <a:moveTo>
                        <a:pt x="5402" y="156568"/>
                      </a:moveTo>
                      <a:lnTo>
                        <a:pt x="858704" y="156568"/>
                      </a:lnTo>
                      <a:lnTo>
                        <a:pt x="858704" y="6870"/>
                      </a:lnTo>
                      <a:lnTo>
                        <a:pt x="5356" y="6870"/>
                      </a:lnTo>
                      <a:close/>
                      <a:moveTo>
                        <a:pt x="860860" y="6870"/>
                      </a:moveTo>
                      <a:lnTo>
                        <a:pt x="860860" y="687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" name="爱设计-8-131">
                  <a:extLst>
                    <a:ext uri="{FF2B5EF4-FFF2-40B4-BE49-F238E27FC236}">
                      <a16:creationId xmlns:a16="http://schemas.microsoft.com/office/drawing/2014/main" id="{043977AF-127D-97A3-F82F-5270788EFFB2}"/>
                    </a:ext>
                  </a:extLst>
                </p:cNvPr>
                <p:cNvSpPr/>
                <p:nvPr/>
              </p:nvSpPr>
              <p:spPr>
                <a:xfrm>
                  <a:off x="1314694" y="4689630"/>
                  <a:ext cx="7364" cy="160223"/>
                </a:xfrm>
                <a:custGeom>
                  <a:avLst/>
                  <a:gdLst>
                    <a:gd name="connsiteX0" fmla="*/ 1731 w 7364"/>
                    <a:gd name="connsiteY0" fmla="*/ 159687 h 160223"/>
                    <a:gd name="connsiteX1" fmla="*/ -1934 w 7364"/>
                    <a:gd name="connsiteY1" fmla="*/ 156054 h 160223"/>
                    <a:gd name="connsiteX2" fmla="*/ -1934 w 7364"/>
                    <a:gd name="connsiteY2" fmla="*/ 156023 h 160223"/>
                    <a:gd name="connsiteX3" fmla="*/ -1934 w 7364"/>
                    <a:gd name="connsiteY3" fmla="*/ 3384 h 160223"/>
                    <a:gd name="connsiteX4" fmla="*/ 1500 w 7364"/>
                    <a:gd name="connsiteY4" fmla="*/ -527 h 160223"/>
                    <a:gd name="connsiteX5" fmla="*/ 5411 w 7364"/>
                    <a:gd name="connsiteY5" fmla="*/ 2906 h 160223"/>
                    <a:gd name="connsiteX6" fmla="*/ 5411 w 7364"/>
                    <a:gd name="connsiteY6" fmla="*/ 3384 h 160223"/>
                    <a:gd name="connsiteX7" fmla="*/ 5411 w 7364"/>
                    <a:gd name="connsiteY7" fmla="*/ 156023 h 160223"/>
                    <a:gd name="connsiteX8" fmla="*/ 1746 w 7364"/>
                    <a:gd name="connsiteY8" fmla="*/ 159687 h 160223"/>
                    <a:gd name="connsiteX9" fmla="*/ 1731 w 7364"/>
                    <a:gd name="connsiteY9" fmla="*/ 159687 h 16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4" h="160223">
                      <a:moveTo>
                        <a:pt x="1731" y="159687"/>
                      </a:moveTo>
                      <a:cubicBezTo>
                        <a:pt x="-286" y="159703"/>
                        <a:pt x="-1918" y="158070"/>
                        <a:pt x="-1934" y="156054"/>
                      </a:cubicBezTo>
                      <a:cubicBezTo>
                        <a:pt x="-1934" y="156038"/>
                        <a:pt x="-1934" y="156038"/>
                        <a:pt x="-1934" y="156023"/>
                      </a:cubicBezTo>
                      <a:lnTo>
                        <a:pt x="-1934" y="3384"/>
                      </a:lnTo>
                      <a:cubicBezTo>
                        <a:pt x="-2072" y="1351"/>
                        <a:pt x="-532" y="-389"/>
                        <a:pt x="1500" y="-527"/>
                      </a:cubicBezTo>
                      <a:cubicBezTo>
                        <a:pt x="3532" y="-666"/>
                        <a:pt x="5273" y="874"/>
                        <a:pt x="5411" y="2906"/>
                      </a:cubicBezTo>
                      <a:cubicBezTo>
                        <a:pt x="5426" y="3060"/>
                        <a:pt x="5426" y="3230"/>
                        <a:pt x="5411" y="3384"/>
                      </a:cubicBezTo>
                      <a:lnTo>
                        <a:pt x="5411" y="156023"/>
                      </a:lnTo>
                      <a:cubicBezTo>
                        <a:pt x="5411" y="158040"/>
                        <a:pt x="3763" y="159687"/>
                        <a:pt x="1746" y="159687"/>
                      </a:cubicBezTo>
                      <a:cubicBezTo>
                        <a:pt x="1746" y="159687"/>
                        <a:pt x="1731" y="159687"/>
                        <a:pt x="1731" y="159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1" name="爱设计-8-132">
                  <a:extLst>
                    <a:ext uri="{FF2B5EF4-FFF2-40B4-BE49-F238E27FC236}">
                      <a16:creationId xmlns:a16="http://schemas.microsoft.com/office/drawing/2014/main" id="{A8559B53-5CBC-681B-B6CF-60B70CE9E6F0}"/>
                    </a:ext>
                  </a:extLst>
                </p:cNvPr>
                <p:cNvSpPr/>
                <p:nvPr/>
              </p:nvSpPr>
              <p:spPr>
                <a:xfrm>
                  <a:off x="1407605" y="4689630"/>
                  <a:ext cx="7365" cy="160223"/>
                </a:xfrm>
                <a:custGeom>
                  <a:avLst/>
                  <a:gdLst>
                    <a:gd name="connsiteX0" fmla="*/ 1746 w 7365"/>
                    <a:gd name="connsiteY0" fmla="*/ 159687 h 160223"/>
                    <a:gd name="connsiteX1" fmla="*/ -1934 w 7365"/>
                    <a:gd name="connsiteY1" fmla="*/ 156038 h 160223"/>
                    <a:gd name="connsiteX2" fmla="*/ -1934 w 7365"/>
                    <a:gd name="connsiteY2" fmla="*/ 156023 h 160223"/>
                    <a:gd name="connsiteX3" fmla="*/ -1934 w 7365"/>
                    <a:gd name="connsiteY3" fmla="*/ 3384 h 160223"/>
                    <a:gd name="connsiteX4" fmla="*/ 1500 w 7365"/>
                    <a:gd name="connsiteY4" fmla="*/ -527 h 160223"/>
                    <a:gd name="connsiteX5" fmla="*/ 5411 w 7365"/>
                    <a:gd name="connsiteY5" fmla="*/ 2906 h 160223"/>
                    <a:gd name="connsiteX6" fmla="*/ 5411 w 7365"/>
                    <a:gd name="connsiteY6" fmla="*/ 3384 h 160223"/>
                    <a:gd name="connsiteX7" fmla="*/ 5411 w 7365"/>
                    <a:gd name="connsiteY7" fmla="*/ 156023 h 160223"/>
                    <a:gd name="connsiteX8" fmla="*/ 1746 w 7365"/>
                    <a:gd name="connsiteY8" fmla="*/ 159687 h 16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365" h="160223">
                      <a:moveTo>
                        <a:pt x="1746" y="159687"/>
                      </a:moveTo>
                      <a:cubicBezTo>
                        <a:pt x="-271" y="159703"/>
                        <a:pt x="-1918" y="158055"/>
                        <a:pt x="-1934" y="156038"/>
                      </a:cubicBezTo>
                      <a:cubicBezTo>
                        <a:pt x="-1934" y="156038"/>
                        <a:pt x="-1934" y="156023"/>
                        <a:pt x="-1934" y="156023"/>
                      </a:cubicBezTo>
                      <a:lnTo>
                        <a:pt x="-1934" y="3384"/>
                      </a:lnTo>
                      <a:cubicBezTo>
                        <a:pt x="-2073" y="1351"/>
                        <a:pt x="-533" y="-389"/>
                        <a:pt x="1500" y="-527"/>
                      </a:cubicBezTo>
                      <a:cubicBezTo>
                        <a:pt x="3532" y="-666"/>
                        <a:pt x="5272" y="874"/>
                        <a:pt x="5411" y="2906"/>
                      </a:cubicBezTo>
                      <a:cubicBezTo>
                        <a:pt x="5426" y="3060"/>
                        <a:pt x="5426" y="3230"/>
                        <a:pt x="5411" y="3384"/>
                      </a:cubicBezTo>
                      <a:lnTo>
                        <a:pt x="5411" y="156023"/>
                      </a:lnTo>
                      <a:cubicBezTo>
                        <a:pt x="5411" y="158040"/>
                        <a:pt x="3763" y="159687"/>
                        <a:pt x="1746" y="159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2" name="爱设计-8-133">
                  <a:extLst>
                    <a:ext uri="{FF2B5EF4-FFF2-40B4-BE49-F238E27FC236}">
                      <a16:creationId xmlns:a16="http://schemas.microsoft.com/office/drawing/2014/main" id="{F786B2B7-9F7B-3CBB-843F-C1EEC2D55E74}"/>
                    </a:ext>
                  </a:extLst>
                </p:cNvPr>
                <p:cNvSpPr/>
                <p:nvPr/>
              </p:nvSpPr>
              <p:spPr>
                <a:xfrm>
                  <a:off x="1841377" y="4689630"/>
                  <a:ext cx="7365" cy="160223"/>
                </a:xfrm>
                <a:custGeom>
                  <a:avLst/>
                  <a:gdLst>
                    <a:gd name="connsiteX0" fmla="*/ 1731 w 7365"/>
                    <a:gd name="connsiteY0" fmla="*/ 159687 h 160223"/>
                    <a:gd name="connsiteX1" fmla="*/ -1934 w 7365"/>
                    <a:gd name="connsiteY1" fmla="*/ 156023 h 160223"/>
                    <a:gd name="connsiteX2" fmla="*/ -1934 w 7365"/>
                    <a:gd name="connsiteY2" fmla="*/ 3384 h 160223"/>
                    <a:gd name="connsiteX3" fmla="*/ 1500 w 7365"/>
                    <a:gd name="connsiteY3" fmla="*/ -527 h 160223"/>
                    <a:gd name="connsiteX4" fmla="*/ 5411 w 7365"/>
                    <a:gd name="connsiteY4" fmla="*/ 2906 h 160223"/>
                    <a:gd name="connsiteX5" fmla="*/ 5411 w 7365"/>
                    <a:gd name="connsiteY5" fmla="*/ 3384 h 160223"/>
                    <a:gd name="connsiteX6" fmla="*/ 5411 w 7365"/>
                    <a:gd name="connsiteY6" fmla="*/ 156023 h 160223"/>
                    <a:gd name="connsiteX7" fmla="*/ 1746 w 7365"/>
                    <a:gd name="connsiteY7" fmla="*/ 159687 h 160223"/>
                    <a:gd name="connsiteX8" fmla="*/ 1731 w 7365"/>
                    <a:gd name="connsiteY8" fmla="*/ 159687 h 16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365" h="160223">
                      <a:moveTo>
                        <a:pt x="1731" y="159687"/>
                      </a:moveTo>
                      <a:cubicBezTo>
                        <a:pt x="-286" y="159687"/>
                        <a:pt x="-1934" y="158040"/>
                        <a:pt x="-1934" y="156023"/>
                      </a:cubicBezTo>
                      <a:lnTo>
                        <a:pt x="-1934" y="3384"/>
                      </a:lnTo>
                      <a:cubicBezTo>
                        <a:pt x="-2073" y="1351"/>
                        <a:pt x="-533" y="-389"/>
                        <a:pt x="1500" y="-527"/>
                      </a:cubicBezTo>
                      <a:cubicBezTo>
                        <a:pt x="3532" y="-666"/>
                        <a:pt x="5272" y="874"/>
                        <a:pt x="5411" y="2906"/>
                      </a:cubicBezTo>
                      <a:cubicBezTo>
                        <a:pt x="5426" y="3060"/>
                        <a:pt x="5426" y="3230"/>
                        <a:pt x="5411" y="3384"/>
                      </a:cubicBezTo>
                      <a:lnTo>
                        <a:pt x="5411" y="156023"/>
                      </a:lnTo>
                      <a:cubicBezTo>
                        <a:pt x="5411" y="158040"/>
                        <a:pt x="3763" y="159687"/>
                        <a:pt x="1746" y="159687"/>
                      </a:cubicBezTo>
                      <a:cubicBezTo>
                        <a:pt x="1746" y="159687"/>
                        <a:pt x="1731" y="159687"/>
                        <a:pt x="1731" y="159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" name="爱设计-8-134">
                  <a:extLst>
                    <a:ext uri="{FF2B5EF4-FFF2-40B4-BE49-F238E27FC236}">
                      <a16:creationId xmlns:a16="http://schemas.microsoft.com/office/drawing/2014/main" id="{0C477A6F-BBF6-45C9-B81D-21275CFB3F4E}"/>
                    </a:ext>
                  </a:extLst>
                </p:cNvPr>
                <p:cNvSpPr/>
                <p:nvPr/>
              </p:nvSpPr>
              <p:spPr>
                <a:xfrm>
                  <a:off x="1934288" y="4689630"/>
                  <a:ext cx="7365" cy="160223"/>
                </a:xfrm>
                <a:custGeom>
                  <a:avLst/>
                  <a:gdLst>
                    <a:gd name="connsiteX0" fmla="*/ 1746 w 7365"/>
                    <a:gd name="connsiteY0" fmla="*/ 159687 h 160223"/>
                    <a:gd name="connsiteX1" fmla="*/ -1934 w 7365"/>
                    <a:gd name="connsiteY1" fmla="*/ 156038 h 160223"/>
                    <a:gd name="connsiteX2" fmla="*/ -1934 w 7365"/>
                    <a:gd name="connsiteY2" fmla="*/ 156023 h 160223"/>
                    <a:gd name="connsiteX3" fmla="*/ -1934 w 7365"/>
                    <a:gd name="connsiteY3" fmla="*/ 3384 h 160223"/>
                    <a:gd name="connsiteX4" fmla="*/ 1500 w 7365"/>
                    <a:gd name="connsiteY4" fmla="*/ -527 h 160223"/>
                    <a:gd name="connsiteX5" fmla="*/ 5411 w 7365"/>
                    <a:gd name="connsiteY5" fmla="*/ 2906 h 160223"/>
                    <a:gd name="connsiteX6" fmla="*/ 5411 w 7365"/>
                    <a:gd name="connsiteY6" fmla="*/ 3384 h 160223"/>
                    <a:gd name="connsiteX7" fmla="*/ 5411 w 7365"/>
                    <a:gd name="connsiteY7" fmla="*/ 156023 h 160223"/>
                    <a:gd name="connsiteX8" fmla="*/ 1777 w 7365"/>
                    <a:gd name="connsiteY8" fmla="*/ 159687 h 160223"/>
                    <a:gd name="connsiteX9" fmla="*/ 1746 w 7365"/>
                    <a:gd name="connsiteY9" fmla="*/ 159687 h 16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5" h="160223">
                      <a:moveTo>
                        <a:pt x="1746" y="159687"/>
                      </a:moveTo>
                      <a:cubicBezTo>
                        <a:pt x="-271" y="159703"/>
                        <a:pt x="-1918" y="158055"/>
                        <a:pt x="-1934" y="156038"/>
                      </a:cubicBezTo>
                      <a:cubicBezTo>
                        <a:pt x="-1934" y="156038"/>
                        <a:pt x="-1934" y="156023"/>
                        <a:pt x="-1934" y="156023"/>
                      </a:cubicBezTo>
                      <a:lnTo>
                        <a:pt x="-1934" y="3384"/>
                      </a:lnTo>
                      <a:cubicBezTo>
                        <a:pt x="-2073" y="1351"/>
                        <a:pt x="-533" y="-389"/>
                        <a:pt x="1500" y="-527"/>
                      </a:cubicBezTo>
                      <a:cubicBezTo>
                        <a:pt x="3532" y="-666"/>
                        <a:pt x="5272" y="874"/>
                        <a:pt x="5411" y="2906"/>
                      </a:cubicBezTo>
                      <a:cubicBezTo>
                        <a:pt x="5426" y="3060"/>
                        <a:pt x="5426" y="3230"/>
                        <a:pt x="5411" y="3384"/>
                      </a:cubicBezTo>
                      <a:lnTo>
                        <a:pt x="5411" y="156023"/>
                      </a:lnTo>
                      <a:cubicBezTo>
                        <a:pt x="5426" y="158040"/>
                        <a:pt x="3794" y="159672"/>
                        <a:pt x="1777" y="159687"/>
                      </a:cubicBezTo>
                      <a:cubicBezTo>
                        <a:pt x="1761" y="159687"/>
                        <a:pt x="1761" y="159687"/>
                        <a:pt x="1746" y="159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54" name="图形 213">
                <a:extLst>
                  <a:ext uri="{FF2B5EF4-FFF2-40B4-BE49-F238E27FC236}">
                    <a16:creationId xmlns:a16="http://schemas.microsoft.com/office/drawing/2014/main" id="{9AE87437-DE9C-E844-DFDB-7C454C9A4CC5}"/>
                  </a:ext>
                </a:extLst>
              </p:cNvPr>
              <p:cNvGrpSpPr/>
              <p:nvPr/>
            </p:nvGrpSpPr>
            <p:grpSpPr>
              <a:xfrm>
                <a:off x="3325645" y="4155642"/>
                <a:ext cx="2112635" cy="910951"/>
                <a:chOff x="3325645" y="4155642"/>
                <a:chExt cx="2112635" cy="910951"/>
              </a:xfrm>
            </p:grpSpPr>
            <p:sp>
              <p:nvSpPr>
                <p:cNvPr id="355" name="爱设计-8-135">
                  <a:extLst>
                    <a:ext uri="{FF2B5EF4-FFF2-40B4-BE49-F238E27FC236}">
                      <a16:creationId xmlns:a16="http://schemas.microsoft.com/office/drawing/2014/main" id="{F1AF27FB-4BF7-D480-9B87-3544251DE45B}"/>
                    </a:ext>
                  </a:extLst>
                </p:cNvPr>
                <p:cNvSpPr/>
                <p:nvPr/>
              </p:nvSpPr>
              <p:spPr>
                <a:xfrm>
                  <a:off x="3330187" y="4157782"/>
                  <a:ext cx="2104096" cy="905223"/>
                </a:xfrm>
                <a:custGeom>
                  <a:avLst/>
                  <a:gdLst>
                    <a:gd name="connsiteX0" fmla="*/ 32596 w 2104096"/>
                    <a:gd name="connsiteY0" fmla="*/ 904687 h 905223"/>
                    <a:gd name="connsiteX1" fmla="*/ -1942 w 2104096"/>
                    <a:gd name="connsiteY1" fmla="*/ 866316 h 905223"/>
                    <a:gd name="connsiteX2" fmla="*/ 91985 w 2104096"/>
                    <a:gd name="connsiteY2" fmla="*/ 816304 h 905223"/>
                    <a:gd name="connsiteX3" fmla="*/ 783579 w 2104096"/>
                    <a:gd name="connsiteY3" fmla="*/ 815919 h 905223"/>
                    <a:gd name="connsiteX4" fmla="*/ 964827 w 2104096"/>
                    <a:gd name="connsiteY4" fmla="*/ 46350 h 905223"/>
                    <a:gd name="connsiteX5" fmla="*/ 1011590 w 2104096"/>
                    <a:gd name="connsiteY5" fmla="*/ 1004 h 905223"/>
                    <a:gd name="connsiteX6" fmla="*/ 2073256 w 2104096"/>
                    <a:gd name="connsiteY6" fmla="*/ -536 h 905223"/>
                    <a:gd name="connsiteX7" fmla="*/ 2102142 w 2104096"/>
                    <a:gd name="connsiteY7" fmla="*/ 37173 h 905223"/>
                    <a:gd name="connsiteX8" fmla="*/ 1907097 w 2104096"/>
                    <a:gd name="connsiteY8" fmla="*/ 887257 h 905223"/>
                    <a:gd name="connsiteX9" fmla="*/ 1881922 w 2104096"/>
                    <a:gd name="connsiteY9" fmla="*/ 901993 h 905223"/>
                    <a:gd name="connsiteX10" fmla="*/ 32596 w 2104096"/>
                    <a:gd name="connsiteY10" fmla="*/ 904687 h 905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04096" h="905223">
                      <a:moveTo>
                        <a:pt x="32596" y="904687"/>
                      </a:moveTo>
                      <a:cubicBezTo>
                        <a:pt x="32596" y="904687"/>
                        <a:pt x="-1942" y="890737"/>
                        <a:pt x="-1942" y="866316"/>
                      </a:cubicBezTo>
                      <a:cubicBezTo>
                        <a:pt x="-1942" y="841895"/>
                        <a:pt x="-3020" y="813963"/>
                        <a:pt x="91985" y="816304"/>
                      </a:cubicBezTo>
                      <a:cubicBezTo>
                        <a:pt x="186990" y="818644"/>
                        <a:pt x="783579" y="815919"/>
                        <a:pt x="783579" y="815919"/>
                      </a:cubicBezTo>
                      <a:cubicBezTo>
                        <a:pt x="783579" y="815919"/>
                        <a:pt x="914461" y="273068"/>
                        <a:pt x="964827" y="46350"/>
                      </a:cubicBezTo>
                      <a:cubicBezTo>
                        <a:pt x="968368" y="30460"/>
                        <a:pt x="978793" y="-551"/>
                        <a:pt x="1011590" y="1004"/>
                      </a:cubicBezTo>
                      <a:cubicBezTo>
                        <a:pt x="1066915" y="3621"/>
                        <a:pt x="2073256" y="-536"/>
                        <a:pt x="2073256" y="-536"/>
                      </a:cubicBezTo>
                      <a:cubicBezTo>
                        <a:pt x="2073256" y="-536"/>
                        <a:pt x="2102850" y="13923"/>
                        <a:pt x="2102142" y="37173"/>
                      </a:cubicBezTo>
                      <a:cubicBezTo>
                        <a:pt x="2101434" y="60424"/>
                        <a:pt x="1907097" y="887257"/>
                        <a:pt x="1907097" y="887257"/>
                      </a:cubicBezTo>
                      <a:cubicBezTo>
                        <a:pt x="1907097" y="887257"/>
                        <a:pt x="1897027" y="899668"/>
                        <a:pt x="1881922" y="901993"/>
                      </a:cubicBezTo>
                      <a:cubicBezTo>
                        <a:pt x="1866816" y="904318"/>
                        <a:pt x="32596" y="904687"/>
                        <a:pt x="32596" y="90468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6" name="爱设计-8-136">
                  <a:extLst>
                    <a:ext uri="{FF2B5EF4-FFF2-40B4-BE49-F238E27FC236}">
                      <a16:creationId xmlns:a16="http://schemas.microsoft.com/office/drawing/2014/main" id="{B4C1D48D-EB6C-A2B5-6EA9-AEBE9247F1F7}"/>
                    </a:ext>
                  </a:extLst>
                </p:cNvPr>
                <p:cNvSpPr/>
                <p:nvPr/>
              </p:nvSpPr>
              <p:spPr>
                <a:xfrm>
                  <a:off x="3334483" y="4161462"/>
                  <a:ext cx="2102575" cy="905130"/>
                </a:xfrm>
                <a:custGeom>
                  <a:avLst/>
                  <a:gdLst>
                    <a:gd name="connsiteX0" fmla="*/ 14210 w 2102575"/>
                    <a:gd name="connsiteY0" fmla="*/ 887858 h 905130"/>
                    <a:gd name="connsiteX1" fmla="*/ 124074 w 2102575"/>
                    <a:gd name="connsiteY1" fmla="*/ 844251 h 905130"/>
                    <a:gd name="connsiteX2" fmla="*/ 815683 w 2102575"/>
                    <a:gd name="connsiteY2" fmla="*/ 843851 h 905130"/>
                    <a:gd name="connsiteX3" fmla="*/ 996931 w 2102575"/>
                    <a:gd name="connsiteY3" fmla="*/ 74297 h 905130"/>
                    <a:gd name="connsiteX4" fmla="*/ 1043694 w 2102575"/>
                    <a:gd name="connsiteY4" fmla="*/ 28936 h 905130"/>
                    <a:gd name="connsiteX5" fmla="*/ 2100633 w 2102575"/>
                    <a:gd name="connsiteY5" fmla="*/ 27396 h 905130"/>
                    <a:gd name="connsiteX6" fmla="*/ 2073301 w 2102575"/>
                    <a:gd name="connsiteY6" fmla="*/ -536 h 905130"/>
                    <a:gd name="connsiteX7" fmla="*/ 1004692 w 2102575"/>
                    <a:gd name="connsiteY7" fmla="*/ 1189 h 905130"/>
                    <a:gd name="connsiteX8" fmla="*/ 964842 w 2102575"/>
                    <a:gd name="connsiteY8" fmla="*/ 46366 h 905130"/>
                    <a:gd name="connsiteX9" fmla="*/ 783579 w 2102575"/>
                    <a:gd name="connsiteY9" fmla="*/ 815934 h 905130"/>
                    <a:gd name="connsiteX10" fmla="*/ 91985 w 2102575"/>
                    <a:gd name="connsiteY10" fmla="*/ 816319 h 905130"/>
                    <a:gd name="connsiteX11" fmla="*/ -1942 w 2102575"/>
                    <a:gd name="connsiteY11" fmla="*/ 866331 h 905130"/>
                    <a:gd name="connsiteX12" fmla="*/ 32318 w 2102575"/>
                    <a:gd name="connsiteY12" fmla="*/ 904595 h 905130"/>
                    <a:gd name="connsiteX13" fmla="*/ 14210 w 2102575"/>
                    <a:gd name="connsiteY13" fmla="*/ 887858 h 905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02575" h="905130">
                      <a:moveTo>
                        <a:pt x="14210" y="887858"/>
                      </a:moveTo>
                      <a:cubicBezTo>
                        <a:pt x="14210" y="863437"/>
                        <a:pt x="14210" y="843666"/>
                        <a:pt x="124074" y="844251"/>
                      </a:cubicBezTo>
                      <a:cubicBezTo>
                        <a:pt x="219048" y="844759"/>
                        <a:pt x="815683" y="843851"/>
                        <a:pt x="815683" y="843851"/>
                      </a:cubicBezTo>
                      <a:cubicBezTo>
                        <a:pt x="815683" y="843851"/>
                        <a:pt x="946565" y="301015"/>
                        <a:pt x="996931" y="74297"/>
                      </a:cubicBezTo>
                      <a:cubicBezTo>
                        <a:pt x="1000473" y="58407"/>
                        <a:pt x="1010897" y="27396"/>
                        <a:pt x="1043694" y="28936"/>
                      </a:cubicBezTo>
                      <a:cubicBezTo>
                        <a:pt x="1096802" y="31445"/>
                        <a:pt x="2026276" y="27719"/>
                        <a:pt x="2100633" y="27396"/>
                      </a:cubicBezTo>
                      <a:cubicBezTo>
                        <a:pt x="2094673" y="9950"/>
                        <a:pt x="2073301" y="-536"/>
                        <a:pt x="2073301" y="-536"/>
                      </a:cubicBezTo>
                      <a:cubicBezTo>
                        <a:pt x="2073301" y="-536"/>
                        <a:pt x="1060047" y="3806"/>
                        <a:pt x="1004692" y="1189"/>
                      </a:cubicBezTo>
                      <a:cubicBezTo>
                        <a:pt x="971894" y="-351"/>
                        <a:pt x="968368" y="30444"/>
                        <a:pt x="964842" y="46366"/>
                      </a:cubicBezTo>
                      <a:cubicBezTo>
                        <a:pt x="914414" y="273084"/>
                        <a:pt x="783579" y="815934"/>
                        <a:pt x="783579" y="815934"/>
                      </a:cubicBezTo>
                      <a:cubicBezTo>
                        <a:pt x="783579" y="815934"/>
                        <a:pt x="186928" y="818644"/>
                        <a:pt x="91985" y="816319"/>
                      </a:cubicBezTo>
                      <a:cubicBezTo>
                        <a:pt x="-2958" y="813994"/>
                        <a:pt x="-1942" y="841895"/>
                        <a:pt x="-1942" y="866331"/>
                      </a:cubicBezTo>
                      <a:cubicBezTo>
                        <a:pt x="-1942" y="889721"/>
                        <a:pt x="29654" y="903486"/>
                        <a:pt x="32318" y="904595"/>
                      </a:cubicBezTo>
                      <a:cubicBezTo>
                        <a:pt x="31071" y="901408"/>
                        <a:pt x="14210" y="891538"/>
                        <a:pt x="14210" y="88785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7" name="爱设计-8-137">
                  <a:extLst>
                    <a:ext uri="{FF2B5EF4-FFF2-40B4-BE49-F238E27FC236}">
                      <a16:creationId xmlns:a16="http://schemas.microsoft.com/office/drawing/2014/main" id="{C56DACDE-A927-9BEF-69EE-90160D1AC517}"/>
                    </a:ext>
                  </a:extLst>
                </p:cNvPr>
                <p:cNvSpPr/>
                <p:nvPr/>
              </p:nvSpPr>
              <p:spPr>
                <a:xfrm>
                  <a:off x="4118074" y="4155642"/>
                  <a:ext cx="1320206" cy="909888"/>
                </a:xfrm>
                <a:custGeom>
                  <a:avLst/>
                  <a:gdLst>
                    <a:gd name="connsiteX0" fmla="*/ 1087922 w 1320206"/>
                    <a:gd name="connsiteY0" fmla="*/ 909353 h 909888"/>
                    <a:gd name="connsiteX1" fmla="*/ 26256 w 1320206"/>
                    <a:gd name="connsiteY1" fmla="*/ 909353 h 909888"/>
                    <a:gd name="connsiteX2" fmla="*/ 22576 w 1320206"/>
                    <a:gd name="connsiteY2" fmla="*/ 905673 h 909888"/>
                    <a:gd name="connsiteX3" fmla="*/ 26256 w 1320206"/>
                    <a:gd name="connsiteY3" fmla="*/ 901993 h 909888"/>
                    <a:gd name="connsiteX4" fmla="*/ 1087922 w 1320206"/>
                    <a:gd name="connsiteY4" fmla="*/ 901993 h 909888"/>
                    <a:gd name="connsiteX5" fmla="*/ 1120257 w 1320206"/>
                    <a:gd name="connsiteY5" fmla="*/ 866393 h 909888"/>
                    <a:gd name="connsiteX6" fmla="*/ 1120257 w 1320206"/>
                    <a:gd name="connsiteY6" fmla="*/ 866208 h 909888"/>
                    <a:gd name="connsiteX7" fmla="*/ 1310143 w 1320206"/>
                    <a:gd name="connsiteY7" fmla="*/ 40884 h 909888"/>
                    <a:gd name="connsiteX8" fmla="*/ 1305893 w 1320206"/>
                    <a:gd name="connsiteY8" fmla="*/ 17787 h 909888"/>
                    <a:gd name="connsiteX9" fmla="*/ 1277638 w 1320206"/>
                    <a:gd name="connsiteY9" fmla="*/ 6778 h 909888"/>
                    <a:gd name="connsiteX10" fmla="*/ 216219 w 1320206"/>
                    <a:gd name="connsiteY10" fmla="*/ 6778 h 909888"/>
                    <a:gd name="connsiteX11" fmla="*/ 183884 w 1320206"/>
                    <a:gd name="connsiteY11" fmla="*/ 42609 h 909888"/>
                    <a:gd name="connsiteX12" fmla="*/ 5269 w 1320206"/>
                    <a:gd name="connsiteY12" fmla="*/ 818121 h 909888"/>
                    <a:gd name="connsiteX13" fmla="*/ 695 w 1320206"/>
                    <a:gd name="connsiteY13" fmla="*/ 820615 h 909888"/>
                    <a:gd name="connsiteX14" fmla="*/ -1891 w 1320206"/>
                    <a:gd name="connsiteY14" fmla="*/ 816473 h 909888"/>
                    <a:gd name="connsiteX15" fmla="*/ 176554 w 1320206"/>
                    <a:gd name="connsiteY15" fmla="*/ 40946 h 909888"/>
                    <a:gd name="connsiteX16" fmla="*/ 216111 w 1320206"/>
                    <a:gd name="connsiteY16" fmla="*/ -536 h 909888"/>
                    <a:gd name="connsiteX17" fmla="*/ 1277777 w 1320206"/>
                    <a:gd name="connsiteY17" fmla="*/ -536 h 909888"/>
                    <a:gd name="connsiteX18" fmla="*/ 1311652 w 1320206"/>
                    <a:gd name="connsiteY18" fmla="*/ 13322 h 909888"/>
                    <a:gd name="connsiteX19" fmla="*/ 1317334 w 1320206"/>
                    <a:gd name="connsiteY19" fmla="*/ 42578 h 909888"/>
                    <a:gd name="connsiteX20" fmla="*/ 1127448 w 1320206"/>
                    <a:gd name="connsiteY20" fmla="*/ 867902 h 909888"/>
                    <a:gd name="connsiteX21" fmla="*/ 1087922 w 1320206"/>
                    <a:gd name="connsiteY21" fmla="*/ 909353 h 909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20206" h="909888">
                      <a:moveTo>
                        <a:pt x="1087922" y="909353"/>
                      </a:moveTo>
                      <a:lnTo>
                        <a:pt x="26256" y="909353"/>
                      </a:lnTo>
                      <a:cubicBezTo>
                        <a:pt x="24223" y="909353"/>
                        <a:pt x="22576" y="907705"/>
                        <a:pt x="22576" y="905673"/>
                      </a:cubicBezTo>
                      <a:cubicBezTo>
                        <a:pt x="22576" y="903640"/>
                        <a:pt x="24223" y="901993"/>
                        <a:pt x="26256" y="901993"/>
                      </a:cubicBezTo>
                      <a:lnTo>
                        <a:pt x="1087922" y="901993"/>
                      </a:lnTo>
                      <a:cubicBezTo>
                        <a:pt x="1105691" y="901993"/>
                        <a:pt x="1115961" y="890691"/>
                        <a:pt x="1120257" y="866393"/>
                      </a:cubicBezTo>
                      <a:lnTo>
                        <a:pt x="1120257" y="866208"/>
                      </a:lnTo>
                      <a:lnTo>
                        <a:pt x="1310143" y="40884"/>
                      </a:lnTo>
                      <a:cubicBezTo>
                        <a:pt x="1311975" y="31646"/>
                        <a:pt x="1310513" y="23562"/>
                        <a:pt x="1305893" y="17787"/>
                      </a:cubicBezTo>
                      <a:cubicBezTo>
                        <a:pt x="1300473" y="10982"/>
                        <a:pt x="1290696" y="7178"/>
                        <a:pt x="1277638" y="6778"/>
                      </a:cubicBezTo>
                      <a:lnTo>
                        <a:pt x="216219" y="6778"/>
                      </a:lnTo>
                      <a:cubicBezTo>
                        <a:pt x="199805" y="6778"/>
                        <a:pt x="189812" y="17834"/>
                        <a:pt x="183884" y="42609"/>
                      </a:cubicBezTo>
                      <a:lnTo>
                        <a:pt x="5269" y="818121"/>
                      </a:lnTo>
                      <a:cubicBezTo>
                        <a:pt x="4699" y="820076"/>
                        <a:pt x="2651" y="821185"/>
                        <a:pt x="695" y="820615"/>
                      </a:cubicBezTo>
                      <a:cubicBezTo>
                        <a:pt x="-1091" y="820092"/>
                        <a:pt x="-2199" y="818305"/>
                        <a:pt x="-1891" y="816473"/>
                      </a:cubicBezTo>
                      <a:lnTo>
                        <a:pt x="176554" y="40946"/>
                      </a:lnTo>
                      <a:cubicBezTo>
                        <a:pt x="180866" y="23115"/>
                        <a:pt x="189642" y="-536"/>
                        <a:pt x="216111" y="-536"/>
                      </a:cubicBezTo>
                      <a:lnTo>
                        <a:pt x="1277777" y="-536"/>
                      </a:lnTo>
                      <a:cubicBezTo>
                        <a:pt x="1293174" y="-59"/>
                        <a:pt x="1304846" y="4699"/>
                        <a:pt x="1311652" y="13322"/>
                      </a:cubicBezTo>
                      <a:cubicBezTo>
                        <a:pt x="1317657" y="20867"/>
                        <a:pt x="1319628" y="30983"/>
                        <a:pt x="1317334" y="42578"/>
                      </a:cubicBezTo>
                      <a:lnTo>
                        <a:pt x="1127448" y="867902"/>
                      </a:lnTo>
                      <a:cubicBezTo>
                        <a:pt x="1122567" y="895356"/>
                        <a:pt x="1109294" y="909353"/>
                        <a:pt x="1087922" y="90935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8" name="爱设计-8-138">
                  <a:extLst>
                    <a:ext uri="{FF2B5EF4-FFF2-40B4-BE49-F238E27FC236}">
                      <a16:creationId xmlns:a16="http://schemas.microsoft.com/office/drawing/2014/main" id="{2C6DF639-A164-7270-2484-A4D35F625002}"/>
                    </a:ext>
                  </a:extLst>
                </p:cNvPr>
                <p:cNvSpPr/>
                <p:nvPr/>
              </p:nvSpPr>
              <p:spPr>
                <a:xfrm>
                  <a:off x="3325645" y="4971943"/>
                  <a:ext cx="798463" cy="93572"/>
                </a:xfrm>
                <a:custGeom>
                  <a:avLst/>
                  <a:gdLst>
                    <a:gd name="connsiteX0" fmla="*/ 738355 w 798463"/>
                    <a:gd name="connsiteY0" fmla="*/ 93037 h 93572"/>
                    <a:gd name="connsiteX1" fmla="*/ 41664 w 798463"/>
                    <a:gd name="connsiteY1" fmla="*/ 93037 h 93572"/>
                    <a:gd name="connsiteX2" fmla="*/ -1943 w 798463"/>
                    <a:gd name="connsiteY2" fmla="*/ 46335 h 93572"/>
                    <a:gd name="connsiteX3" fmla="*/ 47454 w 798463"/>
                    <a:gd name="connsiteY3" fmla="*/ -536 h 93572"/>
                    <a:gd name="connsiteX4" fmla="*/ 793079 w 798463"/>
                    <a:gd name="connsiteY4" fmla="*/ -536 h 93572"/>
                    <a:gd name="connsiteX5" fmla="*/ 796512 w 798463"/>
                    <a:gd name="connsiteY5" fmla="*/ 3375 h 93572"/>
                    <a:gd name="connsiteX6" fmla="*/ 793079 w 798463"/>
                    <a:gd name="connsiteY6" fmla="*/ 6809 h 93572"/>
                    <a:gd name="connsiteX7" fmla="*/ 47516 w 798463"/>
                    <a:gd name="connsiteY7" fmla="*/ 6809 h 93572"/>
                    <a:gd name="connsiteX8" fmla="*/ 5449 w 798463"/>
                    <a:gd name="connsiteY8" fmla="*/ 46335 h 93572"/>
                    <a:gd name="connsiteX9" fmla="*/ 41695 w 798463"/>
                    <a:gd name="connsiteY9" fmla="*/ 85692 h 93572"/>
                    <a:gd name="connsiteX10" fmla="*/ 738324 w 798463"/>
                    <a:gd name="connsiteY10" fmla="*/ 85692 h 93572"/>
                    <a:gd name="connsiteX11" fmla="*/ 741758 w 798463"/>
                    <a:gd name="connsiteY11" fmla="*/ 89603 h 93572"/>
                    <a:gd name="connsiteX12" fmla="*/ 738324 w 798463"/>
                    <a:gd name="connsiteY12" fmla="*/ 93037 h 93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98463" h="93572">
                      <a:moveTo>
                        <a:pt x="738355" y="93037"/>
                      </a:moveTo>
                      <a:lnTo>
                        <a:pt x="41664" y="93037"/>
                      </a:lnTo>
                      <a:cubicBezTo>
                        <a:pt x="17613" y="93037"/>
                        <a:pt x="-1943" y="72095"/>
                        <a:pt x="-1943" y="46335"/>
                      </a:cubicBezTo>
                      <a:cubicBezTo>
                        <a:pt x="-1943" y="19342"/>
                        <a:pt x="18829" y="-366"/>
                        <a:pt x="47454" y="-536"/>
                      </a:cubicBezTo>
                      <a:lnTo>
                        <a:pt x="793079" y="-536"/>
                      </a:lnTo>
                      <a:cubicBezTo>
                        <a:pt x="795111" y="-397"/>
                        <a:pt x="796651" y="1343"/>
                        <a:pt x="796512" y="3375"/>
                      </a:cubicBezTo>
                      <a:cubicBezTo>
                        <a:pt x="796389" y="5223"/>
                        <a:pt x="794926" y="6686"/>
                        <a:pt x="793079" y="6809"/>
                      </a:cubicBezTo>
                      <a:lnTo>
                        <a:pt x="47516" y="6809"/>
                      </a:lnTo>
                      <a:cubicBezTo>
                        <a:pt x="22756" y="6963"/>
                        <a:pt x="5449" y="23207"/>
                        <a:pt x="5449" y="46335"/>
                      </a:cubicBezTo>
                      <a:cubicBezTo>
                        <a:pt x="5449" y="68046"/>
                        <a:pt x="21693" y="85692"/>
                        <a:pt x="41695" y="85692"/>
                      </a:cubicBezTo>
                      <a:lnTo>
                        <a:pt x="738324" y="85692"/>
                      </a:lnTo>
                      <a:cubicBezTo>
                        <a:pt x="740357" y="85831"/>
                        <a:pt x="741896" y="87570"/>
                        <a:pt x="741758" y="89603"/>
                      </a:cubicBezTo>
                      <a:cubicBezTo>
                        <a:pt x="741635" y="91451"/>
                        <a:pt x="740172" y="92913"/>
                        <a:pt x="738324" y="930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9" name="爱设计-8-139">
                  <a:extLst>
                    <a:ext uri="{FF2B5EF4-FFF2-40B4-BE49-F238E27FC236}">
                      <a16:creationId xmlns:a16="http://schemas.microsoft.com/office/drawing/2014/main" id="{02C11425-4083-D49E-00B5-C1673CAFD010}"/>
                    </a:ext>
                  </a:extLst>
                </p:cNvPr>
                <p:cNvSpPr/>
                <p:nvPr/>
              </p:nvSpPr>
              <p:spPr>
                <a:xfrm rot="-4066199">
                  <a:off x="4666803" y="4559715"/>
                  <a:ext cx="226255" cy="176859"/>
                </a:xfrm>
                <a:custGeom>
                  <a:avLst/>
                  <a:gdLst>
                    <a:gd name="connsiteX0" fmla="*/ 224313 w 226255"/>
                    <a:gd name="connsiteY0" fmla="*/ 87894 h 176859"/>
                    <a:gd name="connsiteX1" fmla="*/ 111185 w 226255"/>
                    <a:gd name="connsiteY1" fmla="*/ 176324 h 176859"/>
                    <a:gd name="connsiteX2" fmla="*/ -1943 w 226255"/>
                    <a:gd name="connsiteY2" fmla="*/ 87894 h 176859"/>
                    <a:gd name="connsiteX3" fmla="*/ 111185 w 226255"/>
                    <a:gd name="connsiteY3" fmla="*/ -536 h 176859"/>
                    <a:gd name="connsiteX4" fmla="*/ 224313 w 226255"/>
                    <a:gd name="connsiteY4" fmla="*/ 87894 h 176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6255" h="176859">
                      <a:moveTo>
                        <a:pt x="224313" y="87894"/>
                      </a:moveTo>
                      <a:cubicBezTo>
                        <a:pt x="224313" y="136732"/>
                        <a:pt x="173664" y="176324"/>
                        <a:pt x="111185" y="176324"/>
                      </a:cubicBezTo>
                      <a:cubicBezTo>
                        <a:pt x="48706" y="176324"/>
                        <a:pt x="-1943" y="136732"/>
                        <a:pt x="-1943" y="87894"/>
                      </a:cubicBezTo>
                      <a:cubicBezTo>
                        <a:pt x="-1943" y="39055"/>
                        <a:pt x="48706" y="-536"/>
                        <a:pt x="111185" y="-536"/>
                      </a:cubicBezTo>
                      <a:cubicBezTo>
                        <a:pt x="173664" y="-536"/>
                        <a:pt x="224313" y="39056"/>
                        <a:pt x="224313" y="878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0" name="爱设计-8-140">
                  <a:extLst>
                    <a:ext uri="{FF2B5EF4-FFF2-40B4-BE49-F238E27FC236}">
                      <a16:creationId xmlns:a16="http://schemas.microsoft.com/office/drawing/2014/main" id="{D844EB2A-8E95-9135-A037-2B91804236CF}"/>
                    </a:ext>
                  </a:extLst>
                </p:cNvPr>
                <p:cNvSpPr/>
                <p:nvPr/>
              </p:nvSpPr>
              <p:spPr>
                <a:xfrm>
                  <a:off x="4684094" y="4534778"/>
                  <a:ext cx="191946" cy="227185"/>
                </a:xfrm>
                <a:custGeom>
                  <a:avLst/>
                  <a:gdLst>
                    <a:gd name="connsiteX0" fmla="*/ 78259 w 191946"/>
                    <a:gd name="connsiteY0" fmla="*/ 226648 h 227185"/>
                    <a:gd name="connsiteX1" fmla="*/ 38857 w 191946"/>
                    <a:gd name="connsiteY1" fmla="*/ 215562 h 227185"/>
                    <a:gd name="connsiteX2" fmla="*/ 15313 w 191946"/>
                    <a:gd name="connsiteY2" fmla="*/ 64340 h 227185"/>
                    <a:gd name="connsiteX3" fmla="*/ 88191 w 191946"/>
                    <a:gd name="connsiteY3" fmla="*/ 2363 h 227185"/>
                    <a:gd name="connsiteX4" fmla="*/ 149197 w 191946"/>
                    <a:gd name="connsiteY4" fmla="*/ 10555 h 227185"/>
                    <a:gd name="connsiteX5" fmla="*/ 172756 w 191946"/>
                    <a:gd name="connsiteY5" fmla="*/ 161777 h 227185"/>
                    <a:gd name="connsiteX6" fmla="*/ 172756 w 191946"/>
                    <a:gd name="connsiteY6" fmla="*/ 161777 h 227185"/>
                    <a:gd name="connsiteX7" fmla="*/ 99862 w 191946"/>
                    <a:gd name="connsiteY7" fmla="*/ 223754 h 227185"/>
                    <a:gd name="connsiteX8" fmla="*/ 78259 w 191946"/>
                    <a:gd name="connsiteY8" fmla="*/ 226648 h 227185"/>
                    <a:gd name="connsiteX9" fmla="*/ 110041 w 191946"/>
                    <a:gd name="connsiteY9" fmla="*/ 6752 h 227185"/>
                    <a:gd name="connsiteX10" fmla="*/ 90024 w 191946"/>
                    <a:gd name="connsiteY10" fmla="*/ 9462 h 227185"/>
                    <a:gd name="connsiteX11" fmla="*/ 21718 w 191946"/>
                    <a:gd name="connsiteY11" fmla="*/ 67820 h 227185"/>
                    <a:gd name="connsiteX12" fmla="*/ 42690 w 191946"/>
                    <a:gd name="connsiteY12" fmla="*/ 209326 h 227185"/>
                    <a:gd name="connsiteX13" fmla="*/ 97907 w 191946"/>
                    <a:gd name="connsiteY13" fmla="*/ 216655 h 227185"/>
                    <a:gd name="connsiteX14" fmla="*/ 166227 w 191946"/>
                    <a:gd name="connsiteY14" fmla="*/ 158313 h 227185"/>
                    <a:gd name="connsiteX15" fmla="*/ 145255 w 191946"/>
                    <a:gd name="connsiteY15" fmla="*/ 16791 h 227185"/>
                    <a:gd name="connsiteX16" fmla="*/ 110102 w 191946"/>
                    <a:gd name="connsiteY16" fmla="*/ 6752 h 227185"/>
                    <a:gd name="connsiteX17" fmla="*/ 169522 w 191946"/>
                    <a:gd name="connsiteY17" fmla="*/ 160037 h 227185"/>
                    <a:gd name="connsiteX18" fmla="*/ 169522 w 191946"/>
                    <a:gd name="connsiteY18" fmla="*/ 160037 h 227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1946" h="227185">
                      <a:moveTo>
                        <a:pt x="78259" y="226648"/>
                      </a:moveTo>
                      <a:cubicBezTo>
                        <a:pt x="64340" y="226725"/>
                        <a:pt x="50697" y="222876"/>
                        <a:pt x="38857" y="215562"/>
                      </a:cubicBezTo>
                      <a:cubicBezTo>
                        <a:pt x="-4366" y="188646"/>
                        <a:pt x="-14943" y="120819"/>
                        <a:pt x="15313" y="64340"/>
                      </a:cubicBezTo>
                      <a:cubicBezTo>
                        <a:pt x="32251" y="32820"/>
                        <a:pt x="58750" y="10232"/>
                        <a:pt x="88191" y="2363"/>
                      </a:cubicBezTo>
                      <a:cubicBezTo>
                        <a:pt x="109748" y="-3411"/>
                        <a:pt x="131444" y="-500"/>
                        <a:pt x="149197" y="10555"/>
                      </a:cubicBezTo>
                      <a:cubicBezTo>
                        <a:pt x="192434" y="37471"/>
                        <a:pt x="202997" y="105298"/>
                        <a:pt x="172756" y="161777"/>
                      </a:cubicBezTo>
                      <a:lnTo>
                        <a:pt x="172756" y="161777"/>
                      </a:lnTo>
                      <a:cubicBezTo>
                        <a:pt x="155818" y="193297"/>
                        <a:pt x="129303" y="215885"/>
                        <a:pt x="99862" y="223754"/>
                      </a:cubicBezTo>
                      <a:cubicBezTo>
                        <a:pt x="92826" y="225663"/>
                        <a:pt x="85558" y="226633"/>
                        <a:pt x="78259" y="226648"/>
                      </a:cubicBezTo>
                      <a:close/>
                      <a:moveTo>
                        <a:pt x="110041" y="6752"/>
                      </a:moveTo>
                      <a:cubicBezTo>
                        <a:pt x="103281" y="6767"/>
                        <a:pt x="96552" y="7676"/>
                        <a:pt x="90024" y="9462"/>
                      </a:cubicBezTo>
                      <a:cubicBezTo>
                        <a:pt x="62538" y="16807"/>
                        <a:pt x="37671" y="38071"/>
                        <a:pt x="21718" y="67820"/>
                      </a:cubicBezTo>
                      <a:cubicBezTo>
                        <a:pt x="-6737" y="120942"/>
                        <a:pt x="2672" y="184428"/>
                        <a:pt x="42690" y="209326"/>
                      </a:cubicBezTo>
                      <a:cubicBezTo>
                        <a:pt x="58935" y="219442"/>
                        <a:pt x="78105" y="221968"/>
                        <a:pt x="97907" y="216655"/>
                      </a:cubicBezTo>
                      <a:cubicBezTo>
                        <a:pt x="125392" y="209310"/>
                        <a:pt x="150259" y="188046"/>
                        <a:pt x="166227" y="158313"/>
                      </a:cubicBezTo>
                      <a:cubicBezTo>
                        <a:pt x="194667" y="105175"/>
                        <a:pt x="185274" y="41705"/>
                        <a:pt x="145255" y="16791"/>
                      </a:cubicBezTo>
                      <a:cubicBezTo>
                        <a:pt x="134723" y="10201"/>
                        <a:pt x="122528" y="6721"/>
                        <a:pt x="110102" y="6752"/>
                      </a:cubicBezTo>
                      <a:close/>
                      <a:moveTo>
                        <a:pt x="169522" y="160037"/>
                      </a:moveTo>
                      <a:lnTo>
                        <a:pt x="169522" y="160037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61" name="图形 213">
                <a:extLst>
                  <a:ext uri="{FF2B5EF4-FFF2-40B4-BE49-F238E27FC236}">
                    <a16:creationId xmlns:a16="http://schemas.microsoft.com/office/drawing/2014/main" id="{C7C3144E-21D9-5226-CB0F-B13BED79D1B7}"/>
                  </a:ext>
                </a:extLst>
              </p:cNvPr>
              <p:cNvGrpSpPr/>
              <p:nvPr/>
            </p:nvGrpSpPr>
            <p:grpSpPr>
              <a:xfrm>
                <a:off x="1133894" y="2477824"/>
                <a:ext cx="4416992" cy="2587653"/>
                <a:chOff x="1133894" y="2477824"/>
                <a:chExt cx="4416992" cy="2587653"/>
              </a:xfrm>
            </p:grpSpPr>
            <p:sp>
              <p:nvSpPr>
                <p:cNvPr id="362" name="爱设计-8-141">
                  <a:extLst>
                    <a:ext uri="{FF2B5EF4-FFF2-40B4-BE49-F238E27FC236}">
                      <a16:creationId xmlns:a16="http://schemas.microsoft.com/office/drawing/2014/main" id="{E72E8850-C831-998D-7A08-DC15500C3688}"/>
                    </a:ext>
                  </a:extLst>
                </p:cNvPr>
                <p:cNvSpPr/>
                <p:nvPr/>
              </p:nvSpPr>
              <p:spPr>
                <a:xfrm>
                  <a:off x="2140720" y="26247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9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9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3" name="爱设计-8-142">
                  <a:extLst>
                    <a:ext uri="{FF2B5EF4-FFF2-40B4-BE49-F238E27FC236}">
                      <a16:creationId xmlns:a16="http://schemas.microsoft.com/office/drawing/2014/main" id="{F46D824C-B582-09DD-A64D-343327DD5045}"/>
                    </a:ext>
                  </a:extLst>
                </p:cNvPr>
                <p:cNvSpPr/>
                <p:nvPr/>
              </p:nvSpPr>
              <p:spPr>
                <a:xfrm>
                  <a:off x="2289586" y="26247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8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" name="爱设计-8-143">
                  <a:extLst>
                    <a:ext uri="{FF2B5EF4-FFF2-40B4-BE49-F238E27FC236}">
                      <a16:creationId xmlns:a16="http://schemas.microsoft.com/office/drawing/2014/main" id="{28E7E25B-B512-3C6D-1BE3-5C5DF2C50C5B}"/>
                    </a:ext>
                  </a:extLst>
                </p:cNvPr>
                <p:cNvSpPr/>
                <p:nvPr/>
              </p:nvSpPr>
              <p:spPr>
                <a:xfrm>
                  <a:off x="2438452" y="26247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8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" name="爱设计-8-144">
                  <a:extLst>
                    <a:ext uri="{FF2B5EF4-FFF2-40B4-BE49-F238E27FC236}">
                      <a16:creationId xmlns:a16="http://schemas.microsoft.com/office/drawing/2014/main" id="{08717ABE-3197-6467-4931-C510CCC1CDE1}"/>
                    </a:ext>
                  </a:extLst>
                </p:cNvPr>
                <p:cNvSpPr/>
                <p:nvPr/>
              </p:nvSpPr>
              <p:spPr>
                <a:xfrm>
                  <a:off x="2140720" y="2499158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9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9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" name="爱设计-8-145">
                  <a:extLst>
                    <a:ext uri="{FF2B5EF4-FFF2-40B4-BE49-F238E27FC236}">
                      <a16:creationId xmlns:a16="http://schemas.microsoft.com/office/drawing/2014/main" id="{B037F0A6-4C4B-4F46-279F-145EE40715D6}"/>
                    </a:ext>
                  </a:extLst>
                </p:cNvPr>
                <p:cNvSpPr/>
                <p:nvPr/>
              </p:nvSpPr>
              <p:spPr>
                <a:xfrm>
                  <a:off x="2289586" y="2499158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8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爱设计-8-146">
                  <a:extLst>
                    <a:ext uri="{FF2B5EF4-FFF2-40B4-BE49-F238E27FC236}">
                      <a16:creationId xmlns:a16="http://schemas.microsoft.com/office/drawing/2014/main" id="{21B0AE84-DD47-12D2-C588-3DDCB307AF2E}"/>
                    </a:ext>
                  </a:extLst>
                </p:cNvPr>
                <p:cNvSpPr/>
                <p:nvPr/>
              </p:nvSpPr>
              <p:spPr>
                <a:xfrm>
                  <a:off x="2438452" y="2499158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8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爱设计-8-147">
                  <a:extLst>
                    <a:ext uri="{FF2B5EF4-FFF2-40B4-BE49-F238E27FC236}">
                      <a16:creationId xmlns:a16="http://schemas.microsoft.com/office/drawing/2014/main" id="{3A001B4D-BBE6-B992-B3F5-C8CBEB71FAE1}"/>
                    </a:ext>
                  </a:extLst>
                </p:cNvPr>
                <p:cNvSpPr/>
                <p:nvPr/>
              </p:nvSpPr>
              <p:spPr>
                <a:xfrm>
                  <a:off x="2140720" y="27503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5"/>
                        <a:pt x="-1943" y="13322"/>
                      </a:cubicBezTo>
                      <a:cubicBezTo>
                        <a:pt x="-1943" y="5669"/>
                        <a:pt x="4263" y="-536"/>
                        <a:pt x="11916" y="-536"/>
                      </a:cubicBezTo>
                      <a:cubicBezTo>
                        <a:pt x="19569" y="-536"/>
                        <a:pt x="25774" y="5669"/>
                        <a:pt x="25774" y="13322"/>
                      </a:cubicBezTo>
                      <a:cubicBezTo>
                        <a:pt x="25774" y="20975"/>
                        <a:pt x="19569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" name="爱设计-8-148">
                  <a:extLst>
                    <a:ext uri="{FF2B5EF4-FFF2-40B4-BE49-F238E27FC236}">
                      <a16:creationId xmlns:a16="http://schemas.microsoft.com/office/drawing/2014/main" id="{21D7C201-4ECA-FAE9-A157-3386EA33AC4F}"/>
                    </a:ext>
                  </a:extLst>
                </p:cNvPr>
                <p:cNvSpPr/>
                <p:nvPr/>
              </p:nvSpPr>
              <p:spPr>
                <a:xfrm rot="-5395200">
                  <a:off x="2289793" y="2750440"/>
                  <a:ext cx="27777" cy="27746"/>
                </a:xfrm>
                <a:custGeom>
                  <a:avLst/>
                  <a:gdLst>
                    <a:gd name="connsiteX0" fmla="*/ 25835 w 27777"/>
                    <a:gd name="connsiteY0" fmla="*/ 13337 h 27746"/>
                    <a:gd name="connsiteX1" fmla="*/ 11947 w 27777"/>
                    <a:gd name="connsiteY1" fmla="*/ 27211 h 27746"/>
                    <a:gd name="connsiteX2" fmla="*/ -1942 w 27777"/>
                    <a:gd name="connsiteY2" fmla="*/ 13337 h 27746"/>
                    <a:gd name="connsiteX3" fmla="*/ 11947 w 27777"/>
                    <a:gd name="connsiteY3" fmla="*/ -536 h 27746"/>
                    <a:gd name="connsiteX4" fmla="*/ 25835 w 27777"/>
                    <a:gd name="connsiteY4" fmla="*/ 13337 h 27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77" h="27746">
                      <a:moveTo>
                        <a:pt x="25835" y="13337"/>
                      </a:moveTo>
                      <a:cubicBezTo>
                        <a:pt x="25835" y="21000"/>
                        <a:pt x="19617" y="27211"/>
                        <a:pt x="11947" y="27211"/>
                      </a:cubicBezTo>
                      <a:cubicBezTo>
                        <a:pt x="4276" y="27211"/>
                        <a:pt x="-1942" y="21000"/>
                        <a:pt x="-1942" y="13337"/>
                      </a:cubicBezTo>
                      <a:cubicBezTo>
                        <a:pt x="-1942" y="5675"/>
                        <a:pt x="4276" y="-536"/>
                        <a:pt x="11947" y="-536"/>
                      </a:cubicBezTo>
                      <a:cubicBezTo>
                        <a:pt x="19617" y="-536"/>
                        <a:pt x="25835" y="5675"/>
                        <a:pt x="25835" y="133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爱设计-8-149">
                  <a:extLst>
                    <a:ext uri="{FF2B5EF4-FFF2-40B4-BE49-F238E27FC236}">
                      <a16:creationId xmlns:a16="http://schemas.microsoft.com/office/drawing/2014/main" id="{5A436148-EE45-7248-31CE-014326C413FC}"/>
                    </a:ext>
                  </a:extLst>
                </p:cNvPr>
                <p:cNvSpPr/>
                <p:nvPr/>
              </p:nvSpPr>
              <p:spPr>
                <a:xfrm>
                  <a:off x="2438452" y="27503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5"/>
                        <a:pt x="-1943" y="13322"/>
                      </a:cubicBezTo>
                      <a:cubicBezTo>
                        <a:pt x="-1943" y="5669"/>
                        <a:pt x="4263" y="-536"/>
                        <a:pt x="11916" y="-536"/>
                      </a:cubicBezTo>
                      <a:cubicBezTo>
                        <a:pt x="19568" y="-536"/>
                        <a:pt x="25774" y="5669"/>
                        <a:pt x="25774" y="13322"/>
                      </a:cubicBezTo>
                      <a:cubicBezTo>
                        <a:pt x="25774" y="20975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爱设计-8-150">
                  <a:extLst>
                    <a:ext uri="{FF2B5EF4-FFF2-40B4-BE49-F238E27FC236}">
                      <a16:creationId xmlns:a16="http://schemas.microsoft.com/office/drawing/2014/main" id="{4F5E6A98-E2CE-0FC7-821F-458CC2AE0ABB}"/>
                    </a:ext>
                  </a:extLst>
                </p:cNvPr>
                <p:cNvSpPr/>
                <p:nvPr/>
              </p:nvSpPr>
              <p:spPr>
                <a:xfrm>
                  <a:off x="5001753" y="2477824"/>
                  <a:ext cx="414726" cy="7360"/>
                </a:xfrm>
                <a:custGeom>
                  <a:avLst/>
                  <a:gdLst>
                    <a:gd name="connsiteX0" fmla="*/ 409342 w 414726"/>
                    <a:gd name="connsiteY0" fmla="*/ 6817 h 7360"/>
                    <a:gd name="connsiteX1" fmla="*/ 1977 w 414726"/>
                    <a:gd name="connsiteY1" fmla="*/ 6817 h 7360"/>
                    <a:gd name="connsiteX2" fmla="*/ -1934 w 414726"/>
                    <a:gd name="connsiteY2" fmla="*/ 3383 h 7360"/>
                    <a:gd name="connsiteX3" fmla="*/ 1500 w 414726"/>
                    <a:gd name="connsiteY3" fmla="*/ -528 h 7360"/>
                    <a:gd name="connsiteX4" fmla="*/ 1977 w 414726"/>
                    <a:gd name="connsiteY4" fmla="*/ -528 h 7360"/>
                    <a:gd name="connsiteX5" fmla="*/ 409342 w 414726"/>
                    <a:gd name="connsiteY5" fmla="*/ -528 h 7360"/>
                    <a:gd name="connsiteX6" fmla="*/ 412776 w 414726"/>
                    <a:gd name="connsiteY6" fmla="*/ 3382 h 7360"/>
                    <a:gd name="connsiteX7" fmla="*/ 409342 w 414726"/>
                    <a:gd name="connsiteY7" fmla="*/ 6817 h 7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4726" h="7360">
                      <a:moveTo>
                        <a:pt x="409342" y="6817"/>
                      </a:moveTo>
                      <a:lnTo>
                        <a:pt x="1977" y="6817"/>
                      </a:lnTo>
                      <a:cubicBezTo>
                        <a:pt x="-56" y="6948"/>
                        <a:pt x="-1795" y="5411"/>
                        <a:pt x="-1934" y="3383"/>
                      </a:cubicBezTo>
                      <a:cubicBezTo>
                        <a:pt x="-2073" y="1354"/>
                        <a:pt x="-533" y="-397"/>
                        <a:pt x="1500" y="-528"/>
                      </a:cubicBezTo>
                      <a:cubicBezTo>
                        <a:pt x="1653" y="-539"/>
                        <a:pt x="1823" y="-539"/>
                        <a:pt x="1977" y="-528"/>
                      </a:cubicBezTo>
                      <a:lnTo>
                        <a:pt x="409342" y="-528"/>
                      </a:lnTo>
                      <a:cubicBezTo>
                        <a:pt x="411375" y="-397"/>
                        <a:pt x="412915" y="1354"/>
                        <a:pt x="412776" y="3382"/>
                      </a:cubicBezTo>
                      <a:cubicBezTo>
                        <a:pt x="412653" y="5228"/>
                        <a:pt x="411190" y="6697"/>
                        <a:pt x="409342" y="68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2" name="爱设计-8-151">
                  <a:extLst>
                    <a:ext uri="{FF2B5EF4-FFF2-40B4-BE49-F238E27FC236}">
                      <a16:creationId xmlns:a16="http://schemas.microsoft.com/office/drawing/2014/main" id="{54EE3DC7-C4E5-8779-26A3-03DC0494E36F}"/>
                    </a:ext>
                  </a:extLst>
                </p:cNvPr>
                <p:cNvSpPr/>
                <p:nvPr/>
              </p:nvSpPr>
              <p:spPr>
                <a:xfrm>
                  <a:off x="1355307" y="4113113"/>
                  <a:ext cx="99931" cy="85842"/>
                </a:xfrm>
                <a:custGeom>
                  <a:avLst/>
                  <a:gdLst>
                    <a:gd name="connsiteX0" fmla="*/ -1943 w 99931"/>
                    <a:gd name="connsiteY0" fmla="*/ 85307 h 85842"/>
                    <a:gd name="connsiteX1" fmla="*/ 6480 w 99931"/>
                    <a:gd name="connsiteY1" fmla="*/ 78285 h 85842"/>
                    <a:gd name="connsiteX2" fmla="*/ 90290 w 99931"/>
                    <a:gd name="connsiteY2" fmla="*/ 6101 h 85842"/>
                    <a:gd name="connsiteX3" fmla="*/ 97989 w 99931"/>
                    <a:gd name="connsiteY3" fmla="*/ -536 h 85842"/>
                    <a:gd name="connsiteX4" fmla="*/ 84778 w 99931"/>
                    <a:gd name="connsiteY4" fmla="*/ 81073 h 85842"/>
                    <a:gd name="connsiteX5" fmla="*/ 87457 w 99931"/>
                    <a:gd name="connsiteY5" fmla="*/ 18280 h 85842"/>
                    <a:gd name="connsiteX6" fmla="*/ 19476 w 99931"/>
                    <a:gd name="connsiteY6" fmla="*/ 76915 h 85842"/>
                    <a:gd name="connsiteX7" fmla="*/ 78419 w 99931"/>
                    <a:gd name="connsiteY7" fmla="*/ 74066 h 85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931" h="85842">
                      <a:moveTo>
                        <a:pt x="-1943" y="85307"/>
                      </a:moveTo>
                      <a:lnTo>
                        <a:pt x="6480" y="78285"/>
                      </a:lnTo>
                      <a:cubicBezTo>
                        <a:pt x="22725" y="64735"/>
                        <a:pt x="89628" y="6686"/>
                        <a:pt x="90290" y="6101"/>
                      </a:cubicBezTo>
                      <a:lnTo>
                        <a:pt x="97989" y="-536"/>
                      </a:lnTo>
                      <a:lnTo>
                        <a:pt x="84778" y="81073"/>
                      </a:lnTo>
                      <a:close/>
                      <a:moveTo>
                        <a:pt x="87457" y="18280"/>
                      </a:moveTo>
                      <a:cubicBezTo>
                        <a:pt x="72152" y="31553"/>
                        <a:pt x="37707" y="61394"/>
                        <a:pt x="19476" y="76915"/>
                      </a:cubicBezTo>
                      <a:lnTo>
                        <a:pt x="78419" y="740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3" name="爱设计-8-152">
                  <a:extLst>
                    <a:ext uri="{FF2B5EF4-FFF2-40B4-BE49-F238E27FC236}">
                      <a16:creationId xmlns:a16="http://schemas.microsoft.com/office/drawing/2014/main" id="{E4CB7ADB-A793-8BA1-DDBF-471024ABD1DE}"/>
                    </a:ext>
                  </a:extLst>
                </p:cNvPr>
                <p:cNvSpPr/>
                <p:nvPr/>
              </p:nvSpPr>
              <p:spPr>
                <a:xfrm>
                  <a:off x="3665972" y="4427819"/>
                  <a:ext cx="81722" cy="75310"/>
                </a:xfrm>
                <a:custGeom>
                  <a:avLst/>
                  <a:gdLst>
                    <a:gd name="connsiteX0" fmla="*/ 75935 w 81722"/>
                    <a:gd name="connsiteY0" fmla="*/ 74739 h 75310"/>
                    <a:gd name="connsiteX1" fmla="*/ 75458 w 81722"/>
                    <a:gd name="connsiteY1" fmla="*/ 74739 h 75310"/>
                    <a:gd name="connsiteX2" fmla="*/ 47080 w 81722"/>
                    <a:gd name="connsiteY2" fmla="*/ 61143 h 75310"/>
                    <a:gd name="connsiteX3" fmla="*/ 35963 w 81722"/>
                    <a:gd name="connsiteY3" fmla="*/ 47193 h 75310"/>
                    <a:gd name="connsiteX4" fmla="*/ -700 w 81722"/>
                    <a:gd name="connsiteY4" fmla="*/ 5880 h 75310"/>
                    <a:gd name="connsiteX5" fmla="*/ -1023 w 81722"/>
                    <a:gd name="connsiteY5" fmla="*/ 707 h 75310"/>
                    <a:gd name="connsiteX6" fmla="*/ 4166 w 81722"/>
                    <a:gd name="connsiteY6" fmla="*/ 383 h 75310"/>
                    <a:gd name="connsiteX7" fmla="*/ 42137 w 81722"/>
                    <a:gd name="connsiteY7" fmla="*/ 43220 h 75310"/>
                    <a:gd name="connsiteX8" fmla="*/ 51930 w 81722"/>
                    <a:gd name="connsiteY8" fmla="*/ 55631 h 75310"/>
                    <a:gd name="connsiteX9" fmla="*/ 76397 w 81722"/>
                    <a:gd name="connsiteY9" fmla="*/ 67456 h 75310"/>
                    <a:gd name="connsiteX10" fmla="*/ 79769 w 81722"/>
                    <a:gd name="connsiteY10" fmla="*/ 71398 h 75310"/>
                    <a:gd name="connsiteX11" fmla="*/ 75935 w 81722"/>
                    <a:gd name="connsiteY11" fmla="*/ 74770 h 75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722" h="75310">
                      <a:moveTo>
                        <a:pt x="75935" y="74739"/>
                      </a:moveTo>
                      <a:cubicBezTo>
                        <a:pt x="75781" y="74755"/>
                        <a:pt x="75612" y="74755"/>
                        <a:pt x="75458" y="74739"/>
                      </a:cubicBezTo>
                      <a:cubicBezTo>
                        <a:pt x="64926" y="72892"/>
                        <a:pt x="55117" y="68195"/>
                        <a:pt x="47080" y="61143"/>
                      </a:cubicBezTo>
                      <a:cubicBezTo>
                        <a:pt x="42152" y="56816"/>
                        <a:pt x="39273" y="52351"/>
                        <a:pt x="35963" y="47193"/>
                      </a:cubicBezTo>
                      <a:cubicBezTo>
                        <a:pt x="30342" y="38462"/>
                        <a:pt x="22643" y="26513"/>
                        <a:pt x="-700" y="5880"/>
                      </a:cubicBezTo>
                      <a:cubicBezTo>
                        <a:pt x="-2224" y="4541"/>
                        <a:pt x="-2363" y="2216"/>
                        <a:pt x="-1023" y="707"/>
                      </a:cubicBezTo>
                      <a:cubicBezTo>
                        <a:pt x="332" y="-818"/>
                        <a:pt x="2641" y="-956"/>
                        <a:pt x="4166" y="383"/>
                      </a:cubicBezTo>
                      <a:cubicBezTo>
                        <a:pt x="28264" y="21679"/>
                        <a:pt x="36286" y="34135"/>
                        <a:pt x="42137" y="43220"/>
                      </a:cubicBezTo>
                      <a:cubicBezTo>
                        <a:pt x="45401" y="48302"/>
                        <a:pt x="47773" y="51981"/>
                        <a:pt x="51930" y="55631"/>
                      </a:cubicBezTo>
                      <a:cubicBezTo>
                        <a:pt x="58890" y="61682"/>
                        <a:pt x="67328" y="65762"/>
                        <a:pt x="76397" y="67456"/>
                      </a:cubicBezTo>
                      <a:cubicBezTo>
                        <a:pt x="78414" y="67610"/>
                        <a:pt x="79923" y="69381"/>
                        <a:pt x="79769" y="71398"/>
                      </a:cubicBezTo>
                      <a:cubicBezTo>
                        <a:pt x="79615" y="73369"/>
                        <a:pt x="77906" y="74863"/>
                        <a:pt x="75935" y="747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爱设计-8-153">
                  <a:extLst>
                    <a:ext uri="{FF2B5EF4-FFF2-40B4-BE49-F238E27FC236}">
                      <a16:creationId xmlns:a16="http://schemas.microsoft.com/office/drawing/2014/main" id="{A790C1D3-AA4F-D905-F9F8-A3FA48E69BB7}"/>
                    </a:ext>
                  </a:extLst>
                </p:cNvPr>
                <p:cNvSpPr/>
                <p:nvPr/>
              </p:nvSpPr>
              <p:spPr>
                <a:xfrm>
                  <a:off x="1961566" y="3750477"/>
                  <a:ext cx="97408" cy="31492"/>
                </a:xfrm>
                <a:custGeom>
                  <a:avLst/>
                  <a:gdLst>
                    <a:gd name="connsiteX0" fmla="*/ 1722 w 97408"/>
                    <a:gd name="connsiteY0" fmla="*/ 30954 h 31492"/>
                    <a:gd name="connsiteX1" fmla="*/ -1942 w 97408"/>
                    <a:gd name="connsiteY1" fmla="*/ 27259 h 31492"/>
                    <a:gd name="connsiteX2" fmla="*/ -634 w 97408"/>
                    <a:gd name="connsiteY2" fmla="*/ 24456 h 31492"/>
                    <a:gd name="connsiteX3" fmla="*/ 60419 w 97408"/>
                    <a:gd name="connsiteY3" fmla="*/ 6733 h 31492"/>
                    <a:gd name="connsiteX4" fmla="*/ 62405 w 97408"/>
                    <a:gd name="connsiteY4" fmla="*/ 6980 h 31492"/>
                    <a:gd name="connsiteX5" fmla="*/ 90121 w 97408"/>
                    <a:gd name="connsiteY5" fmla="*/ -134 h 31492"/>
                    <a:gd name="connsiteX6" fmla="*/ 95064 w 97408"/>
                    <a:gd name="connsiteY6" fmla="*/ 1483 h 31492"/>
                    <a:gd name="connsiteX7" fmla="*/ 93463 w 97408"/>
                    <a:gd name="connsiteY7" fmla="*/ 6425 h 31492"/>
                    <a:gd name="connsiteX8" fmla="*/ 93031 w 97408"/>
                    <a:gd name="connsiteY8" fmla="*/ 6610 h 31492"/>
                    <a:gd name="connsiteX9" fmla="*/ 61651 w 97408"/>
                    <a:gd name="connsiteY9" fmla="*/ 14309 h 31492"/>
                    <a:gd name="connsiteX10" fmla="*/ 59572 w 97408"/>
                    <a:gd name="connsiteY10" fmla="*/ 14062 h 31492"/>
                    <a:gd name="connsiteX11" fmla="*/ 4140 w 97408"/>
                    <a:gd name="connsiteY11" fmla="*/ 30138 h 31492"/>
                    <a:gd name="connsiteX12" fmla="*/ 1722 w 97408"/>
                    <a:gd name="connsiteY12" fmla="*/ 30954 h 31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7408" h="31492">
                      <a:moveTo>
                        <a:pt x="1722" y="30954"/>
                      </a:moveTo>
                      <a:cubicBezTo>
                        <a:pt x="-310" y="30954"/>
                        <a:pt x="-1958" y="29291"/>
                        <a:pt x="-1942" y="27259"/>
                      </a:cubicBezTo>
                      <a:cubicBezTo>
                        <a:pt x="-1942" y="26181"/>
                        <a:pt x="-1465" y="25149"/>
                        <a:pt x="-634" y="24456"/>
                      </a:cubicBezTo>
                      <a:cubicBezTo>
                        <a:pt x="25851" y="2453"/>
                        <a:pt x="49194" y="5347"/>
                        <a:pt x="60419" y="6733"/>
                      </a:cubicBezTo>
                      <a:lnTo>
                        <a:pt x="62405" y="6980"/>
                      </a:lnTo>
                      <a:cubicBezTo>
                        <a:pt x="69688" y="7796"/>
                        <a:pt x="84840" y="2114"/>
                        <a:pt x="90121" y="-134"/>
                      </a:cubicBezTo>
                      <a:cubicBezTo>
                        <a:pt x="91938" y="-1058"/>
                        <a:pt x="94155" y="-334"/>
                        <a:pt x="95064" y="1483"/>
                      </a:cubicBezTo>
                      <a:cubicBezTo>
                        <a:pt x="95988" y="3284"/>
                        <a:pt x="95264" y="5501"/>
                        <a:pt x="93463" y="6425"/>
                      </a:cubicBezTo>
                      <a:cubicBezTo>
                        <a:pt x="93324" y="6502"/>
                        <a:pt x="93185" y="6564"/>
                        <a:pt x="93031" y="6610"/>
                      </a:cubicBezTo>
                      <a:cubicBezTo>
                        <a:pt x="90937" y="7518"/>
                        <a:pt x="72183" y="15448"/>
                        <a:pt x="61651" y="14309"/>
                      </a:cubicBezTo>
                      <a:lnTo>
                        <a:pt x="59572" y="14062"/>
                      </a:lnTo>
                      <a:cubicBezTo>
                        <a:pt x="49379" y="12800"/>
                        <a:pt x="28160" y="10167"/>
                        <a:pt x="4140" y="30138"/>
                      </a:cubicBezTo>
                      <a:cubicBezTo>
                        <a:pt x="3462" y="30692"/>
                        <a:pt x="2600" y="30985"/>
                        <a:pt x="1722" y="309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5" name="爱设计-8-154">
                  <a:extLst>
                    <a:ext uri="{FF2B5EF4-FFF2-40B4-BE49-F238E27FC236}">
                      <a16:creationId xmlns:a16="http://schemas.microsoft.com/office/drawing/2014/main" id="{4953BD69-224C-1704-23C8-AAA7A3CE6E74}"/>
                    </a:ext>
                  </a:extLst>
                </p:cNvPr>
                <p:cNvSpPr/>
                <p:nvPr/>
              </p:nvSpPr>
              <p:spPr>
                <a:xfrm>
                  <a:off x="1133894" y="5058113"/>
                  <a:ext cx="4416992" cy="7365"/>
                </a:xfrm>
                <a:custGeom>
                  <a:avLst/>
                  <a:gdLst>
                    <a:gd name="connsiteX0" fmla="*/ 4411608 w 4416992"/>
                    <a:gd name="connsiteY0" fmla="*/ 6820 h 7365"/>
                    <a:gd name="connsiteX1" fmla="*/ 1976 w 4416992"/>
                    <a:gd name="connsiteY1" fmla="*/ 6820 h 7365"/>
                    <a:gd name="connsiteX2" fmla="*/ -1936 w 4416992"/>
                    <a:gd name="connsiteY2" fmla="*/ 3387 h 7365"/>
                    <a:gd name="connsiteX3" fmla="*/ 1498 w 4416992"/>
                    <a:gd name="connsiteY3" fmla="*/ -524 h 7365"/>
                    <a:gd name="connsiteX4" fmla="*/ 1976 w 4416992"/>
                    <a:gd name="connsiteY4" fmla="*/ -524 h 7365"/>
                    <a:gd name="connsiteX5" fmla="*/ 4411608 w 4416992"/>
                    <a:gd name="connsiteY5" fmla="*/ -524 h 7365"/>
                    <a:gd name="connsiteX6" fmla="*/ 4415042 w 4416992"/>
                    <a:gd name="connsiteY6" fmla="*/ 3387 h 7365"/>
                    <a:gd name="connsiteX7" fmla="*/ 4411608 w 4416992"/>
                    <a:gd name="connsiteY7" fmla="*/ 6820 h 7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16992" h="7365">
                      <a:moveTo>
                        <a:pt x="4411608" y="6820"/>
                      </a:moveTo>
                      <a:lnTo>
                        <a:pt x="1976" y="6820"/>
                      </a:lnTo>
                      <a:cubicBezTo>
                        <a:pt x="-57" y="6959"/>
                        <a:pt x="-1797" y="5419"/>
                        <a:pt x="-1936" y="3387"/>
                      </a:cubicBezTo>
                      <a:cubicBezTo>
                        <a:pt x="-2059" y="1354"/>
                        <a:pt x="-534" y="-386"/>
                        <a:pt x="1498" y="-524"/>
                      </a:cubicBezTo>
                      <a:cubicBezTo>
                        <a:pt x="1652" y="-540"/>
                        <a:pt x="1821" y="-540"/>
                        <a:pt x="1976" y="-524"/>
                      </a:cubicBezTo>
                      <a:lnTo>
                        <a:pt x="4411608" y="-524"/>
                      </a:lnTo>
                      <a:cubicBezTo>
                        <a:pt x="4413641" y="-386"/>
                        <a:pt x="4415181" y="1354"/>
                        <a:pt x="4415042" y="3387"/>
                      </a:cubicBezTo>
                      <a:cubicBezTo>
                        <a:pt x="4414918" y="5234"/>
                        <a:pt x="4413456" y="6697"/>
                        <a:pt x="4411608" y="682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77" name="爱设计-9">
            <a:extLst>
              <a:ext uri="{FF2B5EF4-FFF2-40B4-BE49-F238E27FC236}">
                <a16:creationId xmlns:a16="http://schemas.microsoft.com/office/drawing/2014/main" id="{EBB55555-4928-3570-AFEE-A9A725CD2C4C}"/>
              </a:ext>
            </a:extLst>
          </p:cNvPr>
          <p:cNvSpPr txBox="1"/>
          <p:nvPr/>
        </p:nvSpPr>
        <p:spPr>
          <a:xfrm>
            <a:off x="7146941" y="1610916"/>
            <a:ext cx="2078440" cy="1037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01.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21397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5" name="爱设计-2">
            <a:extLst>
              <a:ext uri="{FF2B5EF4-FFF2-40B4-BE49-F238E27FC236}">
                <a16:creationId xmlns:a16="http://schemas.microsoft.com/office/drawing/2014/main" id="{E2C7712A-4B41-535C-C5B3-2EFD21174893}"/>
              </a:ext>
            </a:extLst>
          </p:cNvPr>
          <p:cNvSpPr txBox="1"/>
          <p:nvPr/>
        </p:nvSpPr>
        <p:spPr>
          <a:xfrm>
            <a:off x="533554" y="639382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公众号运营意义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CF83A14D-C77D-C14F-92F9-1076BF4F7496}"/>
              </a:ext>
            </a:extLst>
          </p:cNvPr>
          <p:cNvSpPr/>
          <p:nvPr/>
        </p:nvSpPr>
        <p:spPr>
          <a:xfrm>
            <a:off x="637387" y="425889"/>
            <a:ext cx="1092200" cy="2134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20XX-20XX</a:t>
            </a:r>
            <a:endParaRPr lang="zh-CN" altLang="en-US" sz="11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5EC39456-AEB7-AAA8-DF4B-AFB3341AC6B3}"/>
              </a:ext>
            </a:extLst>
          </p:cNvPr>
          <p:cNvSpPr txBox="1"/>
          <p:nvPr/>
        </p:nvSpPr>
        <p:spPr>
          <a:xfrm flipH="1">
            <a:off x="10121747" y="623570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6" name="爱设计-5">
            <a:extLst>
              <a:ext uri="{FF2B5EF4-FFF2-40B4-BE49-F238E27FC236}">
                <a16:creationId xmlns:a16="http://schemas.microsoft.com/office/drawing/2014/main" id="{011D1408-7B2C-91CA-926A-D06E68F7FC19}"/>
              </a:ext>
            </a:extLst>
          </p:cNvPr>
          <p:cNvSpPr txBox="1"/>
          <p:nvPr/>
        </p:nvSpPr>
        <p:spPr>
          <a:xfrm>
            <a:off x="4488823" y="2460790"/>
            <a:ext cx="7037334" cy="13522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移动互联网时代，微信公众号作为主要流量入口，在帮助企业、政府机关、学校、医院等事业单位和非政府组织建立与员工、上下游合作伙伴及内部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IT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系统间的连接，并能有效地简化管理流程、提高信息的沟通和协同效率、提升对一线员工的服务及管理能力。</a:t>
            </a:r>
          </a:p>
        </p:txBody>
      </p:sp>
      <p:sp>
        <p:nvSpPr>
          <p:cNvPr id="7" name="爱设计-6">
            <a:extLst>
              <a:ext uri="{FF2B5EF4-FFF2-40B4-BE49-F238E27FC236}">
                <a16:creationId xmlns:a16="http://schemas.microsoft.com/office/drawing/2014/main" id="{FF35E307-D5AD-289F-C20F-14BAD80992DC}"/>
              </a:ext>
            </a:extLst>
          </p:cNvPr>
          <p:cNvSpPr txBox="1"/>
          <p:nvPr/>
        </p:nvSpPr>
        <p:spPr>
          <a:xfrm>
            <a:off x="4488823" y="2047962"/>
            <a:ext cx="4592655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buSzPct val="25000"/>
            </a:pPr>
            <a:r>
              <a:rPr lang="zh-CN" altLang="en-US" sz="2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主要流量入口</a:t>
            </a:r>
          </a:p>
        </p:txBody>
      </p:sp>
      <p:sp>
        <p:nvSpPr>
          <p:cNvPr id="8" name="爱设计-7">
            <a:extLst>
              <a:ext uri="{FF2B5EF4-FFF2-40B4-BE49-F238E27FC236}">
                <a16:creationId xmlns:a16="http://schemas.microsoft.com/office/drawing/2014/main" id="{8D37243B-3710-02F8-9799-88D3B59AA043}"/>
              </a:ext>
            </a:extLst>
          </p:cNvPr>
          <p:cNvSpPr txBox="1"/>
          <p:nvPr/>
        </p:nvSpPr>
        <p:spPr>
          <a:xfrm flipH="1" flipV="1">
            <a:off x="9339664" y="2011638"/>
            <a:ext cx="466816" cy="326271"/>
          </a:xfrm>
          <a:custGeom>
            <a:avLst/>
            <a:gdLst/>
            <a:ahLst/>
            <a:cxnLst/>
            <a:rect l="l" t="t" r="r" b="b"/>
            <a:pathLst>
              <a:path w="518207" h="362188">
                <a:moveTo>
                  <a:pt x="409551" y="0"/>
                </a:moveTo>
                <a:cubicBezTo>
                  <a:pt x="419581" y="0"/>
                  <a:pt x="431654" y="4272"/>
                  <a:pt x="445770" y="12816"/>
                </a:cubicBezTo>
                <a:cubicBezTo>
                  <a:pt x="459886" y="21360"/>
                  <a:pt x="466944" y="30275"/>
                  <a:pt x="466944" y="39562"/>
                </a:cubicBezTo>
                <a:cubicBezTo>
                  <a:pt x="466944" y="48849"/>
                  <a:pt x="463229" y="60922"/>
                  <a:pt x="455799" y="75781"/>
                </a:cubicBezTo>
                <a:cubicBezTo>
                  <a:pt x="448370" y="90640"/>
                  <a:pt x="444655" y="103270"/>
                  <a:pt x="444655" y="113671"/>
                </a:cubicBezTo>
                <a:cubicBezTo>
                  <a:pt x="444655" y="124816"/>
                  <a:pt x="449484" y="133359"/>
                  <a:pt x="459143" y="139303"/>
                </a:cubicBezTo>
                <a:cubicBezTo>
                  <a:pt x="475488" y="148218"/>
                  <a:pt x="489418" y="162149"/>
                  <a:pt x="500934" y="181094"/>
                </a:cubicBezTo>
                <a:cubicBezTo>
                  <a:pt x="512449" y="200039"/>
                  <a:pt x="518207" y="219913"/>
                  <a:pt x="518207" y="240716"/>
                </a:cubicBezTo>
                <a:cubicBezTo>
                  <a:pt x="518207" y="273406"/>
                  <a:pt x="506877" y="301823"/>
                  <a:pt x="484217" y="325969"/>
                </a:cubicBezTo>
                <a:cubicBezTo>
                  <a:pt x="461557" y="350115"/>
                  <a:pt x="432582" y="362188"/>
                  <a:pt x="397292" y="362188"/>
                </a:cubicBezTo>
                <a:cubicBezTo>
                  <a:pt x="362002" y="362188"/>
                  <a:pt x="333213" y="350487"/>
                  <a:pt x="310924" y="327084"/>
                </a:cubicBezTo>
                <a:cubicBezTo>
                  <a:pt x="288636" y="303681"/>
                  <a:pt x="277491" y="276377"/>
                  <a:pt x="277491" y="245173"/>
                </a:cubicBezTo>
                <a:cubicBezTo>
                  <a:pt x="277491" y="230314"/>
                  <a:pt x="282321" y="210626"/>
                  <a:pt x="291979" y="186109"/>
                </a:cubicBezTo>
                <a:cubicBezTo>
                  <a:pt x="301637" y="161592"/>
                  <a:pt x="315568" y="129830"/>
                  <a:pt x="333770" y="90826"/>
                </a:cubicBezTo>
                <a:cubicBezTo>
                  <a:pt x="351972" y="51821"/>
                  <a:pt x="363674" y="28418"/>
                  <a:pt x="368874" y="20617"/>
                </a:cubicBezTo>
                <a:cubicBezTo>
                  <a:pt x="374075" y="12816"/>
                  <a:pt x="379647" y="7429"/>
                  <a:pt x="385591" y="4458"/>
                </a:cubicBezTo>
                <a:cubicBezTo>
                  <a:pt x="391534" y="1486"/>
                  <a:pt x="399521" y="0"/>
                  <a:pt x="409551" y="0"/>
                </a:cubicBezTo>
                <a:close/>
                <a:moveTo>
                  <a:pt x="132059" y="0"/>
                </a:moveTo>
                <a:cubicBezTo>
                  <a:pt x="142089" y="0"/>
                  <a:pt x="154162" y="4272"/>
                  <a:pt x="168278" y="12816"/>
                </a:cubicBezTo>
                <a:cubicBezTo>
                  <a:pt x="182394" y="21360"/>
                  <a:pt x="189452" y="30275"/>
                  <a:pt x="189452" y="39562"/>
                </a:cubicBezTo>
                <a:cubicBezTo>
                  <a:pt x="189452" y="48849"/>
                  <a:pt x="185737" y="60922"/>
                  <a:pt x="178308" y="75781"/>
                </a:cubicBezTo>
                <a:cubicBezTo>
                  <a:pt x="170878" y="90640"/>
                  <a:pt x="167163" y="103270"/>
                  <a:pt x="167163" y="113671"/>
                </a:cubicBezTo>
                <a:cubicBezTo>
                  <a:pt x="167163" y="124816"/>
                  <a:pt x="171993" y="133359"/>
                  <a:pt x="181651" y="139303"/>
                </a:cubicBezTo>
                <a:cubicBezTo>
                  <a:pt x="197996" y="148218"/>
                  <a:pt x="211926" y="162149"/>
                  <a:pt x="223442" y="181094"/>
                </a:cubicBezTo>
                <a:cubicBezTo>
                  <a:pt x="234958" y="200039"/>
                  <a:pt x="240715" y="219913"/>
                  <a:pt x="240715" y="240716"/>
                </a:cubicBezTo>
                <a:cubicBezTo>
                  <a:pt x="240715" y="273406"/>
                  <a:pt x="229385" y="301823"/>
                  <a:pt x="206725" y="325969"/>
                </a:cubicBezTo>
                <a:cubicBezTo>
                  <a:pt x="184066" y="350115"/>
                  <a:pt x="155090" y="362188"/>
                  <a:pt x="119800" y="362188"/>
                </a:cubicBezTo>
                <a:cubicBezTo>
                  <a:pt x="84510" y="362188"/>
                  <a:pt x="55721" y="350487"/>
                  <a:pt x="33432" y="327084"/>
                </a:cubicBezTo>
                <a:cubicBezTo>
                  <a:pt x="11144" y="303681"/>
                  <a:pt x="0" y="276377"/>
                  <a:pt x="0" y="245173"/>
                </a:cubicBezTo>
                <a:cubicBezTo>
                  <a:pt x="0" y="230314"/>
                  <a:pt x="4829" y="210626"/>
                  <a:pt x="14487" y="186109"/>
                </a:cubicBezTo>
                <a:cubicBezTo>
                  <a:pt x="24145" y="161592"/>
                  <a:pt x="38076" y="129830"/>
                  <a:pt x="56278" y="90826"/>
                </a:cubicBezTo>
                <a:cubicBezTo>
                  <a:pt x="74480" y="51821"/>
                  <a:pt x="86182" y="28418"/>
                  <a:pt x="91382" y="20617"/>
                </a:cubicBezTo>
                <a:cubicBezTo>
                  <a:pt x="96583" y="12816"/>
                  <a:pt x="102155" y="7429"/>
                  <a:pt x="108099" y="4458"/>
                </a:cubicBezTo>
                <a:cubicBezTo>
                  <a:pt x="114042" y="1486"/>
                  <a:pt x="122029" y="0"/>
                  <a:pt x="13205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>
            <a:defPPr>
              <a:defRPr lang="zh-CN"/>
            </a:defPPr>
            <a:lvl1pPr algn="ctr" defTabSz="913765"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cxnSp>
        <p:nvCxnSpPr>
          <p:cNvPr id="10" name="爱设计-8">
            <a:extLst>
              <a:ext uri="{FF2B5EF4-FFF2-40B4-BE49-F238E27FC236}">
                <a16:creationId xmlns:a16="http://schemas.microsoft.com/office/drawing/2014/main" id="{942709DB-5A64-4C45-D30D-1594A077B85D}"/>
              </a:ext>
            </a:extLst>
          </p:cNvPr>
          <p:cNvCxnSpPr>
            <a:cxnSpLocks/>
          </p:cNvCxnSpPr>
          <p:nvPr/>
        </p:nvCxnSpPr>
        <p:spPr>
          <a:xfrm>
            <a:off x="4488823" y="3957320"/>
            <a:ext cx="7104547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爱设计-9">
            <a:extLst>
              <a:ext uri="{FF2B5EF4-FFF2-40B4-BE49-F238E27FC236}">
                <a16:creationId xmlns:a16="http://schemas.microsoft.com/office/drawing/2014/main" id="{83BBDE44-46A6-93A9-8916-0DF416B948AC}"/>
              </a:ext>
            </a:extLst>
          </p:cNvPr>
          <p:cNvSpPr txBox="1"/>
          <p:nvPr/>
        </p:nvSpPr>
        <p:spPr>
          <a:xfrm>
            <a:off x="4488823" y="4709089"/>
            <a:ext cx="7037334" cy="103214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spAutoFit/>
          </a:bodyPr>
          <a:lstStyle/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为进一步树立公司形象，打造公司企业文化，更好的宣传推广公司，提出公司公众号的推广运营方案，明确公司公众号调性、发布内容、运营管理规范、推广方式、用户维护等。</a:t>
            </a:r>
          </a:p>
        </p:txBody>
      </p:sp>
      <p:sp>
        <p:nvSpPr>
          <p:cNvPr id="12" name="爱设计-10">
            <a:extLst>
              <a:ext uri="{FF2B5EF4-FFF2-40B4-BE49-F238E27FC236}">
                <a16:creationId xmlns:a16="http://schemas.microsoft.com/office/drawing/2014/main" id="{1B71B2C1-A8E3-CA78-E4D8-92D1917D08BC}"/>
              </a:ext>
            </a:extLst>
          </p:cNvPr>
          <p:cNvSpPr txBox="1"/>
          <p:nvPr/>
        </p:nvSpPr>
        <p:spPr>
          <a:xfrm>
            <a:off x="4488823" y="4296261"/>
            <a:ext cx="4592655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</a:bodyPr>
          <a:lstStyle/>
          <a:p>
            <a:pPr>
              <a:buSzPct val="25000"/>
            </a:pPr>
            <a:r>
              <a:rPr lang="zh-CN" altLang="en-US" sz="2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树立公司形象</a:t>
            </a:r>
          </a:p>
        </p:txBody>
      </p:sp>
      <p:sp>
        <p:nvSpPr>
          <p:cNvPr id="13" name="爱设计-11">
            <a:extLst>
              <a:ext uri="{FF2B5EF4-FFF2-40B4-BE49-F238E27FC236}">
                <a16:creationId xmlns:a16="http://schemas.microsoft.com/office/drawing/2014/main" id="{255D1B4E-EE5B-24E6-0DAA-C8BAE2971751}"/>
              </a:ext>
            </a:extLst>
          </p:cNvPr>
          <p:cNvSpPr txBox="1"/>
          <p:nvPr/>
        </p:nvSpPr>
        <p:spPr>
          <a:xfrm flipH="1" flipV="1">
            <a:off x="9339664" y="4259937"/>
            <a:ext cx="466816" cy="326271"/>
          </a:xfrm>
          <a:custGeom>
            <a:avLst/>
            <a:gdLst/>
            <a:ahLst/>
            <a:cxnLst/>
            <a:rect l="l" t="t" r="r" b="b"/>
            <a:pathLst>
              <a:path w="518207" h="362188">
                <a:moveTo>
                  <a:pt x="409551" y="0"/>
                </a:moveTo>
                <a:cubicBezTo>
                  <a:pt x="419581" y="0"/>
                  <a:pt x="431654" y="4272"/>
                  <a:pt x="445770" y="12816"/>
                </a:cubicBezTo>
                <a:cubicBezTo>
                  <a:pt x="459886" y="21360"/>
                  <a:pt x="466944" y="30275"/>
                  <a:pt x="466944" y="39562"/>
                </a:cubicBezTo>
                <a:cubicBezTo>
                  <a:pt x="466944" y="48849"/>
                  <a:pt x="463229" y="60922"/>
                  <a:pt x="455799" y="75781"/>
                </a:cubicBezTo>
                <a:cubicBezTo>
                  <a:pt x="448370" y="90640"/>
                  <a:pt x="444655" y="103270"/>
                  <a:pt x="444655" y="113671"/>
                </a:cubicBezTo>
                <a:cubicBezTo>
                  <a:pt x="444655" y="124816"/>
                  <a:pt x="449484" y="133359"/>
                  <a:pt x="459143" y="139303"/>
                </a:cubicBezTo>
                <a:cubicBezTo>
                  <a:pt x="475488" y="148218"/>
                  <a:pt x="489418" y="162149"/>
                  <a:pt x="500934" y="181094"/>
                </a:cubicBezTo>
                <a:cubicBezTo>
                  <a:pt x="512449" y="200039"/>
                  <a:pt x="518207" y="219913"/>
                  <a:pt x="518207" y="240716"/>
                </a:cubicBezTo>
                <a:cubicBezTo>
                  <a:pt x="518207" y="273406"/>
                  <a:pt x="506877" y="301823"/>
                  <a:pt x="484217" y="325969"/>
                </a:cubicBezTo>
                <a:cubicBezTo>
                  <a:pt x="461557" y="350115"/>
                  <a:pt x="432582" y="362188"/>
                  <a:pt x="397292" y="362188"/>
                </a:cubicBezTo>
                <a:cubicBezTo>
                  <a:pt x="362002" y="362188"/>
                  <a:pt x="333213" y="350487"/>
                  <a:pt x="310924" y="327084"/>
                </a:cubicBezTo>
                <a:cubicBezTo>
                  <a:pt x="288636" y="303681"/>
                  <a:pt x="277491" y="276377"/>
                  <a:pt x="277491" y="245173"/>
                </a:cubicBezTo>
                <a:cubicBezTo>
                  <a:pt x="277491" y="230314"/>
                  <a:pt x="282321" y="210626"/>
                  <a:pt x="291979" y="186109"/>
                </a:cubicBezTo>
                <a:cubicBezTo>
                  <a:pt x="301637" y="161592"/>
                  <a:pt x="315568" y="129830"/>
                  <a:pt x="333770" y="90826"/>
                </a:cubicBezTo>
                <a:cubicBezTo>
                  <a:pt x="351972" y="51821"/>
                  <a:pt x="363674" y="28418"/>
                  <a:pt x="368874" y="20617"/>
                </a:cubicBezTo>
                <a:cubicBezTo>
                  <a:pt x="374075" y="12816"/>
                  <a:pt x="379647" y="7429"/>
                  <a:pt x="385591" y="4458"/>
                </a:cubicBezTo>
                <a:cubicBezTo>
                  <a:pt x="391534" y="1486"/>
                  <a:pt x="399521" y="0"/>
                  <a:pt x="409551" y="0"/>
                </a:cubicBezTo>
                <a:close/>
                <a:moveTo>
                  <a:pt x="132059" y="0"/>
                </a:moveTo>
                <a:cubicBezTo>
                  <a:pt x="142089" y="0"/>
                  <a:pt x="154162" y="4272"/>
                  <a:pt x="168278" y="12816"/>
                </a:cubicBezTo>
                <a:cubicBezTo>
                  <a:pt x="182394" y="21360"/>
                  <a:pt x="189452" y="30275"/>
                  <a:pt x="189452" y="39562"/>
                </a:cubicBezTo>
                <a:cubicBezTo>
                  <a:pt x="189452" y="48849"/>
                  <a:pt x="185737" y="60922"/>
                  <a:pt x="178308" y="75781"/>
                </a:cubicBezTo>
                <a:cubicBezTo>
                  <a:pt x="170878" y="90640"/>
                  <a:pt x="167163" y="103270"/>
                  <a:pt x="167163" y="113671"/>
                </a:cubicBezTo>
                <a:cubicBezTo>
                  <a:pt x="167163" y="124816"/>
                  <a:pt x="171993" y="133359"/>
                  <a:pt x="181651" y="139303"/>
                </a:cubicBezTo>
                <a:cubicBezTo>
                  <a:pt x="197996" y="148218"/>
                  <a:pt x="211926" y="162149"/>
                  <a:pt x="223442" y="181094"/>
                </a:cubicBezTo>
                <a:cubicBezTo>
                  <a:pt x="234958" y="200039"/>
                  <a:pt x="240715" y="219913"/>
                  <a:pt x="240715" y="240716"/>
                </a:cubicBezTo>
                <a:cubicBezTo>
                  <a:pt x="240715" y="273406"/>
                  <a:pt x="229385" y="301823"/>
                  <a:pt x="206725" y="325969"/>
                </a:cubicBezTo>
                <a:cubicBezTo>
                  <a:pt x="184066" y="350115"/>
                  <a:pt x="155090" y="362188"/>
                  <a:pt x="119800" y="362188"/>
                </a:cubicBezTo>
                <a:cubicBezTo>
                  <a:pt x="84510" y="362188"/>
                  <a:pt x="55721" y="350487"/>
                  <a:pt x="33432" y="327084"/>
                </a:cubicBezTo>
                <a:cubicBezTo>
                  <a:pt x="11144" y="303681"/>
                  <a:pt x="0" y="276377"/>
                  <a:pt x="0" y="245173"/>
                </a:cubicBezTo>
                <a:cubicBezTo>
                  <a:pt x="0" y="230314"/>
                  <a:pt x="4829" y="210626"/>
                  <a:pt x="14487" y="186109"/>
                </a:cubicBezTo>
                <a:cubicBezTo>
                  <a:pt x="24145" y="161592"/>
                  <a:pt x="38076" y="129830"/>
                  <a:pt x="56278" y="90826"/>
                </a:cubicBezTo>
                <a:cubicBezTo>
                  <a:pt x="74480" y="51821"/>
                  <a:pt x="86182" y="28418"/>
                  <a:pt x="91382" y="20617"/>
                </a:cubicBezTo>
                <a:cubicBezTo>
                  <a:pt x="96583" y="12816"/>
                  <a:pt x="102155" y="7429"/>
                  <a:pt x="108099" y="4458"/>
                </a:cubicBezTo>
                <a:cubicBezTo>
                  <a:pt x="114042" y="1486"/>
                  <a:pt x="122029" y="0"/>
                  <a:pt x="13205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</a:gradFill>
          <a:ln w="57150" cap="rnd">
            <a:noFill/>
            <a:prstDash val="solid"/>
            <a:round/>
          </a:ln>
          <a:effectLst>
            <a:outerShdw blurRad="762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 fontScale="85000" lnSpcReduction="20000"/>
          </a:bodyPr>
          <a:lstStyle>
            <a:defPPr>
              <a:defRPr lang="zh-CN"/>
            </a:defPPr>
            <a:lvl1pPr algn="ctr" defTabSz="913765">
              <a:defRPr sz="2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grpSp>
        <p:nvGrpSpPr>
          <p:cNvPr id="15" name="爱设计-12">
            <a:extLst>
              <a:ext uri="{FF2B5EF4-FFF2-40B4-BE49-F238E27FC236}">
                <a16:creationId xmlns:a16="http://schemas.microsoft.com/office/drawing/2014/main" id="{BEC317A7-3EB2-E228-09CF-32C2AC1A0252}"/>
              </a:ext>
            </a:extLst>
          </p:cNvPr>
          <p:cNvGrpSpPr/>
          <p:nvPr/>
        </p:nvGrpSpPr>
        <p:grpSpPr>
          <a:xfrm>
            <a:off x="839463" y="1701841"/>
            <a:ext cx="3240470" cy="4089839"/>
            <a:chOff x="4529065" y="1706012"/>
            <a:chExt cx="3240470" cy="4089839"/>
          </a:xfrm>
        </p:grpSpPr>
        <p:sp>
          <p:nvSpPr>
            <p:cNvPr id="16" name="爱设计-12-1">
              <a:extLst>
                <a:ext uri="{FF2B5EF4-FFF2-40B4-BE49-F238E27FC236}">
                  <a16:creationId xmlns:a16="http://schemas.microsoft.com/office/drawing/2014/main" id="{B2587011-3CA2-D298-7155-1EF5D43D0F0D}"/>
                </a:ext>
              </a:extLst>
            </p:cNvPr>
            <p:cNvSpPr/>
            <p:nvPr/>
          </p:nvSpPr>
          <p:spPr>
            <a:xfrm>
              <a:off x="4529065" y="1706012"/>
              <a:ext cx="2982284" cy="3920919"/>
            </a:xfrm>
            <a:custGeom>
              <a:avLst/>
              <a:gdLst>
                <a:gd name="connsiteX0" fmla="*/ 838910 w 1677820"/>
                <a:gd name="connsiteY0" fmla="*/ 0 h 2004041"/>
                <a:gd name="connsiteX1" fmla="*/ 1677820 w 1677820"/>
                <a:gd name="connsiteY1" fmla="*/ 838910 h 2004041"/>
                <a:gd name="connsiteX2" fmla="*/ 1677820 w 1677820"/>
                <a:gd name="connsiteY2" fmla="*/ 2004041 h 2004041"/>
                <a:gd name="connsiteX3" fmla="*/ 0 w 1677820"/>
                <a:gd name="connsiteY3" fmla="*/ 2004041 h 2004041"/>
                <a:gd name="connsiteX4" fmla="*/ 0 w 1677820"/>
                <a:gd name="connsiteY4" fmla="*/ 838910 h 2004041"/>
                <a:gd name="connsiteX5" fmla="*/ 838910 w 1677820"/>
                <a:gd name="connsiteY5" fmla="*/ 0 h 200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77820" h="2004041">
                  <a:moveTo>
                    <a:pt x="838910" y="0"/>
                  </a:moveTo>
                  <a:cubicBezTo>
                    <a:pt x="1302227" y="0"/>
                    <a:pt x="1677820" y="375593"/>
                    <a:pt x="1677820" y="838910"/>
                  </a:cubicBezTo>
                  <a:lnTo>
                    <a:pt x="1677820" y="2004041"/>
                  </a:lnTo>
                  <a:lnTo>
                    <a:pt x="0" y="2004041"/>
                  </a:lnTo>
                  <a:lnTo>
                    <a:pt x="0" y="838910"/>
                  </a:lnTo>
                  <a:cubicBezTo>
                    <a:pt x="0" y="375593"/>
                    <a:pt x="375593" y="0"/>
                    <a:pt x="838910" y="0"/>
                  </a:cubicBezTo>
                  <a:close/>
                </a:path>
              </a:pathLst>
            </a:custGeom>
            <a:noFill/>
            <a:ln w="6350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7" name="爱设计-12-2">
              <a:extLst>
                <a:ext uri="{FF2B5EF4-FFF2-40B4-BE49-F238E27FC236}">
                  <a16:creationId xmlns:a16="http://schemas.microsoft.com/office/drawing/2014/main" id="{F1CD2D95-B3CC-2FD5-3486-928CBE4748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632" r="24632"/>
            <a:stretch/>
          </p:blipFill>
          <p:spPr>
            <a:xfrm>
              <a:off x="4787251" y="1874932"/>
              <a:ext cx="2982284" cy="3920919"/>
            </a:xfrm>
            <a:custGeom>
              <a:avLst/>
              <a:gdLst>
                <a:gd name="connsiteX0" fmla="*/ 1491142 w 2982284"/>
                <a:gd name="connsiteY0" fmla="*/ 0 h 3920919"/>
                <a:gd name="connsiteX1" fmla="*/ 2982284 w 2982284"/>
                <a:gd name="connsiteY1" fmla="*/ 1641333 h 3920919"/>
                <a:gd name="connsiteX2" fmla="*/ 2982284 w 2982284"/>
                <a:gd name="connsiteY2" fmla="*/ 3920919 h 3920919"/>
                <a:gd name="connsiteX3" fmla="*/ 0 w 2982284"/>
                <a:gd name="connsiteY3" fmla="*/ 3920919 h 3920919"/>
                <a:gd name="connsiteX4" fmla="*/ 0 w 2982284"/>
                <a:gd name="connsiteY4" fmla="*/ 1641333 h 3920919"/>
                <a:gd name="connsiteX5" fmla="*/ 1491142 w 2982284"/>
                <a:gd name="connsiteY5" fmla="*/ 0 h 392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982284" h="3920919">
                  <a:moveTo>
                    <a:pt x="1491142" y="0"/>
                  </a:moveTo>
                  <a:cubicBezTo>
                    <a:pt x="2314677" y="0"/>
                    <a:pt x="2982284" y="734850"/>
                    <a:pt x="2982284" y="1641333"/>
                  </a:cubicBezTo>
                  <a:lnTo>
                    <a:pt x="2982284" y="3920919"/>
                  </a:lnTo>
                  <a:lnTo>
                    <a:pt x="0" y="3920919"/>
                  </a:lnTo>
                  <a:lnTo>
                    <a:pt x="0" y="1641333"/>
                  </a:lnTo>
                  <a:cubicBezTo>
                    <a:pt x="0" y="734850"/>
                    <a:pt x="667607" y="0"/>
                    <a:pt x="1491142" y="0"/>
                  </a:cubicBezTo>
                  <a:close/>
                </a:path>
              </a:pathLst>
            </a:custGeom>
            <a:ln w="19050">
              <a:solidFill>
                <a:schemeClr val="tx1">
                  <a:lumMod val="85000"/>
                  <a:lumOff val="1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0167086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5" name="爱设计-2">
            <a:extLst>
              <a:ext uri="{FF2B5EF4-FFF2-40B4-BE49-F238E27FC236}">
                <a16:creationId xmlns:a16="http://schemas.microsoft.com/office/drawing/2014/main" id="{E2C7712A-4B41-535C-C5B3-2EFD21174893}"/>
              </a:ext>
            </a:extLst>
          </p:cNvPr>
          <p:cNvSpPr txBox="1"/>
          <p:nvPr/>
        </p:nvSpPr>
        <p:spPr>
          <a:xfrm>
            <a:off x="533554" y="639382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明确公众号定位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CF83A14D-C77D-C14F-92F9-1076BF4F7496}"/>
              </a:ext>
            </a:extLst>
          </p:cNvPr>
          <p:cNvSpPr/>
          <p:nvPr/>
        </p:nvSpPr>
        <p:spPr>
          <a:xfrm>
            <a:off x="637387" y="425889"/>
            <a:ext cx="1092200" cy="2134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20XX-20XX</a:t>
            </a:r>
            <a:endParaRPr lang="zh-CN" altLang="en-US" sz="11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5EC39456-AEB7-AAA8-DF4B-AFB3341AC6B3}"/>
              </a:ext>
            </a:extLst>
          </p:cNvPr>
          <p:cNvSpPr txBox="1"/>
          <p:nvPr/>
        </p:nvSpPr>
        <p:spPr>
          <a:xfrm flipH="1">
            <a:off x="10121747" y="623570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6" name="爱设计-5">
            <a:extLst>
              <a:ext uri="{FF2B5EF4-FFF2-40B4-BE49-F238E27FC236}">
                <a16:creationId xmlns:a16="http://schemas.microsoft.com/office/drawing/2014/main" id="{BD7B1C4F-027E-F6BA-0350-42E15E226326}"/>
              </a:ext>
            </a:extLst>
          </p:cNvPr>
          <p:cNvSpPr/>
          <p:nvPr/>
        </p:nvSpPr>
        <p:spPr>
          <a:xfrm>
            <a:off x="660400" y="2946400"/>
            <a:ext cx="2260600" cy="318769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cxnSp>
        <p:nvCxnSpPr>
          <p:cNvPr id="27" name="爱设计-6">
            <a:extLst>
              <a:ext uri="{FF2B5EF4-FFF2-40B4-BE49-F238E27FC236}">
                <a16:creationId xmlns:a16="http://schemas.microsoft.com/office/drawing/2014/main" id="{C89864E9-6EBD-513A-15FF-FB318DD44653}"/>
              </a:ext>
            </a:extLst>
          </p:cNvPr>
          <p:cNvCxnSpPr>
            <a:cxnSpLocks/>
          </p:cNvCxnSpPr>
          <p:nvPr/>
        </p:nvCxnSpPr>
        <p:spPr>
          <a:xfrm>
            <a:off x="3086100" y="6134100"/>
            <a:ext cx="2470150" cy="0"/>
          </a:xfrm>
          <a:prstGeom prst="line">
            <a:avLst/>
          </a:prstGeom>
          <a:ln w="25400">
            <a:solidFill>
              <a:schemeClr val="accent2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爱设计-7">
            <a:extLst>
              <a:ext uri="{FF2B5EF4-FFF2-40B4-BE49-F238E27FC236}">
                <a16:creationId xmlns:a16="http://schemas.microsoft.com/office/drawing/2014/main" id="{9C02EB68-D1CB-60BC-6A58-FC395356A994}"/>
              </a:ext>
            </a:extLst>
          </p:cNvPr>
          <p:cNvSpPr txBox="1"/>
          <p:nvPr/>
        </p:nvSpPr>
        <p:spPr>
          <a:xfrm>
            <a:off x="2997199" y="3856676"/>
            <a:ext cx="27558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确定定位</a:t>
            </a:r>
          </a:p>
        </p:txBody>
      </p:sp>
      <p:sp>
        <p:nvSpPr>
          <p:cNvPr id="29" name="爱设计-8">
            <a:extLst>
              <a:ext uri="{FF2B5EF4-FFF2-40B4-BE49-F238E27FC236}">
                <a16:creationId xmlns:a16="http://schemas.microsoft.com/office/drawing/2014/main" id="{AA23986A-7C4D-215E-0660-A56F32E0869D}"/>
              </a:ext>
            </a:extLst>
          </p:cNvPr>
          <p:cNvSpPr txBox="1"/>
          <p:nvPr/>
        </p:nvSpPr>
        <p:spPr>
          <a:xfrm>
            <a:off x="2997200" y="4231795"/>
            <a:ext cx="2755900" cy="1033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913765">
              <a:lnSpc>
                <a:spcPct val="150000"/>
              </a:lnSpc>
              <a:buSzPct val="25000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确定公众号的定位就是确定公众号的形象、发布的内容、风格和企业目标用户</a:t>
            </a:r>
          </a:p>
        </p:txBody>
      </p:sp>
      <p:sp>
        <p:nvSpPr>
          <p:cNvPr id="30" name="爱设计-9">
            <a:extLst>
              <a:ext uri="{FF2B5EF4-FFF2-40B4-BE49-F238E27FC236}">
                <a16:creationId xmlns:a16="http://schemas.microsoft.com/office/drawing/2014/main" id="{5DBEAD0B-843A-E0CE-0DD3-80C2A08ABE91}"/>
              </a:ext>
            </a:extLst>
          </p:cNvPr>
          <p:cNvSpPr/>
          <p:nvPr/>
        </p:nvSpPr>
        <p:spPr>
          <a:xfrm>
            <a:off x="3086100" y="2981967"/>
            <a:ext cx="592226" cy="518484"/>
          </a:xfrm>
          <a:custGeom>
            <a:avLst/>
            <a:gdLst>
              <a:gd name="connsiteX0" fmla="*/ 411293 w 822401"/>
              <a:gd name="connsiteY0" fmla="*/ 234366 h 720000"/>
              <a:gd name="connsiteX1" fmla="*/ 536928 w 822401"/>
              <a:gd name="connsiteY1" fmla="*/ 360000 h 720000"/>
              <a:gd name="connsiteX2" fmla="*/ 411293 w 822401"/>
              <a:gd name="connsiteY2" fmla="*/ 485635 h 720000"/>
              <a:gd name="connsiteX3" fmla="*/ 285659 w 822401"/>
              <a:gd name="connsiteY3" fmla="*/ 360000 h 720000"/>
              <a:gd name="connsiteX4" fmla="*/ 411293 w 822401"/>
              <a:gd name="connsiteY4" fmla="*/ 234366 h 720000"/>
              <a:gd name="connsiteX5" fmla="*/ 411293 w 822401"/>
              <a:gd name="connsiteY5" fmla="*/ 178938 h 720000"/>
              <a:gd name="connsiteX6" fmla="*/ 230231 w 822401"/>
              <a:gd name="connsiteY6" fmla="*/ 360000 h 720000"/>
              <a:gd name="connsiteX7" fmla="*/ 411293 w 822401"/>
              <a:gd name="connsiteY7" fmla="*/ 541063 h 720000"/>
              <a:gd name="connsiteX8" fmla="*/ 592355 w 822401"/>
              <a:gd name="connsiteY8" fmla="*/ 360000 h 720000"/>
              <a:gd name="connsiteX9" fmla="*/ 411293 w 822401"/>
              <a:gd name="connsiteY9" fmla="*/ 178938 h 720000"/>
              <a:gd name="connsiteX10" fmla="*/ 219884 w 822401"/>
              <a:gd name="connsiteY10" fmla="*/ 0 h 720000"/>
              <a:gd name="connsiteX11" fmla="*/ 602517 w 822401"/>
              <a:gd name="connsiteY11" fmla="*/ 0 h 720000"/>
              <a:gd name="connsiteX12" fmla="*/ 627275 w 822401"/>
              <a:gd name="connsiteY12" fmla="*/ 14319 h 720000"/>
              <a:gd name="connsiteX13" fmla="*/ 818591 w 822401"/>
              <a:gd name="connsiteY13" fmla="*/ 345682 h 720000"/>
              <a:gd name="connsiteX14" fmla="*/ 818591 w 822401"/>
              <a:gd name="connsiteY14" fmla="*/ 374319 h 720000"/>
              <a:gd name="connsiteX15" fmla="*/ 627367 w 822401"/>
              <a:gd name="connsiteY15" fmla="*/ 705682 h 720000"/>
              <a:gd name="connsiteX16" fmla="*/ 602609 w 822401"/>
              <a:gd name="connsiteY16" fmla="*/ 720000 h 720000"/>
              <a:gd name="connsiteX17" fmla="*/ 219977 w 822401"/>
              <a:gd name="connsiteY17" fmla="*/ 720000 h 720000"/>
              <a:gd name="connsiteX18" fmla="*/ 195219 w 822401"/>
              <a:gd name="connsiteY18" fmla="*/ 705682 h 720000"/>
              <a:gd name="connsiteX19" fmla="*/ 3811 w 822401"/>
              <a:gd name="connsiteY19" fmla="*/ 374319 h 720000"/>
              <a:gd name="connsiteX20" fmla="*/ 3811 w 822401"/>
              <a:gd name="connsiteY20" fmla="*/ 345682 h 720000"/>
              <a:gd name="connsiteX21" fmla="*/ 195127 w 822401"/>
              <a:gd name="connsiteY21" fmla="*/ 14319 h 720000"/>
              <a:gd name="connsiteX22" fmla="*/ 219884 w 822401"/>
              <a:gd name="connsiteY22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822401" h="720000">
                <a:moveTo>
                  <a:pt x="411293" y="234366"/>
                </a:moveTo>
                <a:cubicBezTo>
                  <a:pt x="480577" y="234366"/>
                  <a:pt x="536928" y="290716"/>
                  <a:pt x="536928" y="360000"/>
                </a:cubicBezTo>
                <a:cubicBezTo>
                  <a:pt x="536928" y="429284"/>
                  <a:pt x="480577" y="485635"/>
                  <a:pt x="411293" y="485635"/>
                </a:cubicBezTo>
                <a:cubicBezTo>
                  <a:pt x="342009" y="485635"/>
                  <a:pt x="285659" y="429284"/>
                  <a:pt x="285659" y="360000"/>
                </a:cubicBezTo>
                <a:cubicBezTo>
                  <a:pt x="285659" y="290716"/>
                  <a:pt x="342009" y="234366"/>
                  <a:pt x="411293" y="234366"/>
                </a:cubicBezTo>
                <a:close/>
                <a:moveTo>
                  <a:pt x="411293" y="178938"/>
                </a:moveTo>
                <a:cubicBezTo>
                  <a:pt x="311432" y="178938"/>
                  <a:pt x="230231" y="260139"/>
                  <a:pt x="230231" y="360000"/>
                </a:cubicBezTo>
                <a:cubicBezTo>
                  <a:pt x="230231" y="459862"/>
                  <a:pt x="311432" y="541063"/>
                  <a:pt x="411293" y="541063"/>
                </a:cubicBezTo>
                <a:cubicBezTo>
                  <a:pt x="511154" y="541063"/>
                  <a:pt x="592355" y="459862"/>
                  <a:pt x="592355" y="360000"/>
                </a:cubicBezTo>
                <a:cubicBezTo>
                  <a:pt x="592355" y="260139"/>
                  <a:pt x="511154" y="178938"/>
                  <a:pt x="411293" y="178938"/>
                </a:cubicBezTo>
                <a:close/>
                <a:moveTo>
                  <a:pt x="219884" y="0"/>
                </a:moveTo>
                <a:lnTo>
                  <a:pt x="602517" y="0"/>
                </a:lnTo>
                <a:cubicBezTo>
                  <a:pt x="612679" y="0"/>
                  <a:pt x="622194" y="5451"/>
                  <a:pt x="627275" y="14319"/>
                </a:cubicBezTo>
                <a:lnTo>
                  <a:pt x="818591" y="345682"/>
                </a:lnTo>
                <a:cubicBezTo>
                  <a:pt x="823672" y="354550"/>
                  <a:pt x="823672" y="365451"/>
                  <a:pt x="818591" y="374319"/>
                </a:cubicBezTo>
                <a:lnTo>
                  <a:pt x="627367" y="705682"/>
                </a:lnTo>
                <a:cubicBezTo>
                  <a:pt x="622286" y="714550"/>
                  <a:pt x="612771" y="720000"/>
                  <a:pt x="602609" y="720000"/>
                </a:cubicBezTo>
                <a:lnTo>
                  <a:pt x="219977" y="720000"/>
                </a:lnTo>
                <a:cubicBezTo>
                  <a:pt x="209815" y="720000"/>
                  <a:pt x="200300" y="714550"/>
                  <a:pt x="195219" y="705682"/>
                </a:cubicBezTo>
                <a:lnTo>
                  <a:pt x="3811" y="374319"/>
                </a:lnTo>
                <a:cubicBezTo>
                  <a:pt x="-1270" y="365543"/>
                  <a:pt x="-1270" y="354550"/>
                  <a:pt x="3811" y="345682"/>
                </a:cubicBezTo>
                <a:lnTo>
                  <a:pt x="195127" y="14319"/>
                </a:lnTo>
                <a:cubicBezTo>
                  <a:pt x="200208" y="5451"/>
                  <a:pt x="209723" y="0"/>
                  <a:pt x="2198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1" name="爱设计-10">
            <a:extLst>
              <a:ext uri="{FF2B5EF4-FFF2-40B4-BE49-F238E27FC236}">
                <a16:creationId xmlns:a16="http://schemas.microsoft.com/office/drawing/2014/main" id="{5F04072C-8F14-ABCD-2AF1-146695C1CA46}"/>
              </a:ext>
            </a:extLst>
          </p:cNvPr>
          <p:cNvSpPr/>
          <p:nvPr/>
        </p:nvSpPr>
        <p:spPr>
          <a:xfrm>
            <a:off x="6438900" y="2947705"/>
            <a:ext cx="2260600" cy="3187699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762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GB"/>
          </a:p>
        </p:txBody>
      </p:sp>
      <p:cxnSp>
        <p:nvCxnSpPr>
          <p:cNvPr id="32" name="爱设计-11">
            <a:extLst>
              <a:ext uri="{FF2B5EF4-FFF2-40B4-BE49-F238E27FC236}">
                <a16:creationId xmlns:a16="http://schemas.microsoft.com/office/drawing/2014/main" id="{0DAE595D-9816-1FD3-8D69-52BD196D4959}"/>
              </a:ext>
            </a:extLst>
          </p:cNvPr>
          <p:cNvCxnSpPr>
            <a:cxnSpLocks/>
          </p:cNvCxnSpPr>
          <p:nvPr/>
        </p:nvCxnSpPr>
        <p:spPr>
          <a:xfrm>
            <a:off x="8864600" y="6135405"/>
            <a:ext cx="2470150" cy="0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爱设计-12">
            <a:extLst>
              <a:ext uri="{FF2B5EF4-FFF2-40B4-BE49-F238E27FC236}">
                <a16:creationId xmlns:a16="http://schemas.microsoft.com/office/drawing/2014/main" id="{5D10FA95-4DD2-D7B4-302E-94BE5E123621}"/>
              </a:ext>
            </a:extLst>
          </p:cNvPr>
          <p:cNvSpPr txBox="1"/>
          <p:nvPr/>
        </p:nvSpPr>
        <p:spPr>
          <a:xfrm>
            <a:off x="8775699" y="3857981"/>
            <a:ext cx="27558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传递信息</a:t>
            </a:r>
          </a:p>
        </p:txBody>
      </p:sp>
      <p:sp>
        <p:nvSpPr>
          <p:cNvPr id="34" name="爱设计-13">
            <a:extLst>
              <a:ext uri="{FF2B5EF4-FFF2-40B4-BE49-F238E27FC236}">
                <a16:creationId xmlns:a16="http://schemas.microsoft.com/office/drawing/2014/main" id="{E3D08734-1CFA-EE23-313C-DC6DD60F1FAB}"/>
              </a:ext>
            </a:extLst>
          </p:cNvPr>
          <p:cNvSpPr txBox="1"/>
          <p:nvPr/>
        </p:nvSpPr>
        <p:spPr>
          <a:xfrm>
            <a:off x="8775700" y="4233100"/>
            <a:ext cx="2755900" cy="13562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defTabSz="913765">
              <a:lnSpc>
                <a:spcPct val="150000"/>
              </a:lnSpc>
              <a:buSzPct val="25000"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明确的公众号定位可以让运营者方向明确、更加有效率、有效积累，让用户更加简单的找到你、了解你、信任你。</a:t>
            </a:r>
          </a:p>
        </p:txBody>
      </p:sp>
      <p:sp>
        <p:nvSpPr>
          <p:cNvPr id="35" name="爱设计-14">
            <a:extLst>
              <a:ext uri="{FF2B5EF4-FFF2-40B4-BE49-F238E27FC236}">
                <a16:creationId xmlns:a16="http://schemas.microsoft.com/office/drawing/2014/main" id="{A48FEBD5-4D1C-3B83-5E0B-B7819B071629}"/>
              </a:ext>
            </a:extLst>
          </p:cNvPr>
          <p:cNvSpPr/>
          <p:nvPr/>
        </p:nvSpPr>
        <p:spPr>
          <a:xfrm>
            <a:off x="8864643" y="2946400"/>
            <a:ext cx="592138" cy="592228"/>
          </a:xfrm>
          <a:custGeom>
            <a:avLst/>
            <a:gdLst>
              <a:gd name="connsiteX0" fmla="*/ 579031 w 719895"/>
              <a:gd name="connsiteY0" fmla="*/ 554022 h 720000"/>
              <a:gd name="connsiteX1" fmla="*/ 596778 w 719895"/>
              <a:gd name="connsiteY1" fmla="*/ 561368 h 720000"/>
              <a:gd name="connsiteX2" fmla="*/ 712550 w 719895"/>
              <a:gd name="connsiteY2" fmla="*/ 677140 h 720000"/>
              <a:gd name="connsiteX3" fmla="*/ 712550 w 719895"/>
              <a:gd name="connsiteY3" fmla="*/ 712634 h 720000"/>
              <a:gd name="connsiteX4" fmla="*/ 694887 w 719895"/>
              <a:gd name="connsiteY4" fmla="*/ 720000 h 720000"/>
              <a:gd name="connsiteX5" fmla="*/ 677140 w 719895"/>
              <a:gd name="connsiteY5" fmla="*/ 712634 h 720000"/>
              <a:gd name="connsiteX6" fmla="*/ 561284 w 719895"/>
              <a:gd name="connsiteY6" fmla="*/ 596861 h 720000"/>
              <a:gd name="connsiteX7" fmla="*/ 561284 w 719895"/>
              <a:gd name="connsiteY7" fmla="*/ 561368 h 720000"/>
              <a:gd name="connsiteX8" fmla="*/ 579031 w 719895"/>
              <a:gd name="connsiteY8" fmla="*/ 554022 h 720000"/>
              <a:gd name="connsiteX9" fmla="*/ 301109 w 719895"/>
              <a:gd name="connsiteY9" fmla="*/ 0 h 720000"/>
              <a:gd name="connsiteX10" fmla="*/ 602219 w 719895"/>
              <a:gd name="connsiteY10" fmla="*/ 301109 h 720000"/>
              <a:gd name="connsiteX11" fmla="*/ 301109 w 719895"/>
              <a:gd name="connsiteY11" fmla="*/ 602219 h 720000"/>
              <a:gd name="connsiteX12" fmla="*/ 0 w 719895"/>
              <a:gd name="connsiteY12" fmla="*/ 301109 h 720000"/>
              <a:gd name="connsiteX13" fmla="*/ 301109 w 719895"/>
              <a:gd name="connsiteY13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19895" h="720000">
                <a:moveTo>
                  <a:pt x="579031" y="554022"/>
                </a:moveTo>
                <a:cubicBezTo>
                  <a:pt x="585456" y="554022"/>
                  <a:pt x="591880" y="556471"/>
                  <a:pt x="596778" y="561368"/>
                </a:cubicBezTo>
                <a:lnTo>
                  <a:pt x="712550" y="677140"/>
                </a:lnTo>
                <a:cubicBezTo>
                  <a:pt x="722344" y="686935"/>
                  <a:pt x="722344" y="702840"/>
                  <a:pt x="712550" y="712634"/>
                </a:cubicBezTo>
                <a:cubicBezTo>
                  <a:pt x="707778" y="717573"/>
                  <a:pt x="701333" y="720000"/>
                  <a:pt x="694887" y="720000"/>
                </a:cubicBezTo>
                <a:cubicBezTo>
                  <a:pt x="688441" y="720000"/>
                  <a:pt x="681995" y="717573"/>
                  <a:pt x="677140" y="712634"/>
                </a:cubicBezTo>
                <a:lnTo>
                  <a:pt x="561284" y="596861"/>
                </a:lnTo>
                <a:cubicBezTo>
                  <a:pt x="551490" y="587067"/>
                  <a:pt x="551490" y="571162"/>
                  <a:pt x="561284" y="561368"/>
                </a:cubicBezTo>
                <a:cubicBezTo>
                  <a:pt x="566181" y="556471"/>
                  <a:pt x="572606" y="554022"/>
                  <a:pt x="579031" y="554022"/>
                </a:cubicBezTo>
                <a:close/>
                <a:moveTo>
                  <a:pt x="301109" y="0"/>
                </a:moveTo>
                <a:cubicBezTo>
                  <a:pt x="467443" y="0"/>
                  <a:pt x="602219" y="134859"/>
                  <a:pt x="602219" y="301109"/>
                </a:cubicBezTo>
                <a:cubicBezTo>
                  <a:pt x="602219" y="467443"/>
                  <a:pt x="467443" y="602219"/>
                  <a:pt x="301109" y="602219"/>
                </a:cubicBezTo>
                <a:cubicBezTo>
                  <a:pt x="134775" y="602219"/>
                  <a:pt x="0" y="467443"/>
                  <a:pt x="0" y="301109"/>
                </a:cubicBezTo>
                <a:cubicBezTo>
                  <a:pt x="0" y="134775"/>
                  <a:pt x="134775" y="0"/>
                  <a:pt x="30110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grpSp>
        <p:nvGrpSpPr>
          <p:cNvPr id="36" name="爱设计-15">
            <a:extLst>
              <a:ext uri="{FF2B5EF4-FFF2-40B4-BE49-F238E27FC236}">
                <a16:creationId xmlns:a16="http://schemas.microsoft.com/office/drawing/2014/main" id="{D058B5DA-A562-FF99-823E-F0ABCB26856E}"/>
              </a:ext>
            </a:extLst>
          </p:cNvPr>
          <p:cNvGrpSpPr/>
          <p:nvPr/>
        </p:nvGrpSpPr>
        <p:grpSpPr>
          <a:xfrm>
            <a:off x="450676" y="1467195"/>
            <a:ext cx="10688379" cy="1206187"/>
            <a:chOff x="450676" y="1826642"/>
            <a:chExt cx="10688379" cy="1206187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489766B-443E-E02D-BB0C-57D313B57540}"/>
                </a:ext>
              </a:extLst>
            </p:cNvPr>
            <p:cNvGrpSpPr/>
            <p:nvPr/>
          </p:nvGrpSpPr>
          <p:grpSpPr>
            <a:xfrm>
              <a:off x="1181115" y="1988874"/>
              <a:ext cx="9957940" cy="1043955"/>
              <a:chOff x="1181115" y="1516639"/>
              <a:chExt cx="9957940" cy="1043955"/>
            </a:xfrm>
          </p:grpSpPr>
          <p:sp>
            <p:nvSpPr>
              <p:cNvPr id="39" name="爱设计-15-1">
                <a:extLst>
                  <a:ext uri="{FF2B5EF4-FFF2-40B4-BE49-F238E27FC236}">
                    <a16:creationId xmlns:a16="http://schemas.microsoft.com/office/drawing/2014/main" id="{5AD54B4A-2486-E093-6564-F0A1EA238638}"/>
                  </a:ext>
                </a:extLst>
              </p:cNvPr>
              <p:cNvSpPr/>
              <p:nvPr/>
            </p:nvSpPr>
            <p:spPr>
              <a:xfrm>
                <a:off x="1181117" y="2080362"/>
                <a:ext cx="9957938" cy="4802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</a:rPr>
                  <a:t>爱设计个人版是一款多端在线拖拽式作图</a:t>
                </a:r>
                <a:r>
                  <a:rPr kumimoji="1" lang="en-US" altLang="zh-CN" sz="1400" dirty="0">
                    <a:solidFill>
                      <a:schemeClr val="tx1"/>
                    </a:solidFill>
                  </a:rPr>
                  <a:t>/</a:t>
                </a:r>
                <a:r>
                  <a:rPr kumimoji="1" lang="zh-CN" altLang="en-US" sz="1400" dirty="0">
                    <a:solidFill>
                      <a:schemeClr val="tx1"/>
                    </a:solidFill>
                  </a:rPr>
                  <a:t>视频工具，同时具备创意资产</a:t>
                </a:r>
                <a:endParaRPr kumimoji="1" lang="en-US" altLang="zh-CN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0" name="爱设计-15-2">
                <a:extLst>
                  <a:ext uri="{FF2B5EF4-FFF2-40B4-BE49-F238E27FC236}">
                    <a16:creationId xmlns:a16="http://schemas.microsoft.com/office/drawing/2014/main" id="{56515B20-4AAA-68C0-21CE-E34F2EE40C11}"/>
                  </a:ext>
                </a:extLst>
              </p:cNvPr>
              <p:cNvSpPr/>
              <p:nvPr/>
            </p:nvSpPr>
            <p:spPr>
              <a:xfrm>
                <a:off x="1181115" y="1516639"/>
                <a:ext cx="4164241" cy="67977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spAutoFit/>
              </a:bodyPr>
              <a:lstStyle/>
              <a:p>
                <a:r>
                  <a:rPr kumimoji="1" lang="zh-CN" altLang="en-US" sz="30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在线设计与协作平台</a:t>
                </a:r>
                <a:endParaRPr kumimoji="1" lang="en-US" altLang="zh-CN" sz="30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endParaRPr>
              </a:p>
            </p:txBody>
          </p:sp>
        </p:grpSp>
        <p:pic>
          <p:nvPicPr>
            <p:cNvPr id="38" name="爱设计-15-3" descr="前引号">
              <a:extLst>
                <a:ext uri="{FF2B5EF4-FFF2-40B4-BE49-F238E27FC236}">
                  <a16:creationId xmlns:a16="http://schemas.microsoft.com/office/drawing/2014/main" id="{A723C367-B651-04B6-5C00-98C8CF6D230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50676" y="1826642"/>
              <a:ext cx="914400" cy="9144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22313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5" name="爱设计-2">
            <a:extLst>
              <a:ext uri="{FF2B5EF4-FFF2-40B4-BE49-F238E27FC236}">
                <a16:creationId xmlns:a16="http://schemas.microsoft.com/office/drawing/2014/main" id="{E2C7712A-4B41-535C-C5B3-2EFD21174893}"/>
              </a:ext>
            </a:extLst>
          </p:cNvPr>
          <p:cNvSpPr txBox="1"/>
          <p:nvPr/>
        </p:nvSpPr>
        <p:spPr>
          <a:xfrm>
            <a:off x="533554" y="639382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确定基本信息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CF83A14D-C77D-C14F-92F9-1076BF4F7496}"/>
              </a:ext>
            </a:extLst>
          </p:cNvPr>
          <p:cNvSpPr/>
          <p:nvPr/>
        </p:nvSpPr>
        <p:spPr>
          <a:xfrm>
            <a:off x="637387" y="425889"/>
            <a:ext cx="1092200" cy="2134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20XX-20XX</a:t>
            </a:r>
            <a:endParaRPr lang="zh-CN" altLang="en-US" sz="11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5EC39456-AEB7-AAA8-DF4B-AFB3341AC6B3}"/>
              </a:ext>
            </a:extLst>
          </p:cNvPr>
          <p:cNvSpPr txBox="1"/>
          <p:nvPr/>
        </p:nvSpPr>
        <p:spPr>
          <a:xfrm flipH="1">
            <a:off x="10121747" y="623570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2" name="爱设计-5">
            <a:extLst>
              <a:ext uri="{FF2B5EF4-FFF2-40B4-BE49-F238E27FC236}">
                <a16:creationId xmlns:a16="http://schemas.microsoft.com/office/drawing/2014/main" id="{B3E80276-4912-BFA3-30B3-10E12D5FE60C}"/>
              </a:ext>
            </a:extLst>
          </p:cNvPr>
          <p:cNvSpPr/>
          <p:nvPr/>
        </p:nvSpPr>
        <p:spPr>
          <a:xfrm>
            <a:off x="660400" y="1411873"/>
            <a:ext cx="2501900" cy="4938177"/>
          </a:xfrm>
          <a:prstGeom prst="rect">
            <a:avLst/>
          </a:prstGeom>
          <a:solidFill>
            <a:schemeClr val="tx1">
              <a:lumMod val="50000"/>
              <a:lumOff val="5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800" b="1" dirty="0">
              <a:solidFill>
                <a:schemeClr val="accent1"/>
              </a:solidFill>
            </a:endParaRPr>
          </a:p>
        </p:txBody>
      </p:sp>
      <p:sp>
        <p:nvSpPr>
          <p:cNvPr id="3" name="爱设计-6">
            <a:extLst>
              <a:ext uri="{FF2B5EF4-FFF2-40B4-BE49-F238E27FC236}">
                <a16:creationId xmlns:a16="http://schemas.microsoft.com/office/drawing/2014/main" id="{F8E16566-7B80-E2E1-086A-09CFB2EC0974}"/>
              </a:ext>
            </a:extLst>
          </p:cNvPr>
          <p:cNvSpPr/>
          <p:nvPr/>
        </p:nvSpPr>
        <p:spPr>
          <a:xfrm>
            <a:off x="7424376" y="1609898"/>
            <a:ext cx="3790715" cy="437917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ctr"/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2" name="爱设计-7">
            <a:extLst>
              <a:ext uri="{FF2B5EF4-FFF2-40B4-BE49-F238E27FC236}">
                <a16:creationId xmlns:a16="http://schemas.microsoft.com/office/drawing/2014/main" id="{56BF233E-F313-BA22-8CFD-BAEF9EA2DBB1}"/>
              </a:ext>
            </a:extLst>
          </p:cNvPr>
          <p:cNvGrpSpPr/>
          <p:nvPr/>
        </p:nvGrpSpPr>
        <p:grpSpPr>
          <a:xfrm>
            <a:off x="976909" y="1409147"/>
            <a:ext cx="5584824" cy="4804576"/>
            <a:chOff x="1285876" y="1704756"/>
            <a:chExt cx="5584824" cy="4804576"/>
          </a:xfrm>
        </p:grpSpPr>
        <p:sp>
          <p:nvSpPr>
            <p:cNvPr id="4" name="爱设计-7-1">
              <a:extLst>
                <a:ext uri="{FF2B5EF4-FFF2-40B4-BE49-F238E27FC236}">
                  <a16:creationId xmlns:a16="http://schemas.microsoft.com/office/drawing/2014/main" id="{FC285E3E-43F6-2204-47F2-60FE5AAEDBE1}"/>
                </a:ext>
              </a:extLst>
            </p:cNvPr>
            <p:cNvSpPr txBox="1"/>
            <p:nvPr/>
          </p:nvSpPr>
          <p:spPr>
            <a:xfrm>
              <a:off x="1286152" y="3003358"/>
              <a:ext cx="10775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accent1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01-</a:t>
              </a:r>
              <a:endParaRPr lang="zh-CN" altLang="en-US" sz="4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6" name="爱设计-7-2">
              <a:extLst>
                <a:ext uri="{FF2B5EF4-FFF2-40B4-BE49-F238E27FC236}">
                  <a16:creationId xmlns:a16="http://schemas.microsoft.com/office/drawing/2014/main" id="{7E44C927-CFF2-FEC6-90AD-60A9C1A926B0}"/>
                </a:ext>
              </a:extLst>
            </p:cNvPr>
            <p:cNvSpPr/>
            <p:nvPr/>
          </p:nvSpPr>
          <p:spPr>
            <a:xfrm flipH="1">
              <a:off x="1286152" y="4186078"/>
              <a:ext cx="5584548" cy="914609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/>
                <a:t>名片信息的设置要简单、清晰、明了；回复设置要直观的告诉用户我们是谁、我们在做什么，我们能为你提供什么；菜单栏设置要体现具体业务</a:t>
              </a:r>
            </a:p>
          </p:txBody>
        </p:sp>
        <p:sp>
          <p:nvSpPr>
            <p:cNvPr id="7" name="爱设计-7-3">
              <a:extLst>
                <a:ext uri="{FF2B5EF4-FFF2-40B4-BE49-F238E27FC236}">
                  <a16:creationId xmlns:a16="http://schemas.microsoft.com/office/drawing/2014/main" id="{2E4DCEE0-43F4-C944-45AB-AD9CFBD118D9}"/>
                </a:ext>
              </a:extLst>
            </p:cNvPr>
            <p:cNvSpPr txBox="1"/>
            <p:nvPr/>
          </p:nvSpPr>
          <p:spPr>
            <a:xfrm>
              <a:off x="1286152" y="3822825"/>
              <a:ext cx="558454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简单、清晰、明了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.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grpSp>
          <p:nvGrpSpPr>
            <p:cNvPr id="8" name="爱设计-6">
              <a:extLst>
                <a:ext uri="{FF2B5EF4-FFF2-40B4-BE49-F238E27FC236}">
                  <a16:creationId xmlns:a16="http://schemas.microsoft.com/office/drawing/2014/main" id="{2B451542-1784-B641-CD57-1024211EB196}"/>
                </a:ext>
              </a:extLst>
            </p:cNvPr>
            <p:cNvGrpSpPr/>
            <p:nvPr/>
          </p:nvGrpSpPr>
          <p:grpSpPr>
            <a:xfrm>
              <a:off x="1285876" y="1704756"/>
              <a:ext cx="4438650" cy="1162838"/>
              <a:chOff x="5911850" y="1084623"/>
              <a:chExt cx="4438650" cy="1162838"/>
            </a:xfrm>
          </p:grpSpPr>
          <p:sp>
            <p:nvSpPr>
              <p:cNvPr id="10" name="爱设计-7-4">
                <a:extLst>
                  <a:ext uri="{FF2B5EF4-FFF2-40B4-BE49-F238E27FC236}">
                    <a16:creationId xmlns:a16="http://schemas.microsoft.com/office/drawing/2014/main" id="{9C0575C1-37DD-9F9B-D871-278505CBE95C}"/>
                  </a:ext>
                </a:extLst>
              </p:cNvPr>
              <p:cNvSpPr txBox="1"/>
              <p:nvPr/>
            </p:nvSpPr>
            <p:spPr>
              <a:xfrm>
                <a:off x="5911850" y="1084623"/>
                <a:ext cx="4438650" cy="662298"/>
              </a:xfrm>
              <a:prstGeom prst="rect">
                <a:avLst/>
              </a:prstGeom>
            </p:spPr>
            <p:txBody>
              <a:bodyPr vert="horz" rtlCol="0" anchor="t" anchorCtr="0">
                <a:noAutofit/>
              </a:bodyPr>
              <a:lstStyle/>
              <a:p>
                <a:pPr algn="l">
                  <a:lnSpc>
                    <a:spcPct val="123333"/>
                  </a:lnSpc>
                </a:pPr>
                <a:r>
                  <a:rPr lang="zh-CN" altLang="en-US" sz="3600" dirty="0">
                    <a:solidFill>
                      <a:schemeClr val="accent1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rPr>
                  <a:t>公众号信息设置</a:t>
                </a:r>
              </a:p>
            </p:txBody>
          </p:sp>
          <p:sp>
            <p:nvSpPr>
              <p:cNvPr id="11" name="爱设计-7-5">
                <a:extLst>
                  <a:ext uri="{FF2B5EF4-FFF2-40B4-BE49-F238E27FC236}">
                    <a16:creationId xmlns:a16="http://schemas.microsoft.com/office/drawing/2014/main" id="{7D7D5FA4-B88B-1219-AEAC-8900BD1C6921}"/>
                  </a:ext>
                </a:extLst>
              </p:cNvPr>
              <p:cNvSpPr txBox="1"/>
              <p:nvPr/>
            </p:nvSpPr>
            <p:spPr>
              <a:xfrm>
                <a:off x="5911850" y="1798037"/>
                <a:ext cx="4260126" cy="449424"/>
              </a:xfrm>
              <a:prstGeom prst="rect">
                <a:avLst/>
              </a:prstGeom>
            </p:spPr>
            <p:txBody>
              <a:bodyPr vert="horz" rtlCol="0" anchor="t" anchorCtr="0">
                <a:noAutofit/>
              </a:bodyPr>
              <a:lstStyle/>
              <a:p>
                <a:r>
                  <a:rPr lang="en-US" altLang="zh-CN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ea"/>
                    <a:cs typeface="OPPOSans H" panose="00020600040101010101" pitchFamily="18" charset="-122"/>
                  </a:rPr>
                  <a:t>YOUR TITLE HERE</a:t>
                </a:r>
              </a:p>
            </p:txBody>
          </p:sp>
        </p:grpSp>
        <p:sp>
          <p:nvSpPr>
            <p:cNvPr id="15" name="爱设计-7-6">
              <a:extLst>
                <a:ext uri="{FF2B5EF4-FFF2-40B4-BE49-F238E27FC236}">
                  <a16:creationId xmlns:a16="http://schemas.microsoft.com/office/drawing/2014/main" id="{7169F728-071D-35D4-2F6F-2C0E44AA200C}"/>
                </a:ext>
              </a:extLst>
            </p:cNvPr>
            <p:cNvSpPr/>
            <p:nvPr/>
          </p:nvSpPr>
          <p:spPr>
            <a:xfrm flipH="1">
              <a:off x="1286152" y="5594723"/>
              <a:ext cx="5584548" cy="914609"/>
            </a:xfrm>
            <a:prstGeom prst="rect">
              <a:avLst/>
            </a:prstGeom>
            <a:ln>
              <a:noFill/>
            </a:ln>
          </p:spPr>
          <p:txBody>
            <a:bodyPr wrap="square" lIns="91440" tIns="45720" rIns="91440" bIns="45720" anchor="t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400" dirty="0"/>
                <a:t>企业公众号的基本信息相当于企业的一张名片。用户添加企业公众号后，通过查看公众号名称、头像、简介、导航菜单、消息回复等基本信息，可以对企业有总体的认识和定位。</a:t>
              </a:r>
            </a:p>
          </p:txBody>
        </p:sp>
        <p:sp>
          <p:nvSpPr>
            <p:cNvPr id="16" name="爱设计-7-7">
              <a:extLst>
                <a:ext uri="{FF2B5EF4-FFF2-40B4-BE49-F238E27FC236}">
                  <a16:creationId xmlns:a16="http://schemas.microsoft.com/office/drawing/2014/main" id="{B03E46D5-10D2-2108-D391-C7AE5EF24A88}"/>
                </a:ext>
              </a:extLst>
            </p:cNvPr>
            <p:cNvSpPr txBox="1"/>
            <p:nvPr/>
          </p:nvSpPr>
          <p:spPr>
            <a:xfrm>
              <a:off x="1286152" y="5231470"/>
              <a:ext cx="5584548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/>
            <a:p>
              <a:pPr marL="0" marR="0" lvl="0" indent="0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企业的一张名片</a:t>
              </a: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.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3466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5" name="爱设计-2">
            <a:extLst>
              <a:ext uri="{FF2B5EF4-FFF2-40B4-BE49-F238E27FC236}">
                <a16:creationId xmlns:a16="http://schemas.microsoft.com/office/drawing/2014/main" id="{E2C7712A-4B41-535C-C5B3-2EFD21174893}"/>
              </a:ext>
            </a:extLst>
          </p:cNvPr>
          <p:cNvSpPr txBox="1"/>
          <p:nvPr/>
        </p:nvSpPr>
        <p:spPr>
          <a:xfrm>
            <a:off x="533554" y="639382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运营管理设置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CF83A14D-C77D-C14F-92F9-1076BF4F7496}"/>
              </a:ext>
            </a:extLst>
          </p:cNvPr>
          <p:cNvSpPr/>
          <p:nvPr/>
        </p:nvSpPr>
        <p:spPr>
          <a:xfrm>
            <a:off x="637387" y="425889"/>
            <a:ext cx="1092200" cy="2134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20XX-20XX</a:t>
            </a:r>
            <a:endParaRPr lang="zh-CN" altLang="en-US" sz="11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5EC39456-AEB7-AAA8-DF4B-AFB3341AC6B3}"/>
              </a:ext>
            </a:extLst>
          </p:cNvPr>
          <p:cNvSpPr txBox="1"/>
          <p:nvPr/>
        </p:nvSpPr>
        <p:spPr>
          <a:xfrm flipH="1">
            <a:off x="10121747" y="623570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3" name="爱设计-5">
            <a:extLst>
              <a:ext uri="{FF2B5EF4-FFF2-40B4-BE49-F238E27FC236}">
                <a16:creationId xmlns:a16="http://schemas.microsoft.com/office/drawing/2014/main" id="{744F81A5-9A41-6A61-9251-8298BE12C8BB}"/>
              </a:ext>
            </a:extLst>
          </p:cNvPr>
          <p:cNvSpPr/>
          <p:nvPr/>
        </p:nvSpPr>
        <p:spPr>
          <a:xfrm>
            <a:off x="8379654" y="1835293"/>
            <a:ext cx="3024096" cy="4161689"/>
          </a:xfrm>
          <a:prstGeom prst="rect">
            <a:avLst/>
          </a:prstGeom>
          <a:noFill/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爱设计-6">
            <a:extLst>
              <a:ext uri="{FF2B5EF4-FFF2-40B4-BE49-F238E27FC236}">
                <a16:creationId xmlns:a16="http://schemas.microsoft.com/office/drawing/2014/main" id="{5853F88B-B784-7ACC-4742-81D2E8FCF5EB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503046" y="1960605"/>
            <a:ext cx="2777312" cy="3911064"/>
          </a:xfrm>
          <a:prstGeom prst="rect">
            <a:avLst/>
          </a:prstGeom>
        </p:spPr>
      </p:pic>
      <p:sp>
        <p:nvSpPr>
          <p:cNvPr id="36" name="爱设计-7">
            <a:extLst>
              <a:ext uri="{FF2B5EF4-FFF2-40B4-BE49-F238E27FC236}">
                <a16:creationId xmlns:a16="http://schemas.microsoft.com/office/drawing/2014/main" id="{BF4B6D49-4F59-C0B8-B731-3E0B804D9414}"/>
              </a:ext>
            </a:extLst>
          </p:cNvPr>
          <p:cNvSpPr txBox="1"/>
          <p:nvPr/>
        </p:nvSpPr>
        <p:spPr>
          <a:xfrm>
            <a:off x="1003430" y="2964666"/>
            <a:ext cx="1770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3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</a:rPr>
              <a:t>内容智能流转</a:t>
            </a:r>
          </a:p>
        </p:txBody>
      </p:sp>
      <p:sp>
        <p:nvSpPr>
          <p:cNvPr id="37" name="爱设计-8">
            <a:extLst>
              <a:ext uri="{FF2B5EF4-FFF2-40B4-BE49-F238E27FC236}">
                <a16:creationId xmlns:a16="http://schemas.microsoft.com/office/drawing/2014/main" id="{7AEB8DED-002D-7994-0493-5551F66F449C}"/>
              </a:ext>
            </a:extLst>
          </p:cNvPr>
          <p:cNvSpPr txBox="1"/>
          <p:nvPr/>
        </p:nvSpPr>
        <p:spPr>
          <a:xfrm>
            <a:off x="969871" y="3312651"/>
            <a:ext cx="1837995" cy="2034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企业公众号的日常运营管理需要有固定的规则模式。固定的推送频率、推送时间、推送数目，定期进行用户维护、统计分析等。</a:t>
            </a:r>
          </a:p>
        </p:txBody>
      </p:sp>
      <p:grpSp>
        <p:nvGrpSpPr>
          <p:cNvPr id="38" name="爱设计-9">
            <a:extLst>
              <a:ext uri="{FF2B5EF4-FFF2-40B4-BE49-F238E27FC236}">
                <a16:creationId xmlns:a16="http://schemas.microsoft.com/office/drawing/2014/main" id="{1A023E2A-AE12-0842-775A-31EC83C67841}"/>
              </a:ext>
            </a:extLst>
          </p:cNvPr>
          <p:cNvGrpSpPr/>
          <p:nvPr/>
        </p:nvGrpSpPr>
        <p:grpSpPr>
          <a:xfrm>
            <a:off x="788250" y="2656115"/>
            <a:ext cx="2900107" cy="3340868"/>
            <a:chOff x="741590" y="2544422"/>
            <a:chExt cx="2900107" cy="3593644"/>
          </a:xfrm>
        </p:grpSpPr>
        <p:sp>
          <p:nvSpPr>
            <p:cNvPr id="42" name="爱设计-9-1">
              <a:extLst>
                <a:ext uri="{FF2B5EF4-FFF2-40B4-BE49-F238E27FC236}">
                  <a16:creationId xmlns:a16="http://schemas.microsoft.com/office/drawing/2014/main" id="{6D23887B-D43E-19AC-A426-AF7CC54FF414}"/>
                </a:ext>
              </a:extLst>
            </p:cNvPr>
            <p:cNvSpPr/>
            <p:nvPr/>
          </p:nvSpPr>
          <p:spPr>
            <a:xfrm>
              <a:off x="741590" y="2544422"/>
              <a:ext cx="2900107" cy="3593644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爱设计-9-2">
              <a:extLst>
                <a:ext uri="{FF2B5EF4-FFF2-40B4-BE49-F238E27FC236}">
                  <a16:creationId xmlns:a16="http://schemas.microsoft.com/office/drawing/2014/main" id="{B76BDD25-2695-9BF9-15C2-1FC87826952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63706" y="2544422"/>
              <a:ext cx="0" cy="3593643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爱设计-10">
            <a:extLst>
              <a:ext uri="{FF2B5EF4-FFF2-40B4-BE49-F238E27FC236}">
                <a16:creationId xmlns:a16="http://schemas.microsoft.com/office/drawing/2014/main" id="{35AA2708-FC47-C10A-B4B5-7AA1C03BF5A5}"/>
              </a:ext>
            </a:extLst>
          </p:cNvPr>
          <p:cNvSpPr txBox="1"/>
          <p:nvPr/>
        </p:nvSpPr>
        <p:spPr>
          <a:xfrm>
            <a:off x="3005411" y="5246666"/>
            <a:ext cx="659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</a:rPr>
              <a:t>01</a:t>
            </a:r>
            <a:endParaRPr lang="zh-CN" altLang="en-US" spc="13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40" name="爱设计-11">
            <a:extLst>
              <a:ext uri="{FF2B5EF4-FFF2-40B4-BE49-F238E27FC236}">
                <a16:creationId xmlns:a16="http://schemas.microsoft.com/office/drawing/2014/main" id="{5F01DEAB-B2C9-BD5F-AC37-5AD99FBE14BB}"/>
              </a:ext>
            </a:extLst>
          </p:cNvPr>
          <p:cNvSpPr/>
          <p:nvPr/>
        </p:nvSpPr>
        <p:spPr>
          <a:xfrm>
            <a:off x="3168884" y="4846906"/>
            <a:ext cx="332918" cy="332918"/>
          </a:xfrm>
          <a:custGeom>
            <a:avLst/>
            <a:gdLst>
              <a:gd name="connsiteX0" fmla="*/ 457070 w 720001"/>
              <a:gd name="connsiteY0" fmla="*/ 57166 h 720001"/>
              <a:gd name="connsiteX1" fmla="*/ 457070 w 720001"/>
              <a:gd name="connsiteY1" fmla="*/ 263017 h 720001"/>
              <a:gd name="connsiteX2" fmla="*/ 662921 w 720001"/>
              <a:gd name="connsiteY2" fmla="*/ 263017 h 720001"/>
              <a:gd name="connsiteX3" fmla="*/ 647393 w 720001"/>
              <a:gd name="connsiteY3" fmla="*/ 212704 h 720001"/>
              <a:gd name="connsiteX4" fmla="*/ 591008 w 720001"/>
              <a:gd name="connsiteY4" fmla="*/ 129080 h 720001"/>
              <a:gd name="connsiteX5" fmla="*/ 507383 w 720001"/>
              <a:gd name="connsiteY5" fmla="*/ 72694 h 720001"/>
              <a:gd name="connsiteX6" fmla="*/ 457070 w 720001"/>
              <a:gd name="connsiteY6" fmla="*/ 57166 h 720001"/>
              <a:gd name="connsiteX7" fmla="*/ 405022 w 720001"/>
              <a:gd name="connsiteY7" fmla="*/ 0 h 720001"/>
              <a:gd name="connsiteX8" fmla="*/ 720001 w 720001"/>
              <a:gd name="connsiteY8" fmla="*/ 314979 h 720001"/>
              <a:gd name="connsiteX9" fmla="*/ 405022 w 720001"/>
              <a:gd name="connsiteY9" fmla="*/ 314979 h 720001"/>
              <a:gd name="connsiteX10" fmla="*/ 360000 w 720001"/>
              <a:gd name="connsiteY10" fmla="*/ 0 h 720001"/>
              <a:gd name="connsiteX11" fmla="*/ 360000 w 720001"/>
              <a:gd name="connsiteY11" fmla="*/ 360000 h 720001"/>
              <a:gd name="connsiteX12" fmla="*/ 720000 w 720001"/>
              <a:gd name="connsiteY12" fmla="*/ 360000 h 720001"/>
              <a:gd name="connsiteX13" fmla="*/ 360000 w 720001"/>
              <a:gd name="connsiteY13" fmla="*/ 720001 h 720001"/>
              <a:gd name="connsiteX14" fmla="*/ 0 w 720001"/>
              <a:gd name="connsiteY14" fmla="*/ 360000 h 720001"/>
              <a:gd name="connsiteX15" fmla="*/ 360000 w 720001"/>
              <a:gd name="connsiteY1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20001" h="720001">
                <a:moveTo>
                  <a:pt x="457070" y="57166"/>
                </a:moveTo>
                <a:lnTo>
                  <a:pt x="457070" y="263017"/>
                </a:lnTo>
                <a:lnTo>
                  <a:pt x="662921" y="263017"/>
                </a:lnTo>
                <a:cubicBezTo>
                  <a:pt x="659451" y="245755"/>
                  <a:pt x="654246" y="229012"/>
                  <a:pt x="647393" y="212704"/>
                </a:cubicBezTo>
                <a:cubicBezTo>
                  <a:pt x="634121" y="181388"/>
                  <a:pt x="615210" y="153282"/>
                  <a:pt x="591008" y="129080"/>
                </a:cubicBezTo>
                <a:cubicBezTo>
                  <a:pt x="566806" y="104878"/>
                  <a:pt x="538699" y="85967"/>
                  <a:pt x="507383" y="72694"/>
                </a:cubicBezTo>
                <a:cubicBezTo>
                  <a:pt x="491075" y="65755"/>
                  <a:pt x="474246" y="60637"/>
                  <a:pt x="457070" y="57166"/>
                </a:cubicBezTo>
                <a:close/>
                <a:moveTo>
                  <a:pt x="405022" y="0"/>
                </a:moveTo>
                <a:cubicBezTo>
                  <a:pt x="578950" y="0"/>
                  <a:pt x="720001" y="141051"/>
                  <a:pt x="720001" y="314979"/>
                </a:cubicBezTo>
                <a:lnTo>
                  <a:pt x="405022" y="314979"/>
                </a:lnTo>
                <a:close/>
                <a:moveTo>
                  <a:pt x="360000" y="0"/>
                </a:moveTo>
                <a:lnTo>
                  <a:pt x="360000" y="360000"/>
                </a:lnTo>
                <a:lnTo>
                  <a:pt x="720000" y="360000"/>
                </a:lnTo>
                <a:cubicBezTo>
                  <a:pt x="720000" y="558825"/>
                  <a:pt x="558824" y="720001"/>
                  <a:pt x="360000" y="720001"/>
                </a:cubicBezTo>
                <a:cubicBezTo>
                  <a:pt x="161176" y="720001"/>
                  <a:pt x="0" y="558825"/>
                  <a:pt x="0" y="360000"/>
                </a:cubicBezTo>
                <a:cubicBezTo>
                  <a:pt x="0" y="161176"/>
                  <a:pt x="161176" y="0"/>
                  <a:pt x="3600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476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41" name="爱设计-12">
            <a:extLst>
              <a:ext uri="{FF2B5EF4-FFF2-40B4-BE49-F238E27FC236}">
                <a16:creationId xmlns:a16="http://schemas.microsoft.com/office/drawing/2014/main" id="{DC915F4F-7284-1C22-C91D-107D80CE29BB}"/>
              </a:ext>
            </a:extLst>
          </p:cNvPr>
          <p:cNvCxnSpPr>
            <a:cxnSpLocks/>
          </p:cNvCxnSpPr>
          <p:nvPr/>
        </p:nvCxnSpPr>
        <p:spPr>
          <a:xfrm flipV="1">
            <a:off x="3335349" y="2925440"/>
            <a:ext cx="0" cy="178970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爱设计-13">
            <a:extLst>
              <a:ext uri="{FF2B5EF4-FFF2-40B4-BE49-F238E27FC236}">
                <a16:creationId xmlns:a16="http://schemas.microsoft.com/office/drawing/2014/main" id="{F0F495DC-608F-C533-D386-CDF952DE0364}"/>
              </a:ext>
            </a:extLst>
          </p:cNvPr>
          <p:cNvGrpSpPr/>
          <p:nvPr/>
        </p:nvGrpSpPr>
        <p:grpSpPr>
          <a:xfrm>
            <a:off x="4582942" y="2656114"/>
            <a:ext cx="2900107" cy="3340868"/>
            <a:chOff x="741590" y="2544422"/>
            <a:chExt cx="2900107" cy="3593644"/>
          </a:xfrm>
        </p:grpSpPr>
        <p:sp>
          <p:nvSpPr>
            <p:cNvPr id="52" name="爱设计-13-1">
              <a:extLst>
                <a:ext uri="{FF2B5EF4-FFF2-40B4-BE49-F238E27FC236}">
                  <a16:creationId xmlns:a16="http://schemas.microsoft.com/office/drawing/2014/main" id="{D3B2C0BD-6F36-A86F-D173-F6CA0B61B559}"/>
                </a:ext>
              </a:extLst>
            </p:cNvPr>
            <p:cNvSpPr/>
            <p:nvPr/>
          </p:nvSpPr>
          <p:spPr>
            <a:xfrm>
              <a:off x="741590" y="2544422"/>
              <a:ext cx="2900107" cy="3593644"/>
            </a:xfrm>
            <a:prstGeom prst="rect">
              <a:avLst/>
            </a:pr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爱设计-13-2">
              <a:extLst>
                <a:ext uri="{FF2B5EF4-FFF2-40B4-BE49-F238E27FC236}">
                  <a16:creationId xmlns:a16="http://schemas.microsoft.com/office/drawing/2014/main" id="{F96B87F1-E512-F63C-8409-DAA3B414ADC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63706" y="2544422"/>
              <a:ext cx="0" cy="3593643"/>
            </a:xfrm>
            <a:prstGeom prst="line">
              <a:avLst/>
            </a:prstGeom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爱设计-14">
            <a:extLst>
              <a:ext uri="{FF2B5EF4-FFF2-40B4-BE49-F238E27FC236}">
                <a16:creationId xmlns:a16="http://schemas.microsoft.com/office/drawing/2014/main" id="{2B5775B9-E223-5A26-573D-E346021B725A}"/>
              </a:ext>
            </a:extLst>
          </p:cNvPr>
          <p:cNvSpPr txBox="1"/>
          <p:nvPr/>
        </p:nvSpPr>
        <p:spPr>
          <a:xfrm>
            <a:off x="4885848" y="2964666"/>
            <a:ext cx="17708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13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</a:rPr>
              <a:t>数字资产管理</a:t>
            </a:r>
          </a:p>
        </p:txBody>
      </p:sp>
      <p:sp>
        <p:nvSpPr>
          <p:cNvPr id="48" name="爱设计-15">
            <a:extLst>
              <a:ext uri="{FF2B5EF4-FFF2-40B4-BE49-F238E27FC236}">
                <a16:creationId xmlns:a16="http://schemas.microsoft.com/office/drawing/2014/main" id="{E1FF7DEE-F6B3-4D25-CE04-2CD2F108E577}"/>
              </a:ext>
            </a:extLst>
          </p:cNvPr>
          <p:cNvSpPr txBox="1"/>
          <p:nvPr/>
        </p:nvSpPr>
        <p:spPr>
          <a:xfrm>
            <a:off x="4852289" y="3312651"/>
            <a:ext cx="1837995" cy="2314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设置管理规则能让公众号发挥其最大作用，树立企业形象；运营者可通过熟悉该规则，直接运营公众号，简单明了；用户能够通过规律的接收信息，养成订阅习惯。</a:t>
            </a:r>
          </a:p>
        </p:txBody>
      </p:sp>
      <p:sp>
        <p:nvSpPr>
          <p:cNvPr id="49" name="爱设计-16">
            <a:extLst>
              <a:ext uri="{FF2B5EF4-FFF2-40B4-BE49-F238E27FC236}">
                <a16:creationId xmlns:a16="http://schemas.microsoft.com/office/drawing/2014/main" id="{3224990B-8D96-A7D4-8E1B-14888C32D63D}"/>
              </a:ext>
            </a:extLst>
          </p:cNvPr>
          <p:cNvSpPr txBox="1"/>
          <p:nvPr/>
        </p:nvSpPr>
        <p:spPr>
          <a:xfrm>
            <a:off x="6825194" y="5246666"/>
            <a:ext cx="6598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pc="130" dirty="0">
                <a:solidFill>
                  <a:schemeClr val="tx1">
                    <a:lumMod val="75000"/>
                    <a:lumOff val="25000"/>
                  </a:schemeClr>
                </a:solidFill>
                <a:latin typeface="OPPOSans H" panose="00020600040101010101" pitchFamily="18" charset="-122"/>
                <a:ea typeface="OPPOSans H" panose="00020600040101010101" pitchFamily="18" charset="-122"/>
              </a:rPr>
              <a:t>02</a:t>
            </a:r>
            <a:endParaRPr lang="zh-CN" altLang="en-US" spc="130" dirty="0">
              <a:solidFill>
                <a:schemeClr val="tx1">
                  <a:lumMod val="75000"/>
                  <a:lumOff val="25000"/>
                </a:schemeClr>
              </a:solidFill>
              <a:latin typeface="OPPOSans H" panose="00020600040101010101" pitchFamily="18" charset="-122"/>
              <a:ea typeface="OPPOSans H" panose="00020600040101010101" pitchFamily="18" charset="-122"/>
            </a:endParaRPr>
          </a:p>
        </p:txBody>
      </p:sp>
      <p:sp>
        <p:nvSpPr>
          <p:cNvPr id="50" name="爱设计-17">
            <a:extLst>
              <a:ext uri="{FF2B5EF4-FFF2-40B4-BE49-F238E27FC236}">
                <a16:creationId xmlns:a16="http://schemas.microsoft.com/office/drawing/2014/main" id="{5FD2B7A7-AEE9-6635-6310-7B5762EFFB60}"/>
              </a:ext>
            </a:extLst>
          </p:cNvPr>
          <p:cNvSpPr/>
          <p:nvPr/>
        </p:nvSpPr>
        <p:spPr>
          <a:xfrm>
            <a:off x="6995045" y="4846906"/>
            <a:ext cx="320164" cy="332918"/>
          </a:xfrm>
          <a:custGeom>
            <a:avLst/>
            <a:gdLst>
              <a:gd name="connsiteX0" fmla="*/ 198153 w 692417"/>
              <a:gd name="connsiteY0" fmla="*/ 663680 h 720001"/>
              <a:gd name="connsiteX1" fmla="*/ 239787 w 692417"/>
              <a:gd name="connsiteY1" fmla="*/ 663680 h 720001"/>
              <a:gd name="connsiteX2" fmla="*/ 295235 w 692417"/>
              <a:gd name="connsiteY2" fmla="*/ 663680 h 720001"/>
              <a:gd name="connsiteX3" fmla="*/ 397182 w 692417"/>
              <a:gd name="connsiteY3" fmla="*/ 663680 h 720001"/>
              <a:gd name="connsiteX4" fmla="*/ 452630 w 692417"/>
              <a:gd name="connsiteY4" fmla="*/ 663680 h 720001"/>
              <a:gd name="connsiteX5" fmla="*/ 494264 w 692417"/>
              <a:gd name="connsiteY5" fmla="*/ 663680 h 720001"/>
              <a:gd name="connsiteX6" fmla="*/ 522425 w 692417"/>
              <a:gd name="connsiteY6" fmla="*/ 691841 h 720001"/>
              <a:gd name="connsiteX7" fmla="*/ 494264 w 692417"/>
              <a:gd name="connsiteY7" fmla="*/ 720001 h 720001"/>
              <a:gd name="connsiteX8" fmla="*/ 452630 w 692417"/>
              <a:gd name="connsiteY8" fmla="*/ 720001 h 720001"/>
              <a:gd name="connsiteX9" fmla="*/ 397182 w 692417"/>
              <a:gd name="connsiteY9" fmla="*/ 720001 h 720001"/>
              <a:gd name="connsiteX10" fmla="*/ 295235 w 692417"/>
              <a:gd name="connsiteY10" fmla="*/ 720001 h 720001"/>
              <a:gd name="connsiteX11" fmla="*/ 239787 w 692417"/>
              <a:gd name="connsiteY11" fmla="*/ 720001 h 720001"/>
              <a:gd name="connsiteX12" fmla="*/ 198153 w 692417"/>
              <a:gd name="connsiteY12" fmla="*/ 720001 h 720001"/>
              <a:gd name="connsiteX13" fmla="*/ 169992 w 692417"/>
              <a:gd name="connsiteY13" fmla="*/ 691841 h 720001"/>
              <a:gd name="connsiteX14" fmla="*/ 198153 w 692417"/>
              <a:gd name="connsiteY14" fmla="*/ 663680 h 720001"/>
              <a:gd name="connsiteX15" fmla="*/ 154400 w 692417"/>
              <a:gd name="connsiteY15" fmla="*/ 572143 h 720001"/>
              <a:gd name="connsiteX16" fmla="*/ 154241 w 692417"/>
              <a:gd name="connsiteY16" fmla="*/ 572597 h 720001"/>
              <a:gd name="connsiteX17" fmla="*/ 160423 w 692417"/>
              <a:gd name="connsiteY17" fmla="*/ 572597 h 720001"/>
              <a:gd name="connsiteX18" fmla="*/ 346215 w 692417"/>
              <a:gd name="connsiteY18" fmla="*/ 0 h 720001"/>
              <a:gd name="connsiteX19" fmla="*/ 456041 w 692417"/>
              <a:gd name="connsiteY19" fmla="*/ 22341 h 720001"/>
              <a:gd name="connsiteX20" fmla="*/ 545873 w 692417"/>
              <a:gd name="connsiteY20" fmla="*/ 82980 h 720001"/>
              <a:gd name="connsiteX21" fmla="*/ 606513 w 692417"/>
              <a:gd name="connsiteY21" fmla="*/ 172812 h 720001"/>
              <a:gd name="connsiteX22" fmla="*/ 628853 w 692417"/>
              <a:gd name="connsiteY22" fmla="*/ 282638 h 720001"/>
              <a:gd name="connsiteX23" fmla="*/ 628853 w 692417"/>
              <a:gd name="connsiteY23" fmla="*/ 493091 h 720001"/>
              <a:gd name="connsiteX24" fmla="*/ 687990 w 692417"/>
              <a:gd name="connsiteY24" fmla="*/ 585551 h 720001"/>
              <a:gd name="connsiteX25" fmla="*/ 688929 w 692417"/>
              <a:gd name="connsiteY25" fmla="*/ 614275 h 720001"/>
              <a:gd name="connsiteX26" fmla="*/ 664336 w 692417"/>
              <a:gd name="connsiteY26" fmla="*/ 628918 h 720001"/>
              <a:gd name="connsiteX27" fmla="*/ 28189 w 692417"/>
              <a:gd name="connsiteY27" fmla="*/ 628918 h 720001"/>
              <a:gd name="connsiteX28" fmla="*/ 3596 w 692417"/>
              <a:gd name="connsiteY28" fmla="*/ 614462 h 720001"/>
              <a:gd name="connsiteX29" fmla="*/ 4159 w 692417"/>
              <a:gd name="connsiteY29" fmla="*/ 585927 h 720001"/>
              <a:gd name="connsiteX30" fmla="*/ 63578 w 692417"/>
              <a:gd name="connsiteY30" fmla="*/ 489336 h 720001"/>
              <a:gd name="connsiteX31" fmla="*/ 63578 w 692417"/>
              <a:gd name="connsiteY31" fmla="*/ 282638 h 720001"/>
              <a:gd name="connsiteX32" fmla="*/ 85919 w 692417"/>
              <a:gd name="connsiteY32" fmla="*/ 172812 h 720001"/>
              <a:gd name="connsiteX33" fmla="*/ 146558 w 692417"/>
              <a:gd name="connsiteY33" fmla="*/ 82980 h 720001"/>
              <a:gd name="connsiteX34" fmla="*/ 236389 w 692417"/>
              <a:gd name="connsiteY34" fmla="*/ 22341 h 720001"/>
              <a:gd name="connsiteX35" fmla="*/ 346215 w 692417"/>
              <a:gd name="connsiteY35" fmla="*/ 0 h 72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92417" h="720001">
                <a:moveTo>
                  <a:pt x="198153" y="663680"/>
                </a:moveTo>
                <a:lnTo>
                  <a:pt x="239787" y="663680"/>
                </a:lnTo>
                <a:lnTo>
                  <a:pt x="295235" y="663680"/>
                </a:lnTo>
                <a:lnTo>
                  <a:pt x="397182" y="663680"/>
                </a:lnTo>
                <a:lnTo>
                  <a:pt x="452630" y="663680"/>
                </a:lnTo>
                <a:lnTo>
                  <a:pt x="494264" y="663680"/>
                </a:lnTo>
                <a:cubicBezTo>
                  <a:pt x="509847" y="663680"/>
                  <a:pt x="522425" y="676259"/>
                  <a:pt x="522425" y="691841"/>
                </a:cubicBezTo>
                <a:cubicBezTo>
                  <a:pt x="522425" y="707423"/>
                  <a:pt x="509753" y="720001"/>
                  <a:pt x="494264" y="720001"/>
                </a:cubicBezTo>
                <a:lnTo>
                  <a:pt x="452630" y="720001"/>
                </a:lnTo>
                <a:lnTo>
                  <a:pt x="397182" y="720001"/>
                </a:lnTo>
                <a:lnTo>
                  <a:pt x="295235" y="720001"/>
                </a:lnTo>
                <a:lnTo>
                  <a:pt x="239787" y="720001"/>
                </a:lnTo>
                <a:lnTo>
                  <a:pt x="198153" y="720001"/>
                </a:lnTo>
                <a:cubicBezTo>
                  <a:pt x="182571" y="720001"/>
                  <a:pt x="169992" y="707423"/>
                  <a:pt x="169992" y="691841"/>
                </a:cubicBezTo>
                <a:cubicBezTo>
                  <a:pt x="169992" y="676259"/>
                  <a:pt x="182571" y="663680"/>
                  <a:pt x="198153" y="663680"/>
                </a:cubicBezTo>
                <a:close/>
                <a:moveTo>
                  <a:pt x="154400" y="572143"/>
                </a:moveTo>
                <a:lnTo>
                  <a:pt x="154241" y="572597"/>
                </a:lnTo>
                <a:lnTo>
                  <a:pt x="160423" y="572597"/>
                </a:lnTo>
                <a:close/>
                <a:moveTo>
                  <a:pt x="346215" y="0"/>
                </a:moveTo>
                <a:cubicBezTo>
                  <a:pt x="384232" y="0"/>
                  <a:pt x="421122" y="7510"/>
                  <a:pt x="456041" y="22341"/>
                </a:cubicBezTo>
                <a:cubicBezTo>
                  <a:pt x="489646" y="36609"/>
                  <a:pt x="519872" y="57072"/>
                  <a:pt x="545873" y="82980"/>
                </a:cubicBezTo>
                <a:cubicBezTo>
                  <a:pt x="571875" y="108981"/>
                  <a:pt x="592245" y="139207"/>
                  <a:pt x="606513" y="172812"/>
                </a:cubicBezTo>
                <a:cubicBezTo>
                  <a:pt x="621344" y="207637"/>
                  <a:pt x="628853" y="244621"/>
                  <a:pt x="628853" y="282638"/>
                </a:cubicBezTo>
                <a:lnTo>
                  <a:pt x="628853" y="493091"/>
                </a:lnTo>
                <a:lnTo>
                  <a:pt x="687990" y="585551"/>
                </a:lnTo>
                <a:cubicBezTo>
                  <a:pt x="693528" y="594187"/>
                  <a:pt x="693904" y="605263"/>
                  <a:pt x="688929" y="614275"/>
                </a:cubicBezTo>
                <a:cubicBezTo>
                  <a:pt x="684048" y="623286"/>
                  <a:pt x="674567" y="628918"/>
                  <a:pt x="664336" y="628918"/>
                </a:cubicBezTo>
                <a:lnTo>
                  <a:pt x="28189" y="628918"/>
                </a:lnTo>
                <a:cubicBezTo>
                  <a:pt x="17958" y="628918"/>
                  <a:pt x="8571" y="623380"/>
                  <a:pt x="3596" y="614462"/>
                </a:cubicBezTo>
                <a:cubicBezTo>
                  <a:pt x="-1380" y="605545"/>
                  <a:pt x="-1192" y="594656"/>
                  <a:pt x="4159" y="585927"/>
                </a:cubicBezTo>
                <a:lnTo>
                  <a:pt x="63578" y="489336"/>
                </a:lnTo>
                <a:lnTo>
                  <a:pt x="63578" y="282638"/>
                </a:lnTo>
                <a:cubicBezTo>
                  <a:pt x="63578" y="244621"/>
                  <a:pt x="71087" y="207731"/>
                  <a:pt x="85919" y="172812"/>
                </a:cubicBezTo>
                <a:cubicBezTo>
                  <a:pt x="100186" y="139207"/>
                  <a:pt x="120650" y="108981"/>
                  <a:pt x="146558" y="82980"/>
                </a:cubicBezTo>
                <a:cubicBezTo>
                  <a:pt x="172465" y="56978"/>
                  <a:pt x="202785" y="36609"/>
                  <a:pt x="236389" y="22341"/>
                </a:cubicBezTo>
                <a:cubicBezTo>
                  <a:pt x="271214" y="7510"/>
                  <a:pt x="308199" y="0"/>
                  <a:pt x="346215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4763" cap="flat">
            <a:noFill/>
            <a:prstDash val="solid"/>
            <a:miter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cxnSp>
        <p:nvCxnSpPr>
          <p:cNvPr id="51" name="爱设计-18">
            <a:extLst>
              <a:ext uri="{FF2B5EF4-FFF2-40B4-BE49-F238E27FC236}">
                <a16:creationId xmlns:a16="http://schemas.microsoft.com/office/drawing/2014/main" id="{5DF07EBE-9A46-B231-582C-397641438BCA}"/>
              </a:ext>
            </a:extLst>
          </p:cNvPr>
          <p:cNvCxnSpPr>
            <a:cxnSpLocks/>
          </p:cNvCxnSpPr>
          <p:nvPr/>
        </p:nvCxnSpPr>
        <p:spPr>
          <a:xfrm flipV="1">
            <a:off x="7155132" y="2925440"/>
            <a:ext cx="0" cy="1789706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爱设计-19">
            <a:extLst>
              <a:ext uri="{FF2B5EF4-FFF2-40B4-BE49-F238E27FC236}">
                <a16:creationId xmlns:a16="http://schemas.microsoft.com/office/drawing/2014/main" id="{C0C3110E-F83B-F25B-1634-8EC05492AD93}"/>
              </a:ext>
            </a:extLst>
          </p:cNvPr>
          <p:cNvGrpSpPr/>
          <p:nvPr/>
        </p:nvGrpSpPr>
        <p:grpSpPr>
          <a:xfrm>
            <a:off x="788250" y="1611335"/>
            <a:ext cx="6650729" cy="542200"/>
            <a:chOff x="474877" y="1699408"/>
            <a:chExt cx="6650729" cy="542200"/>
          </a:xfrm>
        </p:grpSpPr>
        <p:sp>
          <p:nvSpPr>
            <p:cNvPr id="55" name="爱设计-19-1">
              <a:extLst>
                <a:ext uri="{FF2B5EF4-FFF2-40B4-BE49-F238E27FC236}">
                  <a16:creationId xmlns:a16="http://schemas.microsoft.com/office/drawing/2014/main" id="{FDD3EB22-2625-41D9-D5DE-E88DA099E89D}"/>
                </a:ext>
              </a:extLst>
            </p:cNvPr>
            <p:cNvSpPr txBox="1"/>
            <p:nvPr/>
          </p:nvSpPr>
          <p:spPr>
            <a:xfrm>
              <a:off x="774537" y="1699408"/>
              <a:ext cx="6351069" cy="542200"/>
            </a:xfrm>
            <a:prstGeom prst="rect">
              <a:avLst/>
            </a:prstGeom>
            <a:noFill/>
          </p:spPr>
          <p:txBody>
            <a:bodyPr vert="horz"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1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just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爱设计企业版整合创意供应链和设计服务流程，建立了以企业内容中台为核心，集“创意供给、内容存储、在线编辑、营销协作、品牌资产管理云”于一体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56" name="爱设计-19-2">
              <a:extLst>
                <a:ext uri="{FF2B5EF4-FFF2-40B4-BE49-F238E27FC236}">
                  <a16:creationId xmlns:a16="http://schemas.microsoft.com/office/drawing/2014/main" id="{77CE907D-5819-B443-0B6A-3A47E091628F}"/>
                </a:ext>
              </a:extLst>
            </p:cNvPr>
            <p:cNvSpPr/>
            <p:nvPr/>
          </p:nvSpPr>
          <p:spPr>
            <a:xfrm>
              <a:off x="474877" y="1726033"/>
              <a:ext cx="139485" cy="48895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72149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065" y="138065"/>
            <a:ext cx="12170870" cy="6858000"/>
          </a:xfrm>
          <a:prstGeom prst="rect">
            <a:avLst/>
          </a:prstGeom>
        </p:spPr>
      </p:pic>
      <p:grpSp>
        <p:nvGrpSpPr>
          <p:cNvPr id="16" name="爱设计-2">
            <a:extLst>
              <a:ext uri="{FF2B5EF4-FFF2-40B4-BE49-F238E27FC236}">
                <a16:creationId xmlns:a16="http://schemas.microsoft.com/office/drawing/2014/main" id="{BE78A1B5-2A70-F1E4-1ED3-10FA5C5D5DFD}"/>
              </a:ext>
            </a:extLst>
          </p:cNvPr>
          <p:cNvGrpSpPr/>
          <p:nvPr/>
        </p:nvGrpSpPr>
        <p:grpSpPr>
          <a:xfrm>
            <a:off x="527962" y="732883"/>
            <a:ext cx="11828807" cy="5681501"/>
            <a:chOff x="527962" y="732883"/>
            <a:chExt cx="11828807" cy="5681501"/>
          </a:xfrm>
        </p:grpSpPr>
        <p:grpSp>
          <p:nvGrpSpPr>
            <p:cNvPr id="8" name="爱设计-2">
              <a:extLst>
                <a:ext uri="{FF2B5EF4-FFF2-40B4-BE49-F238E27FC236}">
                  <a16:creationId xmlns:a16="http://schemas.microsoft.com/office/drawing/2014/main" id="{25DF8201-2CF5-6719-F504-7E73A36F6414}"/>
                </a:ext>
              </a:extLst>
            </p:cNvPr>
            <p:cNvGrpSpPr/>
            <p:nvPr/>
          </p:nvGrpSpPr>
          <p:grpSpPr>
            <a:xfrm>
              <a:off x="11271880" y="786588"/>
              <a:ext cx="247020" cy="242112"/>
              <a:chOff x="11003435" y="660400"/>
              <a:chExt cx="375765" cy="368300"/>
            </a:xfrm>
          </p:grpSpPr>
          <p:sp>
            <p:nvSpPr>
              <p:cNvPr id="4" name="爱设计-2-1">
                <a:extLst>
                  <a:ext uri="{FF2B5EF4-FFF2-40B4-BE49-F238E27FC236}">
                    <a16:creationId xmlns:a16="http://schemas.microsoft.com/office/drawing/2014/main" id="{B764528B-3B52-35ED-61DF-9CA624C85E72}"/>
                  </a:ext>
                </a:extLst>
              </p:cNvPr>
              <p:cNvSpPr/>
              <p:nvPr/>
            </p:nvSpPr>
            <p:spPr>
              <a:xfrm>
                <a:off x="11226800" y="6604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爱设计-2-2">
                <a:extLst>
                  <a:ext uri="{FF2B5EF4-FFF2-40B4-BE49-F238E27FC236}">
                    <a16:creationId xmlns:a16="http://schemas.microsoft.com/office/drawing/2014/main" id="{81065EFC-BBB7-9ED5-EA9D-0CB91BDD06E3}"/>
                  </a:ext>
                </a:extLst>
              </p:cNvPr>
              <p:cNvSpPr/>
              <p:nvPr/>
            </p:nvSpPr>
            <p:spPr>
              <a:xfrm>
                <a:off x="11003435" y="6604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爱设计-2-3">
                <a:extLst>
                  <a:ext uri="{FF2B5EF4-FFF2-40B4-BE49-F238E27FC236}">
                    <a16:creationId xmlns:a16="http://schemas.microsoft.com/office/drawing/2014/main" id="{D11814B0-6647-745A-2462-94B14CB9F85F}"/>
                  </a:ext>
                </a:extLst>
              </p:cNvPr>
              <p:cNvSpPr/>
              <p:nvPr/>
            </p:nvSpPr>
            <p:spPr>
              <a:xfrm>
                <a:off x="11226800" y="876300"/>
                <a:ext cx="152400" cy="1524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5" name="爱设计-2-4">
              <a:extLst>
                <a:ext uri="{FF2B5EF4-FFF2-40B4-BE49-F238E27FC236}">
                  <a16:creationId xmlns:a16="http://schemas.microsoft.com/office/drawing/2014/main" id="{C20A0D20-39FE-CFB1-3DAA-1C42B86C0A36}"/>
                </a:ext>
              </a:extLst>
            </p:cNvPr>
            <p:cNvSpPr txBox="1"/>
            <p:nvPr/>
          </p:nvSpPr>
          <p:spPr>
            <a:xfrm>
              <a:off x="742249" y="732883"/>
              <a:ext cx="32907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20XX-20XX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运营计划总结</a:t>
              </a:r>
            </a:p>
          </p:txBody>
        </p:sp>
        <p:grpSp>
          <p:nvGrpSpPr>
            <p:cNvPr id="44" name="爱设计-8">
              <a:extLst>
                <a:ext uri="{FF2B5EF4-FFF2-40B4-BE49-F238E27FC236}">
                  <a16:creationId xmlns:a16="http://schemas.microsoft.com/office/drawing/2014/main" id="{5C386DF2-9FEF-FD31-677D-1653E162470E}"/>
                </a:ext>
              </a:extLst>
            </p:cNvPr>
            <p:cNvGrpSpPr/>
            <p:nvPr/>
          </p:nvGrpSpPr>
          <p:grpSpPr>
            <a:xfrm>
              <a:off x="556615" y="780506"/>
              <a:ext cx="207569" cy="178510"/>
              <a:chOff x="500599" y="780506"/>
              <a:chExt cx="207569" cy="178510"/>
            </a:xfrm>
          </p:grpSpPr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A36FA90E-966C-182B-535F-8EC7A0917A56}"/>
                  </a:ext>
                </a:extLst>
              </p:cNvPr>
              <p:cNvGrpSpPr/>
              <p:nvPr/>
            </p:nvGrpSpPr>
            <p:grpSpPr>
              <a:xfrm>
                <a:off x="500599" y="780506"/>
                <a:ext cx="48574" cy="178510"/>
                <a:chOff x="500599" y="780506"/>
                <a:chExt cx="48574" cy="178510"/>
              </a:xfrm>
            </p:grpSpPr>
            <p:sp>
              <p:nvSpPr>
                <p:cNvPr id="26" name="爱设计-2-5">
                  <a:extLst>
                    <a:ext uri="{FF2B5EF4-FFF2-40B4-BE49-F238E27FC236}">
                      <a16:creationId xmlns:a16="http://schemas.microsoft.com/office/drawing/2014/main" id="{9CB916C1-4091-55FA-EAA2-F22FAB0A30FF}"/>
                    </a:ext>
                  </a:extLst>
                </p:cNvPr>
                <p:cNvSpPr/>
                <p:nvPr/>
              </p:nvSpPr>
              <p:spPr>
                <a:xfrm>
                  <a:off x="500599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爱设计-2-6">
                  <a:extLst>
                    <a:ext uri="{FF2B5EF4-FFF2-40B4-BE49-F238E27FC236}">
                      <a16:creationId xmlns:a16="http://schemas.microsoft.com/office/drawing/2014/main" id="{59C91FD9-BA7E-D444-A5EE-4E64F88278C1}"/>
                    </a:ext>
                  </a:extLst>
                </p:cNvPr>
                <p:cNvSpPr/>
                <p:nvPr/>
              </p:nvSpPr>
              <p:spPr>
                <a:xfrm>
                  <a:off x="500599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爱设计-2-7">
                  <a:extLst>
                    <a:ext uri="{FF2B5EF4-FFF2-40B4-BE49-F238E27FC236}">
                      <a16:creationId xmlns:a16="http://schemas.microsoft.com/office/drawing/2014/main" id="{0CC41878-5D61-3FFF-FEC9-618B9579DC9B}"/>
                    </a:ext>
                  </a:extLst>
                </p:cNvPr>
                <p:cNvSpPr/>
                <p:nvPr/>
              </p:nvSpPr>
              <p:spPr>
                <a:xfrm>
                  <a:off x="500599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4280BEF1-76C8-E0C6-8F3E-CB1DED8496D4}"/>
                  </a:ext>
                </a:extLst>
              </p:cNvPr>
              <p:cNvGrpSpPr/>
              <p:nvPr/>
            </p:nvGrpSpPr>
            <p:grpSpPr>
              <a:xfrm>
                <a:off x="580096" y="780506"/>
                <a:ext cx="48574" cy="178510"/>
                <a:chOff x="601979" y="780506"/>
                <a:chExt cx="48574" cy="178510"/>
              </a:xfrm>
            </p:grpSpPr>
            <p:sp>
              <p:nvSpPr>
                <p:cNvPr id="27" name="爱设计-2-8">
                  <a:extLst>
                    <a:ext uri="{FF2B5EF4-FFF2-40B4-BE49-F238E27FC236}">
                      <a16:creationId xmlns:a16="http://schemas.microsoft.com/office/drawing/2014/main" id="{80D2FCAE-07A0-DA87-5015-A876417A8089}"/>
                    </a:ext>
                  </a:extLst>
                </p:cNvPr>
                <p:cNvSpPr/>
                <p:nvPr/>
              </p:nvSpPr>
              <p:spPr>
                <a:xfrm>
                  <a:off x="601979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爱设计-2-9">
                  <a:extLst>
                    <a:ext uri="{FF2B5EF4-FFF2-40B4-BE49-F238E27FC236}">
                      <a16:creationId xmlns:a16="http://schemas.microsoft.com/office/drawing/2014/main" id="{127B8A4F-08EF-DFAA-A39C-C8E8BF22F46D}"/>
                    </a:ext>
                  </a:extLst>
                </p:cNvPr>
                <p:cNvSpPr/>
                <p:nvPr/>
              </p:nvSpPr>
              <p:spPr>
                <a:xfrm>
                  <a:off x="601979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爱设计-2-10">
                  <a:extLst>
                    <a:ext uri="{FF2B5EF4-FFF2-40B4-BE49-F238E27FC236}">
                      <a16:creationId xmlns:a16="http://schemas.microsoft.com/office/drawing/2014/main" id="{12A276D1-C4D1-4806-73E3-B4A841FFD902}"/>
                    </a:ext>
                  </a:extLst>
                </p:cNvPr>
                <p:cNvSpPr/>
                <p:nvPr/>
              </p:nvSpPr>
              <p:spPr>
                <a:xfrm>
                  <a:off x="601979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D019861F-7BF4-858D-C9FA-F22EA49095DC}"/>
                  </a:ext>
                </a:extLst>
              </p:cNvPr>
              <p:cNvGrpSpPr/>
              <p:nvPr/>
            </p:nvGrpSpPr>
            <p:grpSpPr>
              <a:xfrm>
                <a:off x="659594" y="780506"/>
                <a:ext cx="48574" cy="178510"/>
                <a:chOff x="693675" y="780506"/>
                <a:chExt cx="48574" cy="178510"/>
              </a:xfrm>
            </p:grpSpPr>
            <p:sp>
              <p:nvSpPr>
                <p:cNvPr id="28" name="爱设计-2-11">
                  <a:extLst>
                    <a:ext uri="{FF2B5EF4-FFF2-40B4-BE49-F238E27FC236}">
                      <a16:creationId xmlns:a16="http://schemas.microsoft.com/office/drawing/2014/main" id="{0F7743AD-4F60-FA12-6034-A24048755E48}"/>
                    </a:ext>
                  </a:extLst>
                </p:cNvPr>
                <p:cNvSpPr/>
                <p:nvPr/>
              </p:nvSpPr>
              <p:spPr>
                <a:xfrm>
                  <a:off x="693675" y="780506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爱设计-2-12">
                  <a:extLst>
                    <a:ext uri="{FF2B5EF4-FFF2-40B4-BE49-F238E27FC236}">
                      <a16:creationId xmlns:a16="http://schemas.microsoft.com/office/drawing/2014/main" id="{99AE9CDB-EAA2-7087-B5C0-6425376AF680}"/>
                    </a:ext>
                  </a:extLst>
                </p:cNvPr>
                <p:cNvSpPr/>
                <p:nvPr/>
              </p:nvSpPr>
              <p:spPr>
                <a:xfrm>
                  <a:off x="693675" y="845474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爱设计-2-13">
                  <a:extLst>
                    <a:ext uri="{FF2B5EF4-FFF2-40B4-BE49-F238E27FC236}">
                      <a16:creationId xmlns:a16="http://schemas.microsoft.com/office/drawing/2014/main" id="{ECA509C1-3FE0-1984-0552-935875BAEEBE}"/>
                    </a:ext>
                  </a:extLst>
                </p:cNvPr>
                <p:cNvSpPr/>
                <p:nvPr/>
              </p:nvSpPr>
              <p:spPr>
                <a:xfrm>
                  <a:off x="693675" y="910442"/>
                  <a:ext cx="48574" cy="48574"/>
                </a:xfrm>
                <a:prstGeom prst="ellipse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50" name="爱设计-2-14">
              <a:extLst>
                <a:ext uri="{FF2B5EF4-FFF2-40B4-BE49-F238E27FC236}">
                  <a16:creationId xmlns:a16="http://schemas.microsoft.com/office/drawing/2014/main" id="{BD039E3B-C457-EC53-2CC9-8A4C1965844E}"/>
                </a:ext>
              </a:extLst>
            </p:cNvPr>
            <p:cNvSpPr txBox="1"/>
            <p:nvPr/>
          </p:nvSpPr>
          <p:spPr>
            <a:xfrm>
              <a:off x="9640859" y="5998886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Aisheji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Powerpoint</a:t>
              </a: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 Design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endParaRPr>
            </a:p>
          </p:txBody>
        </p:sp>
        <p:sp>
          <p:nvSpPr>
            <p:cNvPr id="52" name="爱设计-2-15">
              <a:extLst>
                <a:ext uri="{FF2B5EF4-FFF2-40B4-BE49-F238E27FC236}">
                  <a16:creationId xmlns:a16="http://schemas.microsoft.com/office/drawing/2014/main" id="{0809DF9D-129E-DB84-491E-DBDA66830525}"/>
                </a:ext>
              </a:extLst>
            </p:cNvPr>
            <p:cNvSpPr txBox="1"/>
            <p:nvPr/>
          </p:nvSpPr>
          <p:spPr>
            <a:xfrm>
              <a:off x="527962" y="6137385"/>
              <a:ext cx="27159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</a:rPr>
                <a:t>Annual Operation Plan Summary</a:t>
              </a:r>
            </a:p>
          </p:txBody>
        </p:sp>
      </p:grpSp>
      <p:sp>
        <p:nvSpPr>
          <p:cNvPr id="179" name="爱设计-3">
            <a:extLst>
              <a:ext uri="{FF2B5EF4-FFF2-40B4-BE49-F238E27FC236}">
                <a16:creationId xmlns:a16="http://schemas.microsoft.com/office/drawing/2014/main" id="{240FBA86-1675-BC9A-4CE1-0AC9FFC5FAA6}"/>
              </a:ext>
            </a:extLst>
          </p:cNvPr>
          <p:cNvSpPr txBox="1"/>
          <p:nvPr/>
        </p:nvSpPr>
        <p:spPr>
          <a:xfrm>
            <a:off x="7146941" y="2615998"/>
            <a:ext cx="3264449" cy="943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内容管理</a:t>
            </a:r>
          </a:p>
        </p:txBody>
      </p:sp>
      <p:sp>
        <p:nvSpPr>
          <p:cNvPr id="180" name="爱设计-4">
            <a:extLst>
              <a:ext uri="{FF2B5EF4-FFF2-40B4-BE49-F238E27FC236}">
                <a16:creationId xmlns:a16="http://schemas.microsoft.com/office/drawing/2014/main" id="{EF076FF4-5194-2BF6-B4C6-979E1AC30284}"/>
              </a:ext>
            </a:extLst>
          </p:cNvPr>
          <p:cNvSpPr txBox="1"/>
          <p:nvPr/>
        </p:nvSpPr>
        <p:spPr>
          <a:xfrm>
            <a:off x="7146941" y="3607649"/>
            <a:ext cx="481423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50000"/>
                  </a:srgbClr>
                </a:solidFill>
                <a:effectLst/>
                <a:uLnTx/>
                <a:uFillTx/>
                <a:latin typeface="+mn-ea"/>
                <a:cs typeface="+mn-cs"/>
              </a:rPr>
              <a:t>Content Management</a:t>
            </a:r>
          </a:p>
        </p:txBody>
      </p:sp>
      <p:cxnSp>
        <p:nvCxnSpPr>
          <p:cNvPr id="182" name="爱设计-5">
            <a:extLst>
              <a:ext uri="{FF2B5EF4-FFF2-40B4-BE49-F238E27FC236}">
                <a16:creationId xmlns:a16="http://schemas.microsoft.com/office/drawing/2014/main" id="{F1A0D80F-17D3-07B9-8E8B-75456E7AE151}"/>
              </a:ext>
            </a:extLst>
          </p:cNvPr>
          <p:cNvCxnSpPr>
            <a:cxnSpLocks/>
          </p:cNvCxnSpPr>
          <p:nvPr/>
        </p:nvCxnSpPr>
        <p:spPr>
          <a:xfrm flipV="1">
            <a:off x="7182524" y="4142286"/>
            <a:ext cx="5837451" cy="42861"/>
          </a:xfrm>
          <a:prstGeom prst="line">
            <a:avLst/>
          </a:prstGeom>
          <a:solidFill>
            <a:schemeClr val="bg1"/>
          </a:solidFill>
          <a:ln w="1397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10" name="爱设计-6">
            <a:extLst>
              <a:ext uri="{FF2B5EF4-FFF2-40B4-BE49-F238E27FC236}">
                <a16:creationId xmlns:a16="http://schemas.microsoft.com/office/drawing/2014/main" id="{35D1C1EC-BB03-03F1-CCF5-571CE5339AB7}"/>
              </a:ext>
            </a:extLst>
          </p:cNvPr>
          <p:cNvSpPr txBox="1">
            <a:spLocks/>
          </p:cNvSpPr>
          <p:nvPr/>
        </p:nvSpPr>
        <p:spPr>
          <a:xfrm>
            <a:off x="7182525" y="4398985"/>
            <a:ext cx="1768436" cy="93410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公众号运营意义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明确公众号定位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211" name="爱设计-7">
            <a:extLst>
              <a:ext uri="{FF2B5EF4-FFF2-40B4-BE49-F238E27FC236}">
                <a16:creationId xmlns:a16="http://schemas.microsoft.com/office/drawing/2014/main" id="{65EA7E52-1861-AFCA-7711-88F9D4C6052B}"/>
              </a:ext>
            </a:extLst>
          </p:cNvPr>
          <p:cNvSpPr txBox="1">
            <a:spLocks/>
          </p:cNvSpPr>
          <p:nvPr/>
        </p:nvSpPr>
        <p:spPr>
          <a:xfrm>
            <a:off x="9125773" y="4398985"/>
            <a:ext cx="1768436" cy="93410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228589" indent="-228589" algn="l" defTabSz="914354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6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4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20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298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474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52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9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6" indent="-228589" algn="l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运营管理设置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确定基本信息</a:t>
            </a:r>
          </a:p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2" name="爱设计-8">
            <a:extLst>
              <a:ext uri="{FF2B5EF4-FFF2-40B4-BE49-F238E27FC236}">
                <a16:creationId xmlns:a16="http://schemas.microsoft.com/office/drawing/2014/main" id="{CC4B5BBC-840B-23DD-A80A-9A28D1D9E269}"/>
              </a:ext>
            </a:extLst>
          </p:cNvPr>
          <p:cNvGrpSpPr/>
          <p:nvPr/>
        </p:nvGrpSpPr>
        <p:grpSpPr>
          <a:xfrm>
            <a:off x="707402" y="1812507"/>
            <a:ext cx="5545748" cy="3760520"/>
            <a:chOff x="707402" y="1812507"/>
            <a:chExt cx="5545748" cy="3760520"/>
          </a:xfrm>
        </p:grpSpPr>
        <p:pic>
          <p:nvPicPr>
            <p:cNvPr id="5" name="爱设计-8-1">
              <a:extLst>
                <a:ext uri="{FF2B5EF4-FFF2-40B4-BE49-F238E27FC236}">
                  <a16:creationId xmlns:a16="http://schemas.microsoft.com/office/drawing/2014/main" id="{13C3CF17-0BCF-BE32-38F1-2D86F914B9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alphaModFix amt="1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7402" y="1812507"/>
              <a:ext cx="5545748" cy="3760520"/>
            </a:xfrm>
            <a:prstGeom prst="rect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</p:pic>
        <p:grpSp>
          <p:nvGrpSpPr>
            <p:cNvPr id="9" name="图形 213">
              <a:extLst>
                <a:ext uri="{FF2B5EF4-FFF2-40B4-BE49-F238E27FC236}">
                  <a16:creationId xmlns:a16="http://schemas.microsoft.com/office/drawing/2014/main" id="{62A78990-41DE-E126-9561-BDA03FAC2BAC}"/>
                </a:ext>
              </a:extLst>
            </p:cNvPr>
            <p:cNvGrpSpPr/>
            <p:nvPr/>
          </p:nvGrpSpPr>
          <p:grpSpPr>
            <a:xfrm>
              <a:off x="1136343" y="1957015"/>
              <a:ext cx="4819730" cy="3301267"/>
              <a:chOff x="1075860" y="1957046"/>
              <a:chExt cx="4819730" cy="3301267"/>
            </a:xfrm>
          </p:grpSpPr>
          <p:grpSp>
            <p:nvGrpSpPr>
              <p:cNvPr id="10" name="图形 213">
                <a:extLst>
                  <a:ext uri="{FF2B5EF4-FFF2-40B4-BE49-F238E27FC236}">
                    <a16:creationId xmlns:a16="http://schemas.microsoft.com/office/drawing/2014/main" id="{34ADF7DE-BDA3-C515-0021-25CE6A3D1E1D}"/>
                  </a:ext>
                </a:extLst>
              </p:cNvPr>
              <p:cNvGrpSpPr/>
              <p:nvPr/>
            </p:nvGrpSpPr>
            <p:grpSpPr>
              <a:xfrm>
                <a:off x="1075860" y="1998674"/>
                <a:ext cx="4819730" cy="3259639"/>
                <a:chOff x="1075860" y="1998674"/>
                <a:chExt cx="4819730" cy="3259639"/>
              </a:xfrm>
              <a:solidFill>
                <a:srgbClr val="A9EAAB"/>
              </a:solidFill>
            </p:grpSpPr>
            <p:sp>
              <p:nvSpPr>
                <p:cNvPr id="416" name="爱设计-8-2">
                  <a:extLst>
                    <a:ext uri="{FF2B5EF4-FFF2-40B4-BE49-F238E27FC236}">
                      <a16:creationId xmlns:a16="http://schemas.microsoft.com/office/drawing/2014/main" id="{179AA12A-04D2-ADBA-6B56-28BC3B567893}"/>
                    </a:ext>
                  </a:extLst>
                </p:cNvPr>
                <p:cNvSpPr/>
                <p:nvPr/>
              </p:nvSpPr>
              <p:spPr>
                <a:xfrm>
                  <a:off x="1075860" y="1998674"/>
                  <a:ext cx="4819730" cy="3259639"/>
                </a:xfrm>
                <a:custGeom>
                  <a:avLst/>
                  <a:gdLst>
                    <a:gd name="connsiteX0" fmla="*/ 4725047 w 4819730"/>
                    <a:gd name="connsiteY0" fmla="*/ 734858 h 3259639"/>
                    <a:gd name="connsiteX1" fmla="*/ 3656437 w 4819730"/>
                    <a:gd name="connsiteY1" fmla="*/ -204 h 3259639"/>
                    <a:gd name="connsiteX2" fmla="*/ 2217709 w 4819730"/>
                    <a:gd name="connsiteY2" fmla="*/ 517733 h 3259639"/>
                    <a:gd name="connsiteX3" fmla="*/ 1314195 w 4819730"/>
                    <a:gd name="connsiteY3" fmla="*/ 615802 h 3259639"/>
                    <a:gd name="connsiteX4" fmla="*/ 337387 w 4819730"/>
                    <a:gd name="connsiteY4" fmla="*/ 861875 h 3259639"/>
                    <a:gd name="connsiteX5" fmla="*/ 76547 w 4819730"/>
                    <a:gd name="connsiteY5" fmla="*/ 2136723 h 3259639"/>
                    <a:gd name="connsiteX6" fmla="*/ 1593912 w 4819730"/>
                    <a:gd name="connsiteY6" fmla="*/ 3186856 h 3259639"/>
                    <a:gd name="connsiteX7" fmla="*/ 4183243 w 4819730"/>
                    <a:gd name="connsiteY7" fmla="*/ 2726353 h 3259639"/>
                    <a:gd name="connsiteX8" fmla="*/ 4725047 w 4819730"/>
                    <a:gd name="connsiteY8" fmla="*/ 734858 h 32596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19730" h="3259639">
                      <a:moveTo>
                        <a:pt x="4725047" y="734858"/>
                      </a:moveTo>
                      <a:cubicBezTo>
                        <a:pt x="4555794" y="320502"/>
                        <a:pt x="4252148" y="14363"/>
                        <a:pt x="3656437" y="-204"/>
                      </a:cubicBezTo>
                      <a:cubicBezTo>
                        <a:pt x="3131371" y="-13046"/>
                        <a:pt x="2504864" y="349650"/>
                        <a:pt x="2217709" y="517733"/>
                      </a:cubicBezTo>
                      <a:cubicBezTo>
                        <a:pt x="1930555" y="685816"/>
                        <a:pt x="1565641" y="657854"/>
                        <a:pt x="1314195" y="615802"/>
                      </a:cubicBezTo>
                      <a:cubicBezTo>
                        <a:pt x="942368" y="553564"/>
                        <a:pt x="613839" y="615910"/>
                        <a:pt x="337387" y="861875"/>
                      </a:cubicBezTo>
                      <a:cubicBezTo>
                        <a:pt x="36728" y="1129382"/>
                        <a:pt x="-100312" y="1598969"/>
                        <a:pt x="76547" y="2136723"/>
                      </a:cubicBezTo>
                      <a:cubicBezTo>
                        <a:pt x="318986" y="2873910"/>
                        <a:pt x="769050" y="2999002"/>
                        <a:pt x="1593912" y="3186856"/>
                      </a:cubicBezTo>
                      <a:cubicBezTo>
                        <a:pt x="2166727" y="3317291"/>
                        <a:pt x="3423283" y="3327638"/>
                        <a:pt x="4183243" y="2726353"/>
                      </a:cubicBezTo>
                      <a:cubicBezTo>
                        <a:pt x="4819081" y="2223244"/>
                        <a:pt x="4928160" y="1232147"/>
                        <a:pt x="4725047" y="73485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7" name="爱设计-8-3">
                  <a:extLst>
                    <a:ext uri="{FF2B5EF4-FFF2-40B4-BE49-F238E27FC236}">
                      <a16:creationId xmlns:a16="http://schemas.microsoft.com/office/drawing/2014/main" id="{FA776F45-C401-86D7-9891-657ACA109AB9}"/>
                    </a:ext>
                  </a:extLst>
                </p:cNvPr>
                <p:cNvSpPr/>
                <p:nvPr/>
              </p:nvSpPr>
              <p:spPr>
                <a:xfrm>
                  <a:off x="3561013" y="3760545"/>
                  <a:ext cx="2271260" cy="1489021"/>
                </a:xfrm>
                <a:custGeom>
                  <a:avLst/>
                  <a:gdLst>
                    <a:gd name="connsiteX0" fmla="*/ 125924 w 2271260"/>
                    <a:gd name="connsiteY0" fmla="*/ 1488485 h 1489021"/>
                    <a:gd name="connsiteX1" fmla="*/ 1294 w 2271260"/>
                    <a:gd name="connsiteY1" fmla="*/ 1485883 h 1489021"/>
                    <a:gd name="connsiteX2" fmla="*/ -1940 w 2271260"/>
                    <a:gd name="connsiteY2" fmla="*/ 1482372 h 1489021"/>
                    <a:gd name="connsiteX3" fmla="*/ 1587 w 2271260"/>
                    <a:gd name="connsiteY3" fmla="*/ 1479139 h 1489021"/>
                    <a:gd name="connsiteX4" fmla="*/ 127556 w 2271260"/>
                    <a:gd name="connsiteY4" fmla="*/ 1481756 h 1489021"/>
                    <a:gd name="connsiteX5" fmla="*/ 1638653 w 2271260"/>
                    <a:gd name="connsiteY5" fmla="*/ 1119230 h 1489021"/>
                    <a:gd name="connsiteX6" fmla="*/ 2262651 w 2271260"/>
                    <a:gd name="connsiteY6" fmla="*/ 2009 h 1489021"/>
                    <a:gd name="connsiteX7" fmla="*/ 2266778 w 2271260"/>
                    <a:gd name="connsiteY7" fmla="*/ -424 h 1489021"/>
                    <a:gd name="connsiteX8" fmla="*/ 2269287 w 2271260"/>
                    <a:gd name="connsiteY8" fmla="*/ 3318 h 1489021"/>
                    <a:gd name="connsiteX9" fmla="*/ 2102883 w 2271260"/>
                    <a:gd name="connsiteY9" fmla="*/ 540441 h 1489021"/>
                    <a:gd name="connsiteX10" fmla="*/ 1922728 w 2271260"/>
                    <a:gd name="connsiteY10" fmla="*/ 837619 h 1489021"/>
                    <a:gd name="connsiteX11" fmla="*/ 1642949 w 2271260"/>
                    <a:gd name="connsiteY11" fmla="*/ 1124480 h 1489021"/>
                    <a:gd name="connsiteX12" fmla="*/ 966323 w 2271260"/>
                    <a:gd name="connsiteY12" fmla="*/ 1390570 h 1489021"/>
                    <a:gd name="connsiteX13" fmla="*/ 489790 w 2271260"/>
                    <a:gd name="connsiteY13" fmla="*/ 1468991 h 1489021"/>
                    <a:gd name="connsiteX14" fmla="*/ 125924 w 2271260"/>
                    <a:gd name="connsiteY14" fmla="*/ 1488485 h 14890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271260" h="1489021">
                      <a:moveTo>
                        <a:pt x="125924" y="1488485"/>
                      </a:moveTo>
                      <a:cubicBezTo>
                        <a:pt x="83580" y="1488485"/>
                        <a:pt x="42037" y="1487623"/>
                        <a:pt x="1294" y="1485883"/>
                      </a:cubicBezTo>
                      <a:cubicBezTo>
                        <a:pt x="-569" y="1485806"/>
                        <a:pt x="-2017" y="1484220"/>
                        <a:pt x="-1940" y="1482372"/>
                      </a:cubicBezTo>
                      <a:cubicBezTo>
                        <a:pt x="-1847" y="1480509"/>
                        <a:pt x="-276" y="1479062"/>
                        <a:pt x="1587" y="1479139"/>
                      </a:cubicBezTo>
                      <a:cubicBezTo>
                        <a:pt x="43161" y="1480894"/>
                        <a:pt x="85289" y="1481756"/>
                        <a:pt x="127556" y="1481756"/>
                      </a:cubicBezTo>
                      <a:cubicBezTo>
                        <a:pt x="744748" y="1481756"/>
                        <a:pt x="1416355" y="1299554"/>
                        <a:pt x="1638653" y="1119230"/>
                      </a:cubicBezTo>
                      <a:cubicBezTo>
                        <a:pt x="2062433" y="775504"/>
                        <a:pt x="2191898" y="361656"/>
                        <a:pt x="2262651" y="2009"/>
                      </a:cubicBezTo>
                      <a:cubicBezTo>
                        <a:pt x="2263113" y="192"/>
                        <a:pt x="2264960" y="-901"/>
                        <a:pt x="2266778" y="-424"/>
                      </a:cubicBezTo>
                      <a:cubicBezTo>
                        <a:pt x="2268441" y="-8"/>
                        <a:pt x="2269519" y="1609"/>
                        <a:pt x="2269287" y="3318"/>
                      </a:cubicBezTo>
                      <a:cubicBezTo>
                        <a:pt x="2238492" y="159713"/>
                        <a:pt x="2194670" y="345827"/>
                        <a:pt x="2102883" y="540441"/>
                      </a:cubicBezTo>
                      <a:cubicBezTo>
                        <a:pt x="2053441" y="645561"/>
                        <a:pt x="1993050" y="745170"/>
                        <a:pt x="1922728" y="837619"/>
                      </a:cubicBezTo>
                      <a:cubicBezTo>
                        <a:pt x="1843075" y="941985"/>
                        <a:pt x="1748949" y="1038499"/>
                        <a:pt x="1642949" y="1124480"/>
                      </a:cubicBezTo>
                      <a:cubicBezTo>
                        <a:pt x="1521307" y="1223165"/>
                        <a:pt x="1274649" y="1320156"/>
                        <a:pt x="966323" y="1390570"/>
                      </a:cubicBezTo>
                      <a:cubicBezTo>
                        <a:pt x="809203" y="1426309"/>
                        <a:pt x="650066" y="1452500"/>
                        <a:pt x="489790" y="1468991"/>
                      </a:cubicBezTo>
                      <a:cubicBezTo>
                        <a:pt x="368917" y="1481710"/>
                        <a:pt x="247459" y="1488208"/>
                        <a:pt x="125924" y="1488485"/>
                      </a:cubicBezTo>
                      <a:close/>
                    </a:path>
                  </a:pathLst>
                </a:custGeom>
                <a:solidFill>
                  <a:srgbClr val="A9EAAB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8" name="爱设计-8-4">
                  <a:extLst>
                    <a:ext uri="{FF2B5EF4-FFF2-40B4-BE49-F238E27FC236}">
                      <a16:creationId xmlns:a16="http://schemas.microsoft.com/office/drawing/2014/main" id="{E3509709-CFBE-643F-9301-528598FE1AAB}"/>
                    </a:ext>
                  </a:extLst>
                </p:cNvPr>
                <p:cNvSpPr/>
                <p:nvPr/>
              </p:nvSpPr>
              <p:spPr>
                <a:xfrm>
                  <a:off x="1952435" y="2007319"/>
                  <a:ext cx="2641147" cy="609387"/>
                </a:xfrm>
                <a:custGeom>
                  <a:avLst/>
                  <a:gdLst>
                    <a:gd name="connsiteX0" fmla="*/ 1507 w 2641147"/>
                    <a:gd name="connsiteY0" fmla="*/ 608851 h 609387"/>
                    <a:gd name="connsiteX1" fmla="*/ -1942 w 2641147"/>
                    <a:gd name="connsiteY1" fmla="*/ 605549 h 609387"/>
                    <a:gd name="connsiteX2" fmla="*/ 799 w 2641147"/>
                    <a:gd name="connsiteY2" fmla="*/ 602168 h 609387"/>
                    <a:gd name="connsiteX3" fmla="*/ 332576 w 2641147"/>
                    <a:gd name="connsiteY3" fmla="*/ 587309 h 609387"/>
                    <a:gd name="connsiteX4" fmla="*/ 981487 w 2641147"/>
                    <a:gd name="connsiteY4" fmla="*/ 551463 h 609387"/>
                    <a:gd name="connsiteX5" fmla="*/ 1576860 w 2641147"/>
                    <a:gd name="connsiteY5" fmla="*/ 333245 h 609387"/>
                    <a:gd name="connsiteX6" fmla="*/ 2635707 w 2641147"/>
                    <a:gd name="connsiteY6" fmla="*/ -534 h 609387"/>
                    <a:gd name="connsiteX7" fmla="*/ 2639203 w 2641147"/>
                    <a:gd name="connsiteY7" fmla="*/ 2740 h 609387"/>
                    <a:gd name="connsiteX8" fmla="*/ 2636262 w 2641147"/>
                    <a:gd name="connsiteY8" fmla="*/ 6210 h 609387"/>
                    <a:gd name="connsiteX9" fmla="*/ 1579631 w 2641147"/>
                    <a:gd name="connsiteY9" fmla="*/ 339419 h 609387"/>
                    <a:gd name="connsiteX10" fmla="*/ 982580 w 2641147"/>
                    <a:gd name="connsiteY10" fmla="*/ 558069 h 609387"/>
                    <a:gd name="connsiteX11" fmla="*/ 332592 w 2641147"/>
                    <a:gd name="connsiteY11" fmla="*/ 593992 h 609387"/>
                    <a:gd name="connsiteX12" fmla="*/ 2231 w 2641147"/>
                    <a:gd name="connsiteY12" fmla="*/ 608697 h 609387"/>
                    <a:gd name="connsiteX13" fmla="*/ 1507 w 2641147"/>
                    <a:gd name="connsiteY13" fmla="*/ 608851 h 6093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41147" h="609387">
                      <a:moveTo>
                        <a:pt x="1507" y="608851"/>
                      </a:moveTo>
                      <a:cubicBezTo>
                        <a:pt x="-356" y="608889"/>
                        <a:pt x="-1896" y="607413"/>
                        <a:pt x="-1942" y="605549"/>
                      </a:cubicBezTo>
                      <a:cubicBezTo>
                        <a:pt x="-1973" y="603906"/>
                        <a:pt x="-818" y="602479"/>
                        <a:pt x="799" y="602168"/>
                      </a:cubicBezTo>
                      <a:cubicBezTo>
                        <a:pt x="64684" y="588233"/>
                        <a:pt x="188822" y="587802"/>
                        <a:pt x="332576" y="587309"/>
                      </a:cubicBezTo>
                      <a:cubicBezTo>
                        <a:pt x="528929" y="586632"/>
                        <a:pt x="773308" y="585769"/>
                        <a:pt x="981487" y="551463"/>
                      </a:cubicBezTo>
                      <a:cubicBezTo>
                        <a:pt x="1156945" y="522546"/>
                        <a:pt x="1360905" y="430605"/>
                        <a:pt x="1576860" y="333245"/>
                      </a:cubicBezTo>
                      <a:cubicBezTo>
                        <a:pt x="1890221" y="191985"/>
                        <a:pt x="2245388" y="31878"/>
                        <a:pt x="2635707" y="-534"/>
                      </a:cubicBezTo>
                      <a:cubicBezTo>
                        <a:pt x="2637570" y="-596"/>
                        <a:pt x="2639141" y="869"/>
                        <a:pt x="2639203" y="2740"/>
                      </a:cubicBezTo>
                      <a:cubicBezTo>
                        <a:pt x="2639264" y="4481"/>
                        <a:pt x="2637986" y="5982"/>
                        <a:pt x="2636262" y="6210"/>
                      </a:cubicBezTo>
                      <a:cubicBezTo>
                        <a:pt x="2247097" y="38546"/>
                        <a:pt x="1892546" y="198375"/>
                        <a:pt x="1579631" y="339419"/>
                      </a:cubicBezTo>
                      <a:cubicBezTo>
                        <a:pt x="1363276" y="436949"/>
                        <a:pt x="1158916" y="529075"/>
                        <a:pt x="982580" y="558069"/>
                      </a:cubicBezTo>
                      <a:cubicBezTo>
                        <a:pt x="773878" y="592467"/>
                        <a:pt x="529191" y="593314"/>
                        <a:pt x="332592" y="593992"/>
                      </a:cubicBezTo>
                      <a:cubicBezTo>
                        <a:pt x="189238" y="594485"/>
                        <a:pt x="65424" y="594916"/>
                        <a:pt x="2231" y="608697"/>
                      </a:cubicBezTo>
                      <a:cubicBezTo>
                        <a:pt x="2000" y="608772"/>
                        <a:pt x="1753" y="608823"/>
                        <a:pt x="1507" y="608851"/>
                      </a:cubicBezTo>
                      <a:close/>
                    </a:path>
                  </a:pathLst>
                </a:custGeom>
                <a:solidFill>
                  <a:srgbClr val="A9EAAB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" name="图形 213">
                <a:extLst>
                  <a:ext uri="{FF2B5EF4-FFF2-40B4-BE49-F238E27FC236}">
                    <a16:creationId xmlns:a16="http://schemas.microsoft.com/office/drawing/2014/main" id="{BF049756-D146-DD57-21D1-5899E64E73EC}"/>
                  </a:ext>
                </a:extLst>
              </p:cNvPr>
              <p:cNvGrpSpPr/>
              <p:nvPr/>
            </p:nvGrpSpPr>
            <p:grpSpPr>
              <a:xfrm>
                <a:off x="3443623" y="1957046"/>
                <a:ext cx="2267669" cy="2338694"/>
                <a:chOff x="3443623" y="1957046"/>
                <a:chExt cx="2267669" cy="2338694"/>
              </a:xfrm>
            </p:grpSpPr>
            <p:sp>
              <p:nvSpPr>
                <p:cNvPr id="198" name="爱设计-8-5">
                  <a:extLst>
                    <a:ext uri="{FF2B5EF4-FFF2-40B4-BE49-F238E27FC236}">
                      <a16:creationId xmlns:a16="http://schemas.microsoft.com/office/drawing/2014/main" id="{C002C517-425E-7D03-5851-1A8CA4907D91}"/>
                    </a:ext>
                  </a:extLst>
                </p:cNvPr>
                <p:cNvSpPr/>
                <p:nvPr/>
              </p:nvSpPr>
              <p:spPr>
                <a:xfrm>
                  <a:off x="4096150" y="1960402"/>
                  <a:ext cx="620588" cy="432406"/>
                </a:xfrm>
                <a:custGeom>
                  <a:avLst/>
                  <a:gdLst>
                    <a:gd name="connsiteX0" fmla="*/ 494239 w 620588"/>
                    <a:gd name="connsiteY0" fmla="*/ 393358 h 432406"/>
                    <a:gd name="connsiteX1" fmla="*/ 451880 w 620588"/>
                    <a:gd name="connsiteY1" fmla="*/ 425246 h 432406"/>
                    <a:gd name="connsiteX2" fmla="*/ 435697 w 620588"/>
                    <a:gd name="connsiteY2" fmla="*/ 290223 h 432406"/>
                    <a:gd name="connsiteX3" fmla="*/ 421377 w 620588"/>
                    <a:gd name="connsiteY3" fmla="*/ 283112 h 432406"/>
                    <a:gd name="connsiteX4" fmla="*/ 418652 w 620588"/>
                    <a:gd name="connsiteY4" fmla="*/ 284464 h 432406"/>
                    <a:gd name="connsiteX5" fmla="*/ 285676 w 620588"/>
                    <a:gd name="connsiteY5" fmla="*/ 264216 h 432406"/>
                    <a:gd name="connsiteX6" fmla="*/ 147388 w 620588"/>
                    <a:gd name="connsiteY6" fmla="*/ 270375 h 432406"/>
                    <a:gd name="connsiteX7" fmla="*/ 3680 w 620588"/>
                    <a:gd name="connsiteY7" fmla="*/ 277951 h 432406"/>
                    <a:gd name="connsiteX8" fmla="*/ 42975 w 620588"/>
                    <a:gd name="connsiteY8" fmla="*/ 180421 h 432406"/>
                    <a:gd name="connsiteX9" fmla="*/ 187407 w 620588"/>
                    <a:gd name="connsiteY9" fmla="*/ 79965 h 432406"/>
                    <a:gd name="connsiteX10" fmla="*/ 373629 w 620588"/>
                    <a:gd name="connsiteY10" fmla="*/ 52665 h 432406"/>
                    <a:gd name="connsiteX11" fmla="*/ 506989 w 620588"/>
                    <a:gd name="connsiteY11" fmla="*/ 110422 h 432406"/>
                    <a:gd name="connsiteX12" fmla="*/ 585780 w 620588"/>
                    <a:gd name="connsiteY12" fmla="*/ 225798 h 432406"/>
                    <a:gd name="connsiteX13" fmla="*/ 585072 w 620588"/>
                    <a:gd name="connsiteY13" fmla="*/ 410988 h 432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620588" h="432406">
                      <a:moveTo>
                        <a:pt x="494239" y="393358"/>
                      </a:moveTo>
                      <a:cubicBezTo>
                        <a:pt x="472036" y="412312"/>
                        <a:pt x="464260" y="446234"/>
                        <a:pt x="451880" y="425246"/>
                      </a:cubicBezTo>
                      <a:cubicBezTo>
                        <a:pt x="441302" y="407308"/>
                        <a:pt x="446891" y="325037"/>
                        <a:pt x="435697" y="290223"/>
                      </a:cubicBezTo>
                      <a:cubicBezTo>
                        <a:pt x="433710" y="284307"/>
                        <a:pt x="427305" y="281123"/>
                        <a:pt x="421377" y="283112"/>
                      </a:cubicBezTo>
                      <a:cubicBezTo>
                        <a:pt x="420422" y="283439"/>
                        <a:pt x="419498" y="283893"/>
                        <a:pt x="418652" y="284464"/>
                      </a:cubicBezTo>
                      <a:cubicBezTo>
                        <a:pt x="386316" y="305821"/>
                        <a:pt x="319290" y="325268"/>
                        <a:pt x="285676" y="264216"/>
                      </a:cubicBezTo>
                      <a:cubicBezTo>
                        <a:pt x="227287" y="305036"/>
                        <a:pt x="164033" y="306083"/>
                        <a:pt x="147388" y="270375"/>
                      </a:cubicBezTo>
                      <a:cubicBezTo>
                        <a:pt x="94142" y="349982"/>
                        <a:pt x="24282" y="324637"/>
                        <a:pt x="3680" y="277951"/>
                      </a:cubicBezTo>
                      <a:cubicBezTo>
                        <a:pt x="-20880" y="222288"/>
                        <a:pt x="42975" y="180421"/>
                        <a:pt x="42975" y="180421"/>
                      </a:cubicBezTo>
                      <a:cubicBezTo>
                        <a:pt x="-4881" y="87957"/>
                        <a:pt x="87629" y="31062"/>
                        <a:pt x="187407" y="79965"/>
                      </a:cubicBezTo>
                      <a:cubicBezTo>
                        <a:pt x="202974" y="-37736"/>
                        <a:pt x="316841" y="-7895"/>
                        <a:pt x="373629" y="52665"/>
                      </a:cubicBezTo>
                      <a:cubicBezTo>
                        <a:pt x="412323" y="-37582"/>
                        <a:pt x="522710" y="26104"/>
                        <a:pt x="506989" y="110422"/>
                      </a:cubicBezTo>
                      <a:cubicBezTo>
                        <a:pt x="595327" y="107527"/>
                        <a:pt x="604119" y="185872"/>
                        <a:pt x="585780" y="225798"/>
                      </a:cubicBezTo>
                      <a:cubicBezTo>
                        <a:pt x="640935" y="298322"/>
                        <a:pt x="616791" y="394697"/>
                        <a:pt x="585072" y="4109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爱设计-8-6">
                  <a:extLst>
                    <a:ext uri="{FF2B5EF4-FFF2-40B4-BE49-F238E27FC236}">
                      <a16:creationId xmlns:a16="http://schemas.microsoft.com/office/drawing/2014/main" id="{FC6C46C8-03BE-3116-407C-92CD280AE3BD}"/>
                    </a:ext>
                  </a:extLst>
                </p:cNvPr>
                <p:cNvSpPr/>
                <p:nvPr/>
              </p:nvSpPr>
              <p:spPr>
                <a:xfrm>
                  <a:off x="4288826" y="1960386"/>
                  <a:ext cx="126662" cy="88231"/>
                </a:xfrm>
                <a:custGeom>
                  <a:avLst/>
                  <a:gdLst>
                    <a:gd name="connsiteX0" fmla="*/ 20323 w 126662"/>
                    <a:gd name="connsiteY0" fmla="*/ 87696 h 88231"/>
                    <a:gd name="connsiteX1" fmla="*/ 124720 w 126662"/>
                    <a:gd name="connsiteY1" fmla="*/ 10876 h 88231"/>
                    <a:gd name="connsiteX2" fmla="*/ -1943 w 126662"/>
                    <a:gd name="connsiteY2" fmla="*/ 78457 h 88231"/>
                    <a:gd name="connsiteX3" fmla="*/ 20323 w 126662"/>
                    <a:gd name="connsiteY3" fmla="*/ 87696 h 882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662" h="88231">
                      <a:moveTo>
                        <a:pt x="20323" y="87696"/>
                      </a:moveTo>
                      <a:cubicBezTo>
                        <a:pt x="29916" y="15172"/>
                        <a:pt x="76833" y="-1319"/>
                        <a:pt x="124720" y="10876"/>
                      </a:cubicBezTo>
                      <a:cubicBezTo>
                        <a:pt x="70335" y="-12729"/>
                        <a:pt x="9683" y="-4060"/>
                        <a:pt x="-1943" y="78457"/>
                      </a:cubicBezTo>
                      <a:cubicBezTo>
                        <a:pt x="5664" y="81066"/>
                        <a:pt x="13101" y="84151"/>
                        <a:pt x="20323" y="8769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爱设计-8-7">
                  <a:extLst>
                    <a:ext uri="{FF2B5EF4-FFF2-40B4-BE49-F238E27FC236}">
                      <a16:creationId xmlns:a16="http://schemas.microsoft.com/office/drawing/2014/main" id="{D9A18DCC-775A-9F06-1C85-21EE1CF499E1}"/>
                    </a:ext>
                  </a:extLst>
                </p:cNvPr>
                <p:cNvSpPr/>
                <p:nvPr/>
              </p:nvSpPr>
              <p:spPr>
                <a:xfrm>
                  <a:off x="4099251" y="2022930"/>
                  <a:ext cx="178765" cy="258918"/>
                </a:xfrm>
                <a:custGeom>
                  <a:avLst/>
                  <a:gdLst>
                    <a:gd name="connsiteX0" fmla="*/ 26171 w 178765"/>
                    <a:gd name="connsiteY0" fmla="*/ 223152 h 258918"/>
                    <a:gd name="connsiteX1" fmla="*/ 65451 w 178765"/>
                    <a:gd name="connsiteY1" fmla="*/ 125622 h 258918"/>
                    <a:gd name="connsiteX2" fmla="*/ 176823 w 178765"/>
                    <a:gd name="connsiteY2" fmla="*/ 12602 h 258918"/>
                    <a:gd name="connsiteX3" fmla="*/ 42970 w 178765"/>
                    <a:gd name="connsiteY3" fmla="*/ 117862 h 258918"/>
                    <a:gd name="connsiteX4" fmla="*/ 3675 w 178765"/>
                    <a:gd name="connsiteY4" fmla="*/ 215391 h 258918"/>
                    <a:gd name="connsiteX5" fmla="*/ 58414 w 178765"/>
                    <a:gd name="connsiteY5" fmla="*/ 258382 h 258918"/>
                    <a:gd name="connsiteX6" fmla="*/ 26171 w 178765"/>
                    <a:gd name="connsiteY6" fmla="*/ 223152 h 258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8765" h="258918">
                      <a:moveTo>
                        <a:pt x="26171" y="223152"/>
                      </a:moveTo>
                      <a:cubicBezTo>
                        <a:pt x="1611" y="167489"/>
                        <a:pt x="65451" y="125622"/>
                        <a:pt x="65451" y="125622"/>
                      </a:cubicBezTo>
                      <a:cubicBezTo>
                        <a:pt x="22968" y="43521"/>
                        <a:pt x="91181" y="-10556"/>
                        <a:pt x="176823" y="12602"/>
                      </a:cubicBezTo>
                      <a:cubicBezTo>
                        <a:pt x="81357" y="-27432"/>
                        <a:pt x="-3177" y="28693"/>
                        <a:pt x="42970" y="117862"/>
                      </a:cubicBezTo>
                      <a:cubicBezTo>
                        <a:pt x="42970" y="117862"/>
                        <a:pt x="-20869" y="159728"/>
                        <a:pt x="3675" y="215391"/>
                      </a:cubicBezTo>
                      <a:cubicBezTo>
                        <a:pt x="13344" y="237303"/>
                        <a:pt x="33854" y="254502"/>
                        <a:pt x="58414" y="258382"/>
                      </a:cubicBezTo>
                      <a:cubicBezTo>
                        <a:pt x="44109" y="250465"/>
                        <a:pt x="32792" y="238094"/>
                        <a:pt x="26171" y="22315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爱设计-8-8">
                  <a:extLst>
                    <a:ext uri="{FF2B5EF4-FFF2-40B4-BE49-F238E27FC236}">
                      <a16:creationId xmlns:a16="http://schemas.microsoft.com/office/drawing/2014/main" id="{66928E1D-D505-E50F-CEA6-DE1569E5EAD0}"/>
                    </a:ext>
                  </a:extLst>
                </p:cNvPr>
                <p:cNvSpPr/>
                <p:nvPr/>
              </p:nvSpPr>
              <p:spPr>
                <a:xfrm>
                  <a:off x="3447349" y="2623234"/>
                  <a:ext cx="2197717" cy="1668817"/>
                </a:xfrm>
                <a:custGeom>
                  <a:avLst/>
                  <a:gdLst>
                    <a:gd name="connsiteX0" fmla="*/ 50012 w 2197717"/>
                    <a:gd name="connsiteY0" fmla="*/ 0 h 1668817"/>
                    <a:gd name="connsiteX1" fmla="*/ 2089933 w 2197717"/>
                    <a:gd name="connsiteY1" fmla="*/ 0 h 1668817"/>
                    <a:gd name="connsiteX2" fmla="*/ 2197718 w 2197717"/>
                    <a:gd name="connsiteY2" fmla="*/ 107785 h 1668817"/>
                    <a:gd name="connsiteX3" fmla="*/ 2197718 w 2197717"/>
                    <a:gd name="connsiteY3" fmla="*/ 1618805 h 1668817"/>
                    <a:gd name="connsiteX4" fmla="*/ 2147706 w 2197717"/>
                    <a:gd name="connsiteY4" fmla="*/ 1668817 h 1668817"/>
                    <a:gd name="connsiteX5" fmla="*/ 50012 w 2197717"/>
                    <a:gd name="connsiteY5" fmla="*/ 1668817 h 1668817"/>
                    <a:gd name="connsiteX6" fmla="*/ 0 w 2197717"/>
                    <a:gd name="connsiteY6" fmla="*/ 1618805 h 1668817"/>
                    <a:gd name="connsiteX7" fmla="*/ 0 w 2197717"/>
                    <a:gd name="connsiteY7" fmla="*/ 50012 h 1668817"/>
                    <a:gd name="connsiteX8" fmla="*/ 50012 w 2197717"/>
                    <a:gd name="connsiteY8" fmla="*/ 0 h 16688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97717" h="1668817">
                      <a:moveTo>
                        <a:pt x="50012" y="0"/>
                      </a:moveTo>
                      <a:lnTo>
                        <a:pt x="2089933" y="0"/>
                      </a:lnTo>
                      <a:cubicBezTo>
                        <a:pt x="2149461" y="0"/>
                        <a:pt x="2197718" y="48257"/>
                        <a:pt x="2197718" y="107785"/>
                      </a:cubicBezTo>
                      <a:lnTo>
                        <a:pt x="2197718" y="1618805"/>
                      </a:lnTo>
                      <a:cubicBezTo>
                        <a:pt x="2197718" y="1646429"/>
                        <a:pt x="2175330" y="1668817"/>
                        <a:pt x="2147706" y="1668817"/>
                      </a:cubicBezTo>
                      <a:lnTo>
                        <a:pt x="50012" y="1668817"/>
                      </a:lnTo>
                      <a:cubicBezTo>
                        <a:pt x="22389" y="1668817"/>
                        <a:pt x="0" y="1646429"/>
                        <a:pt x="0" y="1618805"/>
                      </a:cubicBezTo>
                      <a:lnTo>
                        <a:pt x="0" y="50012"/>
                      </a:lnTo>
                      <a:cubicBezTo>
                        <a:pt x="0" y="22392"/>
                        <a:pt x="22389" y="0"/>
                        <a:pt x="50012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爱设计-8-9">
                  <a:extLst>
                    <a:ext uri="{FF2B5EF4-FFF2-40B4-BE49-F238E27FC236}">
                      <a16:creationId xmlns:a16="http://schemas.microsoft.com/office/drawing/2014/main" id="{C12F6345-9B9D-7CCA-A383-2463B4F8F262}"/>
                    </a:ext>
                  </a:extLst>
                </p:cNvPr>
                <p:cNvSpPr/>
                <p:nvPr/>
              </p:nvSpPr>
              <p:spPr>
                <a:xfrm>
                  <a:off x="4344690" y="3606487"/>
                  <a:ext cx="309526" cy="320568"/>
                </a:xfrm>
                <a:custGeom>
                  <a:avLst/>
                  <a:gdLst>
                    <a:gd name="connsiteX0" fmla="*/ 307584 w 309526"/>
                    <a:gd name="connsiteY0" fmla="*/ 309937 h 320568"/>
                    <a:gd name="connsiteX1" fmla="*/ 263561 w 309526"/>
                    <a:gd name="connsiteY1" fmla="*/ 319175 h 320568"/>
                    <a:gd name="connsiteX2" fmla="*/ 166386 w 309526"/>
                    <a:gd name="connsiteY2" fmla="*/ 314556 h 320568"/>
                    <a:gd name="connsiteX3" fmla="*/ 76354 w 309526"/>
                    <a:gd name="connsiteY3" fmla="*/ 288534 h 320568"/>
                    <a:gd name="connsiteX4" fmla="*/ -419 w 309526"/>
                    <a:gd name="connsiteY4" fmla="*/ 214409 h 320568"/>
                    <a:gd name="connsiteX5" fmla="*/ 27297 w 309526"/>
                    <a:gd name="connsiteY5" fmla="*/ 73796 h 320568"/>
                    <a:gd name="connsiteX6" fmla="*/ 112601 w 309526"/>
                    <a:gd name="connsiteY6" fmla="*/ 1934 h 320568"/>
                    <a:gd name="connsiteX7" fmla="*/ 253722 w 309526"/>
                    <a:gd name="connsiteY7" fmla="*/ 136342 h 320568"/>
                    <a:gd name="connsiteX8" fmla="*/ 293017 w 309526"/>
                    <a:gd name="connsiteY8" fmla="*/ 154434 h 3205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9526" h="320568">
                      <a:moveTo>
                        <a:pt x="307584" y="309937"/>
                      </a:moveTo>
                      <a:cubicBezTo>
                        <a:pt x="307584" y="309937"/>
                        <a:pt x="304412" y="319360"/>
                        <a:pt x="263561" y="319175"/>
                      </a:cubicBezTo>
                      <a:cubicBezTo>
                        <a:pt x="222711" y="318991"/>
                        <a:pt x="198890" y="323179"/>
                        <a:pt x="166386" y="314556"/>
                      </a:cubicBezTo>
                      <a:cubicBezTo>
                        <a:pt x="133881" y="305933"/>
                        <a:pt x="105564" y="304779"/>
                        <a:pt x="76354" y="288534"/>
                      </a:cubicBezTo>
                      <a:cubicBezTo>
                        <a:pt x="47145" y="272289"/>
                        <a:pt x="5956" y="233102"/>
                        <a:pt x="-419" y="214409"/>
                      </a:cubicBezTo>
                      <a:cubicBezTo>
                        <a:pt x="-6794" y="195716"/>
                        <a:pt x="7680" y="118773"/>
                        <a:pt x="27297" y="73796"/>
                      </a:cubicBezTo>
                      <a:cubicBezTo>
                        <a:pt x="46914" y="28819"/>
                        <a:pt x="88888" y="-10985"/>
                        <a:pt x="112601" y="1934"/>
                      </a:cubicBezTo>
                      <a:cubicBezTo>
                        <a:pt x="136313" y="14853"/>
                        <a:pt x="247532" y="131183"/>
                        <a:pt x="253722" y="136342"/>
                      </a:cubicBezTo>
                      <a:cubicBezTo>
                        <a:pt x="259912" y="141500"/>
                        <a:pt x="293017" y="154434"/>
                        <a:pt x="293017" y="1544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爱设计-8-10">
                  <a:extLst>
                    <a:ext uri="{FF2B5EF4-FFF2-40B4-BE49-F238E27FC236}">
                      <a16:creationId xmlns:a16="http://schemas.microsoft.com/office/drawing/2014/main" id="{56192246-CD53-CF91-8CC2-2A99F7D73F5C}"/>
                    </a:ext>
                  </a:extLst>
                </p:cNvPr>
                <p:cNvSpPr/>
                <p:nvPr/>
              </p:nvSpPr>
              <p:spPr>
                <a:xfrm>
                  <a:off x="3534917" y="2753606"/>
                  <a:ext cx="1806243" cy="951490"/>
                </a:xfrm>
                <a:custGeom>
                  <a:avLst/>
                  <a:gdLst>
                    <a:gd name="connsiteX0" fmla="*/ 889762 w 1806243"/>
                    <a:gd name="connsiteY0" fmla="*/ 88141 h 951490"/>
                    <a:gd name="connsiteX1" fmla="*/ 851791 w 1806243"/>
                    <a:gd name="connsiteY1" fmla="*/ 95563 h 951490"/>
                    <a:gd name="connsiteX2" fmla="*/ 713887 w 1806243"/>
                    <a:gd name="connsiteY2" fmla="*/ 172737 h 951490"/>
                    <a:gd name="connsiteX3" fmla="*/ 589165 w 1806243"/>
                    <a:gd name="connsiteY3" fmla="*/ 277627 h 951490"/>
                    <a:gd name="connsiteX4" fmla="*/ 461948 w 1806243"/>
                    <a:gd name="connsiteY4" fmla="*/ 421782 h 951490"/>
                    <a:gd name="connsiteX5" fmla="*/ 378938 w 1806243"/>
                    <a:gd name="connsiteY5" fmla="*/ 509703 h 951490"/>
                    <a:gd name="connsiteX6" fmla="*/ 283657 w 1806243"/>
                    <a:gd name="connsiteY6" fmla="*/ 93623 h 951490"/>
                    <a:gd name="connsiteX7" fmla="*/ -1943 w 1806243"/>
                    <a:gd name="connsiteY7" fmla="*/ 131609 h 951490"/>
                    <a:gd name="connsiteX8" fmla="*/ 41171 w 1806243"/>
                    <a:gd name="connsiteY8" fmla="*/ 465096 h 951490"/>
                    <a:gd name="connsiteX9" fmla="*/ 66793 w 1806243"/>
                    <a:gd name="connsiteY9" fmla="*/ 651148 h 951490"/>
                    <a:gd name="connsiteX10" fmla="*/ 111447 w 1806243"/>
                    <a:gd name="connsiteY10" fmla="*/ 811701 h 951490"/>
                    <a:gd name="connsiteX11" fmla="*/ 190746 w 1806243"/>
                    <a:gd name="connsiteY11" fmla="*/ 918931 h 951490"/>
                    <a:gd name="connsiteX12" fmla="*/ 313020 w 1806243"/>
                    <a:gd name="connsiteY12" fmla="*/ 949727 h 951490"/>
                    <a:gd name="connsiteX13" fmla="*/ 380555 w 1806243"/>
                    <a:gd name="connsiteY13" fmla="*/ 928170 h 951490"/>
                    <a:gd name="connsiteX14" fmla="*/ 462749 w 1806243"/>
                    <a:gd name="connsiteY14" fmla="*/ 893063 h 951490"/>
                    <a:gd name="connsiteX15" fmla="*/ 524340 w 1806243"/>
                    <a:gd name="connsiteY15" fmla="*/ 866132 h 951490"/>
                    <a:gd name="connsiteX16" fmla="*/ 1440157 w 1806243"/>
                    <a:gd name="connsiteY16" fmla="*/ 929710 h 951490"/>
                    <a:gd name="connsiteX17" fmla="*/ 1538334 w 1806243"/>
                    <a:gd name="connsiteY17" fmla="*/ 920240 h 951490"/>
                    <a:gd name="connsiteX18" fmla="*/ 1804301 w 1806243"/>
                    <a:gd name="connsiteY18" fmla="*/ 586200 h 951490"/>
                    <a:gd name="connsiteX19" fmla="*/ 1615801 w 1806243"/>
                    <a:gd name="connsiteY19" fmla="*/ 227769 h 951490"/>
                    <a:gd name="connsiteX20" fmla="*/ 1408853 w 1806243"/>
                    <a:gd name="connsiteY20" fmla="*/ 58131 h 951490"/>
                    <a:gd name="connsiteX21" fmla="*/ 1188972 w 1806243"/>
                    <a:gd name="connsiteY21" fmla="*/ 543 h 951490"/>
                    <a:gd name="connsiteX22" fmla="*/ 998902 w 1806243"/>
                    <a:gd name="connsiteY22" fmla="*/ 95902 h 951490"/>
                    <a:gd name="connsiteX23" fmla="*/ 914629 w 1806243"/>
                    <a:gd name="connsiteY23" fmla="*/ 102061 h 951490"/>
                    <a:gd name="connsiteX24" fmla="*/ 889762 w 1806243"/>
                    <a:gd name="connsiteY24" fmla="*/ 88141 h 9514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1806243" h="951490">
                      <a:moveTo>
                        <a:pt x="889762" y="88141"/>
                      </a:moveTo>
                      <a:cubicBezTo>
                        <a:pt x="888622" y="87433"/>
                        <a:pt x="882509" y="86386"/>
                        <a:pt x="851791" y="95563"/>
                      </a:cubicBezTo>
                      <a:cubicBezTo>
                        <a:pt x="821072" y="104740"/>
                        <a:pt x="738262" y="155414"/>
                        <a:pt x="713887" y="172737"/>
                      </a:cubicBezTo>
                      <a:cubicBezTo>
                        <a:pt x="689512" y="190060"/>
                        <a:pt x="604671" y="261552"/>
                        <a:pt x="589165" y="277627"/>
                      </a:cubicBezTo>
                      <a:cubicBezTo>
                        <a:pt x="573659" y="293702"/>
                        <a:pt x="464889" y="418410"/>
                        <a:pt x="461948" y="421782"/>
                      </a:cubicBezTo>
                      <a:cubicBezTo>
                        <a:pt x="459007" y="425154"/>
                        <a:pt x="378938" y="509703"/>
                        <a:pt x="378938" y="509703"/>
                      </a:cubicBezTo>
                      <a:lnTo>
                        <a:pt x="283657" y="93623"/>
                      </a:lnTo>
                      <a:lnTo>
                        <a:pt x="-1943" y="131609"/>
                      </a:lnTo>
                      <a:lnTo>
                        <a:pt x="41171" y="465096"/>
                      </a:lnTo>
                      <a:cubicBezTo>
                        <a:pt x="41171" y="465096"/>
                        <a:pt x="62621" y="643172"/>
                        <a:pt x="66793" y="651148"/>
                      </a:cubicBezTo>
                      <a:cubicBezTo>
                        <a:pt x="70966" y="659124"/>
                        <a:pt x="104780" y="796827"/>
                        <a:pt x="111447" y="811701"/>
                      </a:cubicBezTo>
                      <a:cubicBezTo>
                        <a:pt x="118114" y="826575"/>
                        <a:pt x="152390" y="891539"/>
                        <a:pt x="190746" y="918931"/>
                      </a:cubicBezTo>
                      <a:cubicBezTo>
                        <a:pt x="229102" y="946324"/>
                        <a:pt x="289292" y="954347"/>
                        <a:pt x="313020" y="949727"/>
                      </a:cubicBezTo>
                      <a:cubicBezTo>
                        <a:pt x="336748" y="945108"/>
                        <a:pt x="380555" y="928170"/>
                        <a:pt x="380555" y="928170"/>
                      </a:cubicBezTo>
                      <a:lnTo>
                        <a:pt x="462749" y="893063"/>
                      </a:lnTo>
                      <a:lnTo>
                        <a:pt x="524340" y="866132"/>
                      </a:lnTo>
                      <a:lnTo>
                        <a:pt x="1440157" y="929710"/>
                      </a:lnTo>
                      <a:lnTo>
                        <a:pt x="1538334" y="920240"/>
                      </a:lnTo>
                      <a:lnTo>
                        <a:pt x="1804301" y="586200"/>
                      </a:lnTo>
                      <a:cubicBezTo>
                        <a:pt x="1804301" y="586200"/>
                        <a:pt x="1688355" y="290392"/>
                        <a:pt x="1615801" y="227769"/>
                      </a:cubicBezTo>
                      <a:cubicBezTo>
                        <a:pt x="1543246" y="165146"/>
                        <a:pt x="1489153" y="90728"/>
                        <a:pt x="1408853" y="58131"/>
                      </a:cubicBezTo>
                      <a:cubicBezTo>
                        <a:pt x="1328554" y="25534"/>
                        <a:pt x="1229114" y="-6910"/>
                        <a:pt x="1188972" y="543"/>
                      </a:cubicBezTo>
                      <a:cubicBezTo>
                        <a:pt x="1126580" y="51926"/>
                        <a:pt x="1038705" y="90020"/>
                        <a:pt x="998902" y="95902"/>
                      </a:cubicBezTo>
                      <a:cubicBezTo>
                        <a:pt x="959098" y="101784"/>
                        <a:pt x="930135" y="104047"/>
                        <a:pt x="914629" y="102061"/>
                      </a:cubicBezTo>
                      <a:cubicBezTo>
                        <a:pt x="899123" y="100075"/>
                        <a:pt x="889762" y="88141"/>
                        <a:pt x="889762" y="8814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爱设计-8-11">
                  <a:extLst>
                    <a:ext uri="{FF2B5EF4-FFF2-40B4-BE49-F238E27FC236}">
                      <a16:creationId xmlns:a16="http://schemas.microsoft.com/office/drawing/2014/main" id="{CF9331E9-400B-0CB2-6E5B-E7A3D8E4016F}"/>
                    </a:ext>
                  </a:extLst>
                </p:cNvPr>
                <p:cNvSpPr/>
                <p:nvPr/>
              </p:nvSpPr>
              <p:spPr>
                <a:xfrm>
                  <a:off x="3914874" y="2841809"/>
                  <a:ext cx="525697" cy="440422"/>
                </a:xfrm>
                <a:custGeom>
                  <a:avLst/>
                  <a:gdLst>
                    <a:gd name="connsiteX0" fmla="*/ 48223 w 525697"/>
                    <a:gd name="connsiteY0" fmla="*/ 403485 h 440422"/>
                    <a:gd name="connsiteX1" fmla="*/ 126922 w 525697"/>
                    <a:gd name="connsiteY1" fmla="*/ 326712 h 440422"/>
                    <a:gd name="connsiteX2" fmla="*/ 381079 w 525697"/>
                    <a:gd name="connsiteY2" fmla="*/ 89585 h 440422"/>
                    <a:gd name="connsiteX3" fmla="*/ 523755 w 525697"/>
                    <a:gd name="connsiteY3" fmla="*/ 13874 h 440422"/>
                    <a:gd name="connsiteX4" fmla="*/ 502783 w 525697"/>
                    <a:gd name="connsiteY4" fmla="*/ -92 h 440422"/>
                    <a:gd name="connsiteX5" fmla="*/ 464812 w 525697"/>
                    <a:gd name="connsiteY5" fmla="*/ 7330 h 440422"/>
                    <a:gd name="connsiteX6" fmla="*/ 326909 w 525697"/>
                    <a:gd name="connsiteY6" fmla="*/ 84504 h 440422"/>
                    <a:gd name="connsiteX7" fmla="*/ 202186 w 525697"/>
                    <a:gd name="connsiteY7" fmla="*/ 189394 h 440422"/>
                    <a:gd name="connsiteX8" fmla="*/ 66994 w 525697"/>
                    <a:gd name="connsiteY8" fmla="*/ 345158 h 440422"/>
                    <a:gd name="connsiteX9" fmla="*/ -1943 w 525697"/>
                    <a:gd name="connsiteY9" fmla="*/ 439886 h 440422"/>
                    <a:gd name="connsiteX10" fmla="*/ 48223 w 525697"/>
                    <a:gd name="connsiteY10" fmla="*/ 403485 h 4404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25697" h="440422">
                      <a:moveTo>
                        <a:pt x="48223" y="403485"/>
                      </a:moveTo>
                      <a:cubicBezTo>
                        <a:pt x="75262" y="379342"/>
                        <a:pt x="97173" y="359217"/>
                        <a:pt x="126922" y="326712"/>
                      </a:cubicBezTo>
                      <a:cubicBezTo>
                        <a:pt x="185865" y="262364"/>
                        <a:pt x="240527" y="182911"/>
                        <a:pt x="381079" y="89585"/>
                      </a:cubicBezTo>
                      <a:cubicBezTo>
                        <a:pt x="404714" y="73895"/>
                        <a:pt x="489833" y="26454"/>
                        <a:pt x="523755" y="13874"/>
                      </a:cubicBezTo>
                      <a:cubicBezTo>
                        <a:pt x="516687" y="9778"/>
                        <a:pt x="502783" y="-92"/>
                        <a:pt x="502783" y="-92"/>
                      </a:cubicBezTo>
                      <a:cubicBezTo>
                        <a:pt x="501643" y="-800"/>
                        <a:pt x="495531" y="-1847"/>
                        <a:pt x="464812" y="7330"/>
                      </a:cubicBezTo>
                      <a:cubicBezTo>
                        <a:pt x="434093" y="16507"/>
                        <a:pt x="351268" y="67181"/>
                        <a:pt x="326909" y="84504"/>
                      </a:cubicBezTo>
                      <a:cubicBezTo>
                        <a:pt x="302550" y="101826"/>
                        <a:pt x="217692" y="173319"/>
                        <a:pt x="202186" y="189394"/>
                      </a:cubicBezTo>
                      <a:cubicBezTo>
                        <a:pt x="186681" y="205469"/>
                        <a:pt x="69934" y="341832"/>
                        <a:pt x="66994" y="345158"/>
                      </a:cubicBezTo>
                      <a:cubicBezTo>
                        <a:pt x="65608" y="346698"/>
                        <a:pt x="17366" y="419468"/>
                        <a:pt x="-1943" y="439886"/>
                      </a:cubicBezTo>
                      <a:cubicBezTo>
                        <a:pt x="-1927" y="439917"/>
                        <a:pt x="19275" y="429323"/>
                        <a:pt x="48223" y="40348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5" name="爱设计-8-12">
                  <a:extLst>
                    <a:ext uri="{FF2B5EF4-FFF2-40B4-BE49-F238E27FC236}">
                      <a16:creationId xmlns:a16="http://schemas.microsoft.com/office/drawing/2014/main" id="{B18C27FF-714A-1ADB-4B75-CDD3B5155849}"/>
                    </a:ext>
                  </a:extLst>
                </p:cNvPr>
                <p:cNvSpPr/>
                <p:nvPr/>
              </p:nvSpPr>
              <p:spPr>
                <a:xfrm>
                  <a:off x="3534994" y="2878684"/>
                  <a:ext cx="315517" cy="826428"/>
                </a:xfrm>
                <a:custGeom>
                  <a:avLst/>
                  <a:gdLst>
                    <a:gd name="connsiteX0" fmla="*/ 237863 w 315517"/>
                    <a:gd name="connsiteY0" fmla="*/ 793854 h 826428"/>
                    <a:gd name="connsiteX1" fmla="*/ 158580 w 315517"/>
                    <a:gd name="connsiteY1" fmla="*/ 686623 h 826428"/>
                    <a:gd name="connsiteX2" fmla="*/ 113926 w 315517"/>
                    <a:gd name="connsiteY2" fmla="*/ 526070 h 826428"/>
                    <a:gd name="connsiteX3" fmla="*/ 44251 w 315517"/>
                    <a:gd name="connsiteY3" fmla="*/ -536 h 826428"/>
                    <a:gd name="connsiteX4" fmla="*/ -1943 w 315517"/>
                    <a:gd name="connsiteY4" fmla="*/ 6547 h 826428"/>
                    <a:gd name="connsiteX5" fmla="*/ 40971 w 315517"/>
                    <a:gd name="connsiteY5" fmla="*/ 347748 h 826428"/>
                    <a:gd name="connsiteX6" fmla="*/ 104472 w 315517"/>
                    <a:gd name="connsiteY6" fmla="*/ 686639 h 826428"/>
                    <a:gd name="connsiteX7" fmla="*/ 183771 w 315517"/>
                    <a:gd name="connsiteY7" fmla="*/ 793869 h 826428"/>
                    <a:gd name="connsiteX8" fmla="*/ 306045 w 315517"/>
                    <a:gd name="connsiteY8" fmla="*/ 824665 h 826428"/>
                    <a:gd name="connsiteX9" fmla="*/ 313575 w 315517"/>
                    <a:gd name="connsiteY9" fmla="*/ 822971 h 826428"/>
                    <a:gd name="connsiteX10" fmla="*/ 237863 w 315517"/>
                    <a:gd name="connsiteY10" fmla="*/ 793854 h 8264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5517" h="826428">
                      <a:moveTo>
                        <a:pt x="237863" y="793854"/>
                      </a:moveTo>
                      <a:cubicBezTo>
                        <a:pt x="199523" y="766461"/>
                        <a:pt x="166079" y="701082"/>
                        <a:pt x="158580" y="686623"/>
                      </a:cubicBezTo>
                      <a:cubicBezTo>
                        <a:pt x="130341" y="632176"/>
                        <a:pt x="115605" y="534924"/>
                        <a:pt x="113926" y="526070"/>
                      </a:cubicBezTo>
                      <a:cubicBezTo>
                        <a:pt x="78419" y="342559"/>
                        <a:pt x="44251" y="-536"/>
                        <a:pt x="44251" y="-536"/>
                      </a:cubicBezTo>
                      <a:lnTo>
                        <a:pt x="-1943" y="6547"/>
                      </a:lnTo>
                      <a:cubicBezTo>
                        <a:pt x="-1943" y="6547"/>
                        <a:pt x="28176" y="262736"/>
                        <a:pt x="40971" y="347748"/>
                      </a:cubicBezTo>
                      <a:cubicBezTo>
                        <a:pt x="53767" y="432759"/>
                        <a:pt x="97774" y="671764"/>
                        <a:pt x="104472" y="686639"/>
                      </a:cubicBezTo>
                      <a:cubicBezTo>
                        <a:pt x="111170" y="701513"/>
                        <a:pt x="145415" y="766476"/>
                        <a:pt x="183771" y="793869"/>
                      </a:cubicBezTo>
                      <a:cubicBezTo>
                        <a:pt x="222127" y="821262"/>
                        <a:pt x="282317" y="829284"/>
                        <a:pt x="306045" y="824665"/>
                      </a:cubicBezTo>
                      <a:cubicBezTo>
                        <a:pt x="308370" y="824218"/>
                        <a:pt x="310911" y="823633"/>
                        <a:pt x="313575" y="822971"/>
                      </a:cubicBezTo>
                      <a:cubicBezTo>
                        <a:pt x="288353" y="818675"/>
                        <a:pt x="259605" y="809390"/>
                        <a:pt x="237863" y="7938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爱设计-8-13">
                  <a:extLst>
                    <a:ext uri="{FF2B5EF4-FFF2-40B4-BE49-F238E27FC236}">
                      <a16:creationId xmlns:a16="http://schemas.microsoft.com/office/drawing/2014/main" id="{60257838-4A3B-C6B5-2D20-E6BC8245007B}"/>
                    </a:ext>
                  </a:extLst>
                </p:cNvPr>
                <p:cNvSpPr/>
                <p:nvPr/>
              </p:nvSpPr>
              <p:spPr>
                <a:xfrm>
                  <a:off x="3476262" y="2428936"/>
                  <a:ext cx="449406" cy="446683"/>
                </a:xfrm>
                <a:custGeom>
                  <a:avLst/>
                  <a:gdLst>
                    <a:gd name="connsiteX0" fmla="*/ 75482 w 449406"/>
                    <a:gd name="connsiteY0" fmla="*/ 446148 h 446683"/>
                    <a:gd name="connsiteX1" fmla="*/ 65597 w 449406"/>
                    <a:gd name="connsiteY1" fmla="*/ 387421 h 446683"/>
                    <a:gd name="connsiteX2" fmla="*/ 30644 w 449406"/>
                    <a:gd name="connsiteY2" fmla="*/ 322241 h 446683"/>
                    <a:gd name="connsiteX3" fmla="*/ -1014 w 449406"/>
                    <a:gd name="connsiteY3" fmla="*/ 238616 h 446683"/>
                    <a:gd name="connsiteX4" fmla="*/ 25901 w 449406"/>
                    <a:gd name="connsiteY4" fmla="*/ 174530 h 446683"/>
                    <a:gd name="connsiteX5" fmla="*/ 65597 w 449406"/>
                    <a:gd name="connsiteY5" fmla="*/ 185001 h 446683"/>
                    <a:gd name="connsiteX6" fmla="*/ 97147 w 449406"/>
                    <a:gd name="connsiteY6" fmla="*/ 156053 h 446683"/>
                    <a:gd name="connsiteX7" fmla="*/ 133424 w 449406"/>
                    <a:gd name="connsiteY7" fmla="*/ 172806 h 446683"/>
                    <a:gd name="connsiteX8" fmla="*/ 175984 w 449406"/>
                    <a:gd name="connsiteY8" fmla="*/ 142349 h 446683"/>
                    <a:gd name="connsiteX9" fmla="*/ 213817 w 449406"/>
                    <a:gd name="connsiteY9" fmla="*/ 165445 h 446683"/>
                    <a:gd name="connsiteX10" fmla="*/ 213817 w 449406"/>
                    <a:gd name="connsiteY10" fmla="*/ 51501 h 446683"/>
                    <a:gd name="connsiteX11" fmla="*/ 248677 w 449406"/>
                    <a:gd name="connsiteY11" fmla="*/ -358 h 446683"/>
                    <a:gd name="connsiteX12" fmla="*/ 293192 w 449406"/>
                    <a:gd name="connsiteY12" fmla="*/ 48668 h 446683"/>
                    <a:gd name="connsiteX13" fmla="*/ 300691 w 449406"/>
                    <a:gd name="connsiteY13" fmla="*/ 174653 h 446683"/>
                    <a:gd name="connsiteX14" fmla="*/ 307343 w 449406"/>
                    <a:gd name="connsiteY14" fmla="*/ 251642 h 446683"/>
                    <a:gd name="connsiteX15" fmla="*/ 319661 w 449406"/>
                    <a:gd name="connsiteY15" fmla="*/ 251781 h 446683"/>
                    <a:gd name="connsiteX16" fmla="*/ 384979 w 449406"/>
                    <a:gd name="connsiteY16" fmla="*/ 187957 h 446683"/>
                    <a:gd name="connsiteX17" fmla="*/ 444476 w 449406"/>
                    <a:gd name="connsiteY17" fmla="*/ 197103 h 446683"/>
                    <a:gd name="connsiteX18" fmla="*/ 423443 w 449406"/>
                    <a:gd name="connsiteY18" fmla="*/ 260743 h 446683"/>
                    <a:gd name="connsiteX19" fmla="*/ 354922 w 449406"/>
                    <a:gd name="connsiteY19" fmla="*/ 359458 h 446683"/>
                    <a:gd name="connsiteX20" fmla="*/ 317382 w 449406"/>
                    <a:gd name="connsiteY20" fmla="*/ 417708 h 4466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449406" h="446683">
                      <a:moveTo>
                        <a:pt x="75482" y="446148"/>
                      </a:moveTo>
                      <a:cubicBezTo>
                        <a:pt x="74189" y="444808"/>
                        <a:pt x="78731" y="412072"/>
                        <a:pt x="65597" y="387421"/>
                      </a:cubicBezTo>
                      <a:cubicBezTo>
                        <a:pt x="52463" y="362769"/>
                        <a:pt x="43085" y="340673"/>
                        <a:pt x="30644" y="322241"/>
                      </a:cubicBezTo>
                      <a:cubicBezTo>
                        <a:pt x="18202" y="303810"/>
                        <a:pt x="1172" y="258525"/>
                        <a:pt x="-1014" y="238616"/>
                      </a:cubicBezTo>
                      <a:cubicBezTo>
                        <a:pt x="-3201" y="218706"/>
                        <a:pt x="-3971" y="179735"/>
                        <a:pt x="25901" y="174530"/>
                      </a:cubicBezTo>
                      <a:cubicBezTo>
                        <a:pt x="55773" y="169326"/>
                        <a:pt x="65597" y="185001"/>
                        <a:pt x="65597" y="185001"/>
                      </a:cubicBezTo>
                      <a:cubicBezTo>
                        <a:pt x="78931" y="157007"/>
                        <a:pt x="84675" y="155175"/>
                        <a:pt x="97147" y="156053"/>
                      </a:cubicBezTo>
                      <a:cubicBezTo>
                        <a:pt x="109619" y="156930"/>
                        <a:pt x="129021" y="161596"/>
                        <a:pt x="133424" y="172806"/>
                      </a:cubicBezTo>
                      <a:cubicBezTo>
                        <a:pt x="147975" y="147291"/>
                        <a:pt x="150239" y="138130"/>
                        <a:pt x="175984" y="142349"/>
                      </a:cubicBezTo>
                      <a:cubicBezTo>
                        <a:pt x="191151" y="144744"/>
                        <a:pt x="204747" y="153049"/>
                        <a:pt x="213817" y="165445"/>
                      </a:cubicBezTo>
                      <a:cubicBezTo>
                        <a:pt x="211799" y="126443"/>
                        <a:pt x="209875" y="71272"/>
                        <a:pt x="213817" y="51501"/>
                      </a:cubicBezTo>
                      <a:cubicBezTo>
                        <a:pt x="217758" y="31731"/>
                        <a:pt x="220591" y="-3330"/>
                        <a:pt x="248677" y="-358"/>
                      </a:cubicBezTo>
                      <a:cubicBezTo>
                        <a:pt x="276763" y="2613"/>
                        <a:pt x="291714" y="24186"/>
                        <a:pt x="293192" y="48668"/>
                      </a:cubicBezTo>
                      <a:cubicBezTo>
                        <a:pt x="294670" y="73151"/>
                        <a:pt x="300691" y="174653"/>
                        <a:pt x="300691" y="174653"/>
                      </a:cubicBezTo>
                      <a:lnTo>
                        <a:pt x="307343" y="251642"/>
                      </a:lnTo>
                      <a:cubicBezTo>
                        <a:pt x="307343" y="251642"/>
                        <a:pt x="313194" y="259341"/>
                        <a:pt x="319661" y="251781"/>
                      </a:cubicBezTo>
                      <a:cubicBezTo>
                        <a:pt x="326128" y="244221"/>
                        <a:pt x="367395" y="195810"/>
                        <a:pt x="384979" y="187957"/>
                      </a:cubicBezTo>
                      <a:cubicBezTo>
                        <a:pt x="402563" y="180104"/>
                        <a:pt x="434575" y="179935"/>
                        <a:pt x="444476" y="197103"/>
                      </a:cubicBezTo>
                      <a:cubicBezTo>
                        <a:pt x="454377" y="214272"/>
                        <a:pt x="437686" y="247485"/>
                        <a:pt x="423443" y="260743"/>
                      </a:cubicBezTo>
                      <a:cubicBezTo>
                        <a:pt x="409200" y="274000"/>
                        <a:pt x="360943" y="349342"/>
                        <a:pt x="354922" y="359458"/>
                      </a:cubicBezTo>
                      <a:cubicBezTo>
                        <a:pt x="348902" y="369574"/>
                        <a:pt x="317382" y="417708"/>
                        <a:pt x="317382" y="41770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爱设计-8-14">
                  <a:extLst>
                    <a:ext uri="{FF2B5EF4-FFF2-40B4-BE49-F238E27FC236}">
                      <a16:creationId xmlns:a16="http://schemas.microsoft.com/office/drawing/2014/main" id="{04AEC5D4-287D-740A-EAE8-0A703CDCC96D}"/>
                    </a:ext>
                  </a:extLst>
                </p:cNvPr>
                <p:cNvSpPr/>
                <p:nvPr/>
              </p:nvSpPr>
              <p:spPr>
                <a:xfrm>
                  <a:off x="4030431" y="3236562"/>
                  <a:ext cx="889439" cy="595802"/>
                </a:xfrm>
                <a:custGeom>
                  <a:avLst/>
                  <a:gdLst>
                    <a:gd name="connsiteX0" fmla="*/ 79608 w 889439"/>
                    <a:gd name="connsiteY0" fmla="*/ 112622 h 595802"/>
                    <a:gd name="connsiteX1" fmla="*/ 34246 w 889439"/>
                    <a:gd name="connsiteY1" fmla="*/ 151794 h 595802"/>
                    <a:gd name="connsiteX2" fmla="*/ 247 w 889439"/>
                    <a:gd name="connsiteY2" fmla="*/ 164974 h 595802"/>
                    <a:gd name="connsiteX3" fmla="*/ 6914 w 889439"/>
                    <a:gd name="connsiteY3" fmla="*/ 237437 h 595802"/>
                    <a:gd name="connsiteX4" fmla="*/ 69461 w 889439"/>
                    <a:gd name="connsiteY4" fmla="*/ 576189 h 595802"/>
                    <a:gd name="connsiteX5" fmla="*/ 95498 w 889439"/>
                    <a:gd name="connsiteY5" fmla="*/ 586967 h 595802"/>
                    <a:gd name="connsiteX6" fmla="*/ 665449 w 889439"/>
                    <a:gd name="connsiteY6" fmla="*/ 595267 h 595802"/>
                    <a:gd name="connsiteX7" fmla="*/ 877570 w 889439"/>
                    <a:gd name="connsiteY7" fmla="*/ 445661 h 595802"/>
                    <a:gd name="connsiteX8" fmla="*/ 887117 w 889439"/>
                    <a:gd name="connsiteY8" fmla="*/ 420224 h 595802"/>
                    <a:gd name="connsiteX9" fmla="*/ 814331 w 889439"/>
                    <a:gd name="connsiteY9" fmla="*/ 34339 h 595802"/>
                    <a:gd name="connsiteX10" fmla="*/ 806324 w 889439"/>
                    <a:gd name="connsiteY10" fmla="*/ 11596 h 595802"/>
                    <a:gd name="connsiteX11" fmla="*/ 771525 w 889439"/>
                    <a:gd name="connsiteY11" fmla="*/ 14568 h 595802"/>
                    <a:gd name="connsiteX12" fmla="*/ 721282 w 889439"/>
                    <a:gd name="connsiteY12" fmla="*/ -291 h 595802"/>
                    <a:gd name="connsiteX13" fmla="*/ 701403 w 889439"/>
                    <a:gd name="connsiteY13" fmla="*/ 3251 h 595802"/>
                    <a:gd name="connsiteX14" fmla="*/ 403409 w 889439"/>
                    <a:gd name="connsiteY14" fmla="*/ 120413 h 5958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89439" h="595802">
                      <a:moveTo>
                        <a:pt x="79608" y="112622"/>
                      </a:moveTo>
                      <a:cubicBezTo>
                        <a:pt x="73710" y="114392"/>
                        <a:pt x="41221" y="144049"/>
                        <a:pt x="34246" y="151794"/>
                      </a:cubicBezTo>
                      <a:cubicBezTo>
                        <a:pt x="15260" y="152995"/>
                        <a:pt x="7746" y="152564"/>
                        <a:pt x="247" y="164974"/>
                      </a:cubicBezTo>
                      <a:cubicBezTo>
                        <a:pt x="-7252" y="177385"/>
                        <a:pt x="6914" y="237437"/>
                        <a:pt x="6914" y="237437"/>
                      </a:cubicBezTo>
                      <a:cubicBezTo>
                        <a:pt x="6914" y="237437"/>
                        <a:pt x="68829" y="574957"/>
                        <a:pt x="69461" y="576189"/>
                      </a:cubicBezTo>
                      <a:cubicBezTo>
                        <a:pt x="70092" y="577421"/>
                        <a:pt x="67598" y="586444"/>
                        <a:pt x="95498" y="586967"/>
                      </a:cubicBezTo>
                      <a:cubicBezTo>
                        <a:pt x="123399" y="587491"/>
                        <a:pt x="665449" y="595267"/>
                        <a:pt x="665449" y="595267"/>
                      </a:cubicBezTo>
                      <a:lnTo>
                        <a:pt x="877570" y="445661"/>
                      </a:lnTo>
                      <a:cubicBezTo>
                        <a:pt x="877570" y="445661"/>
                        <a:pt x="889780" y="434883"/>
                        <a:pt x="887117" y="420224"/>
                      </a:cubicBezTo>
                      <a:cubicBezTo>
                        <a:pt x="884453" y="405565"/>
                        <a:pt x="814331" y="34339"/>
                        <a:pt x="814331" y="34339"/>
                      </a:cubicBezTo>
                      <a:cubicBezTo>
                        <a:pt x="814331" y="34339"/>
                        <a:pt x="821306" y="13398"/>
                        <a:pt x="806324" y="11596"/>
                      </a:cubicBezTo>
                      <a:cubicBezTo>
                        <a:pt x="791342" y="9795"/>
                        <a:pt x="771525" y="14568"/>
                        <a:pt x="771525" y="14568"/>
                      </a:cubicBezTo>
                      <a:cubicBezTo>
                        <a:pt x="771525" y="14568"/>
                        <a:pt x="738481" y="-2785"/>
                        <a:pt x="721282" y="-291"/>
                      </a:cubicBezTo>
                      <a:cubicBezTo>
                        <a:pt x="704082" y="2204"/>
                        <a:pt x="701403" y="3251"/>
                        <a:pt x="701403" y="3251"/>
                      </a:cubicBezTo>
                      <a:lnTo>
                        <a:pt x="403409" y="120413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爱设计-8-15">
                  <a:extLst>
                    <a:ext uri="{FF2B5EF4-FFF2-40B4-BE49-F238E27FC236}">
                      <a16:creationId xmlns:a16="http://schemas.microsoft.com/office/drawing/2014/main" id="{7399A509-83BC-DAC7-778A-8277D00FCF1E}"/>
                    </a:ext>
                  </a:extLst>
                </p:cNvPr>
                <p:cNvSpPr/>
                <p:nvPr/>
              </p:nvSpPr>
              <p:spPr>
                <a:xfrm>
                  <a:off x="4177161" y="2225092"/>
                  <a:ext cx="548671" cy="631150"/>
                </a:xfrm>
                <a:custGeom>
                  <a:avLst/>
                  <a:gdLst>
                    <a:gd name="connsiteX0" fmla="*/ 240435 w 548671"/>
                    <a:gd name="connsiteY0" fmla="*/ 611528 h 631150"/>
                    <a:gd name="connsiteX1" fmla="*/ 241882 w 548671"/>
                    <a:gd name="connsiteY1" fmla="*/ 552215 h 631150"/>
                    <a:gd name="connsiteX2" fmla="*/ 220140 w 548671"/>
                    <a:gd name="connsiteY2" fmla="*/ 487114 h 631150"/>
                    <a:gd name="connsiteX3" fmla="*/ 115281 w 548671"/>
                    <a:gd name="connsiteY3" fmla="*/ 450528 h 631150"/>
                    <a:gd name="connsiteX4" fmla="*/ 63391 w 548671"/>
                    <a:gd name="connsiteY4" fmla="*/ 368350 h 631150"/>
                    <a:gd name="connsiteX5" fmla="*/ 20631 w 548671"/>
                    <a:gd name="connsiteY5" fmla="*/ 194262 h 631150"/>
                    <a:gd name="connsiteX6" fmla="*/ -1943 w 548671"/>
                    <a:gd name="connsiteY6" fmla="*/ 67276 h 631150"/>
                    <a:gd name="connsiteX7" fmla="*/ 68056 w 548671"/>
                    <a:gd name="connsiteY7" fmla="*/ 9226 h 631150"/>
                    <a:gd name="connsiteX8" fmla="*/ 204666 w 548671"/>
                    <a:gd name="connsiteY8" fmla="*/ -536 h 631150"/>
                    <a:gd name="connsiteX9" fmla="*/ 350791 w 548671"/>
                    <a:gd name="connsiteY9" fmla="*/ 20051 h 631150"/>
                    <a:gd name="connsiteX10" fmla="*/ 371825 w 548671"/>
                    <a:gd name="connsiteY10" fmla="*/ 162004 h 631150"/>
                    <a:gd name="connsiteX11" fmla="*/ 411259 w 548671"/>
                    <a:gd name="connsiteY11" fmla="*/ 130515 h 631150"/>
                    <a:gd name="connsiteX12" fmla="*/ 501259 w 548671"/>
                    <a:gd name="connsiteY12" fmla="*/ 142279 h 631150"/>
                    <a:gd name="connsiteX13" fmla="*/ 505216 w 548671"/>
                    <a:gd name="connsiteY13" fmla="*/ 214002 h 631150"/>
                    <a:gd name="connsiteX14" fmla="*/ 454896 w 548671"/>
                    <a:gd name="connsiteY14" fmla="*/ 242919 h 631150"/>
                    <a:gd name="connsiteX15" fmla="*/ 480857 w 548671"/>
                    <a:gd name="connsiteY15" fmla="*/ 370167 h 631150"/>
                    <a:gd name="connsiteX16" fmla="*/ 546729 w 548671"/>
                    <a:gd name="connsiteY16" fmla="*/ 516000 h 631150"/>
                    <a:gd name="connsiteX17" fmla="*/ 339412 w 548671"/>
                    <a:gd name="connsiteY17" fmla="*/ 628065 h 631150"/>
                    <a:gd name="connsiteX18" fmla="*/ 240435 w 548671"/>
                    <a:gd name="connsiteY18" fmla="*/ 611528 h 63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48671" h="631150">
                      <a:moveTo>
                        <a:pt x="240435" y="611528"/>
                      </a:moveTo>
                      <a:cubicBezTo>
                        <a:pt x="255694" y="585352"/>
                        <a:pt x="245747" y="571217"/>
                        <a:pt x="241882" y="552215"/>
                      </a:cubicBezTo>
                      <a:cubicBezTo>
                        <a:pt x="238017" y="533215"/>
                        <a:pt x="225376" y="502096"/>
                        <a:pt x="220140" y="487114"/>
                      </a:cubicBezTo>
                      <a:cubicBezTo>
                        <a:pt x="159673" y="476335"/>
                        <a:pt x="136653" y="468852"/>
                        <a:pt x="115281" y="450528"/>
                      </a:cubicBezTo>
                      <a:cubicBezTo>
                        <a:pt x="93909" y="432205"/>
                        <a:pt x="69457" y="399515"/>
                        <a:pt x="63391" y="368350"/>
                      </a:cubicBezTo>
                      <a:cubicBezTo>
                        <a:pt x="57324" y="337185"/>
                        <a:pt x="20631" y="194262"/>
                        <a:pt x="20631" y="194262"/>
                      </a:cubicBezTo>
                      <a:lnTo>
                        <a:pt x="-1943" y="67276"/>
                      </a:lnTo>
                      <a:cubicBezTo>
                        <a:pt x="-1943" y="67276"/>
                        <a:pt x="35628" y="32292"/>
                        <a:pt x="68056" y="9226"/>
                      </a:cubicBezTo>
                      <a:cubicBezTo>
                        <a:pt x="89613" y="39006"/>
                        <a:pt x="152975" y="27503"/>
                        <a:pt x="204666" y="-536"/>
                      </a:cubicBezTo>
                      <a:cubicBezTo>
                        <a:pt x="257404" y="66614"/>
                        <a:pt x="298239" y="33586"/>
                        <a:pt x="350791" y="20051"/>
                      </a:cubicBezTo>
                      <a:cubicBezTo>
                        <a:pt x="369900" y="44533"/>
                        <a:pt x="348620" y="136443"/>
                        <a:pt x="371825" y="162004"/>
                      </a:cubicBezTo>
                      <a:cubicBezTo>
                        <a:pt x="392858" y="185100"/>
                        <a:pt x="402343" y="129068"/>
                        <a:pt x="411259" y="130515"/>
                      </a:cubicBezTo>
                      <a:cubicBezTo>
                        <a:pt x="448783" y="123309"/>
                        <a:pt x="487077" y="118551"/>
                        <a:pt x="501259" y="142279"/>
                      </a:cubicBezTo>
                      <a:cubicBezTo>
                        <a:pt x="515441" y="166007"/>
                        <a:pt x="514809" y="201653"/>
                        <a:pt x="505216" y="214002"/>
                      </a:cubicBezTo>
                      <a:cubicBezTo>
                        <a:pt x="495623" y="226351"/>
                        <a:pt x="473019" y="231340"/>
                        <a:pt x="454896" y="242919"/>
                      </a:cubicBezTo>
                      <a:cubicBezTo>
                        <a:pt x="457790" y="289036"/>
                        <a:pt x="473373" y="342466"/>
                        <a:pt x="480857" y="370167"/>
                      </a:cubicBezTo>
                      <a:cubicBezTo>
                        <a:pt x="488340" y="397868"/>
                        <a:pt x="509497" y="477952"/>
                        <a:pt x="546729" y="516000"/>
                      </a:cubicBezTo>
                      <a:cubicBezTo>
                        <a:pt x="483305" y="591896"/>
                        <a:pt x="388763" y="620520"/>
                        <a:pt x="339412" y="628065"/>
                      </a:cubicBezTo>
                      <a:cubicBezTo>
                        <a:pt x="268259" y="638936"/>
                        <a:pt x="240435" y="611528"/>
                        <a:pt x="240435" y="61152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爱设计-8-16">
                  <a:extLst>
                    <a:ext uri="{FF2B5EF4-FFF2-40B4-BE49-F238E27FC236}">
                      <a16:creationId xmlns:a16="http://schemas.microsoft.com/office/drawing/2014/main" id="{867207FA-4A70-E851-E91D-6B51E2AC5564}"/>
                    </a:ext>
                  </a:extLst>
                </p:cNvPr>
                <p:cNvSpPr/>
                <p:nvPr/>
              </p:nvSpPr>
              <p:spPr>
                <a:xfrm>
                  <a:off x="4351909" y="2545284"/>
                  <a:ext cx="107509" cy="84738"/>
                </a:xfrm>
                <a:custGeom>
                  <a:avLst/>
                  <a:gdLst>
                    <a:gd name="connsiteX0" fmla="*/ 73802 w 107509"/>
                    <a:gd name="connsiteY0" fmla="*/ 74058 h 84738"/>
                    <a:gd name="connsiteX1" fmla="*/ 105567 w 107509"/>
                    <a:gd name="connsiteY1" fmla="*/ 23722 h 84738"/>
                    <a:gd name="connsiteX2" fmla="*/ 95728 w 107509"/>
                    <a:gd name="connsiteY2" fmla="*/ -391 h 84738"/>
                    <a:gd name="connsiteX3" fmla="*/ 44376 w 107509"/>
                    <a:gd name="connsiteY3" fmla="*/ 27495 h 84738"/>
                    <a:gd name="connsiteX4" fmla="*/ -1633 w 107509"/>
                    <a:gd name="connsiteY4" fmla="*/ 65574 h 84738"/>
                    <a:gd name="connsiteX5" fmla="*/ 73802 w 107509"/>
                    <a:gd name="connsiteY5" fmla="*/ 74058 h 84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07509" h="84738">
                      <a:moveTo>
                        <a:pt x="73802" y="74058"/>
                      </a:moveTo>
                      <a:cubicBezTo>
                        <a:pt x="96329" y="61000"/>
                        <a:pt x="105567" y="43924"/>
                        <a:pt x="105567" y="23722"/>
                      </a:cubicBezTo>
                      <a:cubicBezTo>
                        <a:pt x="105567" y="8324"/>
                        <a:pt x="102980" y="933"/>
                        <a:pt x="95728" y="-391"/>
                      </a:cubicBezTo>
                      <a:cubicBezTo>
                        <a:pt x="86582" y="-2069"/>
                        <a:pt x="70399" y="11019"/>
                        <a:pt x="44376" y="27495"/>
                      </a:cubicBezTo>
                      <a:cubicBezTo>
                        <a:pt x="25375" y="39505"/>
                        <a:pt x="-5359" y="49529"/>
                        <a:pt x="-1633" y="65574"/>
                      </a:cubicBezTo>
                      <a:cubicBezTo>
                        <a:pt x="1601" y="79385"/>
                        <a:pt x="37940" y="94876"/>
                        <a:pt x="73802" y="7405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爱设计-8-17">
                  <a:extLst>
                    <a:ext uri="{FF2B5EF4-FFF2-40B4-BE49-F238E27FC236}">
                      <a16:creationId xmlns:a16="http://schemas.microsoft.com/office/drawing/2014/main" id="{83198C4D-DAD9-DD28-CB99-67317732F7E2}"/>
                    </a:ext>
                  </a:extLst>
                </p:cNvPr>
                <p:cNvSpPr/>
                <p:nvPr/>
              </p:nvSpPr>
              <p:spPr>
                <a:xfrm>
                  <a:off x="4403090" y="2576468"/>
                  <a:ext cx="54573" cy="48829"/>
                </a:xfrm>
                <a:custGeom>
                  <a:avLst/>
                  <a:gdLst>
                    <a:gd name="connsiteX0" fmla="*/ 52631 w 54573"/>
                    <a:gd name="connsiteY0" fmla="*/ 1561 h 48829"/>
                    <a:gd name="connsiteX1" fmla="*/ -723 w 54573"/>
                    <a:gd name="connsiteY1" fmla="*/ 48293 h 48829"/>
                    <a:gd name="connsiteX2" fmla="*/ 52631 w 54573"/>
                    <a:gd name="connsiteY2" fmla="*/ 1561 h 48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4573" h="48829">
                      <a:moveTo>
                        <a:pt x="52631" y="1561"/>
                      </a:moveTo>
                      <a:cubicBezTo>
                        <a:pt x="32414" y="-6261"/>
                        <a:pt x="-9622" y="7474"/>
                        <a:pt x="-723" y="48293"/>
                      </a:cubicBezTo>
                      <a:cubicBezTo>
                        <a:pt x="25700" y="42350"/>
                        <a:pt x="50999" y="13694"/>
                        <a:pt x="52631" y="15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爱设计-8-18">
                  <a:extLst>
                    <a:ext uri="{FF2B5EF4-FFF2-40B4-BE49-F238E27FC236}">
                      <a16:creationId xmlns:a16="http://schemas.microsoft.com/office/drawing/2014/main" id="{6D427C8B-551E-76B5-C99C-F83F8946C2E4}"/>
                    </a:ext>
                  </a:extLst>
                </p:cNvPr>
                <p:cNvSpPr/>
                <p:nvPr/>
              </p:nvSpPr>
              <p:spPr>
                <a:xfrm>
                  <a:off x="4347771" y="2539528"/>
                  <a:ext cx="114172" cy="91361"/>
                </a:xfrm>
                <a:custGeom>
                  <a:avLst/>
                  <a:gdLst>
                    <a:gd name="connsiteX0" fmla="*/ 40614 w 114172"/>
                    <a:gd name="connsiteY0" fmla="*/ 90823 h 91361"/>
                    <a:gd name="connsiteX1" fmla="*/ 15685 w 114172"/>
                    <a:gd name="connsiteY1" fmla="*/ 85988 h 91361"/>
                    <a:gd name="connsiteX2" fmla="*/ -1530 w 114172"/>
                    <a:gd name="connsiteY2" fmla="*/ 69666 h 91361"/>
                    <a:gd name="connsiteX3" fmla="*/ 30251 w 114172"/>
                    <a:gd name="connsiteY3" fmla="*/ 36746 h 91361"/>
                    <a:gd name="connsiteX4" fmla="*/ 45927 w 114172"/>
                    <a:gd name="connsiteY4" fmla="*/ 28015 h 91361"/>
                    <a:gd name="connsiteX5" fmla="*/ 62710 w 114172"/>
                    <a:gd name="connsiteY5" fmla="*/ 17098 h 91361"/>
                    <a:gd name="connsiteX6" fmla="*/ 99665 w 114172"/>
                    <a:gd name="connsiteY6" fmla="*/ -332 h 91361"/>
                    <a:gd name="connsiteX7" fmla="*/ 112230 w 114172"/>
                    <a:gd name="connsiteY7" fmla="*/ 27061 h 91361"/>
                    <a:gd name="connsiteX8" fmla="*/ 78785 w 114172"/>
                    <a:gd name="connsiteY8" fmla="*/ 80276 h 91361"/>
                    <a:gd name="connsiteX9" fmla="*/ 40614 w 114172"/>
                    <a:gd name="connsiteY9" fmla="*/ 90823 h 91361"/>
                    <a:gd name="connsiteX10" fmla="*/ 97371 w 114172"/>
                    <a:gd name="connsiteY10" fmla="*/ 6135 h 91361"/>
                    <a:gd name="connsiteX11" fmla="*/ 66375 w 114172"/>
                    <a:gd name="connsiteY11" fmla="*/ 22672 h 91361"/>
                    <a:gd name="connsiteX12" fmla="*/ 49437 w 114172"/>
                    <a:gd name="connsiteY12" fmla="*/ 33651 h 91361"/>
                    <a:gd name="connsiteX13" fmla="*/ 33270 w 114172"/>
                    <a:gd name="connsiteY13" fmla="*/ 42659 h 91361"/>
                    <a:gd name="connsiteX14" fmla="*/ 4891 w 114172"/>
                    <a:gd name="connsiteY14" fmla="*/ 68173 h 91361"/>
                    <a:gd name="connsiteX15" fmla="*/ 18257 w 114172"/>
                    <a:gd name="connsiteY15" fmla="*/ 79906 h 91361"/>
                    <a:gd name="connsiteX16" fmla="*/ 75383 w 114172"/>
                    <a:gd name="connsiteY16" fmla="*/ 74532 h 91361"/>
                    <a:gd name="connsiteX17" fmla="*/ 75383 w 114172"/>
                    <a:gd name="connsiteY17" fmla="*/ 74532 h 91361"/>
                    <a:gd name="connsiteX18" fmla="*/ 105532 w 114172"/>
                    <a:gd name="connsiteY18" fmla="*/ 27061 h 91361"/>
                    <a:gd name="connsiteX19" fmla="*/ 98418 w 114172"/>
                    <a:gd name="connsiteY19" fmla="*/ 6227 h 91361"/>
                    <a:gd name="connsiteX20" fmla="*/ 97386 w 114172"/>
                    <a:gd name="connsiteY20" fmla="*/ 6120 h 91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114172" h="91361">
                      <a:moveTo>
                        <a:pt x="40614" y="90823"/>
                      </a:moveTo>
                      <a:cubicBezTo>
                        <a:pt x="32069" y="90903"/>
                        <a:pt x="23584" y="89259"/>
                        <a:pt x="15685" y="85988"/>
                      </a:cubicBezTo>
                      <a:cubicBezTo>
                        <a:pt x="6354" y="81969"/>
                        <a:pt x="-82" y="75856"/>
                        <a:pt x="-1530" y="69666"/>
                      </a:cubicBezTo>
                      <a:cubicBezTo>
                        <a:pt x="-4902" y="55177"/>
                        <a:pt x="12975" y="45815"/>
                        <a:pt x="30251" y="36746"/>
                      </a:cubicBezTo>
                      <a:cubicBezTo>
                        <a:pt x="35656" y="33913"/>
                        <a:pt x="41246" y="30987"/>
                        <a:pt x="45927" y="28015"/>
                      </a:cubicBezTo>
                      <a:cubicBezTo>
                        <a:pt x="52086" y="24150"/>
                        <a:pt x="57706" y="20409"/>
                        <a:pt x="62710" y="17098"/>
                      </a:cubicBezTo>
                      <a:cubicBezTo>
                        <a:pt x="80587" y="5288"/>
                        <a:pt x="91365" y="-1857"/>
                        <a:pt x="99665" y="-332"/>
                      </a:cubicBezTo>
                      <a:cubicBezTo>
                        <a:pt x="110767" y="1716"/>
                        <a:pt x="112261" y="14034"/>
                        <a:pt x="112230" y="27061"/>
                      </a:cubicBezTo>
                      <a:cubicBezTo>
                        <a:pt x="112230" y="49819"/>
                        <a:pt x="101221" y="67218"/>
                        <a:pt x="78785" y="80276"/>
                      </a:cubicBezTo>
                      <a:cubicBezTo>
                        <a:pt x="67222" y="87112"/>
                        <a:pt x="54041" y="90752"/>
                        <a:pt x="40614" y="90823"/>
                      </a:cubicBezTo>
                      <a:close/>
                      <a:moveTo>
                        <a:pt x="97371" y="6135"/>
                      </a:moveTo>
                      <a:cubicBezTo>
                        <a:pt x="91365" y="6135"/>
                        <a:pt x="80249" y="13495"/>
                        <a:pt x="66375" y="22672"/>
                      </a:cubicBezTo>
                      <a:cubicBezTo>
                        <a:pt x="61355" y="25983"/>
                        <a:pt x="55596" y="29755"/>
                        <a:pt x="49437" y="33651"/>
                      </a:cubicBezTo>
                      <a:cubicBezTo>
                        <a:pt x="44510" y="36730"/>
                        <a:pt x="38797" y="39810"/>
                        <a:pt x="33270" y="42659"/>
                      </a:cubicBezTo>
                      <a:cubicBezTo>
                        <a:pt x="18241" y="50542"/>
                        <a:pt x="2689" y="58688"/>
                        <a:pt x="4891" y="68173"/>
                      </a:cubicBezTo>
                      <a:cubicBezTo>
                        <a:pt x="5831" y="72192"/>
                        <a:pt x="11050" y="76796"/>
                        <a:pt x="18257" y="79906"/>
                      </a:cubicBezTo>
                      <a:cubicBezTo>
                        <a:pt x="31545" y="85634"/>
                        <a:pt x="53548" y="87251"/>
                        <a:pt x="75383" y="74532"/>
                      </a:cubicBezTo>
                      <a:lnTo>
                        <a:pt x="75383" y="74532"/>
                      </a:lnTo>
                      <a:cubicBezTo>
                        <a:pt x="95616" y="62768"/>
                        <a:pt x="105470" y="47247"/>
                        <a:pt x="105532" y="27061"/>
                      </a:cubicBezTo>
                      <a:cubicBezTo>
                        <a:pt x="105532" y="9907"/>
                        <a:pt x="102144" y="6920"/>
                        <a:pt x="98418" y="6227"/>
                      </a:cubicBezTo>
                      <a:cubicBezTo>
                        <a:pt x="98079" y="6163"/>
                        <a:pt x="97725" y="6127"/>
                        <a:pt x="97386" y="612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爱设计-8-19">
                  <a:extLst>
                    <a:ext uri="{FF2B5EF4-FFF2-40B4-BE49-F238E27FC236}">
                      <a16:creationId xmlns:a16="http://schemas.microsoft.com/office/drawing/2014/main" id="{D7FF34EC-0703-435F-11FA-274C283EFF97}"/>
                    </a:ext>
                  </a:extLst>
                </p:cNvPr>
                <p:cNvSpPr/>
                <p:nvPr/>
              </p:nvSpPr>
              <p:spPr>
                <a:xfrm>
                  <a:off x="4396895" y="2571634"/>
                  <a:ext cx="62307" cy="56558"/>
                </a:xfrm>
                <a:custGeom>
                  <a:avLst/>
                  <a:gdLst>
                    <a:gd name="connsiteX0" fmla="*/ 1561 w 62307"/>
                    <a:gd name="connsiteY0" fmla="*/ 56023 h 56558"/>
                    <a:gd name="connsiteX1" fmla="*/ 10353 w 62307"/>
                    <a:gd name="connsiteY1" fmla="*/ 11661 h 56558"/>
                    <a:gd name="connsiteX2" fmla="*/ 60365 w 62307"/>
                    <a:gd name="connsiteY2" fmla="*/ 3439 h 56558"/>
                    <a:gd name="connsiteX3" fmla="*/ 57286 w 62307"/>
                    <a:gd name="connsiteY3" fmla="*/ 9336 h 56558"/>
                    <a:gd name="connsiteX4" fmla="*/ 14818 w 62307"/>
                    <a:gd name="connsiteY4" fmla="*/ 16604 h 56558"/>
                    <a:gd name="connsiteX5" fmla="*/ 7736 w 62307"/>
                    <a:gd name="connsiteY5" fmla="*/ 53559 h 565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307" h="56558">
                      <a:moveTo>
                        <a:pt x="1561" y="56023"/>
                      </a:moveTo>
                      <a:cubicBezTo>
                        <a:pt x="-5245" y="39085"/>
                        <a:pt x="-2042" y="22886"/>
                        <a:pt x="10353" y="11661"/>
                      </a:cubicBezTo>
                      <a:cubicBezTo>
                        <a:pt x="23857" y="-549"/>
                        <a:pt x="45846" y="-4168"/>
                        <a:pt x="60365" y="3439"/>
                      </a:cubicBezTo>
                      <a:lnTo>
                        <a:pt x="57286" y="9336"/>
                      </a:lnTo>
                      <a:cubicBezTo>
                        <a:pt x="45060" y="2931"/>
                        <a:pt x="26398" y="6118"/>
                        <a:pt x="14818" y="16604"/>
                      </a:cubicBezTo>
                      <a:cubicBezTo>
                        <a:pt x="8813" y="22024"/>
                        <a:pt x="-86" y="34050"/>
                        <a:pt x="7736" y="5355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爱设计-8-20">
                  <a:extLst>
                    <a:ext uri="{FF2B5EF4-FFF2-40B4-BE49-F238E27FC236}">
                      <a16:creationId xmlns:a16="http://schemas.microsoft.com/office/drawing/2014/main" id="{D4624039-8D35-75D0-0C78-81D480740E89}"/>
                    </a:ext>
                  </a:extLst>
                </p:cNvPr>
                <p:cNvSpPr/>
                <p:nvPr/>
              </p:nvSpPr>
              <p:spPr>
                <a:xfrm>
                  <a:off x="4177034" y="2281926"/>
                  <a:ext cx="337234" cy="431385"/>
                </a:xfrm>
                <a:custGeom>
                  <a:avLst/>
                  <a:gdLst>
                    <a:gd name="connsiteX0" fmla="*/ 211275 w 337234"/>
                    <a:gd name="connsiteY0" fmla="*/ 430850 h 431385"/>
                    <a:gd name="connsiteX1" fmla="*/ 113206 w 337234"/>
                    <a:gd name="connsiteY1" fmla="*/ 396174 h 431385"/>
                    <a:gd name="connsiteX2" fmla="*/ 47781 w 337234"/>
                    <a:gd name="connsiteY2" fmla="*/ 266832 h 431385"/>
                    <a:gd name="connsiteX3" fmla="*/ 2234 w 337234"/>
                    <a:gd name="connsiteY3" fmla="*/ 46997 h 431385"/>
                    <a:gd name="connsiteX4" fmla="*/ -1908 w 337234"/>
                    <a:gd name="connsiteY4" fmla="*/ 2728 h 431385"/>
                    <a:gd name="connsiteX5" fmla="*/ 1418 w 337234"/>
                    <a:gd name="connsiteY5" fmla="*/ -536 h 431385"/>
                    <a:gd name="connsiteX6" fmla="*/ 1418 w 337234"/>
                    <a:gd name="connsiteY6" fmla="*/ -536 h 431385"/>
                    <a:gd name="connsiteX7" fmla="*/ 4682 w 337234"/>
                    <a:gd name="connsiteY7" fmla="*/ 2850 h 431385"/>
                    <a:gd name="connsiteX8" fmla="*/ 4682 w 337234"/>
                    <a:gd name="connsiteY8" fmla="*/ 2852 h 431385"/>
                    <a:gd name="connsiteX9" fmla="*/ 8670 w 337234"/>
                    <a:gd name="connsiteY9" fmla="*/ 45642 h 431385"/>
                    <a:gd name="connsiteX10" fmla="*/ 54233 w 337234"/>
                    <a:gd name="connsiteY10" fmla="*/ 265477 h 431385"/>
                    <a:gd name="connsiteX11" fmla="*/ 117518 w 337234"/>
                    <a:gd name="connsiteY11" fmla="*/ 391262 h 431385"/>
                    <a:gd name="connsiteX12" fmla="*/ 257946 w 337234"/>
                    <a:gd name="connsiteY12" fmla="*/ 419147 h 431385"/>
                    <a:gd name="connsiteX13" fmla="*/ 259640 w 337234"/>
                    <a:gd name="connsiteY13" fmla="*/ 418793 h 431385"/>
                    <a:gd name="connsiteX14" fmla="*/ 330362 w 337234"/>
                    <a:gd name="connsiteY14" fmla="*/ 398068 h 431385"/>
                    <a:gd name="connsiteX15" fmla="*/ 334874 w 337234"/>
                    <a:gd name="connsiteY15" fmla="*/ 399377 h 431385"/>
                    <a:gd name="connsiteX16" fmla="*/ 333580 w 337234"/>
                    <a:gd name="connsiteY16" fmla="*/ 403888 h 431385"/>
                    <a:gd name="connsiteX17" fmla="*/ 332687 w 337234"/>
                    <a:gd name="connsiteY17" fmla="*/ 404227 h 431385"/>
                    <a:gd name="connsiteX18" fmla="*/ 260979 w 337234"/>
                    <a:gd name="connsiteY18" fmla="*/ 425245 h 431385"/>
                    <a:gd name="connsiteX19" fmla="*/ 259301 w 337234"/>
                    <a:gd name="connsiteY19" fmla="*/ 425599 h 431385"/>
                    <a:gd name="connsiteX20" fmla="*/ 211275 w 337234"/>
                    <a:gd name="connsiteY20" fmla="*/ 430850 h 431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37234" h="431385">
                      <a:moveTo>
                        <a:pt x="211275" y="430850"/>
                      </a:moveTo>
                      <a:cubicBezTo>
                        <a:pt x="172396" y="430850"/>
                        <a:pt x="139537" y="419271"/>
                        <a:pt x="113206" y="396174"/>
                      </a:cubicBezTo>
                      <a:cubicBezTo>
                        <a:pt x="81903" y="368750"/>
                        <a:pt x="59899" y="325205"/>
                        <a:pt x="47781" y="266832"/>
                      </a:cubicBezTo>
                      <a:lnTo>
                        <a:pt x="2234" y="46997"/>
                      </a:lnTo>
                      <a:cubicBezTo>
                        <a:pt x="-784" y="32442"/>
                        <a:pt x="-2185" y="17593"/>
                        <a:pt x="-1908" y="2728"/>
                      </a:cubicBezTo>
                      <a:cubicBezTo>
                        <a:pt x="-1877" y="916"/>
                        <a:pt x="-399" y="-536"/>
                        <a:pt x="1418" y="-536"/>
                      </a:cubicBezTo>
                      <a:lnTo>
                        <a:pt x="1418" y="-536"/>
                      </a:lnTo>
                      <a:cubicBezTo>
                        <a:pt x="3250" y="-502"/>
                        <a:pt x="4713" y="1015"/>
                        <a:pt x="4682" y="2850"/>
                      </a:cubicBezTo>
                      <a:cubicBezTo>
                        <a:pt x="4682" y="2852"/>
                        <a:pt x="4682" y="2852"/>
                        <a:pt x="4682" y="2852"/>
                      </a:cubicBezTo>
                      <a:cubicBezTo>
                        <a:pt x="4405" y="17219"/>
                        <a:pt x="5745" y="31572"/>
                        <a:pt x="8670" y="45642"/>
                      </a:cubicBezTo>
                      <a:lnTo>
                        <a:pt x="54233" y="265477"/>
                      </a:lnTo>
                      <a:cubicBezTo>
                        <a:pt x="66043" y="322449"/>
                        <a:pt x="87338" y="364809"/>
                        <a:pt x="117518" y="391262"/>
                      </a:cubicBezTo>
                      <a:cubicBezTo>
                        <a:pt x="152455" y="421873"/>
                        <a:pt x="199696" y="431296"/>
                        <a:pt x="257946" y="419147"/>
                      </a:cubicBezTo>
                      <a:lnTo>
                        <a:pt x="259640" y="418793"/>
                      </a:lnTo>
                      <a:cubicBezTo>
                        <a:pt x="272389" y="416160"/>
                        <a:pt x="293746" y="411757"/>
                        <a:pt x="330362" y="398068"/>
                      </a:cubicBezTo>
                      <a:cubicBezTo>
                        <a:pt x="331963" y="397175"/>
                        <a:pt x="333995" y="397760"/>
                        <a:pt x="334874" y="399377"/>
                      </a:cubicBezTo>
                      <a:cubicBezTo>
                        <a:pt x="335767" y="400978"/>
                        <a:pt x="335181" y="402995"/>
                        <a:pt x="333580" y="403888"/>
                      </a:cubicBezTo>
                      <a:cubicBezTo>
                        <a:pt x="333303" y="404042"/>
                        <a:pt x="332995" y="404165"/>
                        <a:pt x="332687" y="404227"/>
                      </a:cubicBezTo>
                      <a:cubicBezTo>
                        <a:pt x="295593" y="418085"/>
                        <a:pt x="273929" y="422581"/>
                        <a:pt x="260979" y="425245"/>
                      </a:cubicBezTo>
                      <a:lnTo>
                        <a:pt x="259301" y="425599"/>
                      </a:lnTo>
                      <a:cubicBezTo>
                        <a:pt x="243518" y="428987"/>
                        <a:pt x="227427" y="430742"/>
                        <a:pt x="211275" y="43085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爱设计-8-21">
                  <a:extLst>
                    <a:ext uri="{FF2B5EF4-FFF2-40B4-BE49-F238E27FC236}">
                      <a16:creationId xmlns:a16="http://schemas.microsoft.com/office/drawing/2014/main" id="{9648D169-7224-5748-AB07-801AABAC0565}"/>
                    </a:ext>
                  </a:extLst>
                </p:cNvPr>
                <p:cNvSpPr/>
                <p:nvPr/>
              </p:nvSpPr>
              <p:spPr>
                <a:xfrm>
                  <a:off x="4588819" y="2339326"/>
                  <a:ext cx="107728" cy="134873"/>
                </a:xfrm>
                <a:custGeom>
                  <a:avLst/>
                  <a:gdLst>
                    <a:gd name="connsiteX0" fmla="*/ 38418 w 107728"/>
                    <a:gd name="connsiteY0" fmla="*/ 134337 h 134873"/>
                    <a:gd name="connsiteX1" fmla="*/ 22512 w 107728"/>
                    <a:gd name="connsiteY1" fmla="*/ 132412 h 134873"/>
                    <a:gd name="connsiteX2" fmla="*/ 19756 w 107728"/>
                    <a:gd name="connsiteY2" fmla="*/ 128603 h 134873"/>
                    <a:gd name="connsiteX3" fmla="*/ 23560 w 107728"/>
                    <a:gd name="connsiteY3" fmla="*/ 125843 h 134873"/>
                    <a:gd name="connsiteX4" fmla="*/ 24052 w 107728"/>
                    <a:gd name="connsiteY4" fmla="*/ 125960 h 134873"/>
                    <a:gd name="connsiteX5" fmla="*/ 97546 w 107728"/>
                    <a:gd name="connsiteY5" fmla="*/ 81224 h 134873"/>
                    <a:gd name="connsiteX6" fmla="*/ 52800 w 107728"/>
                    <a:gd name="connsiteY6" fmla="*/ 7733 h 134873"/>
                    <a:gd name="connsiteX7" fmla="*/ 3434 w 107728"/>
                    <a:gd name="connsiteY7" fmla="*/ 17082 h 134873"/>
                    <a:gd name="connsiteX8" fmla="*/ -1231 w 107728"/>
                    <a:gd name="connsiteY8" fmla="*/ 16516 h 134873"/>
                    <a:gd name="connsiteX9" fmla="*/ -677 w 107728"/>
                    <a:gd name="connsiteY9" fmla="*/ 11847 h 134873"/>
                    <a:gd name="connsiteX10" fmla="*/ -385 w 107728"/>
                    <a:gd name="connsiteY10" fmla="*/ 11647 h 134873"/>
                    <a:gd name="connsiteX11" fmla="*/ 93604 w 107728"/>
                    <a:gd name="connsiteY11" fmla="*/ 28289 h 134873"/>
                    <a:gd name="connsiteX12" fmla="*/ 76959 w 107728"/>
                    <a:gd name="connsiteY12" fmla="*/ 122270 h 134873"/>
                    <a:gd name="connsiteX13" fmla="*/ 52200 w 107728"/>
                    <a:gd name="connsiteY13" fmla="*/ 132997 h 134873"/>
                    <a:gd name="connsiteX14" fmla="*/ 38418 w 107728"/>
                    <a:gd name="connsiteY14" fmla="*/ 134337 h 134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7728" h="134873">
                      <a:moveTo>
                        <a:pt x="38418" y="134337"/>
                      </a:moveTo>
                      <a:cubicBezTo>
                        <a:pt x="33060" y="134340"/>
                        <a:pt x="27716" y="133693"/>
                        <a:pt x="22512" y="132412"/>
                      </a:cubicBezTo>
                      <a:cubicBezTo>
                        <a:pt x="20696" y="132121"/>
                        <a:pt x="19463" y="130417"/>
                        <a:pt x="19756" y="128603"/>
                      </a:cubicBezTo>
                      <a:cubicBezTo>
                        <a:pt x="20048" y="126789"/>
                        <a:pt x="21742" y="125554"/>
                        <a:pt x="23560" y="125843"/>
                      </a:cubicBezTo>
                      <a:cubicBezTo>
                        <a:pt x="23729" y="125871"/>
                        <a:pt x="23898" y="125910"/>
                        <a:pt x="24052" y="125960"/>
                      </a:cubicBezTo>
                      <a:cubicBezTo>
                        <a:pt x="56696" y="133901"/>
                        <a:pt x="89601" y="113872"/>
                        <a:pt x="97546" y="81224"/>
                      </a:cubicBezTo>
                      <a:cubicBezTo>
                        <a:pt x="105476" y="48576"/>
                        <a:pt x="85458" y="15673"/>
                        <a:pt x="52800" y="7733"/>
                      </a:cubicBezTo>
                      <a:cubicBezTo>
                        <a:pt x="35770" y="3589"/>
                        <a:pt x="17770" y="6997"/>
                        <a:pt x="3434" y="17082"/>
                      </a:cubicBezTo>
                      <a:cubicBezTo>
                        <a:pt x="1987" y="18216"/>
                        <a:pt x="-107" y="17962"/>
                        <a:pt x="-1231" y="16516"/>
                      </a:cubicBezTo>
                      <a:cubicBezTo>
                        <a:pt x="-2371" y="15071"/>
                        <a:pt x="-2109" y="12980"/>
                        <a:pt x="-677" y="11847"/>
                      </a:cubicBezTo>
                      <a:cubicBezTo>
                        <a:pt x="-585" y="11775"/>
                        <a:pt x="-476" y="11708"/>
                        <a:pt x="-385" y="11647"/>
                      </a:cubicBezTo>
                      <a:cubicBezTo>
                        <a:pt x="30165" y="-9710"/>
                        <a:pt x="72248" y="-2259"/>
                        <a:pt x="93604" y="28289"/>
                      </a:cubicBezTo>
                      <a:cubicBezTo>
                        <a:pt x="114961" y="58835"/>
                        <a:pt x="107509" y="100913"/>
                        <a:pt x="76959" y="122270"/>
                      </a:cubicBezTo>
                      <a:cubicBezTo>
                        <a:pt x="69506" y="127476"/>
                        <a:pt x="61084" y="131125"/>
                        <a:pt x="52200" y="132997"/>
                      </a:cubicBezTo>
                      <a:cubicBezTo>
                        <a:pt x="47657" y="133907"/>
                        <a:pt x="43038" y="134355"/>
                        <a:pt x="38418" y="1343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8" name="爱设计-8-22">
                  <a:extLst>
                    <a:ext uri="{FF2B5EF4-FFF2-40B4-BE49-F238E27FC236}">
                      <a16:creationId xmlns:a16="http://schemas.microsoft.com/office/drawing/2014/main" id="{027221CF-E682-B250-9DBF-27FCBC9D2060}"/>
                    </a:ext>
                  </a:extLst>
                </p:cNvPr>
                <p:cNvSpPr/>
                <p:nvPr/>
              </p:nvSpPr>
              <p:spPr>
                <a:xfrm>
                  <a:off x="4612488" y="2368671"/>
                  <a:ext cx="50953" cy="32854"/>
                </a:xfrm>
                <a:custGeom>
                  <a:avLst/>
                  <a:gdLst>
                    <a:gd name="connsiteX0" fmla="*/ 45714 w 50953"/>
                    <a:gd name="connsiteY0" fmla="*/ 32298 h 32854"/>
                    <a:gd name="connsiteX1" fmla="*/ 42450 w 50953"/>
                    <a:gd name="connsiteY1" fmla="*/ 29604 h 32854"/>
                    <a:gd name="connsiteX2" fmla="*/ 29900 w 50953"/>
                    <a:gd name="connsiteY2" fmla="*/ 9586 h 32854"/>
                    <a:gd name="connsiteX3" fmla="*/ 2493 w 50953"/>
                    <a:gd name="connsiteY3" fmla="*/ 8370 h 32854"/>
                    <a:gd name="connsiteX4" fmla="*/ -1758 w 50953"/>
                    <a:gd name="connsiteY4" fmla="*/ 6341 h 32854"/>
                    <a:gd name="connsiteX5" fmla="*/ 275 w 50953"/>
                    <a:gd name="connsiteY5" fmla="*/ 2097 h 32854"/>
                    <a:gd name="connsiteX6" fmla="*/ 506 w 50953"/>
                    <a:gd name="connsiteY6" fmla="*/ 2026 h 32854"/>
                    <a:gd name="connsiteX7" fmla="*/ 33288 w 50953"/>
                    <a:gd name="connsiteY7" fmla="*/ 3889 h 32854"/>
                    <a:gd name="connsiteX8" fmla="*/ 48948 w 50953"/>
                    <a:gd name="connsiteY8" fmla="*/ 28403 h 32854"/>
                    <a:gd name="connsiteX9" fmla="*/ 46330 w 50953"/>
                    <a:gd name="connsiteY9" fmla="*/ 32311 h 32854"/>
                    <a:gd name="connsiteX10" fmla="*/ 46315 w 50953"/>
                    <a:gd name="connsiteY10" fmla="*/ 32314 h 32854"/>
                    <a:gd name="connsiteX11" fmla="*/ 45714 w 50953"/>
                    <a:gd name="connsiteY11" fmla="*/ 32298 h 328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0953" h="32854">
                      <a:moveTo>
                        <a:pt x="45714" y="32298"/>
                      </a:moveTo>
                      <a:cubicBezTo>
                        <a:pt x="44128" y="32292"/>
                        <a:pt x="42758" y="31165"/>
                        <a:pt x="42450" y="29604"/>
                      </a:cubicBezTo>
                      <a:cubicBezTo>
                        <a:pt x="40633" y="20365"/>
                        <a:pt x="36291" y="13328"/>
                        <a:pt x="29900" y="9586"/>
                      </a:cubicBezTo>
                      <a:cubicBezTo>
                        <a:pt x="22910" y="5414"/>
                        <a:pt x="13440" y="4967"/>
                        <a:pt x="2493" y="8370"/>
                      </a:cubicBezTo>
                      <a:cubicBezTo>
                        <a:pt x="768" y="8981"/>
                        <a:pt x="-1141" y="8073"/>
                        <a:pt x="-1758" y="6341"/>
                      </a:cubicBezTo>
                      <a:cubicBezTo>
                        <a:pt x="-2358" y="4608"/>
                        <a:pt x="-1449" y="2708"/>
                        <a:pt x="275" y="2097"/>
                      </a:cubicBezTo>
                      <a:cubicBezTo>
                        <a:pt x="352" y="2071"/>
                        <a:pt x="429" y="2048"/>
                        <a:pt x="506" y="2026"/>
                      </a:cubicBezTo>
                      <a:cubicBezTo>
                        <a:pt x="13286" y="-1931"/>
                        <a:pt x="24634" y="-1300"/>
                        <a:pt x="33288" y="3889"/>
                      </a:cubicBezTo>
                      <a:cubicBezTo>
                        <a:pt x="41341" y="8693"/>
                        <a:pt x="46761" y="17178"/>
                        <a:pt x="48948" y="28403"/>
                      </a:cubicBezTo>
                      <a:cubicBezTo>
                        <a:pt x="49302" y="30204"/>
                        <a:pt x="48132" y="31955"/>
                        <a:pt x="46330" y="32311"/>
                      </a:cubicBezTo>
                      <a:cubicBezTo>
                        <a:pt x="46330" y="32312"/>
                        <a:pt x="46315" y="32312"/>
                        <a:pt x="46315" y="32314"/>
                      </a:cubicBezTo>
                      <a:cubicBezTo>
                        <a:pt x="46115" y="32323"/>
                        <a:pt x="45915" y="32318"/>
                        <a:pt x="45714" y="3229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79" name="爱设计-8-23">
                  <a:extLst>
                    <a:ext uri="{FF2B5EF4-FFF2-40B4-BE49-F238E27FC236}">
                      <a16:creationId xmlns:a16="http://schemas.microsoft.com/office/drawing/2014/main" id="{ECE8D158-B7BF-ADE3-C8A1-4C9511BE74CC}"/>
                    </a:ext>
                  </a:extLst>
                </p:cNvPr>
                <p:cNvSpPr/>
                <p:nvPr/>
              </p:nvSpPr>
              <p:spPr>
                <a:xfrm rot="-702600">
                  <a:off x="4229698" y="2410655"/>
                  <a:ext cx="28639" cy="48841"/>
                </a:xfrm>
                <a:custGeom>
                  <a:avLst/>
                  <a:gdLst>
                    <a:gd name="connsiteX0" fmla="*/ 26697 w 28639"/>
                    <a:gd name="connsiteY0" fmla="*/ 23885 h 48841"/>
                    <a:gd name="connsiteX1" fmla="*/ 12377 w 28639"/>
                    <a:gd name="connsiteY1" fmla="*/ 48306 h 48841"/>
                    <a:gd name="connsiteX2" fmla="*/ -1943 w 28639"/>
                    <a:gd name="connsiteY2" fmla="*/ 23885 h 48841"/>
                    <a:gd name="connsiteX3" fmla="*/ 12377 w 28639"/>
                    <a:gd name="connsiteY3" fmla="*/ -536 h 48841"/>
                    <a:gd name="connsiteX4" fmla="*/ 26697 w 28639"/>
                    <a:gd name="connsiteY4" fmla="*/ 23885 h 48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39" h="48841">
                      <a:moveTo>
                        <a:pt x="26697" y="23885"/>
                      </a:moveTo>
                      <a:cubicBezTo>
                        <a:pt x="26697" y="37372"/>
                        <a:pt x="20286" y="48306"/>
                        <a:pt x="12377" y="48306"/>
                      </a:cubicBezTo>
                      <a:cubicBezTo>
                        <a:pt x="4469" y="48306"/>
                        <a:pt x="-1943" y="37372"/>
                        <a:pt x="-1943" y="23885"/>
                      </a:cubicBezTo>
                      <a:cubicBezTo>
                        <a:pt x="-1943" y="10398"/>
                        <a:pt x="4469" y="-536"/>
                        <a:pt x="12377" y="-536"/>
                      </a:cubicBezTo>
                      <a:cubicBezTo>
                        <a:pt x="20286" y="-536"/>
                        <a:pt x="26697" y="10398"/>
                        <a:pt x="26697" y="2388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爱设计-8-24">
                  <a:extLst>
                    <a:ext uri="{FF2B5EF4-FFF2-40B4-BE49-F238E27FC236}">
                      <a16:creationId xmlns:a16="http://schemas.microsoft.com/office/drawing/2014/main" id="{52D65FE6-457A-2E4E-410A-49808D07FD09}"/>
                    </a:ext>
                  </a:extLst>
                </p:cNvPr>
                <p:cNvSpPr/>
                <p:nvPr/>
              </p:nvSpPr>
              <p:spPr>
                <a:xfrm>
                  <a:off x="4178947" y="2337095"/>
                  <a:ext cx="88629" cy="47703"/>
                </a:xfrm>
                <a:custGeom>
                  <a:avLst/>
                  <a:gdLst>
                    <a:gd name="connsiteX0" fmla="*/ 1368 w 88629"/>
                    <a:gd name="connsiteY0" fmla="*/ 47167 h 47703"/>
                    <a:gd name="connsiteX1" fmla="*/ -634 w 88629"/>
                    <a:gd name="connsiteY1" fmla="*/ 46490 h 47703"/>
                    <a:gd name="connsiteX2" fmla="*/ -1281 w 88629"/>
                    <a:gd name="connsiteY2" fmla="*/ 41870 h 47703"/>
                    <a:gd name="connsiteX3" fmla="*/ 83284 w 88629"/>
                    <a:gd name="connsiteY3" fmla="*/ -535 h 47703"/>
                    <a:gd name="connsiteX4" fmla="*/ 86687 w 88629"/>
                    <a:gd name="connsiteY4" fmla="*/ 2721 h 47703"/>
                    <a:gd name="connsiteX5" fmla="*/ 83423 w 88629"/>
                    <a:gd name="connsiteY5" fmla="*/ 6117 h 47703"/>
                    <a:gd name="connsiteX6" fmla="*/ 4031 w 88629"/>
                    <a:gd name="connsiteY6" fmla="*/ 45889 h 47703"/>
                    <a:gd name="connsiteX7" fmla="*/ 1368 w 88629"/>
                    <a:gd name="connsiteY7" fmla="*/ 47167 h 47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8629" h="47703">
                      <a:moveTo>
                        <a:pt x="1368" y="47167"/>
                      </a:moveTo>
                      <a:cubicBezTo>
                        <a:pt x="644" y="47169"/>
                        <a:pt x="-64" y="46930"/>
                        <a:pt x="-634" y="46490"/>
                      </a:cubicBezTo>
                      <a:cubicBezTo>
                        <a:pt x="-2081" y="45389"/>
                        <a:pt x="-2374" y="43327"/>
                        <a:pt x="-1281" y="41870"/>
                      </a:cubicBezTo>
                      <a:cubicBezTo>
                        <a:pt x="17705" y="16818"/>
                        <a:pt x="50902" y="173"/>
                        <a:pt x="83284" y="-535"/>
                      </a:cubicBezTo>
                      <a:cubicBezTo>
                        <a:pt x="85116" y="-574"/>
                        <a:pt x="86641" y="884"/>
                        <a:pt x="86687" y="2721"/>
                      </a:cubicBezTo>
                      <a:cubicBezTo>
                        <a:pt x="86718" y="4558"/>
                        <a:pt x="85255" y="6078"/>
                        <a:pt x="83423" y="6117"/>
                      </a:cubicBezTo>
                      <a:cubicBezTo>
                        <a:pt x="53459" y="6779"/>
                        <a:pt x="21554" y="22762"/>
                        <a:pt x="4031" y="45889"/>
                      </a:cubicBezTo>
                      <a:cubicBezTo>
                        <a:pt x="3385" y="46708"/>
                        <a:pt x="2399" y="47181"/>
                        <a:pt x="1368" y="4716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1" name="爱设计-8-25">
                  <a:extLst>
                    <a:ext uri="{FF2B5EF4-FFF2-40B4-BE49-F238E27FC236}">
                      <a16:creationId xmlns:a16="http://schemas.microsoft.com/office/drawing/2014/main" id="{367EC37F-DFDD-6A4A-B367-BA640175635C}"/>
                    </a:ext>
                  </a:extLst>
                </p:cNvPr>
                <p:cNvSpPr/>
                <p:nvPr/>
              </p:nvSpPr>
              <p:spPr>
                <a:xfrm rot="-702600">
                  <a:off x="4429636" y="2369216"/>
                  <a:ext cx="28639" cy="48841"/>
                </a:xfrm>
                <a:custGeom>
                  <a:avLst/>
                  <a:gdLst>
                    <a:gd name="connsiteX0" fmla="*/ 26697 w 28639"/>
                    <a:gd name="connsiteY0" fmla="*/ 23885 h 48841"/>
                    <a:gd name="connsiteX1" fmla="*/ 12377 w 28639"/>
                    <a:gd name="connsiteY1" fmla="*/ 48306 h 48841"/>
                    <a:gd name="connsiteX2" fmla="*/ -1942 w 28639"/>
                    <a:gd name="connsiteY2" fmla="*/ 23885 h 48841"/>
                    <a:gd name="connsiteX3" fmla="*/ 12377 w 28639"/>
                    <a:gd name="connsiteY3" fmla="*/ -536 h 48841"/>
                    <a:gd name="connsiteX4" fmla="*/ 26697 w 28639"/>
                    <a:gd name="connsiteY4" fmla="*/ 23885 h 488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39" h="48841">
                      <a:moveTo>
                        <a:pt x="26697" y="23885"/>
                      </a:moveTo>
                      <a:cubicBezTo>
                        <a:pt x="26697" y="37372"/>
                        <a:pt x="20286" y="48306"/>
                        <a:pt x="12377" y="48306"/>
                      </a:cubicBezTo>
                      <a:cubicBezTo>
                        <a:pt x="4469" y="48306"/>
                        <a:pt x="-1942" y="37372"/>
                        <a:pt x="-1942" y="23885"/>
                      </a:cubicBezTo>
                      <a:cubicBezTo>
                        <a:pt x="-1942" y="10397"/>
                        <a:pt x="4469" y="-536"/>
                        <a:pt x="12377" y="-536"/>
                      </a:cubicBezTo>
                      <a:cubicBezTo>
                        <a:pt x="20286" y="-536"/>
                        <a:pt x="26697" y="10397"/>
                        <a:pt x="26697" y="2388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2" name="爱设计-8-26">
                  <a:extLst>
                    <a:ext uri="{FF2B5EF4-FFF2-40B4-BE49-F238E27FC236}">
                      <a16:creationId xmlns:a16="http://schemas.microsoft.com/office/drawing/2014/main" id="{8992B275-5D34-67FB-B62A-BA43BEAE4F84}"/>
                    </a:ext>
                  </a:extLst>
                </p:cNvPr>
                <p:cNvSpPr/>
                <p:nvPr/>
              </p:nvSpPr>
              <p:spPr>
                <a:xfrm>
                  <a:off x="4384275" y="2304352"/>
                  <a:ext cx="107023" cy="20165"/>
                </a:xfrm>
                <a:custGeom>
                  <a:avLst/>
                  <a:gdLst>
                    <a:gd name="connsiteX0" fmla="*/ 1278 w 107023"/>
                    <a:gd name="connsiteY0" fmla="*/ 19628 h 20165"/>
                    <a:gd name="connsiteX1" fmla="*/ -1941 w 107023"/>
                    <a:gd name="connsiteY1" fmla="*/ 16197 h 20165"/>
                    <a:gd name="connsiteX2" fmla="*/ -355 w 107023"/>
                    <a:gd name="connsiteY2" fmla="*/ 13469 h 20165"/>
                    <a:gd name="connsiteX3" fmla="*/ 103381 w 107023"/>
                    <a:gd name="connsiteY3" fmla="*/ 11221 h 20165"/>
                    <a:gd name="connsiteX4" fmla="*/ 104659 w 107023"/>
                    <a:gd name="connsiteY4" fmla="*/ 15748 h 20165"/>
                    <a:gd name="connsiteX5" fmla="*/ 100132 w 107023"/>
                    <a:gd name="connsiteY5" fmla="*/ 17026 h 20165"/>
                    <a:gd name="connsiteX6" fmla="*/ 2910 w 107023"/>
                    <a:gd name="connsiteY6" fmla="*/ 19258 h 20165"/>
                    <a:gd name="connsiteX7" fmla="*/ 1278 w 107023"/>
                    <a:gd name="connsiteY7" fmla="*/ 19628 h 20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7023" h="20165">
                      <a:moveTo>
                        <a:pt x="1278" y="19628"/>
                      </a:moveTo>
                      <a:cubicBezTo>
                        <a:pt x="-555" y="19570"/>
                        <a:pt x="-2002" y="18033"/>
                        <a:pt x="-1941" y="16197"/>
                      </a:cubicBezTo>
                      <a:cubicBezTo>
                        <a:pt x="-1910" y="15080"/>
                        <a:pt x="-1309" y="14054"/>
                        <a:pt x="-355" y="13469"/>
                      </a:cubicBezTo>
                      <a:cubicBezTo>
                        <a:pt x="31149" y="-4331"/>
                        <a:pt x="73802" y="-5255"/>
                        <a:pt x="103381" y="11221"/>
                      </a:cubicBezTo>
                      <a:cubicBezTo>
                        <a:pt x="104982" y="12119"/>
                        <a:pt x="105551" y="14145"/>
                        <a:pt x="104659" y="15748"/>
                      </a:cubicBezTo>
                      <a:cubicBezTo>
                        <a:pt x="103766" y="17351"/>
                        <a:pt x="101733" y="17923"/>
                        <a:pt x="100132" y="17026"/>
                      </a:cubicBezTo>
                      <a:cubicBezTo>
                        <a:pt x="72493" y="1628"/>
                        <a:pt x="32504" y="2536"/>
                        <a:pt x="2910" y="19258"/>
                      </a:cubicBezTo>
                      <a:cubicBezTo>
                        <a:pt x="2402" y="19519"/>
                        <a:pt x="1847" y="19647"/>
                        <a:pt x="1278" y="1962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3" name="爱设计-8-27">
                  <a:extLst>
                    <a:ext uri="{FF2B5EF4-FFF2-40B4-BE49-F238E27FC236}">
                      <a16:creationId xmlns:a16="http://schemas.microsoft.com/office/drawing/2014/main" id="{3D6609D0-6610-ABC6-29EA-1ADEB1333BB2}"/>
                    </a:ext>
                  </a:extLst>
                </p:cNvPr>
                <p:cNvSpPr/>
                <p:nvPr/>
              </p:nvSpPr>
              <p:spPr>
                <a:xfrm>
                  <a:off x="4304170" y="2396605"/>
                  <a:ext cx="41103" cy="131216"/>
                </a:xfrm>
                <a:custGeom>
                  <a:avLst/>
                  <a:gdLst>
                    <a:gd name="connsiteX0" fmla="*/ 21070 w 41103"/>
                    <a:gd name="connsiteY0" fmla="*/ 130673 h 131216"/>
                    <a:gd name="connsiteX1" fmla="*/ 9352 w 41103"/>
                    <a:gd name="connsiteY1" fmla="*/ 127717 h 131216"/>
                    <a:gd name="connsiteX2" fmla="*/ -1227 w 41103"/>
                    <a:gd name="connsiteY2" fmla="*/ 111025 h 131216"/>
                    <a:gd name="connsiteX3" fmla="*/ 12893 w 41103"/>
                    <a:gd name="connsiteY3" fmla="*/ 66372 h 131216"/>
                    <a:gd name="connsiteX4" fmla="*/ 20007 w 41103"/>
                    <a:gd name="connsiteY4" fmla="*/ 3826 h 131216"/>
                    <a:gd name="connsiteX5" fmla="*/ 22132 w 41103"/>
                    <a:gd name="connsiteY5" fmla="*/ -370 h 131216"/>
                    <a:gd name="connsiteX6" fmla="*/ 26336 w 41103"/>
                    <a:gd name="connsiteY6" fmla="*/ 1756 h 131216"/>
                    <a:gd name="connsiteX7" fmla="*/ 26428 w 41103"/>
                    <a:gd name="connsiteY7" fmla="*/ 2132 h 131216"/>
                    <a:gd name="connsiteX8" fmla="*/ 18560 w 41103"/>
                    <a:gd name="connsiteY8" fmla="*/ 69882 h 131216"/>
                    <a:gd name="connsiteX9" fmla="*/ 5272 w 41103"/>
                    <a:gd name="connsiteY9" fmla="*/ 109670 h 131216"/>
                    <a:gd name="connsiteX10" fmla="*/ 12770 w 41103"/>
                    <a:gd name="connsiteY10" fmla="*/ 122096 h 131216"/>
                    <a:gd name="connsiteX11" fmla="*/ 34327 w 41103"/>
                    <a:gd name="connsiteY11" fmla="*/ 121727 h 131216"/>
                    <a:gd name="connsiteX12" fmla="*/ 34943 w 41103"/>
                    <a:gd name="connsiteY12" fmla="*/ 121558 h 131216"/>
                    <a:gd name="connsiteX13" fmla="*/ 39039 w 41103"/>
                    <a:gd name="connsiteY13" fmla="*/ 123883 h 131216"/>
                    <a:gd name="connsiteX14" fmla="*/ 36714 w 41103"/>
                    <a:gd name="connsiteY14" fmla="*/ 127978 h 131216"/>
                    <a:gd name="connsiteX15" fmla="*/ 36129 w 41103"/>
                    <a:gd name="connsiteY15" fmla="*/ 128132 h 131216"/>
                    <a:gd name="connsiteX16" fmla="*/ 21070 w 41103"/>
                    <a:gd name="connsiteY16" fmla="*/ 130673 h 1312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1103" h="131216">
                      <a:moveTo>
                        <a:pt x="21070" y="130673"/>
                      </a:moveTo>
                      <a:cubicBezTo>
                        <a:pt x="16974" y="130776"/>
                        <a:pt x="12909" y="129754"/>
                        <a:pt x="9352" y="127717"/>
                      </a:cubicBezTo>
                      <a:cubicBezTo>
                        <a:pt x="4086" y="124637"/>
                        <a:pt x="529" y="118955"/>
                        <a:pt x="-1227" y="111025"/>
                      </a:cubicBezTo>
                      <a:cubicBezTo>
                        <a:pt x="-4491" y="96259"/>
                        <a:pt x="3963" y="80846"/>
                        <a:pt x="12893" y="66372"/>
                      </a:cubicBezTo>
                      <a:cubicBezTo>
                        <a:pt x="21824" y="51898"/>
                        <a:pt x="28738" y="36792"/>
                        <a:pt x="20007" y="3826"/>
                      </a:cubicBezTo>
                      <a:cubicBezTo>
                        <a:pt x="19438" y="2080"/>
                        <a:pt x="20392" y="201"/>
                        <a:pt x="22132" y="-370"/>
                      </a:cubicBezTo>
                      <a:cubicBezTo>
                        <a:pt x="23872" y="-942"/>
                        <a:pt x="25750" y="12"/>
                        <a:pt x="26336" y="1756"/>
                      </a:cubicBezTo>
                      <a:cubicBezTo>
                        <a:pt x="26367" y="1879"/>
                        <a:pt x="26397" y="2006"/>
                        <a:pt x="26428" y="2132"/>
                      </a:cubicBezTo>
                      <a:cubicBezTo>
                        <a:pt x="35821" y="37547"/>
                        <a:pt x="28060" y="54485"/>
                        <a:pt x="18560" y="69882"/>
                      </a:cubicBezTo>
                      <a:cubicBezTo>
                        <a:pt x="10337" y="83248"/>
                        <a:pt x="2531" y="97321"/>
                        <a:pt x="5272" y="109670"/>
                      </a:cubicBezTo>
                      <a:cubicBezTo>
                        <a:pt x="6611" y="115737"/>
                        <a:pt x="9136" y="119910"/>
                        <a:pt x="12770" y="122096"/>
                      </a:cubicBezTo>
                      <a:cubicBezTo>
                        <a:pt x="19206" y="125946"/>
                        <a:pt x="28307" y="123405"/>
                        <a:pt x="34327" y="121727"/>
                      </a:cubicBezTo>
                      <a:lnTo>
                        <a:pt x="34943" y="121558"/>
                      </a:lnTo>
                      <a:cubicBezTo>
                        <a:pt x="36714" y="121068"/>
                        <a:pt x="38546" y="122109"/>
                        <a:pt x="39039" y="123883"/>
                      </a:cubicBezTo>
                      <a:cubicBezTo>
                        <a:pt x="39532" y="125656"/>
                        <a:pt x="38484" y="127489"/>
                        <a:pt x="36714" y="127978"/>
                      </a:cubicBezTo>
                      <a:lnTo>
                        <a:pt x="36129" y="128132"/>
                      </a:lnTo>
                      <a:cubicBezTo>
                        <a:pt x="31248" y="129655"/>
                        <a:pt x="26182" y="130511"/>
                        <a:pt x="21070" y="13067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4" name="爱设计-8-28">
                  <a:extLst>
                    <a:ext uri="{FF2B5EF4-FFF2-40B4-BE49-F238E27FC236}">
                      <a16:creationId xmlns:a16="http://schemas.microsoft.com/office/drawing/2014/main" id="{F5837F5E-110B-360F-3721-0E190492D8C3}"/>
                    </a:ext>
                  </a:extLst>
                </p:cNvPr>
                <p:cNvSpPr/>
                <p:nvPr/>
              </p:nvSpPr>
              <p:spPr>
                <a:xfrm>
                  <a:off x="3473503" y="2598715"/>
                  <a:ext cx="160335" cy="285927"/>
                </a:xfrm>
                <a:custGeom>
                  <a:avLst/>
                  <a:gdLst>
                    <a:gd name="connsiteX0" fmla="*/ 77379 w 160335"/>
                    <a:gd name="connsiteY0" fmla="*/ 285330 h 285927"/>
                    <a:gd name="connsiteX1" fmla="*/ 73699 w 160335"/>
                    <a:gd name="connsiteY1" fmla="*/ 281804 h 285927"/>
                    <a:gd name="connsiteX2" fmla="*/ 45875 w 160335"/>
                    <a:gd name="connsiteY2" fmla="*/ 183258 h 285927"/>
                    <a:gd name="connsiteX3" fmla="*/ -1042 w 160335"/>
                    <a:gd name="connsiteY3" fmla="*/ 61954 h 285927"/>
                    <a:gd name="connsiteX4" fmla="*/ 29507 w 160335"/>
                    <a:gd name="connsiteY4" fmla="*/ 686 h 285927"/>
                    <a:gd name="connsiteX5" fmla="*/ 54067 w 160335"/>
                    <a:gd name="connsiteY5" fmla="*/ 3765 h 285927"/>
                    <a:gd name="connsiteX6" fmla="*/ 71574 w 160335"/>
                    <a:gd name="connsiteY6" fmla="*/ 25153 h 285927"/>
                    <a:gd name="connsiteX7" fmla="*/ 82722 w 160335"/>
                    <a:gd name="connsiteY7" fmla="*/ 73656 h 285927"/>
                    <a:gd name="connsiteX8" fmla="*/ 108345 w 160335"/>
                    <a:gd name="connsiteY8" fmla="*/ 110842 h 285927"/>
                    <a:gd name="connsiteX9" fmla="*/ 129255 w 160335"/>
                    <a:gd name="connsiteY9" fmla="*/ 113644 h 285927"/>
                    <a:gd name="connsiteX10" fmla="*/ 149950 w 160335"/>
                    <a:gd name="connsiteY10" fmla="*/ 71131 h 285927"/>
                    <a:gd name="connsiteX11" fmla="*/ 153183 w 160335"/>
                    <a:gd name="connsiteY11" fmla="*/ 67054 h 285927"/>
                    <a:gd name="connsiteX12" fmla="*/ 157202 w 160335"/>
                    <a:gd name="connsiteY12" fmla="*/ 69930 h 285927"/>
                    <a:gd name="connsiteX13" fmla="*/ 131549 w 160335"/>
                    <a:gd name="connsiteY13" fmla="*/ 120620 h 285927"/>
                    <a:gd name="connsiteX14" fmla="*/ 104803 w 160335"/>
                    <a:gd name="connsiteY14" fmla="*/ 117278 h 285927"/>
                    <a:gd name="connsiteX15" fmla="*/ 75547 w 160335"/>
                    <a:gd name="connsiteY15" fmla="*/ 75365 h 285927"/>
                    <a:gd name="connsiteX16" fmla="*/ 64415 w 160335"/>
                    <a:gd name="connsiteY16" fmla="*/ 26924 h 285927"/>
                    <a:gd name="connsiteX17" fmla="*/ 50464 w 160335"/>
                    <a:gd name="connsiteY17" fmla="*/ 10186 h 285927"/>
                    <a:gd name="connsiteX18" fmla="*/ 31602 w 160335"/>
                    <a:gd name="connsiteY18" fmla="*/ 7707 h 285927"/>
                    <a:gd name="connsiteX19" fmla="*/ 6226 w 160335"/>
                    <a:gd name="connsiteY19" fmla="*/ 61015 h 285927"/>
                    <a:gd name="connsiteX20" fmla="*/ 52127 w 160335"/>
                    <a:gd name="connsiteY20" fmla="*/ 179408 h 285927"/>
                    <a:gd name="connsiteX21" fmla="*/ 81013 w 160335"/>
                    <a:gd name="connsiteY21" fmla="*/ 281573 h 285927"/>
                    <a:gd name="connsiteX22" fmla="*/ 77503 w 160335"/>
                    <a:gd name="connsiteY22" fmla="*/ 285392 h 285927"/>
                    <a:gd name="connsiteX23" fmla="*/ 77487 w 160335"/>
                    <a:gd name="connsiteY23" fmla="*/ 285392 h 285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60335" h="285927">
                      <a:moveTo>
                        <a:pt x="77379" y="285330"/>
                      </a:moveTo>
                      <a:cubicBezTo>
                        <a:pt x="75408" y="285330"/>
                        <a:pt x="73776" y="283775"/>
                        <a:pt x="73699" y="281804"/>
                      </a:cubicBezTo>
                      <a:cubicBezTo>
                        <a:pt x="72621" y="254442"/>
                        <a:pt x="61181" y="208279"/>
                        <a:pt x="45875" y="183258"/>
                      </a:cubicBezTo>
                      <a:cubicBezTo>
                        <a:pt x="18791" y="138789"/>
                        <a:pt x="1868" y="84589"/>
                        <a:pt x="-1042" y="61954"/>
                      </a:cubicBezTo>
                      <a:cubicBezTo>
                        <a:pt x="-5245" y="29172"/>
                        <a:pt x="5317" y="8061"/>
                        <a:pt x="29507" y="686"/>
                      </a:cubicBezTo>
                      <a:cubicBezTo>
                        <a:pt x="37776" y="-1687"/>
                        <a:pt x="46645" y="-574"/>
                        <a:pt x="54067" y="3765"/>
                      </a:cubicBezTo>
                      <a:cubicBezTo>
                        <a:pt x="62613" y="8523"/>
                        <a:pt x="69326" y="16715"/>
                        <a:pt x="71574" y="25153"/>
                      </a:cubicBezTo>
                      <a:lnTo>
                        <a:pt x="82722" y="73656"/>
                      </a:lnTo>
                      <a:cubicBezTo>
                        <a:pt x="87003" y="90594"/>
                        <a:pt x="96350" y="104236"/>
                        <a:pt x="108345" y="110842"/>
                      </a:cubicBezTo>
                      <a:cubicBezTo>
                        <a:pt x="115443" y="114737"/>
                        <a:pt x="122865" y="115738"/>
                        <a:pt x="129255" y="113644"/>
                      </a:cubicBezTo>
                      <a:cubicBezTo>
                        <a:pt x="147902" y="107485"/>
                        <a:pt x="153891" y="95167"/>
                        <a:pt x="149950" y="71131"/>
                      </a:cubicBezTo>
                      <a:cubicBezTo>
                        <a:pt x="149718" y="69112"/>
                        <a:pt x="151166" y="67286"/>
                        <a:pt x="153183" y="67054"/>
                      </a:cubicBezTo>
                      <a:cubicBezTo>
                        <a:pt x="155061" y="66838"/>
                        <a:pt x="156802" y="68081"/>
                        <a:pt x="157202" y="69930"/>
                      </a:cubicBezTo>
                      <a:cubicBezTo>
                        <a:pt x="161698" y="97292"/>
                        <a:pt x="153537" y="113382"/>
                        <a:pt x="131549" y="120620"/>
                      </a:cubicBezTo>
                      <a:cubicBezTo>
                        <a:pt x="123188" y="123360"/>
                        <a:pt x="113703" y="122159"/>
                        <a:pt x="104803" y="117278"/>
                      </a:cubicBezTo>
                      <a:cubicBezTo>
                        <a:pt x="90945" y="109687"/>
                        <a:pt x="80382" y="94412"/>
                        <a:pt x="75547" y="75365"/>
                      </a:cubicBezTo>
                      <a:lnTo>
                        <a:pt x="64415" y="26924"/>
                      </a:lnTo>
                      <a:cubicBezTo>
                        <a:pt x="62690" y="20472"/>
                        <a:pt x="57331" y="14005"/>
                        <a:pt x="50464" y="10186"/>
                      </a:cubicBezTo>
                      <a:cubicBezTo>
                        <a:pt x="44782" y="6808"/>
                        <a:pt x="37961" y="5912"/>
                        <a:pt x="31602" y="7707"/>
                      </a:cubicBezTo>
                      <a:cubicBezTo>
                        <a:pt x="5964" y="15406"/>
                        <a:pt x="3639" y="40967"/>
                        <a:pt x="6226" y="61015"/>
                      </a:cubicBezTo>
                      <a:cubicBezTo>
                        <a:pt x="9044" y="83003"/>
                        <a:pt x="25581" y="135863"/>
                        <a:pt x="52127" y="179408"/>
                      </a:cubicBezTo>
                      <a:cubicBezTo>
                        <a:pt x="68526" y="206339"/>
                        <a:pt x="79843" y="253410"/>
                        <a:pt x="81013" y="281573"/>
                      </a:cubicBezTo>
                      <a:cubicBezTo>
                        <a:pt x="81106" y="283590"/>
                        <a:pt x="79535" y="285299"/>
                        <a:pt x="77503" y="285392"/>
                      </a:cubicBezTo>
                      <a:cubicBezTo>
                        <a:pt x="77503" y="285392"/>
                        <a:pt x="77487" y="285392"/>
                        <a:pt x="77487" y="28539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爱设计-8-29">
                  <a:extLst>
                    <a:ext uri="{FF2B5EF4-FFF2-40B4-BE49-F238E27FC236}">
                      <a16:creationId xmlns:a16="http://schemas.microsoft.com/office/drawing/2014/main" id="{585EFEF0-3747-0684-A5DA-F7F3DC274109}"/>
                    </a:ext>
                  </a:extLst>
                </p:cNvPr>
                <p:cNvSpPr/>
                <p:nvPr/>
              </p:nvSpPr>
              <p:spPr>
                <a:xfrm>
                  <a:off x="3540196" y="2425044"/>
                  <a:ext cx="386188" cy="423321"/>
                </a:xfrm>
                <a:custGeom>
                  <a:avLst/>
                  <a:gdLst>
                    <a:gd name="connsiteX0" fmla="*/ 258914 w 386188"/>
                    <a:gd name="connsiteY0" fmla="*/ 422786 h 423321"/>
                    <a:gd name="connsiteX1" fmla="*/ 257174 w 386188"/>
                    <a:gd name="connsiteY1" fmla="*/ 422339 h 423321"/>
                    <a:gd name="connsiteX2" fmla="*/ 255635 w 386188"/>
                    <a:gd name="connsiteY2" fmla="*/ 417366 h 423321"/>
                    <a:gd name="connsiteX3" fmla="*/ 255635 w 386188"/>
                    <a:gd name="connsiteY3" fmla="*/ 417366 h 423321"/>
                    <a:gd name="connsiteX4" fmla="*/ 345296 w 386188"/>
                    <a:gd name="connsiteY4" fmla="*/ 276922 h 423321"/>
                    <a:gd name="connsiteX5" fmla="*/ 374814 w 386188"/>
                    <a:gd name="connsiteY5" fmla="*/ 199825 h 423321"/>
                    <a:gd name="connsiteX6" fmla="*/ 351255 w 386188"/>
                    <a:gd name="connsiteY6" fmla="*/ 186152 h 423321"/>
                    <a:gd name="connsiteX7" fmla="*/ 260839 w 386188"/>
                    <a:gd name="connsiteY7" fmla="*/ 255180 h 423321"/>
                    <a:gd name="connsiteX8" fmla="*/ 258529 w 386188"/>
                    <a:gd name="connsiteY8" fmla="*/ 257890 h 423321"/>
                    <a:gd name="connsiteX9" fmla="*/ 246211 w 386188"/>
                    <a:gd name="connsiteY9" fmla="*/ 263172 h 423321"/>
                    <a:gd name="connsiteX10" fmla="*/ 238851 w 386188"/>
                    <a:gd name="connsiteY10" fmla="*/ 251839 h 423321"/>
                    <a:gd name="connsiteX11" fmla="*/ 231660 w 386188"/>
                    <a:gd name="connsiteY11" fmla="*/ 135724 h 423321"/>
                    <a:gd name="connsiteX12" fmla="*/ 226194 w 386188"/>
                    <a:gd name="connsiteY12" fmla="*/ 56101 h 423321"/>
                    <a:gd name="connsiteX13" fmla="*/ 204067 w 386188"/>
                    <a:gd name="connsiteY13" fmla="*/ 12017 h 423321"/>
                    <a:gd name="connsiteX14" fmla="*/ 182187 w 386188"/>
                    <a:gd name="connsiteY14" fmla="*/ 7398 h 423321"/>
                    <a:gd name="connsiteX15" fmla="*/ 154686 w 386188"/>
                    <a:gd name="connsiteY15" fmla="*/ 72069 h 423321"/>
                    <a:gd name="connsiteX16" fmla="*/ 157011 w 386188"/>
                    <a:gd name="connsiteY16" fmla="*/ 148227 h 423321"/>
                    <a:gd name="connsiteX17" fmla="*/ 158120 w 386188"/>
                    <a:gd name="connsiteY17" fmla="*/ 177637 h 423321"/>
                    <a:gd name="connsiteX18" fmla="*/ 154270 w 386188"/>
                    <a:gd name="connsiteY18" fmla="*/ 182087 h 423321"/>
                    <a:gd name="connsiteX19" fmla="*/ 149867 w 386188"/>
                    <a:gd name="connsiteY19" fmla="*/ 178499 h 423321"/>
                    <a:gd name="connsiteX20" fmla="*/ 109833 w 386188"/>
                    <a:gd name="connsiteY20" fmla="*/ 149951 h 423321"/>
                    <a:gd name="connsiteX21" fmla="*/ 77266 w 386188"/>
                    <a:gd name="connsiteY21" fmla="*/ 183026 h 423321"/>
                    <a:gd name="connsiteX22" fmla="*/ 72416 w 386188"/>
                    <a:gd name="connsiteY22" fmla="*/ 187205 h 423321"/>
                    <a:gd name="connsiteX23" fmla="*/ 68689 w 386188"/>
                    <a:gd name="connsiteY23" fmla="*/ 184689 h 423321"/>
                    <a:gd name="connsiteX24" fmla="*/ 32674 w 386188"/>
                    <a:gd name="connsiteY24" fmla="*/ 163609 h 423321"/>
                    <a:gd name="connsiteX25" fmla="*/ 5358 w 386188"/>
                    <a:gd name="connsiteY25" fmla="*/ 199194 h 423321"/>
                    <a:gd name="connsiteX26" fmla="*/ 1077 w 386188"/>
                    <a:gd name="connsiteY26" fmla="*/ 202153 h 423321"/>
                    <a:gd name="connsiteX27" fmla="*/ -1925 w 386188"/>
                    <a:gd name="connsiteY27" fmla="*/ 198177 h 423321"/>
                    <a:gd name="connsiteX28" fmla="*/ 31457 w 386188"/>
                    <a:gd name="connsiteY28" fmla="*/ 156357 h 423321"/>
                    <a:gd name="connsiteX29" fmla="*/ 71168 w 386188"/>
                    <a:gd name="connsiteY29" fmla="*/ 174649 h 423321"/>
                    <a:gd name="connsiteX30" fmla="*/ 108924 w 386188"/>
                    <a:gd name="connsiteY30" fmla="*/ 142653 h 423321"/>
                    <a:gd name="connsiteX31" fmla="*/ 150775 w 386188"/>
                    <a:gd name="connsiteY31" fmla="*/ 163702 h 423321"/>
                    <a:gd name="connsiteX32" fmla="*/ 149728 w 386188"/>
                    <a:gd name="connsiteY32" fmla="*/ 148796 h 423321"/>
                    <a:gd name="connsiteX33" fmla="*/ 147403 w 386188"/>
                    <a:gd name="connsiteY33" fmla="*/ 71807 h 423321"/>
                    <a:gd name="connsiteX34" fmla="*/ 180770 w 386188"/>
                    <a:gd name="connsiteY34" fmla="*/ 177 h 423321"/>
                    <a:gd name="connsiteX35" fmla="*/ 208255 w 386188"/>
                    <a:gd name="connsiteY35" fmla="*/ 5843 h 423321"/>
                    <a:gd name="connsiteX36" fmla="*/ 233492 w 386188"/>
                    <a:gd name="connsiteY36" fmla="*/ 54746 h 423321"/>
                    <a:gd name="connsiteX37" fmla="*/ 239051 w 386188"/>
                    <a:gd name="connsiteY37" fmla="*/ 135416 h 423321"/>
                    <a:gd name="connsiteX38" fmla="*/ 246180 w 386188"/>
                    <a:gd name="connsiteY38" fmla="*/ 250900 h 423321"/>
                    <a:gd name="connsiteX39" fmla="*/ 248382 w 386188"/>
                    <a:gd name="connsiteY39" fmla="*/ 256073 h 423321"/>
                    <a:gd name="connsiteX40" fmla="*/ 253002 w 386188"/>
                    <a:gd name="connsiteY40" fmla="*/ 252994 h 423321"/>
                    <a:gd name="connsiteX41" fmla="*/ 255327 w 386188"/>
                    <a:gd name="connsiteY41" fmla="*/ 250284 h 423321"/>
                    <a:gd name="connsiteX42" fmla="*/ 351825 w 386188"/>
                    <a:gd name="connsiteY42" fmla="*/ 178699 h 423321"/>
                    <a:gd name="connsiteX43" fmla="*/ 381650 w 386188"/>
                    <a:gd name="connsiteY43" fmla="*/ 196853 h 423321"/>
                    <a:gd name="connsiteX44" fmla="*/ 350962 w 386188"/>
                    <a:gd name="connsiteY44" fmla="*/ 281541 h 423321"/>
                    <a:gd name="connsiteX45" fmla="*/ 262163 w 386188"/>
                    <a:gd name="connsiteY45" fmla="*/ 420722 h 423321"/>
                    <a:gd name="connsiteX46" fmla="*/ 258914 w 386188"/>
                    <a:gd name="connsiteY46" fmla="*/ 422786 h 423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386188" h="423321">
                      <a:moveTo>
                        <a:pt x="258914" y="422786"/>
                      </a:moveTo>
                      <a:cubicBezTo>
                        <a:pt x="258314" y="422786"/>
                        <a:pt x="257713" y="422632"/>
                        <a:pt x="257174" y="422339"/>
                      </a:cubicBezTo>
                      <a:cubicBezTo>
                        <a:pt x="255373" y="421384"/>
                        <a:pt x="254680" y="419167"/>
                        <a:pt x="255635" y="417366"/>
                      </a:cubicBezTo>
                      <a:cubicBezTo>
                        <a:pt x="255635" y="417366"/>
                        <a:pt x="255635" y="417366"/>
                        <a:pt x="255635" y="417366"/>
                      </a:cubicBezTo>
                      <a:cubicBezTo>
                        <a:pt x="256158" y="416395"/>
                        <a:pt x="308095" y="320713"/>
                        <a:pt x="345296" y="276922"/>
                      </a:cubicBezTo>
                      <a:cubicBezTo>
                        <a:pt x="370086" y="247666"/>
                        <a:pt x="381958" y="216747"/>
                        <a:pt x="374814" y="199825"/>
                      </a:cubicBezTo>
                      <a:cubicBezTo>
                        <a:pt x="371349" y="191587"/>
                        <a:pt x="363419" y="186983"/>
                        <a:pt x="351255" y="186152"/>
                      </a:cubicBezTo>
                      <a:cubicBezTo>
                        <a:pt x="321553" y="184088"/>
                        <a:pt x="286461" y="225185"/>
                        <a:pt x="260839" y="255180"/>
                      </a:cubicBezTo>
                      <a:lnTo>
                        <a:pt x="258529" y="257890"/>
                      </a:lnTo>
                      <a:cubicBezTo>
                        <a:pt x="253186" y="264126"/>
                        <a:pt x="248490" y="263880"/>
                        <a:pt x="246211" y="263172"/>
                      </a:cubicBezTo>
                      <a:cubicBezTo>
                        <a:pt x="243932" y="262463"/>
                        <a:pt x="239806" y="260092"/>
                        <a:pt x="238851" y="251839"/>
                      </a:cubicBezTo>
                      <a:cubicBezTo>
                        <a:pt x="233569" y="206908"/>
                        <a:pt x="232553" y="169091"/>
                        <a:pt x="231660" y="135724"/>
                      </a:cubicBezTo>
                      <a:cubicBezTo>
                        <a:pt x="230844" y="105144"/>
                        <a:pt x="230120" y="78752"/>
                        <a:pt x="226194" y="56101"/>
                      </a:cubicBezTo>
                      <a:cubicBezTo>
                        <a:pt x="222421" y="34298"/>
                        <a:pt x="214969" y="19470"/>
                        <a:pt x="204067" y="12017"/>
                      </a:cubicBezTo>
                      <a:cubicBezTo>
                        <a:pt x="197708" y="7558"/>
                        <a:pt x="189809" y="5889"/>
                        <a:pt x="182187" y="7398"/>
                      </a:cubicBezTo>
                      <a:cubicBezTo>
                        <a:pt x="157951" y="12295"/>
                        <a:pt x="156318" y="29710"/>
                        <a:pt x="154686" y="72069"/>
                      </a:cubicBezTo>
                      <a:cubicBezTo>
                        <a:pt x="153516" y="102495"/>
                        <a:pt x="155533" y="128933"/>
                        <a:pt x="157011" y="148227"/>
                      </a:cubicBezTo>
                      <a:cubicBezTo>
                        <a:pt x="158043" y="161731"/>
                        <a:pt x="158782" y="171493"/>
                        <a:pt x="158120" y="177637"/>
                      </a:cubicBezTo>
                      <a:cubicBezTo>
                        <a:pt x="157704" y="181517"/>
                        <a:pt x="155040" y="182025"/>
                        <a:pt x="154270" y="182087"/>
                      </a:cubicBezTo>
                      <a:cubicBezTo>
                        <a:pt x="152099" y="182207"/>
                        <a:pt x="150190" y="180652"/>
                        <a:pt x="149867" y="178499"/>
                      </a:cubicBezTo>
                      <a:cubicBezTo>
                        <a:pt x="145771" y="163471"/>
                        <a:pt x="127370" y="147703"/>
                        <a:pt x="109833" y="149951"/>
                      </a:cubicBezTo>
                      <a:cubicBezTo>
                        <a:pt x="89553" y="152507"/>
                        <a:pt x="79206" y="163024"/>
                        <a:pt x="77266" y="183026"/>
                      </a:cubicBezTo>
                      <a:cubicBezTo>
                        <a:pt x="77081" y="185519"/>
                        <a:pt x="74910" y="187390"/>
                        <a:pt x="72416" y="187205"/>
                      </a:cubicBezTo>
                      <a:cubicBezTo>
                        <a:pt x="70814" y="187086"/>
                        <a:pt x="69398" y="186129"/>
                        <a:pt x="68689" y="184689"/>
                      </a:cubicBezTo>
                      <a:cubicBezTo>
                        <a:pt x="61083" y="169753"/>
                        <a:pt x="46609" y="161284"/>
                        <a:pt x="32674" y="163609"/>
                      </a:cubicBezTo>
                      <a:cubicBezTo>
                        <a:pt x="18369" y="165996"/>
                        <a:pt x="8161" y="179300"/>
                        <a:pt x="5358" y="199194"/>
                      </a:cubicBezTo>
                      <a:cubicBezTo>
                        <a:pt x="4988" y="201192"/>
                        <a:pt x="3079" y="202518"/>
                        <a:pt x="1077" y="202153"/>
                      </a:cubicBezTo>
                      <a:cubicBezTo>
                        <a:pt x="-801" y="201810"/>
                        <a:pt x="-2110" y="200082"/>
                        <a:pt x="-1925" y="198177"/>
                      </a:cubicBezTo>
                      <a:cubicBezTo>
                        <a:pt x="1354" y="174942"/>
                        <a:pt x="13842" y="159313"/>
                        <a:pt x="31457" y="156357"/>
                      </a:cubicBezTo>
                      <a:cubicBezTo>
                        <a:pt x="46301" y="153878"/>
                        <a:pt x="61483" y="161084"/>
                        <a:pt x="71168" y="174649"/>
                      </a:cubicBezTo>
                      <a:cubicBezTo>
                        <a:pt x="75387" y="156049"/>
                        <a:pt x="88106" y="145301"/>
                        <a:pt x="108924" y="142653"/>
                      </a:cubicBezTo>
                      <a:cubicBezTo>
                        <a:pt x="125246" y="140589"/>
                        <a:pt x="141660" y="150721"/>
                        <a:pt x="150775" y="163702"/>
                      </a:cubicBezTo>
                      <a:cubicBezTo>
                        <a:pt x="150529" y="159344"/>
                        <a:pt x="150144" y="154324"/>
                        <a:pt x="149728" y="148796"/>
                      </a:cubicBezTo>
                      <a:cubicBezTo>
                        <a:pt x="148188" y="129318"/>
                        <a:pt x="146202" y="102603"/>
                        <a:pt x="147403" y="71807"/>
                      </a:cubicBezTo>
                      <a:cubicBezTo>
                        <a:pt x="148943" y="31034"/>
                        <a:pt x="149913" y="6413"/>
                        <a:pt x="180770" y="177"/>
                      </a:cubicBezTo>
                      <a:cubicBezTo>
                        <a:pt x="190317" y="-1759"/>
                        <a:pt x="200249" y="287"/>
                        <a:pt x="208255" y="5843"/>
                      </a:cubicBezTo>
                      <a:cubicBezTo>
                        <a:pt x="220866" y="14450"/>
                        <a:pt x="229350" y="30911"/>
                        <a:pt x="233492" y="54746"/>
                      </a:cubicBezTo>
                      <a:cubicBezTo>
                        <a:pt x="237511" y="77843"/>
                        <a:pt x="238219" y="104559"/>
                        <a:pt x="239051" y="135416"/>
                      </a:cubicBezTo>
                      <a:cubicBezTo>
                        <a:pt x="239944" y="168629"/>
                        <a:pt x="240960" y="206246"/>
                        <a:pt x="246180" y="250900"/>
                      </a:cubicBezTo>
                      <a:cubicBezTo>
                        <a:pt x="246611" y="254595"/>
                        <a:pt x="247812" y="255888"/>
                        <a:pt x="248382" y="256073"/>
                      </a:cubicBezTo>
                      <a:cubicBezTo>
                        <a:pt x="248952" y="256258"/>
                        <a:pt x="250646" y="255827"/>
                        <a:pt x="253002" y="252994"/>
                      </a:cubicBezTo>
                      <a:lnTo>
                        <a:pt x="255327" y="250284"/>
                      </a:lnTo>
                      <a:cubicBezTo>
                        <a:pt x="281949" y="219103"/>
                        <a:pt x="318458" y="176374"/>
                        <a:pt x="351825" y="178699"/>
                      </a:cubicBezTo>
                      <a:cubicBezTo>
                        <a:pt x="370687" y="179993"/>
                        <a:pt x="378463" y="189277"/>
                        <a:pt x="381650" y="196853"/>
                      </a:cubicBezTo>
                      <a:cubicBezTo>
                        <a:pt x="389965" y="216562"/>
                        <a:pt x="377924" y="249806"/>
                        <a:pt x="350962" y="281541"/>
                      </a:cubicBezTo>
                      <a:cubicBezTo>
                        <a:pt x="314254" y="324747"/>
                        <a:pt x="262686" y="419768"/>
                        <a:pt x="262163" y="420722"/>
                      </a:cubicBezTo>
                      <a:cubicBezTo>
                        <a:pt x="261562" y="421969"/>
                        <a:pt x="260300" y="422770"/>
                        <a:pt x="258914" y="42278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6" name="爱设计-8-30">
                  <a:extLst>
                    <a:ext uri="{FF2B5EF4-FFF2-40B4-BE49-F238E27FC236}">
                      <a16:creationId xmlns:a16="http://schemas.microsoft.com/office/drawing/2014/main" id="{F63665FA-1532-C059-5CF7-110016FED478}"/>
                    </a:ext>
                  </a:extLst>
                </p:cNvPr>
                <p:cNvSpPr/>
                <p:nvPr/>
              </p:nvSpPr>
              <p:spPr>
                <a:xfrm>
                  <a:off x="3611490" y="2600368"/>
                  <a:ext cx="92199" cy="113035"/>
                </a:xfrm>
                <a:custGeom>
                  <a:avLst/>
                  <a:gdLst>
                    <a:gd name="connsiteX0" fmla="*/ 54352 w 92199"/>
                    <a:gd name="connsiteY0" fmla="*/ 112484 h 113035"/>
                    <a:gd name="connsiteX1" fmla="*/ 7835 w 92199"/>
                    <a:gd name="connsiteY1" fmla="*/ 53372 h 113035"/>
                    <a:gd name="connsiteX2" fmla="*/ -1943 w 92199"/>
                    <a:gd name="connsiteY2" fmla="*/ 9088 h 113035"/>
                    <a:gd name="connsiteX3" fmla="*/ 5233 w 92199"/>
                    <a:gd name="connsiteY3" fmla="*/ 7548 h 113035"/>
                    <a:gd name="connsiteX4" fmla="*/ 15011 w 92199"/>
                    <a:gd name="connsiteY4" fmla="*/ 51847 h 113035"/>
                    <a:gd name="connsiteX5" fmla="*/ 55938 w 92199"/>
                    <a:gd name="connsiteY5" fmla="*/ 105155 h 113035"/>
                    <a:gd name="connsiteX6" fmla="*/ 68733 w 92199"/>
                    <a:gd name="connsiteY6" fmla="*/ 97764 h 113035"/>
                    <a:gd name="connsiteX7" fmla="*/ 79866 w 92199"/>
                    <a:gd name="connsiteY7" fmla="*/ 3714 h 113035"/>
                    <a:gd name="connsiteX8" fmla="*/ 82915 w 92199"/>
                    <a:gd name="connsiteY8" fmla="*/ -490 h 113035"/>
                    <a:gd name="connsiteX9" fmla="*/ 87118 w 92199"/>
                    <a:gd name="connsiteY9" fmla="*/ 2559 h 113035"/>
                    <a:gd name="connsiteX10" fmla="*/ 74400 w 92199"/>
                    <a:gd name="connsiteY10" fmla="*/ 102414 h 113035"/>
                    <a:gd name="connsiteX11" fmla="*/ 56200 w 92199"/>
                    <a:gd name="connsiteY11" fmla="*/ 112499 h 113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2199" h="113035">
                      <a:moveTo>
                        <a:pt x="54352" y="112484"/>
                      </a:moveTo>
                      <a:cubicBezTo>
                        <a:pt x="30562" y="112484"/>
                        <a:pt x="17012" y="95177"/>
                        <a:pt x="7835" y="53372"/>
                      </a:cubicBezTo>
                      <a:cubicBezTo>
                        <a:pt x="5402" y="42301"/>
                        <a:pt x="-1943" y="9088"/>
                        <a:pt x="-1943" y="9088"/>
                      </a:cubicBezTo>
                      <a:lnTo>
                        <a:pt x="5233" y="7548"/>
                      </a:lnTo>
                      <a:cubicBezTo>
                        <a:pt x="5233" y="7548"/>
                        <a:pt x="12578" y="40761"/>
                        <a:pt x="15011" y="51847"/>
                      </a:cubicBezTo>
                      <a:cubicBezTo>
                        <a:pt x="25496" y="99581"/>
                        <a:pt x="40864" y="105740"/>
                        <a:pt x="55938" y="105155"/>
                      </a:cubicBezTo>
                      <a:cubicBezTo>
                        <a:pt x="60557" y="104985"/>
                        <a:pt x="64838" y="102506"/>
                        <a:pt x="68733" y="97764"/>
                      </a:cubicBezTo>
                      <a:cubicBezTo>
                        <a:pt x="78850" y="85446"/>
                        <a:pt x="87842" y="53418"/>
                        <a:pt x="79866" y="3714"/>
                      </a:cubicBezTo>
                      <a:cubicBezTo>
                        <a:pt x="79543" y="1711"/>
                        <a:pt x="80913" y="-171"/>
                        <a:pt x="82915" y="-490"/>
                      </a:cubicBezTo>
                      <a:cubicBezTo>
                        <a:pt x="84917" y="-809"/>
                        <a:pt x="86795" y="556"/>
                        <a:pt x="87118" y="2559"/>
                      </a:cubicBezTo>
                      <a:cubicBezTo>
                        <a:pt x="94109" y="46104"/>
                        <a:pt x="89228" y="84368"/>
                        <a:pt x="74400" y="102414"/>
                      </a:cubicBezTo>
                      <a:cubicBezTo>
                        <a:pt x="69195" y="108773"/>
                        <a:pt x="62898" y="112253"/>
                        <a:pt x="56200" y="11249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爱设计-8-31">
                  <a:extLst>
                    <a:ext uri="{FF2B5EF4-FFF2-40B4-BE49-F238E27FC236}">
                      <a16:creationId xmlns:a16="http://schemas.microsoft.com/office/drawing/2014/main" id="{0351EA0A-7126-AE83-6230-F939FCDE7E59}"/>
                    </a:ext>
                  </a:extLst>
                </p:cNvPr>
                <p:cNvSpPr/>
                <p:nvPr/>
              </p:nvSpPr>
              <p:spPr>
                <a:xfrm>
                  <a:off x="3480276" y="2652199"/>
                  <a:ext cx="77368" cy="79713"/>
                </a:xfrm>
                <a:custGeom>
                  <a:avLst/>
                  <a:gdLst>
                    <a:gd name="connsiteX0" fmla="*/ 41443 w 77368"/>
                    <a:gd name="connsiteY0" fmla="*/ 79177 h 79713"/>
                    <a:gd name="connsiteX1" fmla="*/ 31988 w 77368"/>
                    <a:gd name="connsiteY1" fmla="*/ 77638 h 79713"/>
                    <a:gd name="connsiteX2" fmla="*/ -1794 w 77368"/>
                    <a:gd name="connsiteY2" fmla="*/ 35201 h 79713"/>
                    <a:gd name="connsiteX3" fmla="*/ 700 w 77368"/>
                    <a:gd name="connsiteY3" fmla="*/ 30643 h 79713"/>
                    <a:gd name="connsiteX4" fmla="*/ 5135 w 77368"/>
                    <a:gd name="connsiteY4" fmla="*/ 32753 h 79713"/>
                    <a:gd name="connsiteX5" fmla="*/ 34283 w 77368"/>
                    <a:gd name="connsiteY5" fmla="*/ 70647 h 79713"/>
                    <a:gd name="connsiteX6" fmla="*/ 57102 w 77368"/>
                    <a:gd name="connsiteY6" fmla="*/ 66582 h 79713"/>
                    <a:gd name="connsiteX7" fmla="*/ 64678 w 77368"/>
                    <a:gd name="connsiteY7" fmla="*/ 3836 h 79713"/>
                    <a:gd name="connsiteX8" fmla="*/ 67588 w 77368"/>
                    <a:gd name="connsiteY8" fmla="*/ -468 h 79713"/>
                    <a:gd name="connsiteX9" fmla="*/ 71884 w 77368"/>
                    <a:gd name="connsiteY9" fmla="*/ 2435 h 79713"/>
                    <a:gd name="connsiteX10" fmla="*/ 61229 w 77368"/>
                    <a:gd name="connsiteY10" fmla="*/ 72664 h 79713"/>
                    <a:gd name="connsiteX11" fmla="*/ 41443 w 77368"/>
                    <a:gd name="connsiteY11" fmla="*/ 79177 h 79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7368" h="79713">
                      <a:moveTo>
                        <a:pt x="41443" y="79177"/>
                      </a:moveTo>
                      <a:cubicBezTo>
                        <a:pt x="38225" y="79162"/>
                        <a:pt x="35037" y="78638"/>
                        <a:pt x="31988" y="77638"/>
                      </a:cubicBezTo>
                      <a:cubicBezTo>
                        <a:pt x="22288" y="74450"/>
                        <a:pt x="8568" y="64519"/>
                        <a:pt x="-1794" y="35201"/>
                      </a:cubicBezTo>
                      <a:cubicBezTo>
                        <a:pt x="-2364" y="33246"/>
                        <a:pt x="-1240" y="31213"/>
                        <a:pt x="700" y="30643"/>
                      </a:cubicBezTo>
                      <a:cubicBezTo>
                        <a:pt x="2502" y="30104"/>
                        <a:pt x="4411" y="31028"/>
                        <a:pt x="5135" y="32753"/>
                      </a:cubicBezTo>
                      <a:cubicBezTo>
                        <a:pt x="12541" y="53725"/>
                        <a:pt x="22627" y="66828"/>
                        <a:pt x="34283" y="70647"/>
                      </a:cubicBezTo>
                      <a:cubicBezTo>
                        <a:pt x="43675" y="73726"/>
                        <a:pt x="51883" y="70139"/>
                        <a:pt x="57102" y="66582"/>
                      </a:cubicBezTo>
                      <a:cubicBezTo>
                        <a:pt x="63646" y="62132"/>
                        <a:pt x="73332" y="48105"/>
                        <a:pt x="64678" y="3836"/>
                      </a:cubicBezTo>
                      <a:cubicBezTo>
                        <a:pt x="64293" y="1846"/>
                        <a:pt x="65587" y="-81"/>
                        <a:pt x="67588" y="-468"/>
                      </a:cubicBezTo>
                      <a:cubicBezTo>
                        <a:pt x="69575" y="-854"/>
                        <a:pt x="71499" y="445"/>
                        <a:pt x="71884" y="2435"/>
                      </a:cubicBezTo>
                      <a:cubicBezTo>
                        <a:pt x="80876" y="48366"/>
                        <a:pt x="71053" y="65981"/>
                        <a:pt x="61229" y="72664"/>
                      </a:cubicBezTo>
                      <a:cubicBezTo>
                        <a:pt x="55440" y="76775"/>
                        <a:pt x="48541" y="79054"/>
                        <a:pt x="41443" y="7917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8" name="爱设计-8-32">
                  <a:extLst>
                    <a:ext uri="{FF2B5EF4-FFF2-40B4-BE49-F238E27FC236}">
                      <a16:creationId xmlns:a16="http://schemas.microsoft.com/office/drawing/2014/main" id="{883D8AB9-F634-D80B-EA8C-0D9892167596}"/>
                    </a:ext>
                  </a:extLst>
                </p:cNvPr>
                <p:cNvSpPr/>
                <p:nvPr/>
              </p:nvSpPr>
              <p:spPr>
                <a:xfrm>
                  <a:off x="3533639" y="2711279"/>
                  <a:ext cx="891060" cy="998026"/>
                </a:xfrm>
                <a:custGeom>
                  <a:avLst/>
                  <a:gdLst>
                    <a:gd name="connsiteX0" fmla="*/ 290093 w 891060"/>
                    <a:gd name="connsiteY0" fmla="*/ 997490 h 998026"/>
                    <a:gd name="connsiteX1" fmla="*/ 272555 w 891060"/>
                    <a:gd name="connsiteY1" fmla="*/ 996428 h 998026"/>
                    <a:gd name="connsiteX2" fmla="*/ 164046 w 891060"/>
                    <a:gd name="connsiteY2" fmla="*/ 941612 h 998026"/>
                    <a:gd name="connsiteX3" fmla="*/ 84655 w 891060"/>
                    <a:gd name="connsiteY3" fmla="*/ 779596 h 998026"/>
                    <a:gd name="connsiteX4" fmla="*/ -1573 w 891060"/>
                    <a:gd name="connsiteY4" fmla="*/ 173275 h 998026"/>
                    <a:gd name="connsiteX5" fmla="*/ -1943 w 891060"/>
                    <a:gd name="connsiteY5" fmla="*/ 169703 h 998026"/>
                    <a:gd name="connsiteX6" fmla="*/ 287845 w 891060"/>
                    <a:gd name="connsiteY6" fmla="*/ 131824 h 998026"/>
                    <a:gd name="connsiteX7" fmla="*/ 288584 w 891060"/>
                    <a:gd name="connsiteY7" fmla="*/ 135073 h 998026"/>
                    <a:gd name="connsiteX8" fmla="*/ 383188 w 891060"/>
                    <a:gd name="connsiteY8" fmla="*/ 548166 h 998026"/>
                    <a:gd name="connsiteX9" fmla="*/ 500843 w 891060"/>
                    <a:gd name="connsiteY9" fmla="*/ 414605 h 998026"/>
                    <a:gd name="connsiteX10" fmla="*/ 601191 w 891060"/>
                    <a:gd name="connsiteY10" fmla="*/ 304003 h 998026"/>
                    <a:gd name="connsiteX11" fmla="*/ 880692 w 891060"/>
                    <a:gd name="connsiteY11" fmla="*/ 122601 h 998026"/>
                    <a:gd name="connsiteX12" fmla="*/ 864185 w 891060"/>
                    <a:gd name="connsiteY12" fmla="*/ 4869 h 998026"/>
                    <a:gd name="connsiteX13" fmla="*/ 865679 w 891060"/>
                    <a:gd name="connsiteY13" fmla="*/ -89 h 998026"/>
                    <a:gd name="connsiteX14" fmla="*/ 870638 w 891060"/>
                    <a:gd name="connsiteY14" fmla="*/ 1389 h 998026"/>
                    <a:gd name="connsiteX15" fmla="*/ 870822 w 891060"/>
                    <a:gd name="connsiteY15" fmla="*/ 1789 h 998026"/>
                    <a:gd name="connsiteX16" fmla="*/ 887652 w 891060"/>
                    <a:gd name="connsiteY16" fmla="*/ 125911 h 998026"/>
                    <a:gd name="connsiteX17" fmla="*/ 887329 w 891060"/>
                    <a:gd name="connsiteY17" fmla="*/ 128113 h 998026"/>
                    <a:gd name="connsiteX18" fmla="*/ 885235 w 891060"/>
                    <a:gd name="connsiteY18" fmla="*/ 128837 h 998026"/>
                    <a:gd name="connsiteX19" fmla="*/ 606365 w 891060"/>
                    <a:gd name="connsiteY19" fmla="*/ 309284 h 998026"/>
                    <a:gd name="connsiteX20" fmla="*/ 506432 w 891060"/>
                    <a:gd name="connsiteY20" fmla="*/ 419440 h 998026"/>
                    <a:gd name="connsiteX21" fmla="*/ 383850 w 891060"/>
                    <a:gd name="connsiteY21" fmla="*/ 558329 h 998026"/>
                    <a:gd name="connsiteX22" fmla="*/ 379139 w 891060"/>
                    <a:gd name="connsiteY22" fmla="*/ 563441 h 998026"/>
                    <a:gd name="connsiteX23" fmla="*/ 282132 w 891060"/>
                    <a:gd name="connsiteY23" fmla="*/ 140000 h 998026"/>
                    <a:gd name="connsiteX24" fmla="*/ 6126 w 891060"/>
                    <a:gd name="connsiteY24" fmla="*/ 176108 h 998026"/>
                    <a:gd name="connsiteX25" fmla="*/ 91861 w 891060"/>
                    <a:gd name="connsiteY25" fmla="*/ 777886 h 998026"/>
                    <a:gd name="connsiteX26" fmla="*/ 273555 w 891060"/>
                    <a:gd name="connsiteY26" fmla="*/ 989191 h 998026"/>
                    <a:gd name="connsiteX27" fmla="*/ 526696 w 891060"/>
                    <a:gd name="connsiteY27" fmla="*/ 896157 h 998026"/>
                    <a:gd name="connsiteX28" fmla="*/ 531716 w 891060"/>
                    <a:gd name="connsiteY28" fmla="*/ 897451 h 998026"/>
                    <a:gd name="connsiteX29" fmla="*/ 530422 w 891060"/>
                    <a:gd name="connsiteY29" fmla="*/ 902486 h 998026"/>
                    <a:gd name="connsiteX30" fmla="*/ 290093 w 891060"/>
                    <a:gd name="connsiteY30" fmla="*/ 997490 h 998026"/>
                    <a:gd name="connsiteX31" fmla="*/ 883957 w 891060"/>
                    <a:gd name="connsiteY31" fmla="*/ 125295 h 998026"/>
                    <a:gd name="connsiteX32" fmla="*/ 883957 w 891060"/>
                    <a:gd name="connsiteY32" fmla="*/ 125295 h 9980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891060" h="998026">
                      <a:moveTo>
                        <a:pt x="290093" y="997490"/>
                      </a:moveTo>
                      <a:cubicBezTo>
                        <a:pt x="284226" y="997506"/>
                        <a:pt x="278375" y="997152"/>
                        <a:pt x="272555" y="996428"/>
                      </a:cubicBezTo>
                      <a:cubicBezTo>
                        <a:pt x="230596" y="991224"/>
                        <a:pt x="194026" y="972777"/>
                        <a:pt x="164046" y="941612"/>
                      </a:cubicBezTo>
                      <a:cubicBezTo>
                        <a:pt x="128862" y="905103"/>
                        <a:pt x="102147" y="850595"/>
                        <a:pt x="84655" y="779596"/>
                      </a:cubicBezTo>
                      <a:cubicBezTo>
                        <a:pt x="46314" y="624077"/>
                        <a:pt x="-1157" y="177756"/>
                        <a:pt x="-1573" y="173275"/>
                      </a:cubicBezTo>
                      <a:lnTo>
                        <a:pt x="-1943" y="169703"/>
                      </a:lnTo>
                      <a:lnTo>
                        <a:pt x="287845" y="131824"/>
                      </a:lnTo>
                      <a:lnTo>
                        <a:pt x="288584" y="135073"/>
                      </a:lnTo>
                      <a:lnTo>
                        <a:pt x="383188" y="548166"/>
                      </a:lnTo>
                      <a:cubicBezTo>
                        <a:pt x="436357" y="490409"/>
                        <a:pt x="472018" y="448480"/>
                        <a:pt x="500843" y="414605"/>
                      </a:cubicBezTo>
                      <a:cubicBezTo>
                        <a:pt x="534980" y="374571"/>
                        <a:pt x="561957" y="342790"/>
                        <a:pt x="601191" y="304003"/>
                      </a:cubicBezTo>
                      <a:cubicBezTo>
                        <a:pt x="722726" y="183900"/>
                        <a:pt x="861922" y="129576"/>
                        <a:pt x="880692" y="122601"/>
                      </a:cubicBezTo>
                      <a:cubicBezTo>
                        <a:pt x="884558" y="92621"/>
                        <a:pt x="878275" y="34725"/>
                        <a:pt x="864185" y="4869"/>
                      </a:cubicBezTo>
                      <a:cubicBezTo>
                        <a:pt x="863231" y="3083"/>
                        <a:pt x="863893" y="865"/>
                        <a:pt x="865679" y="-89"/>
                      </a:cubicBezTo>
                      <a:cubicBezTo>
                        <a:pt x="867450" y="-1059"/>
                        <a:pt x="869683" y="-397"/>
                        <a:pt x="870638" y="1389"/>
                      </a:cubicBezTo>
                      <a:cubicBezTo>
                        <a:pt x="870715" y="1512"/>
                        <a:pt x="870776" y="1651"/>
                        <a:pt x="870822" y="1789"/>
                      </a:cubicBezTo>
                      <a:cubicBezTo>
                        <a:pt x="885789" y="33509"/>
                        <a:pt x="892271" y="95624"/>
                        <a:pt x="887652" y="125911"/>
                      </a:cubicBezTo>
                      <a:lnTo>
                        <a:pt x="887329" y="128113"/>
                      </a:lnTo>
                      <a:lnTo>
                        <a:pt x="885235" y="128837"/>
                      </a:lnTo>
                      <a:cubicBezTo>
                        <a:pt x="883695" y="129345"/>
                        <a:pt x="735090" y="182052"/>
                        <a:pt x="606365" y="309284"/>
                      </a:cubicBezTo>
                      <a:cubicBezTo>
                        <a:pt x="567346" y="347779"/>
                        <a:pt x="540462" y="379437"/>
                        <a:pt x="506432" y="419440"/>
                      </a:cubicBezTo>
                      <a:cubicBezTo>
                        <a:pt x="476730" y="454347"/>
                        <a:pt x="439760" y="497800"/>
                        <a:pt x="383850" y="558329"/>
                      </a:cubicBezTo>
                      <a:lnTo>
                        <a:pt x="379139" y="563441"/>
                      </a:lnTo>
                      <a:lnTo>
                        <a:pt x="282132" y="140000"/>
                      </a:lnTo>
                      <a:lnTo>
                        <a:pt x="6126" y="176108"/>
                      </a:lnTo>
                      <a:cubicBezTo>
                        <a:pt x="10745" y="218806"/>
                        <a:pt x="55399" y="630175"/>
                        <a:pt x="91861" y="777886"/>
                      </a:cubicBezTo>
                      <a:cubicBezTo>
                        <a:pt x="123704" y="907090"/>
                        <a:pt x="184833" y="978181"/>
                        <a:pt x="273555" y="989191"/>
                      </a:cubicBezTo>
                      <a:cubicBezTo>
                        <a:pt x="328757" y="996043"/>
                        <a:pt x="404437" y="968219"/>
                        <a:pt x="526696" y="896157"/>
                      </a:cubicBezTo>
                      <a:cubicBezTo>
                        <a:pt x="528451" y="895126"/>
                        <a:pt x="530699" y="895711"/>
                        <a:pt x="531716" y="897451"/>
                      </a:cubicBezTo>
                      <a:cubicBezTo>
                        <a:pt x="532747" y="899206"/>
                        <a:pt x="532178" y="901454"/>
                        <a:pt x="530422" y="902486"/>
                      </a:cubicBezTo>
                      <a:cubicBezTo>
                        <a:pt x="418788" y="968235"/>
                        <a:pt x="345232" y="997490"/>
                        <a:pt x="290093" y="997490"/>
                      </a:cubicBezTo>
                      <a:close/>
                      <a:moveTo>
                        <a:pt x="883957" y="125295"/>
                      </a:moveTo>
                      <a:lnTo>
                        <a:pt x="883957" y="125295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9" name="爱设计-8-33">
                  <a:extLst>
                    <a:ext uri="{FF2B5EF4-FFF2-40B4-BE49-F238E27FC236}">
                      <a16:creationId xmlns:a16="http://schemas.microsoft.com/office/drawing/2014/main" id="{7107BC1F-9CC5-39AA-A9C3-A23D43544A70}"/>
                    </a:ext>
                  </a:extLst>
                </p:cNvPr>
                <p:cNvSpPr/>
                <p:nvPr/>
              </p:nvSpPr>
              <p:spPr>
                <a:xfrm>
                  <a:off x="4637895" y="2747987"/>
                  <a:ext cx="800309" cy="1204942"/>
                </a:xfrm>
                <a:custGeom>
                  <a:avLst/>
                  <a:gdLst>
                    <a:gd name="connsiteX0" fmla="*/ 358598 w 800309"/>
                    <a:gd name="connsiteY0" fmla="*/ 701790 h 1204942"/>
                    <a:gd name="connsiteX1" fmla="*/ 435356 w 800309"/>
                    <a:gd name="connsiteY1" fmla="*/ 925936 h 1204942"/>
                    <a:gd name="connsiteX2" fmla="*/ -1943 w 800309"/>
                    <a:gd name="connsiteY2" fmla="*/ 968126 h 1204942"/>
                    <a:gd name="connsiteX3" fmla="*/ 17289 w 800309"/>
                    <a:gd name="connsiteY3" fmla="*/ 1204406 h 1204942"/>
                    <a:gd name="connsiteX4" fmla="*/ 488386 w 800309"/>
                    <a:gd name="connsiteY4" fmla="*/ 1191934 h 1204942"/>
                    <a:gd name="connsiteX5" fmla="*/ 750149 w 800309"/>
                    <a:gd name="connsiteY5" fmla="*/ 1125446 h 1204942"/>
                    <a:gd name="connsiteX6" fmla="*/ 744744 w 800309"/>
                    <a:gd name="connsiteY6" fmla="*/ 716510 h 1204942"/>
                    <a:gd name="connsiteX7" fmla="*/ 438189 w 800309"/>
                    <a:gd name="connsiteY7" fmla="*/ 153781 h 1204942"/>
                    <a:gd name="connsiteX8" fmla="*/ 92493 w 800309"/>
                    <a:gd name="connsiteY8" fmla="*/ -536 h 1204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0309" h="1204942">
                      <a:moveTo>
                        <a:pt x="358598" y="701790"/>
                      </a:moveTo>
                      <a:lnTo>
                        <a:pt x="435356" y="925936"/>
                      </a:lnTo>
                      <a:lnTo>
                        <a:pt x="-1943" y="968126"/>
                      </a:lnTo>
                      <a:cubicBezTo>
                        <a:pt x="5232" y="1036200"/>
                        <a:pt x="12177" y="1143339"/>
                        <a:pt x="17289" y="1204406"/>
                      </a:cubicBezTo>
                      <a:lnTo>
                        <a:pt x="488386" y="1191934"/>
                      </a:lnTo>
                      <a:cubicBezTo>
                        <a:pt x="654483" y="1178630"/>
                        <a:pt x="703663" y="1170747"/>
                        <a:pt x="750149" y="1125446"/>
                      </a:cubicBezTo>
                      <a:cubicBezTo>
                        <a:pt x="833005" y="1044823"/>
                        <a:pt x="794126" y="868641"/>
                        <a:pt x="744744" y="716510"/>
                      </a:cubicBezTo>
                      <a:cubicBezTo>
                        <a:pt x="694625" y="562055"/>
                        <a:pt x="595632" y="291438"/>
                        <a:pt x="438189" y="153781"/>
                      </a:cubicBezTo>
                      <a:cubicBezTo>
                        <a:pt x="387992" y="109882"/>
                        <a:pt x="294989" y="31769"/>
                        <a:pt x="92493" y="-536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0" name="爱设计-8-34">
                  <a:extLst>
                    <a:ext uri="{FF2B5EF4-FFF2-40B4-BE49-F238E27FC236}">
                      <a16:creationId xmlns:a16="http://schemas.microsoft.com/office/drawing/2014/main" id="{3A5F2868-9BCA-F73C-5BB6-0FA80B37BCE1}"/>
                    </a:ext>
                  </a:extLst>
                </p:cNvPr>
                <p:cNvSpPr/>
                <p:nvPr/>
              </p:nvSpPr>
              <p:spPr>
                <a:xfrm>
                  <a:off x="4633814" y="2468695"/>
                  <a:ext cx="808044" cy="1488007"/>
                </a:xfrm>
                <a:custGeom>
                  <a:avLst/>
                  <a:gdLst>
                    <a:gd name="connsiteX0" fmla="*/ 17952 w 808044"/>
                    <a:gd name="connsiteY0" fmla="*/ 1487471 h 1488007"/>
                    <a:gd name="connsiteX1" fmla="*/ 17660 w 808044"/>
                    <a:gd name="connsiteY1" fmla="*/ 1484007 h 1488007"/>
                    <a:gd name="connsiteX2" fmla="*/ 11916 w 808044"/>
                    <a:gd name="connsiteY2" fmla="*/ 1409558 h 1488007"/>
                    <a:gd name="connsiteX3" fmla="*/ -1558 w 808044"/>
                    <a:gd name="connsiteY3" fmla="*/ 1247881 h 1488007"/>
                    <a:gd name="connsiteX4" fmla="*/ -1943 w 808044"/>
                    <a:gd name="connsiteY4" fmla="*/ 1244201 h 1488007"/>
                    <a:gd name="connsiteX5" fmla="*/ 1754 w 808044"/>
                    <a:gd name="connsiteY5" fmla="*/ 1243846 h 1488007"/>
                    <a:gd name="connsiteX6" fmla="*/ 434433 w 808044"/>
                    <a:gd name="connsiteY6" fmla="*/ 1202103 h 1488007"/>
                    <a:gd name="connsiteX7" fmla="*/ 359198 w 808044"/>
                    <a:gd name="connsiteY7" fmla="*/ 982345 h 1488007"/>
                    <a:gd name="connsiteX8" fmla="*/ 361477 w 808044"/>
                    <a:gd name="connsiteY8" fmla="*/ 977679 h 1488007"/>
                    <a:gd name="connsiteX9" fmla="*/ 366143 w 808044"/>
                    <a:gd name="connsiteY9" fmla="*/ 979974 h 1488007"/>
                    <a:gd name="connsiteX10" fmla="*/ 444395 w 808044"/>
                    <a:gd name="connsiteY10" fmla="*/ 1208524 h 1488007"/>
                    <a:gd name="connsiteX11" fmla="*/ 6126 w 808044"/>
                    <a:gd name="connsiteY11" fmla="*/ 1250806 h 1488007"/>
                    <a:gd name="connsiteX12" fmla="*/ 19214 w 808044"/>
                    <a:gd name="connsiteY12" fmla="*/ 1409096 h 1488007"/>
                    <a:gd name="connsiteX13" fmla="*/ 24680 w 808044"/>
                    <a:gd name="connsiteY13" fmla="*/ 1480018 h 1488007"/>
                    <a:gd name="connsiteX14" fmla="*/ 492206 w 808044"/>
                    <a:gd name="connsiteY14" fmla="*/ 1467700 h 1488007"/>
                    <a:gd name="connsiteX15" fmla="*/ 751674 w 808044"/>
                    <a:gd name="connsiteY15" fmla="*/ 1402259 h 1488007"/>
                    <a:gd name="connsiteX16" fmla="*/ 745330 w 808044"/>
                    <a:gd name="connsiteY16" fmla="*/ 997081 h 1488007"/>
                    <a:gd name="connsiteX17" fmla="*/ 439853 w 808044"/>
                    <a:gd name="connsiteY17" fmla="*/ 435984 h 1488007"/>
                    <a:gd name="connsiteX18" fmla="*/ 95988 w 808044"/>
                    <a:gd name="connsiteY18" fmla="*/ 282544 h 1488007"/>
                    <a:gd name="connsiteX19" fmla="*/ 95003 w 808044"/>
                    <a:gd name="connsiteY19" fmla="*/ 282375 h 1488007"/>
                    <a:gd name="connsiteX20" fmla="*/ 94233 w 808044"/>
                    <a:gd name="connsiteY20" fmla="*/ 281744 h 1488007"/>
                    <a:gd name="connsiteX21" fmla="*/ 30809 w 808044"/>
                    <a:gd name="connsiteY21" fmla="*/ 159900 h 1488007"/>
                    <a:gd name="connsiteX22" fmla="*/ -1527 w 808044"/>
                    <a:gd name="connsiteY22" fmla="*/ 3381 h 1488007"/>
                    <a:gd name="connsiteX23" fmla="*/ 1907 w 808044"/>
                    <a:gd name="connsiteY23" fmla="*/ -528 h 1488007"/>
                    <a:gd name="connsiteX24" fmla="*/ 5818 w 808044"/>
                    <a:gd name="connsiteY24" fmla="*/ 2906 h 1488007"/>
                    <a:gd name="connsiteX25" fmla="*/ 5818 w 808044"/>
                    <a:gd name="connsiteY25" fmla="*/ 3381 h 1488007"/>
                    <a:gd name="connsiteX26" fmla="*/ 98205 w 808044"/>
                    <a:gd name="connsiteY26" fmla="*/ 275446 h 1488007"/>
                    <a:gd name="connsiteX27" fmla="*/ 444734 w 808044"/>
                    <a:gd name="connsiteY27" fmla="*/ 430456 h 1488007"/>
                    <a:gd name="connsiteX28" fmla="*/ 639147 w 808044"/>
                    <a:gd name="connsiteY28" fmla="*/ 706678 h 1488007"/>
                    <a:gd name="connsiteX29" fmla="*/ 752367 w 808044"/>
                    <a:gd name="connsiteY29" fmla="*/ 994817 h 1488007"/>
                    <a:gd name="connsiteX30" fmla="*/ 756848 w 808044"/>
                    <a:gd name="connsiteY30" fmla="*/ 1407479 h 1488007"/>
                    <a:gd name="connsiteX31" fmla="*/ 492744 w 808044"/>
                    <a:gd name="connsiteY31" fmla="*/ 1474999 h 1488007"/>
                    <a:gd name="connsiteX32" fmla="*/ 492544 w 808044"/>
                    <a:gd name="connsiteY32" fmla="*/ 1474999 h 1488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808044" h="1488007">
                      <a:moveTo>
                        <a:pt x="17952" y="1487471"/>
                      </a:moveTo>
                      <a:lnTo>
                        <a:pt x="17660" y="1484007"/>
                      </a:lnTo>
                      <a:cubicBezTo>
                        <a:pt x="15935" y="1463358"/>
                        <a:pt x="13979" y="1437228"/>
                        <a:pt x="11916" y="1409558"/>
                      </a:cubicBezTo>
                      <a:cubicBezTo>
                        <a:pt x="7820" y="1354850"/>
                        <a:pt x="3185" y="1292827"/>
                        <a:pt x="-1558" y="1247881"/>
                      </a:cubicBezTo>
                      <a:lnTo>
                        <a:pt x="-1943" y="1244201"/>
                      </a:lnTo>
                      <a:lnTo>
                        <a:pt x="1754" y="1243846"/>
                      </a:lnTo>
                      <a:lnTo>
                        <a:pt x="434433" y="1202103"/>
                      </a:lnTo>
                      <a:lnTo>
                        <a:pt x="359198" y="982345"/>
                      </a:lnTo>
                      <a:cubicBezTo>
                        <a:pt x="358537" y="980420"/>
                        <a:pt x="359568" y="978342"/>
                        <a:pt x="361477" y="977679"/>
                      </a:cubicBezTo>
                      <a:cubicBezTo>
                        <a:pt x="363402" y="977033"/>
                        <a:pt x="365481" y="978049"/>
                        <a:pt x="366143" y="979974"/>
                      </a:cubicBezTo>
                      <a:lnTo>
                        <a:pt x="444395" y="1208524"/>
                      </a:lnTo>
                      <a:lnTo>
                        <a:pt x="6126" y="1250806"/>
                      </a:lnTo>
                      <a:cubicBezTo>
                        <a:pt x="10746" y="1295583"/>
                        <a:pt x="15242" y="1355804"/>
                        <a:pt x="19214" y="1409096"/>
                      </a:cubicBezTo>
                      <a:cubicBezTo>
                        <a:pt x="21170" y="1435272"/>
                        <a:pt x="23018" y="1459909"/>
                        <a:pt x="24680" y="1480018"/>
                      </a:cubicBezTo>
                      <a:lnTo>
                        <a:pt x="492206" y="1467700"/>
                      </a:lnTo>
                      <a:cubicBezTo>
                        <a:pt x="659256" y="1454335"/>
                        <a:pt x="706559" y="1446143"/>
                        <a:pt x="751674" y="1402259"/>
                      </a:cubicBezTo>
                      <a:cubicBezTo>
                        <a:pt x="836932" y="1319296"/>
                        <a:pt x="788891" y="1131258"/>
                        <a:pt x="745330" y="997081"/>
                      </a:cubicBezTo>
                      <a:cubicBezTo>
                        <a:pt x="655699" y="720875"/>
                        <a:pt x="555783" y="537348"/>
                        <a:pt x="439853" y="435984"/>
                      </a:cubicBezTo>
                      <a:cubicBezTo>
                        <a:pt x="395091" y="396842"/>
                        <a:pt x="301934" y="315403"/>
                        <a:pt x="95988" y="282544"/>
                      </a:cubicBezTo>
                      <a:lnTo>
                        <a:pt x="95003" y="282375"/>
                      </a:lnTo>
                      <a:lnTo>
                        <a:pt x="94233" y="281744"/>
                      </a:lnTo>
                      <a:cubicBezTo>
                        <a:pt x="75077" y="265961"/>
                        <a:pt x="51365" y="220414"/>
                        <a:pt x="30809" y="159900"/>
                      </a:cubicBezTo>
                      <a:cubicBezTo>
                        <a:pt x="10792" y="101081"/>
                        <a:pt x="-1527" y="41106"/>
                        <a:pt x="-1527" y="3381"/>
                      </a:cubicBezTo>
                      <a:cubicBezTo>
                        <a:pt x="-1665" y="1354"/>
                        <a:pt x="-125" y="-397"/>
                        <a:pt x="1907" y="-528"/>
                      </a:cubicBezTo>
                      <a:cubicBezTo>
                        <a:pt x="3940" y="-660"/>
                        <a:pt x="5680" y="878"/>
                        <a:pt x="5818" y="2906"/>
                      </a:cubicBezTo>
                      <a:cubicBezTo>
                        <a:pt x="5834" y="3064"/>
                        <a:pt x="5834" y="3223"/>
                        <a:pt x="5818" y="3381"/>
                      </a:cubicBezTo>
                      <a:cubicBezTo>
                        <a:pt x="5818" y="83450"/>
                        <a:pt x="59957" y="242448"/>
                        <a:pt x="98205" y="275446"/>
                      </a:cubicBezTo>
                      <a:cubicBezTo>
                        <a:pt x="305522" y="308751"/>
                        <a:pt x="399526" y="390930"/>
                        <a:pt x="444734" y="430456"/>
                      </a:cubicBezTo>
                      <a:cubicBezTo>
                        <a:pt x="514024" y="491031"/>
                        <a:pt x="579418" y="583972"/>
                        <a:pt x="639147" y="706678"/>
                      </a:cubicBezTo>
                      <a:cubicBezTo>
                        <a:pt x="678966" y="788517"/>
                        <a:pt x="715997" y="882767"/>
                        <a:pt x="752367" y="994817"/>
                      </a:cubicBezTo>
                      <a:cubicBezTo>
                        <a:pt x="796528" y="1130888"/>
                        <a:pt x="845031" y="1321713"/>
                        <a:pt x="756848" y="1407479"/>
                      </a:cubicBezTo>
                      <a:cubicBezTo>
                        <a:pt x="710007" y="1453042"/>
                        <a:pt x="661967" y="1461372"/>
                        <a:pt x="492744" y="1474999"/>
                      </a:cubicBezTo>
                      <a:lnTo>
                        <a:pt x="492544" y="1474999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1" name="爱设计-8-35">
                  <a:extLst>
                    <a:ext uri="{FF2B5EF4-FFF2-40B4-BE49-F238E27FC236}">
                      <a16:creationId xmlns:a16="http://schemas.microsoft.com/office/drawing/2014/main" id="{1F4D829B-CDF6-4914-0B9D-217D1EE2DA03}"/>
                    </a:ext>
                  </a:extLst>
                </p:cNvPr>
                <p:cNvSpPr/>
                <p:nvPr/>
              </p:nvSpPr>
              <p:spPr>
                <a:xfrm>
                  <a:off x="4415873" y="2744467"/>
                  <a:ext cx="320008" cy="116956"/>
                </a:xfrm>
                <a:custGeom>
                  <a:avLst/>
                  <a:gdLst>
                    <a:gd name="connsiteX0" fmla="*/ 59710 w 320008"/>
                    <a:gd name="connsiteY0" fmla="*/ 116420 h 116956"/>
                    <a:gd name="connsiteX1" fmla="*/ 53089 w 320008"/>
                    <a:gd name="connsiteY1" fmla="*/ 116282 h 116956"/>
                    <a:gd name="connsiteX2" fmla="*/ -1188 w 320008"/>
                    <a:gd name="connsiteY2" fmla="*/ 94386 h 116956"/>
                    <a:gd name="connsiteX3" fmla="*/ -495 w 320008"/>
                    <a:gd name="connsiteY3" fmla="*/ 89243 h 116956"/>
                    <a:gd name="connsiteX4" fmla="*/ 4648 w 320008"/>
                    <a:gd name="connsiteY4" fmla="*/ 89936 h 116956"/>
                    <a:gd name="connsiteX5" fmla="*/ 53398 w 320008"/>
                    <a:gd name="connsiteY5" fmla="*/ 108937 h 116956"/>
                    <a:gd name="connsiteX6" fmla="*/ 311804 w 320008"/>
                    <a:gd name="connsiteY6" fmla="*/ 521 h 116956"/>
                    <a:gd name="connsiteX7" fmla="*/ 317008 w 320008"/>
                    <a:gd name="connsiteY7" fmla="*/ 567 h 116956"/>
                    <a:gd name="connsiteX8" fmla="*/ 317255 w 320008"/>
                    <a:gd name="connsiteY8" fmla="*/ 5448 h 116956"/>
                    <a:gd name="connsiteX9" fmla="*/ 196089 w 320008"/>
                    <a:gd name="connsiteY9" fmla="*/ 83038 h 116956"/>
                    <a:gd name="connsiteX10" fmla="*/ 59710 w 320008"/>
                    <a:gd name="connsiteY10" fmla="*/ 116420 h 1169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20008" h="116956">
                      <a:moveTo>
                        <a:pt x="59710" y="116420"/>
                      </a:moveTo>
                      <a:cubicBezTo>
                        <a:pt x="57447" y="116420"/>
                        <a:pt x="55245" y="116420"/>
                        <a:pt x="53089" y="116282"/>
                      </a:cubicBezTo>
                      <a:cubicBezTo>
                        <a:pt x="27329" y="115204"/>
                        <a:pt x="9067" y="107844"/>
                        <a:pt x="-1188" y="94386"/>
                      </a:cubicBezTo>
                      <a:cubicBezTo>
                        <a:pt x="-2420" y="92769"/>
                        <a:pt x="-2112" y="90475"/>
                        <a:pt x="-495" y="89243"/>
                      </a:cubicBezTo>
                      <a:cubicBezTo>
                        <a:pt x="1122" y="88011"/>
                        <a:pt x="3416" y="88319"/>
                        <a:pt x="4648" y="89936"/>
                      </a:cubicBezTo>
                      <a:cubicBezTo>
                        <a:pt x="13517" y="101561"/>
                        <a:pt x="29916" y="107952"/>
                        <a:pt x="53398" y="108937"/>
                      </a:cubicBezTo>
                      <a:cubicBezTo>
                        <a:pt x="128508" y="112017"/>
                        <a:pt x="261345" y="56353"/>
                        <a:pt x="311804" y="521"/>
                      </a:cubicBezTo>
                      <a:cubicBezTo>
                        <a:pt x="313251" y="-911"/>
                        <a:pt x="315577" y="-880"/>
                        <a:pt x="317008" y="567"/>
                      </a:cubicBezTo>
                      <a:cubicBezTo>
                        <a:pt x="318317" y="1891"/>
                        <a:pt x="318425" y="3985"/>
                        <a:pt x="317255" y="5448"/>
                      </a:cubicBezTo>
                      <a:cubicBezTo>
                        <a:pt x="293250" y="32009"/>
                        <a:pt x="247964" y="61004"/>
                        <a:pt x="196089" y="83038"/>
                      </a:cubicBezTo>
                      <a:cubicBezTo>
                        <a:pt x="145738" y="104426"/>
                        <a:pt x="96542" y="116420"/>
                        <a:pt x="59710" y="11642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2" name="爱设计-8-36">
                  <a:extLst>
                    <a:ext uri="{FF2B5EF4-FFF2-40B4-BE49-F238E27FC236}">
                      <a16:creationId xmlns:a16="http://schemas.microsoft.com/office/drawing/2014/main" id="{A177BADF-2D19-9F44-9AB5-27A068E52128}"/>
                    </a:ext>
                  </a:extLst>
                </p:cNvPr>
                <p:cNvSpPr/>
                <p:nvPr/>
              </p:nvSpPr>
              <p:spPr>
                <a:xfrm>
                  <a:off x="3921794" y="2623511"/>
                  <a:ext cx="1727030" cy="1672229"/>
                </a:xfrm>
                <a:custGeom>
                  <a:avLst/>
                  <a:gdLst>
                    <a:gd name="connsiteX0" fmla="*/ 1612684 w 1727030"/>
                    <a:gd name="connsiteY0" fmla="*/ 1671685 h 1672229"/>
                    <a:gd name="connsiteX1" fmla="*/ 1977 w 1727030"/>
                    <a:gd name="connsiteY1" fmla="*/ 1671685 h 1672229"/>
                    <a:gd name="connsiteX2" fmla="*/ -1934 w 1727030"/>
                    <a:gd name="connsiteY2" fmla="*/ 1668251 h 1672229"/>
                    <a:gd name="connsiteX3" fmla="*/ 1500 w 1727030"/>
                    <a:gd name="connsiteY3" fmla="*/ 1664340 h 1672229"/>
                    <a:gd name="connsiteX4" fmla="*/ 1977 w 1727030"/>
                    <a:gd name="connsiteY4" fmla="*/ 1664340 h 1672229"/>
                    <a:gd name="connsiteX5" fmla="*/ 1612684 w 1727030"/>
                    <a:gd name="connsiteY5" fmla="*/ 1664340 h 1672229"/>
                    <a:gd name="connsiteX6" fmla="*/ 1717712 w 1727030"/>
                    <a:gd name="connsiteY6" fmla="*/ 1559326 h 1672229"/>
                    <a:gd name="connsiteX7" fmla="*/ 1717712 w 1727030"/>
                    <a:gd name="connsiteY7" fmla="*/ 111822 h 1672229"/>
                    <a:gd name="connsiteX8" fmla="*/ 1612684 w 1727030"/>
                    <a:gd name="connsiteY8" fmla="*/ 6809 h 1672229"/>
                    <a:gd name="connsiteX9" fmla="*/ 844131 w 1727030"/>
                    <a:gd name="connsiteY9" fmla="*/ 6809 h 1672229"/>
                    <a:gd name="connsiteX10" fmla="*/ 840697 w 1727030"/>
                    <a:gd name="connsiteY10" fmla="*/ 2898 h 1672229"/>
                    <a:gd name="connsiteX11" fmla="*/ 844131 w 1727030"/>
                    <a:gd name="connsiteY11" fmla="*/ -536 h 1672229"/>
                    <a:gd name="connsiteX12" fmla="*/ 1612684 w 1727030"/>
                    <a:gd name="connsiteY12" fmla="*/ -536 h 1672229"/>
                    <a:gd name="connsiteX13" fmla="*/ 1725088 w 1727030"/>
                    <a:gd name="connsiteY13" fmla="*/ 111868 h 1672229"/>
                    <a:gd name="connsiteX14" fmla="*/ 1725088 w 1727030"/>
                    <a:gd name="connsiteY14" fmla="*/ 1559373 h 1672229"/>
                    <a:gd name="connsiteX15" fmla="*/ 1612684 w 1727030"/>
                    <a:gd name="connsiteY15" fmla="*/ 1671685 h 16722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727030" h="1672229">
                      <a:moveTo>
                        <a:pt x="1612684" y="1671685"/>
                      </a:moveTo>
                      <a:lnTo>
                        <a:pt x="1977" y="1671685"/>
                      </a:lnTo>
                      <a:cubicBezTo>
                        <a:pt x="-55" y="1671823"/>
                        <a:pt x="-1795" y="1670283"/>
                        <a:pt x="-1934" y="1668251"/>
                      </a:cubicBezTo>
                      <a:cubicBezTo>
                        <a:pt x="-2073" y="1666218"/>
                        <a:pt x="-533" y="1664478"/>
                        <a:pt x="1500" y="1664340"/>
                      </a:cubicBezTo>
                      <a:cubicBezTo>
                        <a:pt x="1654" y="1664324"/>
                        <a:pt x="1823" y="1664324"/>
                        <a:pt x="1977" y="1664340"/>
                      </a:cubicBezTo>
                      <a:lnTo>
                        <a:pt x="1612684" y="1664340"/>
                      </a:lnTo>
                      <a:cubicBezTo>
                        <a:pt x="1670656" y="1664278"/>
                        <a:pt x="1717651" y="1617299"/>
                        <a:pt x="1717712" y="1559326"/>
                      </a:cubicBezTo>
                      <a:lnTo>
                        <a:pt x="1717712" y="111822"/>
                      </a:lnTo>
                      <a:cubicBezTo>
                        <a:pt x="1717635" y="53849"/>
                        <a:pt x="1670656" y="6876"/>
                        <a:pt x="1612684" y="6809"/>
                      </a:cubicBezTo>
                      <a:lnTo>
                        <a:pt x="844131" y="6809"/>
                      </a:lnTo>
                      <a:cubicBezTo>
                        <a:pt x="842098" y="6678"/>
                        <a:pt x="840559" y="4927"/>
                        <a:pt x="840697" y="2898"/>
                      </a:cubicBezTo>
                      <a:cubicBezTo>
                        <a:pt x="840820" y="1053"/>
                        <a:pt x="842283" y="-416"/>
                        <a:pt x="844131" y="-536"/>
                      </a:cubicBezTo>
                      <a:lnTo>
                        <a:pt x="1612684" y="-536"/>
                      </a:lnTo>
                      <a:cubicBezTo>
                        <a:pt x="1674752" y="-493"/>
                        <a:pt x="1725041" y="49800"/>
                        <a:pt x="1725088" y="111868"/>
                      </a:cubicBezTo>
                      <a:lnTo>
                        <a:pt x="1725088" y="1559373"/>
                      </a:lnTo>
                      <a:cubicBezTo>
                        <a:pt x="1725041" y="1621410"/>
                        <a:pt x="1674722" y="1671685"/>
                        <a:pt x="1612684" y="167168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3" name="爱设计-8-37">
                  <a:extLst>
                    <a:ext uri="{FF2B5EF4-FFF2-40B4-BE49-F238E27FC236}">
                      <a16:creationId xmlns:a16="http://schemas.microsoft.com/office/drawing/2014/main" id="{9BAE8893-EC49-BADC-B62B-BFA0A1B5A72E}"/>
                    </a:ext>
                  </a:extLst>
                </p:cNvPr>
                <p:cNvSpPr/>
                <p:nvPr/>
              </p:nvSpPr>
              <p:spPr>
                <a:xfrm>
                  <a:off x="3994934" y="2623503"/>
                  <a:ext cx="198940" cy="7360"/>
                </a:xfrm>
                <a:custGeom>
                  <a:avLst/>
                  <a:gdLst>
                    <a:gd name="connsiteX0" fmla="*/ 193080 w 198940"/>
                    <a:gd name="connsiteY0" fmla="*/ 6817 h 7360"/>
                    <a:gd name="connsiteX1" fmla="*/ 1500 w 198940"/>
                    <a:gd name="connsiteY1" fmla="*/ 6817 h 7360"/>
                    <a:gd name="connsiteX2" fmla="*/ -1934 w 198940"/>
                    <a:gd name="connsiteY2" fmla="*/ 2905 h 7360"/>
                    <a:gd name="connsiteX3" fmla="*/ 1500 w 198940"/>
                    <a:gd name="connsiteY3" fmla="*/ -528 h 7360"/>
                    <a:gd name="connsiteX4" fmla="*/ 193080 w 198940"/>
                    <a:gd name="connsiteY4" fmla="*/ -528 h 7360"/>
                    <a:gd name="connsiteX5" fmla="*/ 196991 w 198940"/>
                    <a:gd name="connsiteY5" fmla="*/ 2905 h 7360"/>
                    <a:gd name="connsiteX6" fmla="*/ 193557 w 198940"/>
                    <a:gd name="connsiteY6" fmla="*/ 6817 h 7360"/>
                    <a:gd name="connsiteX7" fmla="*/ 193080 w 198940"/>
                    <a:gd name="connsiteY7" fmla="*/ 6817 h 7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98940" h="7360">
                      <a:moveTo>
                        <a:pt x="193080" y="6817"/>
                      </a:moveTo>
                      <a:lnTo>
                        <a:pt x="1500" y="6817"/>
                      </a:lnTo>
                      <a:cubicBezTo>
                        <a:pt x="-533" y="6686"/>
                        <a:pt x="-2073" y="4935"/>
                        <a:pt x="-1934" y="2905"/>
                      </a:cubicBezTo>
                      <a:cubicBezTo>
                        <a:pt x="-1811" y="1061"/>
                        <a:pt x="-348" y="-408"/>
                        <a:pt x="1500" y="-528"/>
                      </a:cubicBezTo>
                      <a:lnTo>
                        <a:pt x="193080" y="-528"/>
                      </a:lnTo>
                      <a:cubicBezTo>
                        <a:pt x="195112" y="-659"/>
                        <a:pt x="196852" y="878"/>
                        <a:pt x="196991" y="2905"/>
                      </a:cubicBezTo>
                      <a:cubicBezTo>
                        <a:pt x="197114" y="4935"/>
                        <a:pt x="195589" y="6686"/>
                        <a:pt x="193557" y="6817"/>
                      </a:cubicBezTo>
                      <a:cubicBezTo>
                        <a:pt x="193403" y="6827"/>
                        <a:pt x="193234" y="6827"/>
                        <a:pt x="193080" y="681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4" name="爱设计-8-38">
                  <a:extLst>
                    <a:ext uri="{FF2B5EF4-FFF2-40B4-BE49-F238E27FC236}">
                      <a16:creationId xmlns:a16="http://schemas.microsoft.com/office/drawing/2014/main" id="{D95FCD6F-907B-7204-F796-B121E395009D}"/>
                    </a:ext>
                  </a:extLst>
                </p:cNvPr>
                <p:cNvSpPr/>
                <p:nvPr/>
              </p:nvSpPr>
              <p:spPr>
                <a:xfrm>
                  <a:off x="3443623" y="2732427"/>
                  <a:ext cx="485487" cy="1563304"/>
                </a:xfrm>
                <a:custGeom>
                  <a:avLst/>
                  <a:gdLst>
                    <a:gd name="connsiteX0" fmla="*/ 480148 w 485487"/>
                    <a:gd name="connsiteY0" fmla="*/ 1562769 h 1563304"/>
                    <a:gd name="connsiteX1" fmla="*/ 110462 w 485487"/>
                    <a:gd name="connsiteY1" fmla="*/ 1562769 h 1563304"/>
                    <a:gd name="connsiteX2" fmla="*/ -1943 w 485487"/>
                    <a:gd name="connsiteY2" fmla="*/ 1450365 h 1563304"/>
                    <a:gd name="connsiteX3" fmla="*/ -1943 w 485487"/>
                    <a:gd name="connsiteY3" fmla="*/ 2907 h 1563304"/>
                    <a:gd name="connsiteX4" fmla="*/ 1969 w 485487"/>
                    <a:gd name="connsiteY4" fmla="*/ -527 h 1563304"/>
                    <a:gd name="connsiteX5" fmla="*/ 5402 w 485487"/>
                    <a:gd name="connsiteY5" fmla="*/ 2907 h 1563304"/>
                    <a:gd name="connsiteX6" fmla="*/ 5402 w 485487"/>
                    <a:gd name="connsiteY6" fmla="*/ 1450411 h 1563304"/>
                    <a:gd name="connsiteX7" fmla="*/ 110415 w 485487"/>
                    <a:gd name="connsiteY7" fmla="*/ 1555424 h 1563304"/>
                    <a:gd name="connsiteX8" fmla="*/ 480102 w 485487"/>
                    <a:gd name="connsiteY8" fmla="*/ 1555424 h 1563304"/>
                    <a:gd name="connsiteX9" fmla="*/ 483536 w 485487"/>
                    <a:gd name="connsiteY9" fmla="*/ 1559335 h 1563304"/>
                    <a:gd name="connsiteX10" fmla="*/ 480102 w 485487"/>
                    <a:gd name="connsiteY10" fmla="*/ 1562769 h 15633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85487" h="1563304">
                      <a:moveTo>
                        <a:pt x="480148" y="1562769"/>
                      </a:moveTo>
                      <a:lnTo>
                        <a:pt x="110462" y="1562769"/>
                      </a:lnTo>
                      <a:cubicBezTo>
                        <a:pt x="48393" y="1562723"/>
                        <a:pt x="-1896" y="1512433"/>
                        <a:pt x="-1943" y="1450365"/>
                      </a:cubicBezTo>
                      <a:lnTo>
                        <a:pt x="-1943" y="2907"/>
                      </a:lnTo>
                      <a:cubicBezTo>
                        <a:pt x="-1804" y="874"/>
                        <a:pt x="-64" y="-666"/>
                        <a:pt x="1969" y="-527"/>
                      </a:cubicBezTo>
                      <a:cubicBezTo>
                        <a:pt x="3816" y="-404"/>
                        <a:pt x="5279" y="1059"/>
                        <a:pt x="5402" y="2907"/>
                      </a:cubicBezTo>
                      <a:lnTo>
                        <a:pt x="5402" y="1450411"/>
                      </a:lnTo>
                      <a:cubicBezTo>
                        <a:pt x="5464" y="1508384"/>
                        <a:pt x="52443" y="1555363"/>
                        <a:pt x="110415" y="1555424"/>
                      </a:cubicBezTo>
                      <a:lnTo>
                        <a:pt x="480102" y="1555424"/>
                      </a:lnTo>
                      <a:cubicBezTo>
                        <a:pt x="482135" y="1555563"/>
                        <a:pt x="483674" y="1557303"/>
                        <a:pt x="483536" y="1559335"/>
                      </a:cubicBezTo>
                      <a:cubicBezTo>
                        <a:pt x="483413" y="1561183"/>
                        <a:pt x="481950" y="1562646"/>
                        <a:pt x="480102" y="156276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爱设计-8-39">
                  <a:extLst>
                    <a:ext uri="{FF2B5EF4-FFF2-40B4-BE49-F238E27FC236}">
                      <a16:creationId xmlns:a16="http://schemas.microsoft.com/office/drawing/2014/main" id="{59751314-EE35-9BA3-FE44-93638CDAF209}"/>
                    </a:ext>
                  </a:extLst>
                </p:cNvPr>
                <p:cNvSpPr/>
                <p:nvPr/>
              </p:nvSpPr>
              <p:spPr>
                <a:xfrm>
                  <a:off x="3595384" y="3987502"/>
                  <a:ext cx="148464" cy="148461"/>
                </a:xfrm>
                <a:custGeom>
                  <a:avLst/>
                  <a:gdLst>
                    <a:gd name="connsiteX0" fmla="*/ 47808 w 148464"/>
                    <a:gd name="connsiteY0" fmla="*/ 19769 h 148461"/>
                    <a:gd name="connsiteX1" fmla="*/ 8836 w 148464"/>
                    <a:gd name="connsiteY1" fmla="*/ 291 h 148461"/>
                    <a:gd name="connsiteX2" fmla="*/ -1127 w 148464"/>
                    <a:gd name="connsiteY2" fmla="*/ 3478 h 148461"/>
                    <a:gd name="connsiteX3" fmla="*/ -1942 w 148464"/>
                    <a:gd name="connsiteY3" fmla="*/ 6896 h 148461"/>
                    <a:gd name="connsiteX4" fmla="*/ -1942 w 148464"/>
                    <a:gd name="connsiteY4" fmla="*/ 140488 h 148461"/>
                    <a:gd name="connsiteX5" fmla="*/ 5402 w 148464"/>
                    <a:gd name="connsiteY5" fmla="*/ 147925 h 148461"/>
                    <a:gd name="connsiteX6" fmla="*/ 8836 w 148464"/>
                    <a:gd name="connsiteY6" fmla="*/ 147109 h 148461"/>
                    <a:gd name="connsiteX7" fmla="*/ 142428 w 148464"/>
                    <a:gd name="connsiteY7" fmla="*/ 80313 h 148461"/>
                    <a:gd name="connsiteX8" fmla="*/ 145738 w 148464"/>
                    <a:gd name="connsiteY8" fmla="*/ 70397 h 148461"/>
                    <a:gd name="connsiteX9" fmla="*/ 142428 w 148464"/>
                    <a:gd name="connsiteY9" fmla="*/ 67087 h 148461"/>
                    <a:gd name="connsiteX10" fmla="*/ 111293 w 148464"/>
                    <a:gd name="connsiteY10" fmla="*/ 51519 h 148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8464" h="148461">
                      <a:moveTo>
                        <a:pt x="47808" y="19769"/>
                      </a:moveTo>
                      <a:lnTo>
                        <a:pt x="8836" y="291"/>
                      </a:lnTo>
                      <a:cubicBezTo>
                        <a:pt x="5202" y="-1588"/>
                        <a:pt x="752" y="-156"/>
                        <a:pt x="-1127" y="3478"/>
                      </a:cubicBezTo>
                      <a:cubicBezTo>
                        <a:pt x="-1665" y="4525"/>
                        <a:pt x="-1942" y="5711"/>
                        <a:pt x="-1942" y="6896"/>
                      </a:cubicBezTo>
                      <a:lnTo>
                        <a:pt x="-1942" y="140488"/>
                      </a:lnTo>
                      <a:cubicBezTo>
                        <a:pt x="-1973" y="144569"/>
                        <a:pt x="1322" y="147910"/>
                        <a:pt x="5402" y="147925"/>
                      </a:cubicBezTo>
                      <a:cubicBezTo>
                        <a:pt x="6588" y="147941"/>
                        <a:pt x="7773" y="147664"/>
                        <a:pt x="8836" y="147109"/>
                      </a:cubicBezTo>
                      <a:lnTo>
                        <a:pt x="142428" y="80313"/>
                      </a:lnTo>
                      <a:cubicBezTo>
                        <a:pt x="146077" y="78496"/>
                        <a:pt x="147570" y="74046"/>
                        <a:pt x="145738" y="70397"/>
                      </a:cubicBezTo>
                      <a:cubicBezTo>
                        <a:pt x="145030" y="68965"/>
                        <a:pt x="143860" y="67795"/>
                        <a:pt x="142428" y="67087"/>
                      </a:cubicBezTo>
                      <a:lnTo>
                        <a:pt x="111293" y="51519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爱设计-8-40">
                  <a:extLst>
                    <a:ext uri="{FF2B5EF4-FFF2-40B4-BE49-F238E27FC236}">
                      <a16:creationId xmlns:a16="http://schemas.microsoft.com/office/drawing/2014/main" id="{B359E0E5-8866-F751-C247-9EFF94D3AEBC}"/>
                    </a:ext>
                  </a:extLst>
                </p:cNvPr>
                <p:cNvSpPr/>
                <p:nvPr/>
              </p:nvSpPr>
              <p:spPr>
                <a:xfrm>
                  <a:off x="3591781" y="3983879"/>
                  <a:ext cx="155746" cy="155733"/>
                </a:xfrm>
                <a:custGeom>
                  <a:avLst/>
                  <a:gdLst>
                    <a:gd name="connsiteX0" fmla="*/ 9128 w 155746"/>
                    <a:gd name="connsiteY0" fmla="*/ 155198 h 155733"/>
                    <a:gd name="connsiteX1" fmla="*/ -1943 w 155746"/>
                    <a:gd name="connsiteY1" fmla="*/ 144111 h 155733"/>
                    <a:gd name="connsiteX2" fmla="*/ -1943 w 155746"/>
                    <a:gd name="connsiteY2" fmla="*/ 10520 h 155733"/>
                    <a:gd name="connsiteX3" fmla="*/ 9144 w 155746"/>
                    <a:gd name="connsiteY3" fmla="*/ -536 h 155733"/>
                    <a:gd name="connsiteX4" fmla="*/ 14086 w 155746"/>
                    <a:gd name="connsiteY4" fmla="*/ 634 h 155733"/>
                    <a:gd name="connsiteX5" fmla="*/ 53043 w 155746"/>
                    <a:gd name="connsiteY5" fmla="*/ 20113 h 155733"/>
                    <a:gd name="connsiteX6" fmla="*/ 54398 w 155746"/>
                    <a:gd name="connsiteY6" fmla="*/ 25132 h 155733"/>
                    <a:gd name="connsiteX7" fmla="*/ 49764 w 155746"/>
                    <a:gd name="connsiteY7" fmla="*/ 26688 h 155733"/>
                    <a:gd name="connsiteX8" fmla="*/ 10792 w 155746"/>
                    <a:gd name="connsiteY8" fmla="*/ 7194 h 155733"/>
                    <a:gd name="connsiteX9" fmla="*/ 5787 w 155746"/>
                    <a:gd name="connsiteY9" fmla="*/ 8872 h 155733"/>
                    <a:gd name="connsiteX10" fmla="*/ 5402 w 155746"/>
                    <a:gd name="connsiteY10" fmla="*/ 10520 h 155733"/>
                    <a:gd name="connsiteX11" fmla="*/ 5402 w 155746"/>
                    <a:gd name="connsiteY11" fmla="*/ 144111 h 155733"/>
                    <a:gd name="connsiteX12" fmla="*/ 7173 w 155746"/>
                    <a:gd name="connsiteY12" fmla="*/ 147283 h 155733"/>
                    <a:gd name="connsiteX13" fmla="*/ 10792 w 155746"/>
                    <a:gd name="connsiteY13" fmla="*/ 147453 h 155733"/>
                    <a:gd name="connsiteX14" fmla="*/ 144383 w 155746"/>
                    <a:gd name="connsiteY14" fmla="*/ 80657 h 155733"/>
                    <a:gd name="connsiteX15" fmla="*/ 146046 w 155746"/>
                    <a:gd name="connsiteY15" fmla="*/ 75653 h 155733"/>
                    <a:gd name="connsiteX16" fmla="*/ 144383 w 155746"/>
                    <a:gd name="connsiteY16" fmla="*/ 73990 h 155733"/>
                    <a:gd name="connsiteX17" fmla="*/ 113249 w 155746"/>
                    <a:gd name="connsiteY17" fmla="*/ 58422 h 155733"/>
                    <a:gd name="connsiteX18" fmla="*/ 111309 w 155746"/>
                    <a:gd name="connsiteY18" fmla="*/ 53587 h 155733"/>
                    <a:gd name="connsiteX19" fmla="*/ 116143 w 155746"/>
                    <a:gd name="connsiteY19" fmla="*/ 51647 h 155733"/>
                    <a:gd name="connsiteX20" fmla="*/ 116528 w 155746"/>
                    <a:gd name="connsiteY20" fmla="*/ 51848 h 155733"/>
                    <a:gd name="connsiteX21" fmla="*/ 147663 w 155746"/>
                    <a:gd name="connsiteY21" fmla="*/ 67415 h 155733"/>
                    <a:gd name="connsiteX22" fmla="*/ 152652 w 155746"/>
                    <a:gd name="connsiteY22" fmla="*/ 82227 h 155733"/>
                    <a:gd name="connsiteX23" fmla="*/ 147663 w 155746"/>
                    <a:gd name="connsiteY23" fmla="*/ 87216 h 155733"/>
                    <a:gd name="connsiteX24" fmla="*/ 14086 w 155746"/>
                    <a:gd name="connsiteY24" fmla="*/ 154012 h 155733"/>
                    <a:gd name="connsiteX25" fmla="*/ 9128 w 155746"/>
                    <a:gd name="connsiteY25" fmla="*/ 155198 h 155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55746" h="155733">
                      <a:moveTo>
                        <a:pt x="9128" y="155198"/>
                      </a:moveTo>
                      <a:cubicBezTo>
                        <a:pt x="3016" y="155182"/>
                        <a:pt x="-1943" y="150224"/>
                        <a:pt x="-1943" y="144111"/>
                      </a:cubicBezTo>
                      <a:lnTo>
                        <a:pt x="-1943" y="10520"/>
                      </a:lnTo>
                      <a:cubicBezTo>
                        <a:pt x="-1943" y="4407"/>
                        <a:pt x="3031" y="-551"/>
                        <a:pt x="9144" y="-536"/>
                      </a:cubicBezTo>
                      <a:cubicBezTo>
                        <a:pt x="10853" y="-536"/>
                        <a:pt x="12547" y="-136"/>
                        <a:pt x="14086" y="634"/>
                      </a:cubicBezTo>
                      <a:lnTo>
                        <a:pt x="53043" y="20113"/>
                      </a:lnTo>
                      <a:cubicBezTo>
                        <a:pt x="54799" y="21129"/>
                        <a:pt x="55414" y="23377"/>
                        <a:pt x="54398" y="25132"/>
                      </a:cubicBezTo>
                      <a:cubicBezTo>
                        <a:pt x="53474" y="26749"/>
                        <a:pt x="51472" y="27427"/>
                        <a:pt x="49764" y="26688"/>
                      </a:cubicBezTo>
                      <a:lnTo>
                        <a:pt x="10792" y="7194"/>
                      </a:lnTo>
                      <a:cubicBezTo>
                        <a:pt x="8944" y="6270"/>
                        <a:pt x="6711" y="7024"/>
                        <a:pt x="5787" y="8872"/>
                      </a:cubicBezTo>
                      <a:cubicBezTo>
                        <a:pt x="5541" y="9380"/>
                        <a:pt x="5402" y="9950"/>
                        <a:pt x="5402" y="10520"/>
                      </a:cubicBezTo>
                      <a:lnTo>
                        <a:pt x="5402" y="144111"/>
                      </a:lnTo>
                      <a:cubicBezTo>
                        <a:pt x="5387" y="145405"/>
                        <a:pt x="6064" y="146621"/>
                        <a:pt x="7173" y="147283"/>
                      </a:cubicBezTo>
                      <a:cubicBezTo>
                        <a:pt x="8266" y="147961"/>
                        <a:pt x="9637" y="148038"/>
                        <a:pt x="10792" y="147453"/>
                      </a:cubicBezTo>
                      <a:lnTo>
                        <a:pt x="144383" y="80657"/>
                      </a:lnTo>
                      <a:cubicBezTo>
                        <a:pt x="146231" y="79733"/>
                        <a:pt x="146970" y="77500"/>
                        <a:pt x="146046" y="75653"/>
                      </a:cubicBezTo>
                      <a:cubicBezTo>
                        <a:pt x="145692" y="74929"/>
                        <a:pt x="145107" y="74344"/>
                        <a:pt x="144383" y="73990"/>
                      </a:cubicBezTo>
                      <a:lnTo>
                        <a:pt x="113249" y="58422"/>
                      </a:lnTo>
                      <a:cubicBezTo>
                        <a:pt x="111386" y="57622"/>
                        <a:pt x="110508" y="55466"/>
                        <a:pt x="111309" y="53587"/>
                      </a:cubicBezTo>
                      <a:cubicBezTo>
                        <a:pt x="112109" y="51724"/>
                        <a:pt x="114280" y="50862"/>
                        <a:pt x="116143" y="51647"/>
                      </a:cubicBezTo>
                      <a:cubicBezTo>
                        <a:pt x="116282" y="51709"/>
                        <a:pt x="116405" y="51771"/>
                        <a:pt x="116528" y="51848"/>
                      </a:cubicBezTo>
                      <a:lnTo>
                        <a:pt x="147663" y="67415"/>
                      </a:lnTo>
                      <a:cubicBezTo>
                        <a:pt x="153129" y="70125"/>
                        <a:pt x="155362" y="76761"/>
                        <a:pt x="152652" y="82227"/>
                      </a:cubicBezTo>
                      <a:cubicBezTo>
                        <a:pt x="151574" y="84399"/>
                        <a:pt x="149819" y="86139"/>
                        <a:pt x="147663" y="87216"/>
                      </a:cubicBezTo>
                      <a:lnTo>
                        <a:pt x="14086" y="154012"/>
                      </a:lnTo>
                      <a:cubicBezTo>
                        <a:pt x="12547" y="154782"/>
                        <a:pt x="10853" y="155182"/>
                        <a:pt x="9128" y="15519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爱设计-8-41">
                  <a:extLst>
                    <a:ext uri="{FF2B5EF4-FFF2-40B4-BE49-F238E27FC236}">
                      <a16:creationId xmlns:a16="http://schemas.microsoft.com/office/drawing/2014/main" id="{710F6843-8E3F-D481-6B9C-DAD1CA3ECD98}"/>
                    </a:ext>
                  </a:extLst>
                </p:cNvPr>
                <p:cNvSpPr/>
                <p:nvPr/>
              </p:nvSpPr>
              <p:spPr>
                <a:xfrm>
                  <a:off x="4351541" y="4012196"/>
                  <a:ext cx="99078" cy="99081"/>
                </a:xfrm>
                <a:custGeom>
                  <a:avLst/>
                  <a:gdLst>
                    <a:gd name="connsiteX0" fmla="*/ 47592 w 99078"/>
                    <a:gd name="connsiteY0" fmla="*/ 98534 h 99081"/>
                    <a:gd name="connsiteX1" fmla="*/ -1943 w 99078"/>
                    <a:gd name="connsiteY1" fmla="*/ 48999 h 99081"/>
                    <a:gd name="connsiteX2" fmla="*/ 47592 w 99078"/>
                    <a:gd name="connsiteY2" fmla="*/ -536 h 99081"/>
                    <a:gd name="connsiteX3" fmla="*/ 97127 w 99078"/>
                    <a:gd name="connsiteY3" fmla="*/ 48999 h 99081"/>
                    <a:gd name="connsiteX4" fmla="*/ 93693 w 99078"/>
                    <a:gd name="connsiteY4" fmla="*/ 52910 h 99081"/>
                    <a:gd name="connsiteX5" fmla="*/ 89782 w 99078"/>
                    <a:gd name="connsiteY5" fmla="*/ 49476 h 99081"/>
                    <a:gd name="connsiteX6" fmla="*/ 89782 w 99078"/>
                    <a:gd name="connsiteY6" fmla="*/ 48999 h 99081"/>
                    <a:gd name="connsiteX7" fmla="*/ 47592 w 99078"/>
                    <a:gd name="connsiteY7" fmla="*/ 6809 h 99081"/>
                    <a:gd name="connsiteX8" fmla="*/ 5402 w 99078"/>
                    <a:gd name="connsiteY8" fmla="*/ 48999 h 99081"/>
                    <a:gd name="connsiteX9" fmla="*/ 47592 w 99078"/>
                    <a:gd name="connsiteY9" fmla="*/ 91189 h 99081"/>
                    <a:gd name="connsiteX10" fmla="*/ 51503 w 99078"/>
                    <a:gd name="connsiteY10" fmla="*/ 94623 h 99081"/>
                    <a:gd name="connsiteX11" fmla="*/ 48070 w 99078"/>
                    <a:gd name="connsiteY11" fmla="*/ 98534 h 99081"/>
                    <a:gd name="connsiteX12" fmla="*/ 47592 w 99078"/>
                    <a:gd name="connsiteY12" fmla="*/ 98534 h 99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9078" h="99081">
                      <a:moveTo>
                        <a:pt x="47592" y="98534"/>
                      </a:moveTo>
                      <a:cubicBezTo>
                        <a:pt x="20231" y="98534"/>
                        <a:pt x="-1943" y="76361"/>
                        <a:pt x="-1943" y="48999"/>
                      </a:cubicBezTo>
                      <a:cubicBezTo>
                        <a:pt x="-1943" y="21637"/>
                        <a:pt x="20231" y="-536"/>
                        <a:pt x="47592" y="-536"/>
                      </a:cubicBezTo>
                      <a:cubicBezTo>
                        <a:pt x="74954" y="-536"/>
                        <a:pt x="97127" y="21637"/>
                        <a:pt x="97127" y="48999"/>
                      </a:cubicBezTo>
                      <a:cubicBezTo>
                        <a:pt x="97266" y="51031"/>
                        <a:pt x="95726" y="52771"/>
                        <a:pt x="93693" y="52910"/>
                      </a:cubicBezTo>
                      <a:cubicBezTo>
                        <a:pt x="91661" y="53033"/>
                        <a:pt x="89921" y="51509"/>
                        <a:pt x="89782" y="49476"/>
                      </a:cubicBezTo>
                      <a:cubicBezTo>
                        <a:pt x="89767" y="49322"/>
                        <a:pt x="89767" y="49153"/>
                        <a:pt x="89782" y="48999"/>
                      </a:cubicBezTo>
                      <a:cubicBezTo>
                        <a:pt x="89782" y="25702"/>
                        <a:pt x="70890" y="6809"/>
                        <a:pt x="47592" y="6809"/>
                      </a:cubicBezTo>
                      <a:cubicBezTo>
                        <a:pt x="24295" y="6809"/>
                        <a:pt x="5402" y="25702"/>
                        <a:pt x="5402" y="48999"/>
                      </a:cubicBezTo>
                      <a:cubicBezTo>
                        <a:pt x="5402" y="72296"/>
                        <a:pt x="24295" y="91189"/>
                        <a:pt x="47592" y="91189"/>
                      </a:cubicBezTo>
                      <a:cubicBezTo>
                        <a:pt x="49625" y="91050"/>
                        <a:pt x="51365" y="92590"/>
                        <a:pt x="51503" y="94623"/>
                      </a:cubicBezTo>
                      <a:cubicBezTo>
                        <a:pt x="51627" y="96655"/>
                        <a:pt x="50103" y="98395"/>
                        <a:pt x="48070" y="98534"/>
                      </a:cubicBezTo>
                      <a:cubicBezTo>
                        <a:pt x="47915" y="98549"/>
                        <a:pt x="47746" y="98549"/>
                        <a:pt x="47592" y="9853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爱设计-8-42">
                  <a:extLst>
                    <a:ext uri="{FF2B5EF4-FFF2-40B4-BE49-F238E27FC236}">
                      <a16:creationId xmlns:a16="http://schemas.microsoft.com/office/drawing/2014/main" id="{C8EEE677-8450-C5D4-B0E3-F80D2517D5EA}"/>
                    </a:ext>
                  </a:extLst>
                </p:cNvPr>
                <p:cNvSpPr/>
                <p:nvPr/>
              </p:nvSpPr>
              <p:spPr>
                <a:xfrm>
                  <a:off x="4443489" y="4058057"/>
                  <a:ext cx="1008111" cy="7365"/>
                </a:xfrm>
                <a:custGeom>
                  <a:avLst/>
                  <a:gdLst>
                    <a:gd name="connsiteX0" fmla="*/ 1002251 w 1008111"/>
                    <a:gd name="connsiteY0" fmla="*/ 6817 h 7365"/>
                    <a:gd name="connsiteX1" fmla="*/ 1500 w 1008111"/>
                    <a:gd name="connsiteY1" fmla="*/ 6817 h 7365"/>
                    <a:gd name="connsiteX2" fmla="*/ -1934 w 1008111"/>
                    <a:gd name="connsiteY2" fmla="*/ 2906 h 7365"/>
                    <a:gd name="connsiteX3" fmla="*/ 1500 w 1008111"/>
                    <a:gd name="connsiteY3" fmla="*/ -527 h 7365"/>
                    <a:gd name="connsiteX4" fmla="*/ 1002251 w 1008111"/>
                    <a:gd name="connsiteY4" fmla="*/ -527 h 7365"/>
                    <a:gd name="connsiteX5" fmla="*/ 1006162 w 1008111"/>
                    <a:gd name="connsiteY5" fmla="*/ 2906 h 7365"/>
                    <a:gd name="connsiteX6" fmla="*/ 1002728 w 1008111"/>
                    <a:gd name="connsiteY6" fmla="*/ 6817 h 7365"/>
                    <a:gd name="connsiteX7" fmla="*/ 1002251 w 1008111"/>
                    <a:gd name="connsiteY7" fmla="*/ 6817 h 7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08111" h="7365">
                      <a:moveTo>
                        <a:pt x="1002251" y="6817"/>
                      </a:moveTo>
                      <a:lnTo>
                        <a:pt x="1500" y="6817"/>
                      </a:lnTo>
                      <a:cubicBezTo>
                        <a:pt x="-533" y="6679"/>
                        <a:pt x="-2073" y="4939"/>
                        <a:pt x="-1934" y="2906"/>
                      </a:cubicBezTo>
                      <a:cubicBezTo>
                        <a:pt x="-1810" y="1059"/>
                        <a:pt x="-348" y="-404"/>
                        <a:pt x="1500" y="-527"/>
                      </a:cubicBezTo>
                      <a:lnTo>
                        <a:pt x="1002251" y="-527"/>
                      </a:lnTo>
                      <a:cubicBezTo>
                        <a:pt x="1004284" y="-666"/>
                        <a:pt x="1006024" y="874"/>
                        <a:pt x="1006162" y="2906"/>
                      </a:cubicBezTo>
                      <a:cubicBezTo>
                        <a:pt x="1006285" y="4939"/>
                        <a:pt x="1004761" y="6679"/>
                        <a:pt x="1002728" y="6817"/>
                      </a:cubicBezTo>
                      <a:cubicBezTo>
                        <a:pt x="1002574" y="6833"/>
                        <a:pt x="1002405" y="6833"/>
                        <a:pt x="1002251" y="681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爱设计-8-43">
                  <a:extLst>
                    <a:ext uri="{FF2B5EF4-FFF2-40B4-BE49-F238E27FC236}">
                      <a16:creationId xmlns:a16="http://schemas.microsoft.com/office/drawing/2014/main" id="{16A00E6A-6E9D-F96A-8986-135741372E6E}"/>
                    </a:ext>
                  </a:extLst>
                </p:cNvPr>
                <p:cNvSpPr/>
                <p:nvPr/>
              </p:nvSpPr>
              <p:spPr>
                <a:xfrm>
                  <a:off x="3866239" y="4058066"/>
                  <a:ext cx="492501" cy="7344"/>
                </a:xfrm>
                <a:custGeom>
                  <a:avLst/>
                  <a:gdLst>
                    <a:gd name="connsiteX0" fmla="*/ 487040 w 492501"/>
                    <a:gd name="connsiteY0" fmla="*/ 6809 h 7344"/>
                    <a:gd name="connsiteX1" fmla="*/ 1500 w 492501"/>
                    <a:gd name="connsiteY1" fmla="*/ 6809 h 7344"/>
                    <a:gd name="connsiteX2" fmla="*/ -1934 w 492501"/>
                    <a:gd name="connsiteY2" fmla="*/ 2898 h 7344"/>
                    <a:gd name="connsiteX3" fmla="*/ 1500 w 492501"/>
                    <a:gd name="connsiteY3" fmla="*/ -536 h 7344"/>
                    <a:gd name="connsiteX4" fmla="*/ 487117 w 492501"/>
                    <a:gd name="connsiteY4" fmla="*/ -536 h 7344"/>
                    <a:gd name="connsiteX5" fmla="*/ 490551 w 492501"/>
                    <a:gd name="connsiteY5" fmla="*/ 3375 h 7344"/>
                    <a:gd name="connsiteX6" fmla="*/ 487117 w 492501"/>
                    <a:gd name="connsiteY6" fmla="*/ 6809 h 7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2501" h="7344">
                      <a:moveTo>
                        <a:pt x="487040" y="6809"/>
                      </a:moveTo>
                      <a:lnTo>
                        <a:pt x="1500" y="6809"/>
                      </a:lnTo>
                      <a:cubicBezTo>
                        <a:pt x="-533" y="6670"/>
                        <a:pt x="-2073" y="4930"/>
                        <a:pt x="-1934" y="2898"/>
                      </a:cubicBezTo>
                      <a:cubicBezTo>
                        <a:pt x="-1811" y="1050"/>
                        <a:pt x="-348" y="-413"/>
                        <a:pt x="1500" y="-536"/>
                      </a:cubicBezTo>
                      <a:lnTo>
                        <a:pt x="487117" y="-536"/>
                      </a:lnTo>
                      <a:cubicBezTo>
                        <a:pt x="489149" y="-397"/>
                        <a:pt x="490689" y="1343"/>
                        <a:pt x="490551" y="3375"/>
                      </a:cubicBezTo>
                      <a:cubicBezTo>
                        <a:pt x="490427" y="5223"/>
                        <a:pt x="488965" y="6686"/>
                        <a:pt x="487117" y="680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0" name="爱设计-8-44">
                  <a:extLst>
                    <a:ext uri="{FF2B5EF4-FFF2-40B4-BE49-F238E27FC236}">
                      <a16:creationId xmlns:a16="http://schemas.microsoft.com/office/drawing/2014/main" id="{CECBCC2E-262C-A6D6-9888-9FAB25951A22}"/>
                    </a:ext>
                  </a:extLst>
                </p:cNvPr>
                <p:cNvSpPr/>
                <p:nvPr/>
              </p:nvSpPr>
              <p:spPr>
                <a:xfrm>
                  <a:off x="4025332" y="3385223"/>
                  <a:ext cx="442010" cy="453316"/>
                </a:xfrm>
                <a:custGeom>
                  <a:avLst/>
                  <a:gdLst>
                    <a:gd name="connsiteX0" fmla="*/ 436579 w 442010"/>
                    <a:gd name="connsiteY0" fmla="*/ 452703 h 453316"/>
                    <a:gd name="connsiteX1" fmla="*/ 436502 w 442010"/>
                    <a:gd name="connsiteY1" fmla="*/ 452703 h 453316"/>
                    <a:gd name="connsiteX2" fmla="*/ 97596 w 442010"/>
                    <a:gd name="connsiteY2" fmla="*/ 445605 h 453316"/>
                    <a:gd name="connsiteX3" fmla="*/ 68448 w 442010"/>
                    <a:gd name="connsiteY3" fmla="*/ 420814 h 453316"/>
                    <a:gd name="connsiteX4" fmla="*/ -1459 w 442010"/>
                    <a:gd name="connsiteY4" fmla="*/ 35021 h 453316"/>
                    <a:gd name="connsiteX5" fmla="*/ 22901 w 442010"/>
                    <a:gd name="connsiteY5" fmla="*/ -55 h 453316"/>
                    <a:gd name="connsiteX6" fmla="*/ 28783 w 442010"/>
                    <a:gd name="connsiteY6" fmla="*/ -532 h 453316"/>
                    <a:gd name="connsiteX7" fmla="*/ 371169 w 442010"/>
                    <a:gd name="connsiteY7" fmla="*/ 5627 h 453316"/>
                    <a:gd name="connsiteX8" fmla="*/ 383040 w 442010"/>
                    <a:gd name="connsiteY8" fmla="*/ 15728 h 453316"/>
                    <a:gd name="connsiteX9" fmla="*/ 426401 w 442010"/>
                    <a:gd name="connsiteY9" fmla="*/ 252470 h 453316"/>
                    <a:gd name="connsiteX10" fmla="*/ 423445 w 442010"/>
                    <a:gd name="connsiteY10" fmla="*/ 256735 h 453316"/>
                    <a:gd name="connsiteX11" fmla="*/ 419180 w 442010"/>
                    <a:gd name="connsiteY11" fmla="*/ 253794 h 453316"/>
                    <a:gd name="connsiteX12" fmla="*/ 375819 w 442010"/>
                    <a:gd name="connsiteY12" fmla="*/ 17129 h 453316"/>
                    <a:gd name="connsiteX13" fmla="*/ 371030 w 442010"/>
                    <a:gd name="connsiteY13" fmla="*/ 13049 h 453316"/>
                    <a:gd name="connsiteX14" fmla="*/ 28659 w 442010"/>
                    <a:gd name="connsiteY14" fmla="*/ 6890 h 453316"/>
                    <a:gd name="connsiteX15" fmla="*/ 5409 w 442010"/>
                    <a:gd name="connsiteY15" fmla="*/ 29278 h 453316"/>
                    <a:gd name="connsiteX16" fmla="*/ 5778 w 442010"/>
                    <a:gd name="connsiteY16" fmla="*/ 33790 h 453316"/>
                    <a:gd name="connsiteX17" fmla="*/ 75684 w 442010"/>
                    <a:gd name="connsiteY17" fmla="*/ 419582 h 453316"/>
                    <a:gd name="connsiteX18" fmla="*/ 97734 w 442010"/>
                    <a:gd name="connsiteY18" fmla="*/ 438337 h 453316"/>
                    <a:gd name="connsiteX19" fmla="*/ 436656 w 442010"/>
                    <a:gd name="connsiteY19" fmla="*/ 445435 h 453316"/>
                    <a:gd name="connsiteX20" fmla="*/ 440059 w 442010"/>
                    <a:gd name="connsiteY20" fmla="*/ 449377 h 453316"/>
                    <a:gd name="connsiteX21" fmla="*/ 436579 w 442010"/>
                    <a:gd name="connsiteY21" fmla="*/ 452780 h 4533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42010" h="453316">
                      <a:moveTo>
                        <a:pt x="436579" y="452703"/>
                      </a:moveTo>
                      <a:lnTo>
                        <a:pt x="436502" y="452703"/>
                      </a:lnTo>
                      <a:lnTo>
                        <a:pt x="97596" y="445605"/>
                      </a:lnTo>
                      <a:cubicBezTo>
                        <a:pt x="83229" y="445312"/>
                        <a:pt x="71034" y="434949"/>
                        <a:pt x="68448" y="420814"/>
                      </a:cubicBezTo>
                      <a:lnTo>
                        <a:pt x="-1459" y="35021"/>
                      </a:lnTo>
                      <a:cubicBezTo>
                        <a:pt x="-4415" y="18607"/>
                        <a:pt x="6487" y="2902"/>
                        <a:pt x="22901" y="-55"/>
                      </a:cubicBezTo>
                      <a:cubicBezTo>
                        <a:pt x="24841" y="-409"/>
                        <a:pt x="26812" y="-563"/>
                        <a:pt x="28783" y="-532"/>
                      </a:cubicBezTo>
                      <a:lnTo>
                        <a:pt x="371169" y="5627"/>
                      </a:lnTo>
                      <a:cubicBezTo>
                        <a:pt x="377020" y="5750"/>
                        <a:pt x="381994" y="9969"/>
                        <a:pt x="383040" y="15728"/>
                      </a:cubicBezTo>
                      <a:lnTo>
                        <a:pt x="426401" y="252470"/>
                      </a:lnTo>
                      <a:cubicBezTo>
                        <a:pt x="426770" y="254471"/>
                        <a:pt x="425446" y="256381"/>
                        <a:pt x="423445" y="256735"/>
                      </a:cubicBezTo>
                      <a:cubicBezTo>
                        <a:pt x="421458" y="257104"/>
                        <a:pt x="419549" y="255796"/>
                        <a:pt x="419180" y="253794"/>
                      </a:cubicBezTo>
                      <a:lnTo>
                        <a:pt x="375819" y="17129"/>
                      </a:lnTo>
                      <a:cubicBezTo>
                        <a:pt x="375388" y="14804"/>
                        <a:pt x="373386" y="13110"/>
                        <a:pt x="371030" y="13049"/>
                      </a:cubicBezTo>
                      <a:lnTo>
                        <a:pt x="28659" y="6890"/>
                      </a:lnTo>
                      <a:cubicBezTo>
                        <a:pt x="16064" y="6659"/>
                        <a:pt x="5655" y="16667"/>
                        <a:pt x="5409" y="29278"/>
                      </a:cubicBezTo>
                      <a:cubicBezTo>
                        <a:pt x="5378" y="30787"/>
                        <a:pt x="5501" y="32296"/>
                        <a:pt x="5778" y="33790"/>
                      </a:cubicBezTo>
                      <a:lnTo>
                        <a:pt x="75684" y="419582"/>
                      </a:lnTo>
                      <a:cubicBezTo>
                        <a:pt x="77655" y="430284"/>
                        <a:pt x="86863" y="438121"/>
                        <a:pt x="97734" y="438337"/>
                      </a:cubicBezTo>
                      <a:lnTo>
                        <a:pt x="436656" y="445435"/>
                      </a:lnTo>
                      <a:cubicBezTo>
                        <a:pt x="438688" y="445589"/>
                        <a:pt x="440197" y="447345"/>
                        <a:pt x="440059" y="449377"/>
                      </a:cubicBezTo>
                      <a:cubicBezTo>
                        <a:pt x="439920" y="451225"/>
                        <a:pt x="438427" y="452688"/>
                        <a:pt x="436579" y="4527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1" name="爱设计-8-45">
                  <a:extLst>
                    <a:ext uri="{FF2B5EF4-FFF2-40B4-BE49-F238E27FC236}">
                      <a16:creationId xmlns:a16="http://schemas.microsoft.com/office/drawing/2014/main" id="{D10E4EA5-DAFC-9AF0-469A-7CBD0664EA32}"/>
                    </a:ext>
                  </a:extLst>
                </p:cNvPr>
                <p:cNvSpPr/>
                <p:nvPr/>
              </p:nvSpPr>
              <p:spPr>
                <a:xfrm>
                  <a:off x="4052323" y="3231735"/>
                  <a:ext cx="756799" cy="160836"/>
                </a:xfrm>
                <a:custGeom>
                  <a:avLst/>
                  <a:gdLst>
                    <a:gd name="connsiteX0" fmla="*/ 1730 w 756799"/>
                    <a:gd name="connsiteY0" fmla="*/ 160301 h 160836"/>
                    <a:gd name="connsiteX1" fmla="*/ -87 w 756799"/>
                    <a:gd name="connsiteY1" fmla="*/ 159808 h 160836"/>
                    <a:gd name="connsiteX2" fmla="*/ -1473 w 756799"/>
                    <a:gd name="connsiteY2" fmla="*/ 154834 h 160836"/>
                    <a:gd name="connsiteX3" fmla="*/ -1458 w 756799"/>
                    <a:gd name="connsiteY3" fmla="*/ 154804 h 160836"/>
                    <a:gd name="connsiteX4" fmla="*/ 51049 w 756799"/>
                    <a:gd name="connsiteY4" fmla="*/ 115632 h 160836"/>
                    <a:gd name="connsiteX5" fmla="*/ 51465 w 756799"/>
                    <a:gd name="connsiteY5" fmla="*/ 115632 h 160836"/>
                    <a:gd name="connsiteX6" fmla="*/ 51896 w 756799"/>
                    <a:gd name="connsiteY6" fmla="*/ 115632 h 160836"/>
                    <a:gd name="connsiteX7" fmla="*/ 382549 w 756799"/>
                    <a:gd name="connsiteY7" fmla="*/ 121637 h 160836"/>
                    <a:gd name="connsiteX8" fmla="*/ 690505 w 756799"/>
                    <a:gd name="connsiteY8" fmla="*/ -176 h 160836"/>
                    <a:gd name="connsiteX9" fmla="*/ 690937 w 756799"/>
                    <a:gd name="connsiteY9" fmla="*/ -176 h 160836"/>
                    <a:gd name="connsiteX10" fmla="*/ 753852 w 756799"/>
                    <a:gd name="connsiteY10" fmla="*/ 18086 h 160836"/>
                    <a:gd name="connsiteX11" fmla="*/ 753698 w 756799"/>
                    <a:gd name="connsiteY11" fmla="*/ 23291 h 160836"/>
                    <a:gd name="connsiteX12" fmla="*/ 749233 w 756799"/>
                    <a:gd name="connsiteY12" fmla="*/ 23737 h 160836"/>
                    <a:gd name="connsiteX13" fmla="*/ 692492 w 756799"/>
                    <a:gd name="connsiteY13" fmla="*/ 7031 h 160836"/>
                    <a:gd name="connsiteX14" fmla="*/ 383996 w 756799"/>
                    <a:gd name="connsiteY14" fmla="*/ 129058 h 160836"/>
                    <a:gd name="connsiteX15" fmla="*/ 383257 w 756799"/>
                    <a:gd name="connsiteY15" fmla="*/ 129058 h 160836"/>
                    <a:gd name="connsiteX16" fmla="*/ 52204 w 756799"/>
                    <a:gd name="connsiteY16" fmla="*/ 122884 h 160836"/>
                    <a:gd name="connsiteX17" fmla="*/ 4917 w 756799"/>
                    <a:gd name="connsiteY17" fmla="*/ 158422 h 160836"/>
                    <a:gd name="connsiteX18" fmla="*/ 1730 w 756799"/>
                    <a:gd name="connsiteY18" fmla="*/ 160301 h 1608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756799" h="160836">
                      <a:moveTo>
                        <a:pt x="1730" y="160301"/>
                      </a:moveTo>
                      <a:cubicBezTo>
                        <a:pt x="1083" y="160301"/>
                        <a:pt x="467" y="160131"/>
                        <a:pt x="-87" y="159808"/>
                      </a:cubicBezTo>
                      <a:cubicBezTo>
                        <a:pt x="-1843" y="158822"/>
                        <a:pt x="-2459" y="156590"/>
                        <a:pt x="-1473" y="154834"/>
                      </a:cubicBezTo>
                      <a:cubicBezTo>
                        <a:pt x="-1473" y="154819"/>
                        <a:pt x="-1458" y="154819"/>
                        <a:pt x="-1458" y="154804"/>
                      </a:cubicBezTo>
                      <a:cubicBezTo>
                        <a:pt x="7889" y="138451"/>
                        <a:pt x="36051" y="118865"/>
                        <a:pt x="51049" y="115632"/>
                      </a:cubicBezTo>
                      <a:lnTo>
                        <a:pt x="51465" y="115632"/>
                      </a:lnTo>
                      <a:lnTo>
                        <a:pt x="51896" y="115632"/>
                      </a:lnTo>
                      <a:lnTo>
                        <a:pt x="382549" y="121637"/>
                      </a:lnTo>
                      <a:lnTo>
                        <a:pt x="690505" y="-176"/>
                      </a:lnTo>
                      <a:lnTo>
                        <a:pt x="690937" y="-176"/>
                      </a:lnTo>
                      <a:cubicBezTo>
                        <a:pt x="706119" y="-2408"/>
                        <a:pt x="739348" y="5983"/>
                        <a:pt x="753852" y="18086"/>
                      </a:cubicBezTo>
                      <a:cubicBezTo>
                        <a:pt x="755254" y="19564"/>
                        <a:pt x="755176" y="21890"/>
                        <a:pt x="753698" y="23291"/>
                      </a:cubicBezTo>
                      <a:cubicBezTo>
                        <a:pt x="752482" y="24430"/>
                        <a:pt x="750649" y="24615"/>
                        <a:pt x="749233" y="23737"/>
                      </a:cubicBezTo>
                      <a:cubicBezTo>
                        <a:pt x="736391" y="13082"/>
                        <a:pt x="706119" y="5260"/>
                        <a:pt x="692492" y="7031"/>
                      </a:cubicBezTo>
                      <a:lnTo>
                        <a:pt x="383996" y="129058"/>
                      </a:lnTo>
                      <a:lnTo>
                        <a:pt x="383257" y="129058"/>
                      </a:lnTo>
                      <a:lnTo>
                        <a:pt x="52204" y="122884"/>
                      </a:lnTo>
                      <a:cubicBezTo>
                        <a:pt x="38777" y="125963"/>
                        <a:pt x="13201" y="143948"/>
                        <a:pt x="4917" y="158422"/>
                      </a:cubicBezTo>
                      <a:cubicBezTo>
                        <a:pt x="4270" y="159577"/>
                        <a:pt x="3054" y="160285"/>
                        <a:pt x="1730" y="16030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2" name="爱设计-8-46">
                  <a:extLst>
                    <a:ext uri="{FF2B5EF4-FFF2-40B4-BE49-F238E27FC236}">
                      <a16:creationId xmlns:a16="http://schemas.microsoft.com/office/drawing/2014/main" id="{45F388CD-768B-F942-0124-A1B5012EC11A}"/>
                    </a:ext>
                  </a:extLst>
                </p:cNvPr>
                <p:cNvSpPr/>
                <p:nvPr/>
              </p:nvSpPr>
              <p:spPr>
                <a:xfrm>
                  <a:off x="4486232" y="3245984"/>
                  <a:ext cx="437368" cy="493280"/>
                </a:xfrm>
                <a:custGeom>
                  <a:avLst/>
                  <a:gdLst>
                    <a:gd name="connsiteX0" fmla="*/ 64986 w 437368"/>
                    <a:gd name="connsiteY0" fmla="*/ 492719 h 493280"/>
                    <a:gd name="connsiteX1" fmla="*/ 61383 w 437368"/>
                    <a:gd name="connsiteY1" fmla="*/ 489639 h 493280"/>
                    <a:gd name="connsiteX2" fmla="*/ -1748 w 437368"/>
                    <a:gd name="connsiteY2" fmla="*/ 141171 h 493280"/>
                    <a:gd name="connsiteX3" fmla="*/ 5812 w 437368"/>
                    <a:gd name="connsiteY3" fmla="*/ 127544 h 493280"/>
                    <a:gd name="connsiteX4" fmla="*/ 324254 w 437368"/>
                    <a:gd name="connsiteY4" fmla="*/ 1589 h 493280"/>
                    <a:gd name="connsiteX5" fmla="*/ 363411 w 437368"/>
                    <a:gd name="connsiteY5" fmla="*/ 18527 h 493280"/>
                    <a:gd name="connsiteX6" fmla="*/ 365044 w 437368"/>
                    <a:gd name="connsiteY6" fmla="*/ 24270 h 493280"/>
                    <a:gd name="connsiteX7" fmla="*/ 434950 w 437368"/>
                    <a:gd name="connsiteY7" fmla="*/ 410063 h 493280"/>
                    <a:gd name="connsiteX8" fmla="*/ 416472 w 437368"/>
                    <a:gd name="connsiteY8" fmla="*/ 443476 h 493280"/>
                    <a:gd name="connsiteX9" fmla="*/ 406633 w 437368"/>
                    <a:gd name="connsiteY9" fmla="*/ 447911 h 493280"/>
                    <a:gd name="connsiteX10" fmla="*/ 401737 w 437368"/>
                    <a:gd name="connsiteY10" fmla="*/ 446094 h 493280"/>
                    <a:gd name="connsiteX11" fmla="*/ 403553 w 437368"/>
                    <a:gd name="connsiteY11" fmla="*/ 441213 h 493280"/>
                    <a:gd name="connsiteX12" fmla="*/ 413623 w 437368"/>
                    <a:gd name="connsiteY12" fmla="*/ 436593 h 493280"/>
                    <a:gd name="connsiteX13" fmla="*/ 427697 w 437368"/>
                    <a:gd name="connsiteY13" fmla="*/ 411295 h 493280"/>
                    <a:gd name="connsiteX14" fmla="*/ 357791 w 437368"/>
                    <a:gd name="connsiteY14" fmla="*/ 25502 h 493280"/>
                    <a:gd name="connsiteX15" fmla="*/ 331061 w 437368"/>
                    <a:gd name="connsiteY15" fmla="*/ 7348 h 493280"/>
                    <a:gd name="connsiteX16" fmla="*/ 326934 w 437368"/>
                    <a:gd name="connsiteY16" fmla="*/ 8549 h 493280"/>
                    <a:gd name="connsiteX17" fmla="*/ 8507 w 437368"/>
                    <a:gd name="connsiteY17" fmla="*/ 134519 h 493280"/>
                    <a:gd name="connsiteX18" fmla="*/ 5427 w 437368"/>
                    <a:gd name="connsiteY18" fmla="*/ 140000 h 493280"/>
                    <a:gd name="connsiteX19" fmla="*/ 68559 w 437368"/>
                    <a:gd name="connsiteY19" fmla="*/ 488469 h 493280"/>
                    <a:gd name="connsiteX20" fmla="*/ 65602 w 437368"/>
                    <a:gd name="connsiteY20" fmla="*/ 492734 h 493280"/>
                    <a:gd name="connsiteX21" fmla="*/ 64986 w 437368"/>
                    <a:gd name="connsiteY21" fmla="*/ 492719 h 493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437368" h="493280">
                      <a:moveTo>
                        <a:pt x="64986" y="492719"/>
                      </a:moveTo>
                      <a:cubicBezTo>
                        <a:pt x="63200" y="492703"/>
                        <a:pt x="61675" y="491410"/>
                        <a:pt x="61383" y="489639"/>
                      </a:cubicBezTo>
                      <a:lnTo>
                        <a:pt x="-1748" y="141171"/>
                      </a:lnTo>
                      <a:cubicBezTo>
                        <a:pt x="-2780" y="135412"/>
                        <a:pt x="376" y="129715"/>
                        <a:pt x="5812" y="127544"/>
                      </a:cubicBezTo>
                      <a:lnTo>
                        <a:pt x="324254" y="1589"/>
                      </a:lnTo>
                      <a:cubicBezTo>
                        <a:pt x="339745" y="-4539"/>
                        <a:pt x="357268" y="3037"/>
                        <a:pt x="363411" y="18527"/>
                      </a:cubicBezTo>
                      <a:cubicBezTo>
                        <a:pt x="364135" y="20390"/>
                        <a:pt x="364689" y="22315"/>
                        <a:pt x="365044" y="24270"/>
                      </a:cubicBezTo>
                      <a:lnTo>
                        <a:pt x="434950" y="410063"/>
                      </a:lnTo>
                      <a:cubicBezTo>
                        <a:pt x="437475" y="424168"/>
                        <a:pt x="429760" y="438118"/>
                        <a:pt x="416472" y="443476"/>
                      </a:cubicBezTo>
                      <a:lnTo>
                        <a:pt x="406633" y="447911"/>
                      </a:lnTo>
                      <a:cubicBezTo>
                        <a:pt x="404786" y="448758"/>
                        <a:pt x="402599" y="447957"/>
                        <a:pt x="401737" y="446094"/>
                      </a:cubicBezTo>
                      <a:cubicBezTo>
                        <a:pt x="400889" y="444246"/>
                        <a:pt x="401706" y="442060"/>
                        <a:pt x="403553" y="441213"/>
                      </a:cubicBezTo>
                      <a:lnTo>
                        <a:pt x="413623" y="436593"/>
                      </a:lnTo>
                      <a:cubicBezTo>
                        <a:pt x="423725" y="432575"/>
                        <a:pt x="429607" y="421996"/>
                        <a:pt x="427697" y="411295"/>
                      </a:cubicBezTo>
                      <a:lnTo>
                        <a:pt x="357791" y="25502"/>
                      </a:lnTo>
                      <a:cubicBezTo>
                        <a:pt x="355420" y="13107"/>
                        <a:pt x="343456" y="4977"/>
                        <a:pt x="331061" y="7348"/>
                      </a:cubicBezTo>
                      <a:cubicBezTo>
                        <a:pt x="329644" y="7625"/>
                        <a:pt x="328274" y="8026"/>
                        <a:pt x="326934" y="8549"/>
                      </a:cubicBezTo>
                      <a:lnTo>
                        <a:pt x="8507" y="134519"/>
                      </a:lnTo>
                      <a:cubicBezTo>
                        <a:pt x="6305" y="135381"/>
                        <a:pt x="5012" y="137675"/>
                        <a:pt x="5427" y="140000"/>
                      </a:cubicBezTo>
                      <a:lnTo>
                        <a:pt x="68559" y="488469"/>
                      </a:lnTo>
                      <a:cubicBezTo>
                        <a:pt x="68913" y="490455"/>
                        <a:pt x="67588" y="492364"/>
                        <a:pt x="65602" y="492734"/>
                      </a:cubicBezTo>
                      <a:cubicBezTo>
                        <a:pt x="65402" y="492749"/>
                        <a:pt x="65186" y="492749"/>
                        <a:pt x="64986" y="49271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3" name="爱设计-8-47">
                  <a:extLst>
                    <a:ext uri="{FF2B5EF4-FFF2-40B4-BE49-F238E27FC236}">
                      <a16:creationId xmlns:a16="http://schemas.microsoft.com/office/drawing/2014/main" id="{F9E5BE36-FBE2-326C-75AD-1E9F351FB5DF}"/>
                    </a:ext>
                  </a:extLst>
                </p:cNvPr>
                <p:cNvSpPr/>
                <p:nvPr/>
              </p:nvSpPr>
              <p:spPr>
                <a:xfrm>
                  <a:off x="4399527" y="3376998"/>
                  <a:ext cx="95635" cy="31063"/>
                </a:xfrm>
                <a:custGeom>
                  <a:avLst/>
                  <a:gdLst>
                    <a:gd name="connsiteX0" fmla="*/ 30864 w 95635"/>
                    <a:gd name="connsiteY0" fmla="*/ 30528 h 31063"/>
                    <a:gd name="connsiteX1" fmla="*/ -286 w 95635"/>
                    <a:gd name="connsiteY1" fmla="*/ 22229 h 31063"/>
                    <a:gd name="connsiteX2" fmla="*/ -1333 w 95635"/>
                    <a:gd name="connsiteY2" fmla="*/ 17132 h 31063"/>
                    <a:gd name="connsiteX3" fmla="*/ 3764 w 95635"/>
                    <a:gd name="connsiteY3" fmla="*/ 16069 h 31063"/>
                    <a:gd name="connsiteX4" fmla="*/ 47755 w 95635"/>
                    <a:gd name="connsiteY4" fmla="*/ 21520 h 31063"/>
                    <a:gd name="connsiteX5" fmla="*/ 87050 w 95635"/>
                    <a:gd name="connsiteY5" fmla="*/ 980 h 31063"/>
                    <a:gd name="connsiteX6" fmla="*/ 92178 w 95635"/>
                    <a:gd name="connsiteY6" fmla="*/ 164 h 31063"/>
                    <a:gd name="connsiteX7" fmla="*/ 92994 w 95635"/>
                    <a:gd name="connsiteY7" fmla="*/ 5291 h 31063"/>
                    <a:gd name="connsiteX8" fmla="*/ 49064 w 95635"/>
                    <a:gd name="connsiteY8" fmla="*/ 28742 h 31063"/>
                    <a:gd name="connsiteX9" fmla="*/ 30864 w 95635"/>
                    <a:gd name="connsiteY9" fmla="*/ 30528 h 31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635" h="31063">
                      <a:moveTo>
                        <a:pt x="30864" y="30528"/>
                      </a:moveTo>
                      <a:cubicBezTo>
                        <a:pt x="18546" y="30528"/>
                        <a:pt x="8091" y="27756"/>
                        <a:pt x="-286" y="22229"/>
                      </a:cubicBezTo>
                      <a:cubicBezTo>
                        <a:pt x="-1980" y="21105"/>
                        <a:pt x="-2457" y="18826"/>
                        <a:pt x="-1333" y="17132"/>
                      </a:cubicBezTo>
                      <a:cubicBezTo>
                        <a:pt x="-224" y="15423"/>
                        <a:pt x="2070" y="14945"/>
                        <a:pt x="3764" y="16069"/>
                      </a:cubicBezTo>
                      <a:cubicBezTo>
                        <a:pt x="14342" y="23060"/>
                        <a:pt x="29154" y="24892"/>
                        <a:pt x="47755" y="21520"/>
                      </a:cubicBezTo>
                      <a:cubicBezTo>
                        <a:pt x="66356" y="18148"/>
                        <a:pt x="79582" y="11234"/>
                        <a:pt x="87050" y="980"/>
                      </a:cubicBezTo>
                      <a:cubicBezTo>
                        <a:pt x="88236" y="-668"/>
                        <a:pt x="90531" y="-1022"/>
                        <a:pt x="92178" y="164"/>
                      </a:cubicBezTo>
                      <a:cubicBezTo>
                        <a:pt x="93825" y="1349"/>
                        <a:pt x="94179" y="3643"/>
                        <a:pt x="92994" y="5291"/>
                      </a:cubicBezTo>
                      <a:cubicBezTo>
                        <a:pt x="84372" y="17132"/>
                        <a:pt x="69605" y="25016"/>
                        <a:pt x="49064" y="28742"/>
                      </a:cubicBezTo>
                      <a:cubicBezTo>
                        <a:pt x="43059" y="29881"/>
                        <a:pt x="36977" y="30482"/>
                        <a:pt x="30864" y="3052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4" name="爱设计-8-48">
                  <a:extLst>
                    <a:ext uri="{FF2B5EF4-FFF2-40B4-BE49-F238E27FC236}">
                      <a16:creationId xmlns:a16="http://schemas.microsoft.com/office/drawing/2014/main" id="{0D95C555-CD21-C986-B311-F2E47C3A3087}"/>
                    </a:ext>
                  </a:extLst>
                </p:cNvPr>
                <p:cNvSpPr/>
                <p:nvPr/>
              </p:nvSpPr>
              <p:spPr>
                <a:xfrm>
                  <a:off x="4434103" y="3630307"/>
                  <a:ext cx="208958" cy="208154"/>
                </a:xfrm>
                <a:custGeom>
                  <a:avLst/>
                  <a:gdLst>
                    <a:gd name="connsiteX0" fmla="*/ 27807 w 208958"/>
                    <a:gd name="connsiteY0" fmla="*/ 207619 h 208154"/>
                    <a:gd name="connsiteX1" fmla="*/ 27391 w 208958"/>
                    <a:gd name="connsiteY1" fmla="*/ 207619 h 208154"/>
                    <a:gd name="connsiteX2" fmla="*/ 24158 w 208958"/>
                    <a:gd name="connsiteY2" fmla="*/ 203569 h 208154"/>
                    <a:gd name="connsiteX3" fmla="*/ 24158 w 208958"/>
                    <a:gd name="connsiteY3" fmla="*/ 203554 h 208154"/>
                    <a:gd name="connsiteX4" fmla="*/ -109 w 208958"/>
                    <a:gd name="connsiteY4" fmla="*/ 58984 h 208154"/>
                    <a:gd name="connsiteX5" fmla="*/ 20986 w 208958"/>
                    <a:gd name="connsiteY5" fmla="*/ 2012 h 208154"/>
                    <a:gd name="connsiteX6" fmla="*/ 61112 w 208958"/>
                    <a:gd name="connsiteY6" fmla="*/ 17409 h 208154"/>
                    <a:gd name="connsiteX7" fmla="*/ 89799 w 208958"/>
                    <a:gd name="connsiteY7" fmla="*/ 61062 h 208154"/>
                    <a:gd name="connsiteX8" fmla="*/ 203573 w 208958"/>
                    <a:gd name="connsiteY8" fmla="*/ 135265 h 208154"/>
                    <a:gd name="connsiteX9" fmla="*/ 203573 w 208958"/>
                    <a:gd name="connsiteY9" fmla="*/ 135265 h 208154"/>
                    <a:gd name="connsiteX10" fmla="*/ 207007 w 208958"/>
                    <a:gd name="connsiteY10" fmla="*/ 139176 h 208154"/>
                    <a:gd name="connsiteX11" fmla="*/ 203573 w 208958"/>
                    <a:gd name="connsiteY11" fmla="*/ 142609 h 208154"/>
                    <a:gd name="connsiteX12" fmla="*/ 83470 w 208958"/>
                    <a:gd name="connsiteY12" fmla="*/ 64943 h 208154"/>
                    <a:gd name="connsiteX13" fmla="*/ 55062 w 208958"/>
                    <a:gd name="connsiteY13" fmla="*/ 21705 h 208154"/>
                    <a:gd name="connsiteX14" fmla="*/ 23988 w 208958"/>
                    <a:gd name="connsiteY14" fmla="*/ 8664 h 208154"/>
                    <a:gd name="connsiteX15" fmla="*/ 6928 w 208958"/>
                    <a:gd name="connsiteY15" fmla="*/ 57182 h 208154"/>
                    <a:gd name="connsiteX16" fmla="*/ 31364 w 208958"/>
                    <a:gd name="connsiteY16" fmla="*/ 204355 h 208154"/>
                    <a:gd name="connsiteX17" fmla="*/ 27807 w 208958"/>
                    <a:gd name="connsiteY17" fmla="*/ 207619 h 2081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208958" h="208154">
                      <a:moveTo>
                        <a:pt x="27807" y="207619"/>
                      </a:moveTo>
                      <a:lnTo>
                        <a:pt x="27391" y="207619"/>
                      </a:lnTo>
                      <a:cubicBezTo>
                        <a:pt x="25374" y="207388"/>
                        <a:pt x="23927" y="205587"/>
                        <a:pt x="24158" y="203569"/>
                      </a:cubicBezTo>
                      <a:cubicBezTo>
                        <a:pt x="24158" y="203569"/>
                        <a:pt x="24158" y="203554"/>
                        <a:pt x="24158" y="203554"/>
                      </a:cubicBezTo>
                      <a:cubicBezTo>
                        <a:pt x="27838" y="171095"/>
                        <a:pt x="7528" y="89610"/>
                        <a:pt x="-109" y="58984"/>
                      </a:cubicBezTo>
                      <a:cubicBezTo>
                        <a:pt x="-6699" y="32530"/>
                        <a:pt x="5434" y="9249"/>
                        <a:pt x="20986" y="2012"/>
                      </a:cubicBezTo>
                      <a:cubicBezTo>
                        <a:pt x="27530" y="-1068"/>
                        <a:pt x="44530" y="-5595"/>
                        <a:pt x="61112" y="17409"/>
                      </a:cubicBezTo>
                      <a:cubicBezTo>
                        <a:pt x="72446" y="33146"/>
                        <a:pt x="81669" y="47974"/>
                        <a:pt x="89799" y="61062"/>
                      </a:cubicBezTo>
                      <a:cubicBezTo>
                        <a:pt x="118901" y="107933"/>
                        <a:pt x="136470" y="136158"/>
                        <a:pt x="203573" y="135265"/>
                      </a:cubicBezTo>
                      <a:lnTo>
                        <a:pt x="203573" y="135265"/>
                      </a:lnTo>
                      <a:cubicBezTo>
                        <a:pt x="205606" y="135403"/>
                        <a:pt x="207146" y="137143"/>
                        <a:pt x="207007" y="139176"/>
                      </a:cubicBezTo>
                      <a:cubicBezTo>
                        <a:pt x="206884" y="141023"/>
                        <a:pt x="205421" y="142486"/>
                        <a:pt x="203573" y="142609"/>
                      </a:cubicBezTo>
                      <a:cubicBezTo>
                        <a:pt x="132343" y="143610"/>
                        <a:pt x="112880" y="112322"/>
                        <a:pt x="83470" y="64943"/>
                      </a:cubicBezTo>
                      <a:cubicBezTo>
                        <a:pt x="75402" y="51947"/>
                        <a:pt x="66256" y="37226"/>
                        <a:pt x="55062" y="21705"/>
                      </a:cubicBezTo>
                      <a:cubicBezTo>
                        <a:pt x="45638" y="8633"/>
                        <a:pt x="34320" y="3875"/>
                        <a:pt x="23988" y="8664"/>
                      </a:cubicBezTo>
                      <a:cubicBezTo>
                        <a:pt x="11424" y="14499"/>
                        <a:pt x="1323" y="34701"/>
                        <a:pt x="6928" y="57182"/>
                      </a:cubicBezTo>
                      <a:cubicBezTo>
                        <a:pt x="20093" y="109981"/>
                        <a:pt x="34767" y="174421"/>
                        <a:pt x="31364" y="204355"/>
                      </a:cubicBezTo>
                      <a:cubicBezTo>
                        <a:pt x="31164" y="206171"/>
                        <a:pt x="29639" y="207573"/>
                        <a:pt x="27807" y="20761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5" name="爱设计-8-49">
                  <a:extLst>
                    <a:ext uri="{FF2B5EF4-FFF2-40B4-BE49-F238E27FC236}">
                      <a16:creationId xmlns:a16="http://schemas.microsoft.com/office/drawing/2014/main" id="{A3A73B22-6611-9832-2D3B-F872C44B6B8B}"/>
                    </a:ext>
                  </a:extLst>
                </p:cNvPr>
                <p:cNvSpPr/>
                <p:nvPr/>
              </p:nvSpPr>
              <p:spPr>
                <a:xfrm>
                  <a:off x="4342543" y="3828602"/>
                  <a:ext cx="315956" cy="101308"/>
                </a:xfrm>
                <a:custGeom>
                  <a:avLst/>
                  <a:gdLst>
                    <a:gd name="connsiteX0" fmla="*/ 208044 w 315956"/>
                    <a:gd name="connsiteY0" fmla="*/ 100772 h 101308"/>
                    <a:gd name="connsiteX1" fmla="*/ 91451 w 315956"/>
                    <a:gd name="connsiteY1" fmla="*/ 76136 h 101308"/>
                    <a:gd name="connsiteX2" fmla="*/ -1444 w 315956"/>
                    <a:gd name="connsiteY2" fmla="*/ 4982 h 101308"/>
                    <a:gd name="connsiteX3" fmla="*/ -120 w 315956"/>
                    <a:gd name="connsiteY3" fmla="*/ -38 h 101308"/>
                    <a:gd name="connsiteX4" fmla="*/ 4900 w 315956"/>
                    <a:gd name="connsiteY4" fmla="*/ 1287 h 101308"/>
                    <a:gd name="connsiteX5" fmla="*/ 209615 w 315956"/>
                    <a:gd name="connsiteY5" fmla="*/ 93366 h 101308"/>
                    <a:gd name="connsiteX6" fmla="*/ 310193 w 315956"/>
                    <a:gd name="connsiteY6" fmla="*/ 91826 h 101308"/>
                    <a:gd name="connsiteX7" fmla="*/ 314012 w 315956"/>
                    <a:gd name="connsiteY7" fmla="*/ 95337 h 101308"/>
                    <a:gd name="connsiteX8" fmla="*/ 310485 w 315956"/>
                    <a:gd name="connsiteY8" fmla="*/ 99155 h 101308"/>
                    <a:gd name="connsiteX9" fmla="*/ 209675 w 315956"/>
                    <a:gd name="connsiteY9" fmla="*/ 100695 h 10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15956" h="101308">
                      <a:moveTo>
                        <a:pt x="208044" y="100772"/>
                      </a:moveTo>
                      <a:cubicBezTo>
                        <a:pt x="172366" y="100772"/>
                        <a:pt x="128929" y="91626"/>
                        <a:pt x="91451" y="76136"/>
                      </a:cubicBezTo>
                      <a:cubicBezTo>
                        <a:pt x="60548" y="63402"/>
                        <a:pt x="19358" y="40721"/>
                        <a:pt x="-1444" y="4982"/>
                      </a:cubicBezTo>
                      <a:cubicBezTo>
                        <a:pt x="-2460" y="3227"/>
                        <a:pt x="-1875" y="979"/>
                        <a:pt x="-120" y="-38"/>
                      </a:cubicBezTo>
                      <a:cubicBezTo>
                        <a:pt x="1635" y="-1054"/>
                        <a:pt x="3883" y="-469"/>
                        <a:pt x="4900" y="1287"/>
                      </a:cubicBezTo>
                      <a:cubicBezTo>
                        <a:pt x="37374" y="57073"/>
                        <a:pt x="136998" y="93997"/>
                        <a:pt x="209615" y="93366"/>
                      </a:cubicBezTo>
                      <a:cubicBezTo>
                        <a:pt x="287666" y="92750"/>
                        <a:pt x="309977" y="91826"/>
                        <a:pt x="310193" y="91826"/>
                      </a:cubicBezTo>
                      <a:cubicBezTo>
                        <a:pt x="312210" y="91749"/>
                        <a:pt x="313919" y="93320"/>
                        <a:pt x="314012" y="95337"/>
                      </a:cubicBezTo>
                      <a:cubicBezTo>
                        <a:pt x="314088" y="97369"/>
                        <a:pt x="312503" y="99078"/>
                        <a:pt x="310485" y="99155"/>
                      </a:cubicBezTo>
                      <a:cubicBezTo>
                        <a:pt x="310270" y="99155"/>
                        <a:pt x="287897" y="100048"/>
                        <a:pt x="209675" y="10069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6" name="爱设计-8-50">
                  <a:extLst>
                    <a:ext uri="{FF2B5EF4-FFF2-40B4-BE49-F238E27FC236}">
                      <a16:creationId xmlns:a16="http://schemas.microsoft.com/office/drawing/2014/main" id="{24045223-316A-466B-D990-EF5F970F5F7A}"/>
                    </a:ext>
                  </a:extLst>
                </p:cNvPr>
                <p:cNvSpPr/>
                <p:nvPr/>
              </p:nvSpPr>
              <p:spPr>
                <a:xfrm>
                  <a:off x="4261238" y="3267899"/>
                  <a:ext cx="25271" cy="88462"/>
                </a:xfrm>
                <a:custGeom>
                  <a:avLst/>
                  <a:gdLst>
                    <a:gd name="connsiteX0" fmla="*/ 19656 w 25271"/>
                    <a:gd name="connsiteY0" fmla="*/ 87921 h 88462"/>
                    <a:gd name="connsiteX1" fmla="*/ 16068 w 25271"/>
                    <a:gd name="connsiteY1" fmla="*/ 85041 h 88462"/>
                    <a:gd name="connsiteX2" fmla="*/ -1886 w 25271"/>
                    <a:gd name="connsiteY2" fmla="*/ 3756 h 88462"/>
                    <a:gd name="connsiteX3" fmla="*/ 1101 w 25271"/>
                    <a:gd name="connsiteY3" fmla="*/ -478 h 88462"/>
                    <a:gd name="connsiteX4" fmla="*/ 5274 w 25271"/>
                    <a:gd name="connsiteY4" fmla="*/ 2216 h 88462"/>
                    <a:gd name="connsiteX5" fmla="*/ 23243 w 25271"/>
                    <a:gd name="connsiteY5" fmla="*/ 83502 h 88462"/>
                    <a:gd name="connsiteX6" fmla="*/ 20457 w 25271"/>
                    <a:gd name="connsiteY6" fmla="*/ 87874 h 88462"/>
                    <a:gd name="connsiteX7" fmla="*/ 20441 w 25271"/>
                    <a:gd name="connsiteY7" fmla="*/ 87874 h 88462"/>
                    <a:gd name="connsiteX8" fmla="*/ 19656 w 25271"/>
                    <a:gd name="connsiteY8" fmla="*/ 87921 h 88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5271" h="88462">
                      <a:moveTo>
                        <a:pt x="19656" y="87921"/>
                      </a:moveTo>
                      <a:cubicBezTo>
                        <a:pt x="17931" y="87921"/>
                        <a:pt x="16438" y="86720"/>
                        <a:pt x="16068" y="85041"/>
                      </a:cubicBezTo>
                      <a:lnTo>
                        <a:pt x="-1886" y="3756"/>
                      </a:lnTo>
                      <a:cubicBezTo>
                        <a:pt x="-2240" y="1770"/>
                        <a:pt x="-900" y="-140"/>
                        <a:pt x="1101" y="-478"/>
                      </a:cubicBezTo>
                      <a:cubicBezTo>
                        <a:pt x="2980" y="-817"/>
                        <a:pt x="4797" y="369"/>
                        <a:pt x="5274" y="2216"/>
                      </a:cubicBezTo>
                      <a:lnTo>
                        <a:pt x="23243" y="83502"/>
                      </a:lnTo>
                      <a:cubicBezTo>
                        <a:pt x="23674" y="85472"/>
                        <a:pt x="22427" y="87428"/>
                        <a:pt x="20457" y="87874"/>
                      </a:cubicBezTo>
                      <a:cubicBezTo>
                        <a:pt x="20457" y="87874"/>
                        <a:pt x="20441" y="87874"/>
                        <a:pt x="20441" y="87874"/>
                      </a:cubicBezTo>
                      <a:cubicBezTo>
                        <a:pt x="20179" y="87921"/>
                        <a:pt x="19917" y="87936"/>
                        <a:pt x="19656" y="8792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7" name="爱设计-8-51">
                  <a:extLst>
                    <a:ext uri="{FF2B5EF4-FFF2-40B4-BE49-F238E27FC236}">
                      <a16:creationId xmlns:a16="http://schemas.microsoft.com/office/drawing/2014/main" id="{83964ECA-570B-E6D4-C1ED-0BDEFD332D0F}"/>
                    </a:ext>
                  </a:extLst>
                </p:cNvPr>
                <p:cNvSpPr/>
                <p:nvPr/>
              </p:nvSpPr>
              <p:spPr>
                <a:xfrm>
                  <a:off x="4341789" y="2768465"/>
                  <a:ext cx="467561" cy="190580"/>
                </a:xfrm>
                <a:custGeom>
                  <a:avLst/>
                  <a:gdLst>
                    <a:gd name="connsiteX0" fmla="*/ 109297 w 467561"/>
                    <a:gd name="connsiteY0" fmla="*/ 190044 h 190580"/>
                    <a:gd name="connsiteX1" fmla="*/ 107095 w 467561"/>
                    <a:gd name="connsiteY1" fmla="*/ 189644 h 190580"/>
                    <a:gd name="connsiteX2" fmla="*/ -1629 w 467561"/>
                    <a:gd name="connsiteY2" fmla="*/ 102831 h 190580"/>
                    <a:gd name="connsiteX3" fmla="*/ 249 w 467561"/>
                    <a:gd name="connsiteY3" fmla="*/ 97981 h 190580"/>
                    <a:gd name="connsiteX4" fmla="*/ 5084 w 467561"/>
                    <a:gd name="connsiteY4" fmla="*/ 99859 h 190580"/>
                    <a:gd name="connsiteX5" fmla="*/ 106109 w 467561"/>
                    <a:gd name="connsiteY5" fmla="*/ 181960 h 190580"/>
                    <a:gd name="connsiteX6" fmla="*/ 163343 w 467561"/>
                    <a:gd name="connsiteY6" fmla="*/ 91113 h 190580"/>
                    <a:gd name="connsiteX7" fmla="*/ 165345 w 467561"/>
                    <a:gd name="connsiteY7" fmla="*/ 87911 h 190580"/>
                    <a:gd name="connsiteX8" fmla="*/ 271590 w 467561"/>
                    <a:gd name="connsiteY8" fmla="*/ 158664 h 190580"/>
                    <a:gd name="connsiteX9" fmla="*/ 384071 w 467561"/>
                    <a:gd name="connsiteY9" fmla="*/ 91098 h 190580"/>
                    <a:gd name="connsiteX10" fmla="*/ 458519 w 467561"/>
                    <a:gd name="connsiteY10" fmla="*/ 1790 h 190580"/>
                    <a:gd name="connsiteX11" fmla="*/ 463293 w 467561"/>
                    <a:gd name="connsiteY11" fmla="*/ -273 h 190580"/>
                    <a:gd name="connsiteX12" fmla="*/ 465495 w 467561"/>
                    <a:gd name="connsiteY12" fmla="*/ 4100 h 190580"/>
                    <a:gd name="connsiteX13" fmla="*/ 272391 w 467561"/>
                    <a:gd name="connsiteY13" fmla="*/ 166131 h 190580"/>
                    <a:gd name="connsiteX14" fmla="*/ 270635 w 467561"/>
                    <a:gd name="connsiteY14" fmla="*/ 166778 h 190580"/>
                    <a:gd name="connsiteX15" fmla="*/ 167578 w 467561"/>
                    <a:gd name="connsiteY15" fmla="*/ 98135 h 190580"/>
                    <a:gd name="connsiteX16" fmla="*/ 110606 w 467561"/>
                    <a:gd name="connsiteY16" fmla="*/ 188212 h 190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67561" h="190580">
                      <a:moveTo>
                        <a:pt x="109297" y="190044"/>
                      </a:moveTo>
                      <a:lnTo>
                        <a:pt x="107095" y="189644"/>
                      </a:lnTo>
                      <a:cubicBezTo>
                        <a:pt x="69524" y="182777"/>
                        <a:pt x="18588" y="148439"/>
                        <a:pt x="-1629" y="102831"/>
                      </a:cubicBezTo>
                      <a:cubicBezTo>
                        <a:pt x="-2445" y="100983"/>
                        <a:pt x="-1614" y="98812"/>
                        <a:pt x="249" y="97981"/>
                      </a:cubicBezTo>
                      <a:cubicBezTo>
                        <a:pt x="2097" y="97165"/>
                        <a:pt x="4268" y="98011"/>
                        <a:pt x="5084" y="99859"/>
                      </a:cubicBezTo>
                      <a:cubicBezTo>
                        <a:pt x="25748" y="146468"/>
                        <a:pt x="75683" y="175432"/>
                        <a:pt x="106109" y="181960"/>
                      </a:cubicBezTo>
                      <a:cubicBezTo>
                        <a:pt x="112946" y="171690"/>
                        <a:pt x="143064" y="123618"/>
                        <a:pt x="163343" y="91113"/>
                      </a:cubicBezTo>
                      <a:lnTo>
                        <a:pt x="165345" y="87911"/>
                      </a:lnTo>
                      <a:lnTo>
                        <a:pt x="271590" y="158664"/>
                      </a:lnTo>
                      <a:cubicBezTo>
                        <a:pt x="306035" y="145622"/>
                        <a:pt x="347932" y="120462"/>
                        <a:pt x="384071" y="91098"/>
                      </a:cubicBezTo>
                      <a:cubicBezTo>
                        <a:pt x="423120" y="59363"/>
                        <a:pt x="450281" y="26843"/>
                        <a:pt x="458519" y="1790"/>
                      </a:cubicBezTo>
                      <a:cubicBezTo>
                        <a:pt x="459274" y="-104"/>
                        <a:pt x="461414" y="-1027"/>
                        <a:pt x="463293" y="-273"/>
                      </a:cubicBezTo>
                      <a:cubicBezTo>
                        <a:pt x="465033" y="420"/>
                        <a:pt x="465973" y="2298"/>
                        <a:pt x="465495" y="4100"/>
                      </a:cubicBezTo>
                      <a:cubicBezTo>
                        <a:pt x="446540" y="61334"/>
                        <a:pt x="344360" y="139601"/>
                        <a:pt x="272391" y="166131"/>
                      </a:cubicBezTo>
                      <a:lnTo>
                        <a:pt x="270635" y="166778"/>
                      </a:lnTo>
                      <a:lnTo>
                        <a:pt x="167578" y="98135"/>
                      </a:lnTo>
                      <a:cubicBezTo>
                        <a:pt x="156676" y="115611"/>
                        <a:pt x="114024" y="183885"/>
                        <a:pt x="110606" y="18821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8" name="爱设计-8-52">
                  <a:extLst>
                    <a:ext uri="{FF2B5EF4-FFF2-40B4-BE49-F238E27FC236}">
                      <a16:creationId xmlns:a16="http://schemas.microsoft.com/office/drawing/2014/main" id="{0451DE97-9858-3455-F076-4C1B5CD2480B}"/>
                    </a:ext>
                  </a:extLst>
                </p:cNvPr>
                <p:cNvSpPr/>
                <p:nvPr/>
              </p:nvSpPr>
              <p:spPr>
                <a:xfrm>
                  <a:off x="5490703" y="2982604"/>
                  <a:ext cx="214555" cy="333382"/>
                </a:xfrm>
                <a:custGeom>
                  <a:avLst/>
                  <a:gdLst>
                    <a:gd name="connsiteX0" fmla="*/ 211395 w 214555"/>
                    <a:gd name="connsiteY0" fmla="*/ 179542 h 333382"/>
                    <a:gd name="connsiteX1" fmla="*/ 116991 w 214555"/>
                    <a:gd name="connsiteY1" fmla="*/ 98472 h 333382"/>
                    <a:gd name="connsiteX2" fmla="*/ 4217 w 214555"/>
                    <a:gd name="connsiteY2" fmla="*/ 403 h 333382"/>
                    <a:gd name="connsiteX3" fmla="*/ -1002 w 214555"/>
                    <a:gd name="connsiteY3" fmla="*/ 696 h 333382"/>
                    <a:gd name="connsiteX4" fmla="*/ -1942 w 214555"/>
                    <a:gd name="connsiteY4" fmla="*/ 3190 h 333382"/>
                    <a:gd name="connsiteX5" fmla="*/ 830 w 214555"/>
                    <a:gd name="connsiteY5" fmla="*/ 264183 h 333382"/>
                    <a:gd name="connsiteX6" fmla="*/ 4495 w 214555"/>
                    <a:gd name="connsiteY6" fmla="*/ 267879 h 333382"/>
                    <a:gd name="connsiteX7" fmla="*/ 5449 w 214555"/>
                    <a:gd name="connsiteY7" fmla="*/ 267756 h 333382"/>
                    <a:gd name="connsiteX8" fmla="*/ 88598 w 214555"/>
                    <a:gd name="connsiteY8" fmla="*/ 233203 h 333382"/>
                    <a:gd name="connsiteX9" fmla="*/ 92785 w 214555"/>
                    <a:gd name="connsiteY9" fmla="*/ 235097 h 333382"/>
                    <a:gd name="connsiteX10" fmla="*/ 141243 w 214555"/>
                    <a:gd name="connsiteY10" fmla="*/ 330841 h 333382"/>
                    <a:gd name="connsiteX11" fmla="*/ 145785 w 214555"/>
                    <a:gd name="connsiteY11" fmla="*/ 332627 h 333382"/>
                    <a:gd name="connsiteX12" fmla="*/ 184141 w 214555"/>
                    <a:gd name="connsiteY12" fmla="*/ 318769 h 333382"/>
                    <a:gd name="connsiteX13" fmla="*/ 186358 w 214555"/>
                    <a:gd name="connsiteY13" fmla="*/ 314057 h 333382"/>
                    <a:gd name="connsiteX14" fmla="*/ 186174 w 214555"/>
                    <a:gd name="connsiteY14" fmla="*/ 313626 h 333382"/>
                    <a:gd name="connsiteX15" fmla="*/ 139333 w 214555"/>
                    <a:gd name="connsiteY15" fmla="*/ 222271 h 333382"/>
                    <a:gd name="connsiteX16" fmla="*/ 140935 w 214555"/>
                    <a:gd name="connsiteY16" fmla="*/ 217297 h 333382"/>
                    <a:gd name="connsiteX17" fmla="*/ 141704 w 214555"/>
                    <a:gd name="connsiteY17" fmla="*/ 217004 h 333382"/>
                    <a:gd name="connsiteX18" fmla="*/ 209871 w 214555"/>
                    <a:gd name="connsiteY18" fmla="*/ 185855 h 333382"/>
                    <a:gd name="connsiteX19" fmla="*/ 212489 w 214555"/>
                    <a:gd name="connsiteY19" fmla="*/ 181328 h 333382"/>
                    <a:gd name="connsiteX20" fmla="*/ 211395 w 214555"/>
                    <a:gd name="connsiteY20" fmla="*/ 179542 h 3333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14555" h="333382">
                      <a:moveTo>
                        <a:pt x="211395" y="179542"/>
                      </a:moveTo>
                      <a:lnTo>
                        <a:pt x="116991" y="98472"/>
                      </a:lnTo>
                      <a:lnTo>
                        <a:pt x="4217" y="403"/>
                      </a:lnTo>
                      <a:cubicBezTo>
                        <a:pt x="2693" y="-952"/>
                        <a:pt x="353" y="-829"/>
                        <a:pt x="-1002" y="696"/>
                      </a:cubicBezTo>
                      <a:cubicBezTo>
                        <a:pt x="-1618" y="1373"/>
                        <a:pt x="-1957" y="2266"/>
                        <a:pt x="-1942" y="3190"/>
                      </a:cubicBezTo>
                      <a:lnTo>
                        <a:pt x="830" y="264183"/>
                      </a:lnTo>
                      <a:cubicBezTo>
                        <a:pt x="830" y="266216"/>
                        <a:pt x="2462" y="267864"/>
                        <a:pt x="4495" y="267879"/>
                      </a:cubicBezTo>
                      <a:cubicBezTo>
                        <a:pt x="4818" y="267879"/>
                        <a:pt x="5141" y="267833"/>
                        <a:pt x="5449" y="267756"/>
                      </a:cubicBezTo>
                      <a:lnTo>
                        <a:pt x="88598" y="233203"/>
                      </a:lnTo>
                      <a:cubicBezTo>
                        <a:pt x="90261" y="232772"/>
                        <a:pt x="92016" y="233557"/>
                        <a:pt x="92785" y="235097"/>
                      </a:cubicBezTo>
                      <a:lnTo>
                        <a:pt x="141243" y="330841"/>
                      </a:lnTo>
                      <a:cubicBezTo>
                        <a:pt x="142089" y="332488"/>
                        <a:pt x="144030" y="333258"/>
                        <a:pt x="145785" y="332627"/>
                      </a:cubicBezTo>
                      <a:lnTo>
                        <a:pt x="184141" y="318769"/>
                      </a:lnTo>
                      <a:cubicBezTo>
                        <a:pt x="186051" y="318076"/>
                        <a:pt x="187051" y="315982"/>
                        <a:pt x="186358" y="314057"/>
                      </a:cubicBezTo>
                      <a:cubicBezTo>
                        <a:pt x="186312" y="313919"/>
                        <a:pt x="186251" y="313765"/>
                        <a:pt x="186174" y="313626"/>
                      </a:cubicBezTo>
                      <a:lnTo>
                        <a:pt x="139333" y="222271"/>
                      </a:lnTo>
                      <a:cubicBezTo>
                        <a:pt x="138394" y="220454"/>
                        <a:pt x="139118" y="218221"/>
                        <a:pt x="140935" y="217297"/>
                      </a:cubicBezTo>
                      <a:cubicBezTo>
                        <a:pt x="141181" y="217174"/>
                        <a:pt x="141443" y="217066"/>
                        <a:pt x="141704" y="217004"/>
                      </a:cubicBezTo>
                      <a:lnTo>
                        <a:pt x="209871" y="185855"/>
                      </a:lnTo>
                      <a:cubicBezTo>
                        <a:pt x="211842" y="185331"/>
                        <a:pt x="213012" y="183299"/>
                        <a:pt x="212489" y="181328"/>
                      </a:cubicBezTo>
                      <a:cubicBezTo>
                        <a:pt x="212304" y="180635"/>
                        <a:pt x="211919" y="180019"/>
                        <a:pt x="211395" y="179542"/>
                      </a:cubicBezTo>
                      <a:close/>
                    </a:path>
                  </a:pathLst>
                </a:custGeom>
                <a:solidFill>
                  <a:srgbClr val="C1C7D6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9" name="爱设计-8-53">
                  <a:extLst>
                    <a:ext uri="{FF2B5EF4-FFF2-40B4-BE49-F238E27FC236}">
                      <a16:creationId xmlns:a16="http://schemas.microsoft.com/office/drawing/2014/main" id="{9E794805-8B7A-A3CF-595F-888E2E215DD6}"/>
                    </a:ext>
                  </a:extLst>
                </p:cNvPr>
                <p:cNvSpPr/>
                <p:nvPr/>
              </p:nvSpPr>
              <p:spPr>
                <a:xfrm>
                  <a:off x="5485684" y="2982604"/>
                  <a:ext cx="33721" cy="268414"/>
                </a:xfrm>
                <a:custGeom>
                  <a:avLst/>
                  <a:gdLst>
                    <a:gd name="connsiteX0" fmla="*/ 24234 w 33721"/>
                    <a:gd name="connsiteY0" fmla="*/ 21560 h 268414"/>
                    <a:gd name="connsiteX1" fmla="*/ 4217 w 33721"/>
                    <a:gd name="connsiteY1" fmla="*/ 403 h 268414"/>
                    <a:gd name="connsiteX2" fmla="*/ -1003 w 33721"/>
                    <a:gd name="connsiteY2" fmla="*/ 696 h 268414"/>
                    <a:gd name="connsiteX3" fmla="*/ -1943 w 33721"/>
                    <a:gd name="connsiteY3" fmla="*/ 3190 h 268414"/>
                    <a:gd name="connsiteX4" fmla="*/ 814 w 33721"/>
                    <a:gd name="connsiteY4" fmla="*/ 264183 h 268414"/>
                    <a:gd name="connsiteX5" fmla="*/ 4509 w 33721"/>
                    <a:gd name="connsiteY5" fmla="*/ 267879 h 268414"/>
                    <a:gd name="connsiteX6" fmla="*/ 5433 w 33721"/>
                    <a:gd name="connsiteY6" fmla="*/ 267756 h 268414"/>
                    <a:gd name="connsiteX7" fmla="*/ 31779 w 33721"/>
                    <a:gd name="connsiteY7" fmla="*/ 256808 h 268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3721" h="268414">
                      <a:moveTo>
                        <a:pt x="24234" y="21560"/>
                      </a:moveTo>
                      <a:lnTo>
                        <a:pt x="4217" y="403"/>
                      </a:lnTo>
                      <a:cubicBezTo>
                        <a:pt x="2692" y="-952"/>
                        <a:pt x="352" y="-829"/>
                        <a:pt x="-1003" y="696"/>
                      </a:cubicBezTo>
                      <a:cubicBezTo>
                        <a:pt x="-1619" y="1373"/>
                        <a:pt x="-1943" y="2266"/>
                        <a:pt x="-1943" y="3190"/>
                      </a:cubicBezTo>
                      <a:lnTo>
                        <a:pt x="814" y="264183"/>
                      </a:lnTo>
                      <a:cubicBezTo>
                        <a:pt x="814" y="266231"/>
                        <a:pt x="2477" y="267879"/>
                        <a:pt x="4509" y="267879"/>
                      </a:cubicBezTo>
                      <a:cubicBezTo>
                        <a:pt x="4832" y="267879"/>
                        <a:pt x="5141" y="267833"/>
                        <a:pt x="5433" y="267756"/>
                      </a:cubicBezTo>
                      <a:lnTo>
                        <a:pt x="31779" y="25680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0" name="爱设计-8-54">
                  <a:extLst>
                    <a:ext uri="{FF2B5EF4-FFF2-40B4-BE49-F238E27FC236}">
                      <a16:creationId xmlns:a16="http://schemas.microsoft.com/office/drawing/2014/main" id="{81FF42C0-E1C2-7C70-A376-A26141320FDE}"/>
                    </a:ext>
                  </a:extLst>
                </p:cNvPr>
                <p:cNvSpPr/>
                <p:nvPr/>
              </p:nvSpPr>
              <p:spPr>
                <a:xfrm>
                  <a:off x="5584323" y="3216226"/>
                  <a:ext cx="72354" cy="99760"/>
                </a:xfrm>
                <a:custGeom>
                  <a:avLst/>
                  <a:gdLst>
                    <a:gd name="connsiteX0" fmla="*/ 25204 w 72354"/>
                    <a:gd name="connsiteY0" fmla="*/ 1475 h 99760"/>
                    <a:gd name="connsiteX1" fmla="*/ 21016 w 72354"/>
                    <a:gd name="connsiteY1" fmla="*/ -419 h 99760"/>
                    <a:gd name="connsiteX2" fmla="*/ -1943 w 72354"/>
                    <a:gd name="connsiteY2" fmla="*/ 9113 h 99760"/>
                    <a:gd name="connsiteX3" fmla="*/ 42711 w 72354"/>
                    <a:gd name="connsiteY3" fmla="*/ 97219 h 99760"/>
                    <a:gd name="connsiteX4" fmla="*/ 47238 w 72354"/>
                    <a:gd name="connsiteY4" fmla="*/ 99005 h 99760"/>
                    <a:gd name="connsiteX5" fmla="*/ 70412 w 72354"/>
                    <a:gd name="connsiteY5" fmla="*/ 90675 h 99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2354" h="99760">
                      <a:moveTo>
                        <a:pt x="25204" y="1475"/>
                      </a:moveTo>
                      <a:cubicBezTo>
                        <a:pt x="24434" y="-65"/>
                        <a:pt x="22678" y="-850"/>
                        <a:pt x="21016" y="-419"/>
                      </a:cubicBezTo>
                      <a:lnTo>
                        <a:pt x="-1943" y="9113"/>
                      </a:lnTo>
                      <a:lnTo>
                        <a:pt x="42711" y="97219"/>
                      </a:lnTo>
                      <a:cubicBezTo>
                        <a:pt x="43558" y="98867"/>
                        <a:pt x="45498" y="99636"/>
                        <a:pt x="47238" y="99005"/>
                      </a:cubicBezTo>
                      <a:lnTo>
                        <a:pt x="70412" y="906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1" name="爱设计-8-55">
                  <a:extLst>
                    <a:ext uri="{FF2B5EF4-FFF2-40B4-BE49-F238E27FC236}">
                      <a16:creationId xmlns:a16="http://schemas.microsoft.com/office/drawing/2014/main" id="{88337941-9E35-E9B1-FB6D-7BD10FB78434}"/>
                    </a:ext>
                  </a:extLst>
                </p:cNvPr>
                <p:cNvSpPr/>
                <p:nvPr/>
              </p:nvSpPr>
              <p:spPr>
                <a:xfrm>
                  <a:off x="5487362" y="2979201"/>
                  <a:ext cx="223930" cy="340169"/>
                </a:xfrm>
                <a:custGeom>
                  <a:avLst/>
                  <a:gdLst>
                    <a:gd name="connsiteX0" fmla="*/ 147894 w 223930"/>
                    <a:gd name="connsiteY0" fmla="*/ 339633 h 340169"/>
                    <a:gd name="connsiteX1" fmla="*/ 141597 w 223930"/>
                    <a:gd name="connsiteY1" fmla="*/ 335784 h 340169"/>
                    <a:gd name="connsiteX2" fmla="*/ 93124 w 223930"/>
                    <a:gd name="connsiteY2" fmla="*/ 240025 h 340169"/>
                    <a:gd name="connsiteX3" fmla="*/ 92893 w 223930"/>
                    <a:gd name="connsiteY3" fmla="*/ 239871 h 340169"/>
                    <a:gd name="connsiteX4" fmla="*/ 9868 w 223930"/>
                    <a:gd name="connsiteY4" fmla="*/ 274377 h 340169"/>
                    <a:gd name="connsiteX5" fmla="*/ 9637 w 223930"/>
                    <a:gd name="connsiteY5" fmla="*/ 274377 h 340169"/>
                    <a:gd name="connsiteX6" fmla="*/ 1030 w 223930"/>
                    <a:gd name="connsiteY6" fmla="*/ 269281 h 340169"/>
                    <a:gd name="connsiteX7" fmla="*/ 814 w 223930"/>
                    <a:gd name="connsiteY7" fmla="*/ 267525 h 340169"/>
                    <a:gd name="connsiteX8" fmla="*/ -1942 w 223930"/>
                    <a:gd name="connsiteY8" fmla="*/ 6563 h 340169"/>
                    <a:gd name="connsiteX9" fmla="*/ 5079 w 223930"/>
                    <a:gd name="connsiteY9" fmla="*/ -536 h 340169"/>
                    <a:gd name="connsiteX10" fmla="*/ 9760 w 223930"/>
                    <a:gd name="connsiteY10" fmla="*/ 1189 h 340169"/>
                    <a:gd name="connsiteX11" fmla="*/ 122534 w 223930"/>
                    <a:gd name="connsiteY11" fmla="*/ 99258 h 340169"/>
                    <a:gd name="connsiteX12" fmla="*/ 219541 w 223930"/>
                    <a:gd name="connsiteY12" fmla="*/ 183592 h 340169"/>
                    <a:gd name="connsiteX13" fmla="*/ 220264 w 223930"/>
                    <a:gd name="connsiteY13" fmla="*/ 193554 h 340169"/>
                    <a:gd name="connsiteX14" fmla="*/ 216892 w 223930"/>
                    <a:gd name="connsiteY14" fmla="*/ 195725 h 340169"/>
                    <a:gd name="connsiteX15" fmla="*/ 145862 w 223930"/>
                    <a:gd name="connsiteY15" fmla="*/ 223672 h 340169"/>
                    <a:gd name="connsiteX16" fmla="*/ 145662 w 223930"/>
                    <a:gd name="connsiteY16" fmla="*/ 223842 h 340169"/>
                    <a:gd name="connsiteX17" fmla="*/ 145662 w 223930"/>
                    <a:gd name="connsiteY17" fmla="*/ 224103 h 340169"/>
                    <a:gd name="connsiteX18" fmla="*/ 192502 w 223930"/>
                    <a:gd name="connsiteY18" fmla="*/ 315459 h 340169"/>
                    <a:gd name="connsiteX19" fmla="*/ 189453 w 223930"/>
                    <a:gd name="connsiteY19" fmla="*/ 324975 h 340169"/>
                    <a:gd name="connsiteX20" fmla="*/ 188606 w 223930"/>
                    <a:gd name="connsiteY20" fmla="*/ 325344 h 340169"/>
                    <a:gd name="connsiteX21" fmla="*/ 150250 w 223930"/>
                    <a:gd name="connsiteY21" fmla="*/ 339202 h 340169"/>
                    <a:gd name="connsiteX22" fmla="*/ 147894 w 223930"/>
                    <a:gd name="connsiteY22" fmla="*/ 339633 h 340169"/>
                    <a:gd name="connsiteX23" fmla="*/ 92878 w 223930"/>
                    <a:gd name="connsiteY23" fmla="*/ 233111 h 340169"/>
                    <a:gd name="connsiteX24" fmla="*/ 99160 w 223930"/>
                    <a:gd name="connsiteY24" fmla="*/ 236961 h 340169"/>
                    <a:gd name="connsiteX25" fmla="*/ 147617 w 223930"/>
                    <a:gd name="connsiteY25" fmla="*/ 332720 h 340169"/>
                    <a:gd name="connsiteX26" fmla="*/ 147986 w 223930"/>
                    <a:gd name="connsiteY26" fmla="*/ 332858 h 340169"/>
                    <a:gd name="connsiteX27" fmla="*/ 186343 w 223930"/>
                    <a:gd name="connsiteY27" fmla="*/ 319000 h 340169"/>
                    <a:gd name="connsiteX28" fmla="*/ 186528 w 223930"/>
                    <a:gd name="connsiteY28" fmla="*/ 318815 h 340169"/>
                    <a:gd name="connsiteX29" fmla="*/ 186528 w 223930"/>
                    <a:gd name="connsiteY29" fmla="*/ 318569 h 340169"/>
                    <a:gd name="connsiteX30" fmla="*/ 139687 w 223930"/>
                    <a:gd name="connsiteY30" fmla="*/ 227214 h 340169"/>
                    <a:gd name="connsiteX31" fmla="*/ 139533 w 223930"/>
                    <a:gd name="connsiteY31" fmla="*/ 221055 h 340169"/>
                    <a:gd name="connsiteX32" fmla="*/ 143999 w 223930"/>
                    <a:gd name="connsiteY32" fmla="*/ 217174 h 340169"/>
                    <a:gd name="connsiteX33" fmla="*/ 215029 w 223930"/>
                    <a:gd name="connsiteY33" fmla="*/ 189212 h 340169"/>
                    <a:gd name="connsiteX34" fmla="*/ 215244 w 223930"/>
                    <a:gd name="connsiteY34" fmla="*/ 188981 h 340169"/>
                    <a:gd name="connsiteX35" fmla="*/ 215152 w 223930"/>
                    <a:gd name="connsiteY35" fmla="*/ 188688 h 340169"/>
                    <a:gd name="connsiteX36" fmla="*/ 118146 w 223930"/>
                    <a:gd name="connsiteY36" fmla="*/ 104354 h 340169"/>
                    <a:gd name="connsiteX37" fmla="*/ 5372 w 223930"/>
                    <a:gd name="connsiteY37" fmla="*/ 6286 h 340169"/>
                    <a:gd name="connsiteX38" fmla="*/ 5048 w 223930"/>
                    <a:gd name="connsiteY38" fmla="*/ 6286 h 340169"/>
                    <a:gd name="connsiteX39" fmla="*/ 4863 w 223930"/>
                    <a:gd name="connsiteY39" fmla="*/ 6563 h 340169"/>
                    <a:gd name="connsiteX40" fmla="*/ 7620 w 223930"/>
                    <a:gd name="connsiteY40" fmla="*/ 267525 h 340169"/>
                    <a:gd name="connsiteX41" fmla="*/ 7743 w 223930"/>
                    <a:gd name="connsiteY41" fmla="*/ 267802 h 340169"/>
                    <a:gd name="connsiteX42" fmla="*/ 7897 w 223930"/>
                    <a:gd name="connsiteY42" fmla="*/ 267802 h 340169"/>
                    <a:gd name="connsiteX43" fmla="*/ 90922 w 223930"/>
                    <a:gd name="connsiteY43" fmla="*/ 233296 h 340169"/>
                    <a:gd name="connsiteX44" fmla="*/ 91169 w 223930"/>
                    <a:gd name="connsiteY44" fmla="*/ 233296 h 340169"/>
                    <a:gd name="connsiteX45" fmla="*/ 92878 w 223930"/>
                    <a:gd name="connsiteY45" fmla="*/ 233111 h 340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</a:cxnLst>
                  <a:rect l="l" t="t" r="r" b="b"/>
                  <a:pathLst>
                    <a:path w="223930" h="340169">
                      <a:moveTo>
                        <a:pt x="147894" y="339633"/>
                      </a:moveTo>
                      <a:cubicBezTo>
                        <a:pt x="145246" y="339633"/>
                        <a:pt x="142813" y="338140"/>
                        <a:pt x="141597" y="335784"/>
                      </a:cubicBezTo>
                      <a:lnTo>
                        <a:pt x="93124" y="240025"/>
                      </a:lnTo>
                      <a:cubicBezTo>
                        <a:pt x="93078" y="239932"/>
                        <a:pt x="93001" y="239871"/>
                        <a:pt x="92893" y="239871"/>
                      </a:cubicBezTo>
                      <a:lnTo>
                        <a:pt x="9868" y="274377"/>
                      </a:lnTo>
                      <a:lnTo>
                        <a:pt x="9637" y="274377"/>
                      </a:lnTo>
                      <a:cubicBezTo>
                        <a:pt x="5849" y="275347"/>
                        <a:pt x="1999" y="273069"/>
                        <a:pt x="1030" y="269281"/>
                      </a:cubicBezTo>
                      <a:cubicBezTo>
                        <a:pt x="891" y="268711"/>
                        <a:pt x="814" y="268126"/>
                        <a:pt x="814" y="267525"/>
                      </a:cubicBezTo>
                      <a:lnTo>
                        <a:pt x="-1942" y="6563"/>
                      </a:lnTo>
                      <a:cubicBezTo>
                        <a:pt x="-1958" y="2667"/>
                        <a:pt x="1184" y="-520"/>
                        <a:pt x="5079" y="-536"/>
                      </a:cubicBezTo>
                      <a:cubicBezTo>
                        <a:pt x="6804" y="-551"/>
                        <a:pt x="8467" y="65"/>
                        <a:pt x="9760" y="1189"/>
                      </a:cubicBezTo>
                      <a:lnTo>
                        <a:pt x="122534" y="99258"/>
                      </a:lnTo>
                      <a:lnTo>
                        <a:pt x="219541" y="183592"/>
                      </a:lnTo>
                      <a:cubicBezTo>
                        <a:pt x="222497" y="186148"/>
                        <a:pt x="222820" y="190613"/>
                        <a:pt x="220264" y="193554"/>
                      </a:cubicBezTo>
                      <a:cubicBezTo>
                        <a:pt x="219371" y="194586"/>
                        <a:pt x="218201" y="195340"/>
                        <a:pt x="216892" y="195725"/>
                      </a:cubicBezTo>
                      <a:lnTo>
                        <a:pt x="145862" y="223672"/>
                      </a:lnTo>
                      <a:cubicBezTo>
                        <a:pt x="145769" y="223688"/>
                        <a:pt x="145693" y="223749"/>
                        <a:pt x="145662" y="223842"/>
                      </a:cubicBezTo>
                      <a:cubicBezTo>
                        <a:pt x="145615" y="223919"/>
                        <a:pt x="145615" y="224026"/>
                        <a:pt x="145662" y="224103"/>
                      </a:cubicBezTo>
                      <a:lnTo>
                        <a:pt x="192502" y="315459"/>
                      </a:lnTo>
                      <a:cubicBezTo>
                        <a:pt x="194287" y="318923"/>
                        <a:pt x="192918" y="323188"/>
                        <a:pt x="189453" y="324975"/>
                      </a:cubicBezTo>
                      <a:cubicBezTo>
                        <a:pt x="189176" y="325113"/>
                        <a:pt x="188898" y="325236"/>
                        <a:pt x="188606" y="325344"/>
                      </a:cubicBezTo>
                      <a:lnTo>
                        <a:pt x="150250" y="339202"/>
                      </a:lnTo>
                      <a:cubicBezTo>
                        <a:pt x="149495" y="339479"/>
                        <a:pt x="148695" y="339618"/>
                        <a:pt x="147894" y="339633"/>
                      </a:cubicBezTo>
                      <a:close/>
                      <a:moveTo>
                        <a:pt x="92878" y="233111"/>
                      </a:moveTo>
                      <a:cubicBezTo>
                        <a:pt x="95526" y="233111"/>
                        <a:pt x="97959" y="234589"/>
                        <a:pt x="99160" y="236961"/>
                      </a:cubicBezTo>
                      <a:lnTo>
                        <a:pt x="147617" y="332720"/>
                      </a:lnTo>
                      <a:cubicBezTo>
                        <a:pt x="147694" y="332843"/>
                        <a:pt x="147848" y="332905"/>
                        <a:pt x="147986" y="332858"/>
                      </a:cubicBezTo>
                      <a:lnTo>
                        <a:pt x="186343" y="319000"/>
                      </a:lnTo>
                      <a:cubicBezTo>
                        <a:pt x="186435" y="318969"/>
                        <a:pt x="186497" y="318908"/>
                        <a:pt x="186528" y="318815"/>
                      </a:cubicBezTo>
                      <a:cubicBezTo>
                        <a:pt x="186574" y="318738"/>
                        <a:pt x="186574" y="318646"/>
                        <a:pt x="186528" y="318569"/>
                      </a:cubicBezTo>
                      <a:lnTo>
                        <a:pt x="139687" y="227214"/>
                      </a:lnTo>
                      <a:cubicBezTo>
                        <a:pt x="138702" y="225289"/>
                        <a:pt x="138640" y="223026"/>
                        <a:pt x="139533" y="221055"/>
                      </a:cubicBezTo>
                      <a:cubicBezTo>
                        <a:pt x="140380" y="219161"/>
                        <a:pt x="142012" y="217744"/>
                        <a:pt x="143999" y="217174"/>
                      </a:cubicBezTo>
                      <a:lnTo>
                        <a:pt x="215029" y="189212"/>
                      </a:lnTo>
                      <a:cubicBezTo>
                        <a:pt x="215152" y="189197"/>
                        <a:pt x="215229" y="189104"/>
                        <a:pt x="215244" y="188981"/>
                      </a:cubicBezTo>
                      <a:cubicBezTo>
                        <a:pt x="215275" y="188873"/>
                        <a:pt x="215244" y="188750"/>
                        <a:pt x="215152" y="188688"/>
                      </a:cubicBezTo>
                      <a:lnTo>
                        <a:pt x="118146" y="104354"/>
                      </a:lnTo>
                      <a:lnTo>
                        <a:pt x="5372" y="6286"/>
                      </a:lnTo>
                      <a:cubicBezTo>
                        <a:pt x="5279" y="6209"/>
                        <a:pt x="5141" y="6209"/>
                        <a:pt x="5048" y="6286"/>
                      </a:cubicBezTo>
                      <a:cubicBezTo>
                        <a:pt x="4925" y="6316"/>
                        <a:pt x="4848" y="6440"/>
                        <a:pt x="4863" y="6563"/>
                      </a:cubicBezTo>
                      <a:lnTo>
                        <a:pt x="7620" y="267525"/>
                      </a:lnTo>
                      <a:cubicBezTo>
                        <a:pt x="7604" y="267633"/>
                        <a:pt x="7650" y="267741"/>
                        <a:pt x="7743" y="267802"/>
                      </a:cubicBezTo>
                      <a:cubicBezTo>
                        <a:pt x="7789" y="267818"/>
                        <a:pt x="7851" y="267818"/>
                        <a:pt x="7897" y="267802"/>
                      </a:cubicBezTo>
                      <a:lnTo>
                        <a:pt x="90922" y="233296"/>
                      </a:lnTo>
                      <a:lnTo>
                        <a:pt x="91169" y="233296"/>
                      </a:lnTo>
                      <a:cubicBezTo>
                        <a:pt x="91723" y="233157"/>
                        <a:pt x="92308" y="233096"/>
                        <a:pt x="92878" y="23311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2" name="爱设计-8-56">
                  <a:extLst>
                    <a:ext uri="{FF2B5EF4-FFF2-40B4-BE49-F238E27FC236}">
                      <a16:creationId xmlns:a16="http://schemas.microsoft.com/office/drawing/2014/main" id="{CD977629-7C90-2BB0-EE51-DDC3634495CC}"/>
                    </a:ext>
                  </a:extLst>
                </p:cNvPr>
                <p:cNvSpPr/>
                <p:nvPr/>
              </p:nvSpPr>
              <p:spPr>
                <a:xfrm>
                  <a:off x="5432946" y="2922328"/>
                  <a:ext cx="121089" cy="101588"/>
                </a:xfrm>
                <a:custGeom>
                  <a:avLst/>
                  <a:gdLst>
                    <a:gd name="connsiteX0" fmla="*/ 15627 w 121089"/>
                    <a:gd name="connsiteY0" fmla="*/ 101053 h 101588"/>
                    <a:gd name="connsiteX1" fmla="*/ 13071 w 121089"/>
                    <a:gd name="connsiteY1" fmla="*/ 99913 h 101588"/>
                    <a:gd name="connsiteX2" fmla="*/ 18691 w 121089"/>
                    <a:gd name="connsiteY2" fmla="*/ 14471 h 101588"/>
                    <a:gd name="connsiteX3" fmla="*/ 104134 w 121089"/>
                    <a:gd name="connsiteY3" fmla="*/ 20106 h 101588"/>
                    <a:gd name="connsiteX4" fmla="*/ 119147 w 121089"/>
                    <a:gd name="connsiteY4" fmla="*/ 60017 h 101588"/>
                    <a:gd name="connsiteX5" fmla="*/ 115543 w 121089"/>
                    <a:gd name="connsiteY5" fmla="*/ 63174 h 101588"/>
                    <a:gd name="connsiteX6" fmla="*/ 112387 w 121089"/>
                    <a:gd name="connsiteY6" fmla="*/ 60017 h 101588"/>
                    <a:gd name="connsiteX7" fmla="*/ 58649 w 121089"/>
                    <a:gd name="connsiteY7" fmla="*/ 6187 h 101588"/>
                    <a:gd name="connsiteX8" fmla="*/ 4818 w 121089"/>
                    <a:gd name="connsiteY8" fmla="*/ 59910 h 101588"/>
                    <a:gd name="connsiteX9" fmla="*/ 18168 w 121089"/>
                    <a:gd name="connsiteY9" fmla="*/ 95432 h 101588"/>
                    <a:gd name="connsiteX10" fmla="*/ 17875 w 121089"/>
                    <a:gd name="connsiteY10" fmla="*/ 100190 h 101588"/>
                    <a:gd name="connsiteX11" fmla="*/ 15627 w 121089"/>
                    <a:gd name="connsiteY11" fmla="*/ 101037 h 10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089" h="101588">
                      <a:moveTo>
                        <a:pt x="15627" y="101053"/>
                      </a:moveTo>
                      <a:cubicBezTo>
                        <a:pt x="14656" y="101053"/>
                        <a:pt x="13717" y="100637"/>
                        <a:pt x="13071" y="99913"/>
                      </a:cubicBezTo>
                      <a:cubicBezTo>
                        <a:pt x="-8964" y="74769"/>
                        <a:pt x="-6454" y="36520"/>
                        <a:pt x="18691" y="14471"/>
                      </a:cubicBezTo>
                      <a:cubicBezTo>
                        <a:pt x="43836" y="-7564"/>
                        <a:pt x="82099" y="-5039"/>
                        <a:pt x="104134" y="20106"/>
                      </a:cubicBezTo>
                      <a:cubicBezTo>
                        <a:pt x="113819" y="31146"/>
                        <a:pt x="119147" y="45328"/>
                        <a:pt x="119147" y="60017"/>
                      </a:cubicBezTo>
                      <a:cubicBezTo>
                        <a:pt x="119023" y="61880"/>
                        <a:pt x="117406" y="63297"/>
                        <a:pt x="115543" y="63174"/>
                      </a:cubicBezTo>
                      <a:cubicBezTo>
                        <a:pt x="113850" y="63051"/>
                        <a:pt x="112494" y="61711"/>
                        <a:pt x="112387" y="60017"/>
                      </a:cubicBezTo>
                      <a:cubicBezTo>
                        <a:pt x="112418" y="30315"/>
                        <a:pt x="88351" y="6217"/>
                        <a:pt x="58649" y="6187"/>
                      </a:cubicBezTo>
                      <a:cubicBezTo>
                        <a:pt x="28946" y="6156"/>
                        <a:pt x="4849" y="30207"/>
                        <a:pt x="4818" y="59910"/>
                      </a:cubicBezTo>
                      <a:cubicBezTo>
                        <a:pt x="4802" y="72982"/>
                        <a:pt x="9545" y="85608"/>
                        <a:pt x="18168" y="95432"/>
                      </a:cubicBezTo>
                      <a:cubicBezTo>
                        <a:pt x="19399" y="96834"/>
                        <a:pt x="19276" y="98958"/>
                        <a:pt x="17875" y="100190"/>
                      </a:cubicBezTo>
                      <a:cubicBezTo>
                        <a:pt x="17259" y="100745"/>
                        <a:pt x="16459" y="101037"/>
                        <a:pt x="15627" y="1010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3" name="爱设计-8-57">
                  <a:extLst>
                    <a:ext uri="{FF2B5EF4-FFF2-40B4-BE49-F238E27FC236}">
                      <a16:creationId xmlns:a16="http://schemas.microsoft.com/office/drawing/2014/main" id="{A6BA4215-0507-3D3A-B2CA-ADFB0B806049}"/>
                    </a:ext>
                  </a:extLst>
                </p:cNvPr>
                <p:cNvSpPr/>
                <p:nvPr/>
              </p:nvSpPr>
              <p:spPr>
                <a:xfrm>
                  <a:off x="5374886" y="2878059"/>
                  <a:ext cx="67286" cy="186846"/>
                </a:xfrm>
                <a:custGeom>
                  <a:avLst/>
                  <a:gdLst>
                    <a:gd name="connsiteX0" fmla="*/ 32406 w 67286"/>
                    <a:gd name="connsiteY0" fmla="*/ 186311 h 186846"/>
                    <a:gd name="connsiteX1" fmla="*/ 29942 w 67286"/>
                    <a:gd name="connsiteY1" fmla="*/ 185233 h 186846"/>
                    <a:gd name="connsiteX2" fmla="*/ 35793 w 67286"/>
                    <a:gd name="connsiteY2" fmla="*/ 17504 h 186846"/>
                    <a:gd name="connsiteX3" fmla="*/ 60353 w 67286"/>
                    <a:gd name="connsiteY3" fmla="*/ -126 h 186846"/>
                    <a:gd name="connsiteX4" fmla="*/ 64941 w 67286"/>
                    <a:gd name="connsiteY4" fmla="*/ 1244 h 186846"/>
                    <a:gd name="connsiteX5" fmla="*/ 63571 w 67286"/>
                    <a:gd name="connsiteY5" fmla="*/ 5817 h 186846"/>
                    <a:gd name="connsiteX6" fmla="*/ 18301 w 67286"/>
                    <a:gd name="connsiteY6" fmla="*/ 157455 h 186846"/>
                    <a:gd name="connsiteX7" fmla="*/ 34946 w 67286"/>
                    <a:gd name="connsiteY7" fmla="*/ 180614 h 186846"/>
                    <a:gd name="connsiteX8" fmla="*/ 34730 w 67286"/>
                    <a:gd name="connsiteY8" fmla="*/ 185418 h 186846"/>
                    <a:gd name="connsiteX9" fmla="*/ 32467 w 67286"/>
                    <a:gd name="connsiteY9" fmla="*/ 186311 h 186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7286" h="186846">
                      <a:moveTo>
                        <a:pt x="32406" y="186311"/>
                      </a:moveTo>
                      <a:cubicBezTo>
                        <a:pt x="31467" y="186311"/>
                        <a:pt x="30573" y="185910"/>
                        <a:pt x="29942" y="185233"/>
                      </a:cubicBezTo>
                      <a:cubicBezTo>
                        <a:pt x="-14758" y="137300"/>
                        <a:pt x="-12140" y="62204"/>
                        <a:pt x="35793" y="17504"/>
                      </a:cubicBezTo>
                      <a:cubicBezTo>
                        <a:pt x="43199" y="10606"/>
                        <a:pt x="51453" y="4678"/>
                        <a:pt x="60353" y="-126"/>
                      </a:cubicBezTo>
                      <a:cubicBezTo>
                        <a:pt x="62000" y="-1019"/>
                        <a:pt x="64048" y="-403"/>
                        <a:pt x="64941" y="1244"/>
                      </a:cubicBezTo>
                      <a:cubicBezTo>
                        <a:pt x="65819" y="2876"/>
                        <a:pt x="65219" y="4924"/>
                        <a:pt x="63571" y="5817"/>
                      </a:cubicBezTo>
                      <a:cubicBezTo>
                        <a:pt x="9201" y="35181"/>
                        <a:pt x="-11062" y="103070"/>
                        <a:pt x="18301" y="157455"/>
                      </a:cubicBezTo>
                      <a:cubicBezTo>
                        <a:pt x="22844" y="165847"/>
                        <a:pt x="28433" y="173638"/>
                        <a:pt x="34946" y="180614"/>
                      </a:cubicBezTo>
                      <a:cubicBezTo>
                        <a:pt x="36209" y="181999"/>
                        <a:pt x="36116" y="184155"/>
                        <a:pt x="34730" y="185418"/>
                      </a:cubicBezTo>
                      <a:cubicBezTo>
                        <a:pt x="34115" y="185987"/>
                        <a:pt x="33299" y="186295"/>
                        <a:pt x="32467" y="18631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4" name="爱设计-8-58">
                  <a:extLst>
                    <a:ext uri="{FF2B5EF4-FFF2-40B4-BE49-F238E27FC236}">
                      <a16:creationId xmlns:a16="http://schemas.microsoft.com/office/drawing/2014/main" id="{EBEE0C24-98C4-03C7-A94B-2CDFF206A4E5}"/>
                    </a:ext>
                  </a:extLst>
                </p:cNvPr>
                <p:cNvSpPr/>
                <p:nvPr/>
              </p:nvSpPr>
              <p:spPr>
                <a:xfrm>
                  <a:off x="5534712" y="2873219"/>
                  <a:ext cx="77419" cy="113034"/>
                </a:xfrm>
                <a:custGeom>
                  <a:avLst/>
                  <a:gdLst>
                    <a:gd name="connsiteX0" fmla="*/ 72105 w 77419"/>
                    <a:gd name="connsiteY0" fmla="*/ 112499 h 113034"/>
                    <a:gd name="connsiteX1" fmla="*/ 68717 w 77419"/>
                    <a:gd name="connsiteY1" fmla="*/ 109142 h 113034"/>
                    <a:gd name="connsiteX2" fmla="*/ 68717 w 77419"/>
                    <a:gd name="connsiteY2" fmla="*/ 109126 h 113034"/>
                    <a:gd name="connsiteX3" fmla="*/ 474 w 77419"/>
                    <a:gd name="connsiteY3" fmla="*/ 6069 h 113034"/>
                    <a:gd name="connsiteX4" fmla="*/ -1805 w 77419"/>
                    <a:gd name="connsiteY4" fmla="*/ 1880 h 113034"/>
                    <a:gd name="connsiteX5" fmla="*/ 2383 w 77419"/>
                    <a:gd name="connsiteY5" fmla="*/ -398 h 113034"/>
                    <a:gd name="connsiteX6" fmla="*/ 3107 w 77419"/>
                    <a:gd name="connsiteY6" fmla="*/ -90 h 113034"/>
                    <a:gd name="connsiteX7" fmla="*/ 75477 w 77419"/>
                    <a:gd name="connsiteY7" fmla="*/ 109234 h 113034"/>
                    <a:gd name="connsiteX8" fmla="*/ 72105 w 77419"/>
                    <a:gd name="connsiteY8" fmla="*/ 112499 h 1130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7419" h="113034">
                      <a:moveTo>
                        <a:pt x="72105" y="112499"/>
                      </a:moveTo>
                      <a:cubicBezTo>
                        <a:pt x="70242" y="112514"/>
                        <a:pt x="68733" y="111005"/>
                        <a:pt x="68717" y="109142"/>
                      </a:cubicBezTo>
                      <a:cubicBezTo>
                        <a:pt x="68717" y="109142"/>
                        <a:pt x="68717" y="109126"/>
                        <a:pt x="68717" y="109126"/>
                      </a:cubicBezTo>
                      <a:cubicBezTo>
                        <a:pt x="68763" y="64180"/>
                        <a:pt x="41878" y="23576"/>
                        <a:pt x="474" y="6069"/>
                      </a:cubicBezTo>
                      <a:cubicBezTo>
                        <a:pt x="-1312" y="5545"/>
                        <a:pt x="-2329" y="3667"/>
                        <a:pt x="-1805" y="1880"/>
                      </a:cubicBezTo>
                      <a:cubicBezTo>
                        <a:pt x="-1281" y="94"/>
                        <a:pt x="597" y="-922"/>
                        <a:pt x="2383" y="-398"/>
                      </a:cubicBezTo>
                      <a:cubicBezTo>
                        <a:pt x="2630" y="-321"/>
                        <a:pt x="2876" y="-214"/>
                        <a:pt x="3107" y="-90"/>
                      </a:cubicBezTo>
                      <a:cubicBezTo>
                        <a:pt x="47022" y="18479"/>
                        <a:pt x="75523" y="61562"/>
                        <a:pt x="75477" y="109234"/>
                      </a:cubicBezTo>
                      <a:cubicBezTo>
                        <a:pt x="75415" y="111051"/>
                        <a:pt x="73921" y="112499"/>
                        <a:pt x="72105" y="11249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5" name="爱设计-8-59">
                  <a:extLst>
                    <a:ext uri="{FF2B5EF4-FFF2-40B4-BE49-F238E27FC236}">
                      <a16:creationId xmlns:a16="http://schemas.microsoft.com/office/drawing/2014/main" id="{6FF3B703-59D2-6CF1-0C74-5922C88530D0}"/>
                    </a:ext>
                  </a:extLst>
                </p:cNvPr>
                <p:cNvSpPr/>
                <p:nvPr/>
              </p:nvSpPr>
              <p:spPr>
                <a:xfrm>
                  <a:off x="4092801" y="1957046"/>
                  <a:ext cx="627333" cy="439023"/>
                </a:xfrm>
                <a:custGeom>
                  <a:avLst/>
                  <a:gdLst>
                    <a:gd name="connsiteX0" fmla="*/ 463052 w 627333"/>
                    <a:gd name="connsiteY0" fmla="*/ 438488 h 439023"/>
                    <a:gd name="connsiteX1" fmla="*/ 462744 w 627333"/>
                    <a:gd name="connsiteY1" fmla="*/ 438488 h 439023"/>
                    <a:gd name="connsiteX2" fmla="*/ 452366 w 627333"/>
                    <a:gd name="connsiteY2" fmla="*/ 430234 h 439023"/>
                    <a:gd name="connsiteX3" fmla="*/ 444020 w 627333"/>
                    <a:gd name="connsiteY3" fmla="*/ 367103 h 439023"/>
                    <a:gd name="connsiteX4" fmla="*/ 435875 w 627333"/>
                    <a:gd name="connsiteY4" fmla="*/ 294549 h 439023"/>
                    <a:gd name="connsiteX5" fmla="*/ 431071 w 627333"/>
                    <a:gd name="connsiteY5" fmla="*/ 289652 h 439023"/>
                    <a:gd name="connsiteX6" fmla="*/ 423834 w 627333"/>
                    <a:gd name="connsiteY6" fmla="*/ 290545 h 439023"/>
                    <a:gd name="connsiteX7" fmla="*/ 335973 w 627333"/>
                    <a:gd name="connsiteY7" fmla="*/ 309485 h 439023"/>
                    <a:gd name="connsiteX8" fmla="*/ 287932 w 627333"/>
                    <a:gd name="connsiteY8" fmla="*/ 272299 h 439023"/>
                    <a:gd name="connsiteX9" fmla="*/ 179624 w 627333"/>
                    <a:gd name="connsiteY9" fmla="*/ 300107 h 439023"/>
                    <a:gd name="connsiteX10" fmla="*/ 150368 w 627333"/>
                    <a:gd name="connsiteY10" fmla="*/ 280090 h 439023"/>
                    <a:gd name="connsiteX11" fmla="*/ 66019 w 627333"/>
                    <a:gd name="connsiteY11" fmla="*/ 328208 h 439023"/>
                    <a:gd name="connsiteX12" fmla="*/ 3919 w 627333"/>
                    <a:gd name="connsiteY12" fmla="*/ 282692 h 439023"/>
                    <a:gd name="connsiteX13" fmla="*/ 14698 w 627333"/>
                    <a:gd name="connsiteY13" fmla="*/ 209737 h 439023"/>
                    <a:gd name="connsiteX14" fmla="*/ 42060 w 627333"/>
                    <a:gd name="connsiteY14" fmla="*/ 182683 h 439023"/>
                    <a:gd name="connsiteX15" fmla="*/ 49312 w 627333"/>
                    <a:gd name="connsiteY15" fmla="*/ 87648 h 439023"/>
                    <a:gd name="connsiteX16" fmla="*/ 188108 w 627333"/>
                    <a:gd name="connsiteY16" fmla="*/ 78409 h 439023"/>
                    <a:gd name="connsiteX17" fmla="*/ 242108 w 627333"/>
                    <a:gd name="connsiteY17" fmla="*/ 3329 h 439023"/>
                    <a:gd name="connsiteX18" fmla="*/ 375977 w 627333"/>
                    <a:gd name="connsiteY18" fmla="*/ 50216 h 439023"/>
                    <a:gd name="connsiteX19" fmla="*/ 453674 w 627333"/>
                    <a:gd name="connsiteY19" fmla="*/ 11721 h 439023"/>
                    <a:gd name="connsiteX20" fmla="*/ 500992 w 627333"/>
                    <a:gd name="connsiteY20" fmla="*/ 48892 h 439023"/>
                    <a:gd name="connsiteX21" fmla="*/ 514265 w 627333"/>
                    <a:gd name="connsiteY21" fmla="*/ 110375 h 439023"/>
                    <a:gd name="connsiteX22" fmla="*/ 587005 w 627333"/>
                    <a:gd name="connsiteY22" fmla="*/ 143588 h 439023"/>
                    <a:gd name="connsiteX23" fmla="*/ 592963 w 627333"/>
                    <a:gd name="connsiteY23" fmla="*/ 228708 h 439023"/>
                    <a:gd name="connsiteX24" fmla="*/ 621373 w 627333"/>
                    <a:gd name="connsiteY24" fmla="*/ 364378 h 439023"/>
                    <a:gd name="connsiteX25" fmla="*/ 589930 w 627333"/>
                    <a:gd name="connsiteY25" fmla="*/ 417346 h 439023"/>
                    <a:gd name="connsiteX26" fmla="*/ 585434 w 627333"/>
                    <a:gd name="connsiteY26" fmla="*/ 415922 h 439023"/>
                    <a:gd name="connsiteX27" fmla="*/ 586851 w 627333"/>
                    <a:gd name="connsiteY27" fmla="*/ 411418 h 439023"/>
                    <a:gd name="connsiteX28" fmla="*/ 614828 w 627333"/>
                    <a:gd name="connsiteY28" fmla="*/ 362915 h 439023"/>
                    <a:gd name="connsiteX29" fmla="*/ 586435 w 627333"/>
                    <a:gd name="connsiteY29" fmla="*/ 231202 h 439023"/>
                    <a:gd name="connsiteX30" fmla="*/ 585234 w 627333"/>
                    <a:gd name="connsiteY30" fmla="*/ 229662 h 439023"/>
                    <a:gd name="connsiteX31" fmla="*/ 586065 w 627333"/>
                    <a:gd name="connsiteY31" fmla="*/ 227845 h 439023"/>
                    <a:gd name="connsiteX32" fmla="*/ 581446 w 627333"/>
                    <a:gd name="connsiteY32" fmla="*/ 147361 h 439023"/>
                    <a:gd name="connsiteX33" fmla="*/ 510416 w 627333"/>
                    <a:gd name="connsiteY33" fmla="*/ 117196 h 439023"/>
                    <a:gd name="connsiteX34" fmla="*/ 506274 w 627333"/>
                    <a:gd name="connsiteY34" fmla="*/ 117335 h 439023"/>
                    <a:gd name="connsiteX35" fmla="*/ 507044 w 627333"/>
                    <a:gd name="connsiteY35" fmla="*/ 113270 h 439023"/>
                    <a:gd name="connsiteX36" fmla="*/ 451704 w 627333"/>
                    <a:gd name="connsiteY36" fmla="*/ 18173 h 439023"/>
                    <a:gd name="connsiteX37" fmla="*/ 379996 w 627333"/>
                    <a:gd name="connsiteY37" fmla="*/ 57422 h 439023"/>
                    <a:gd name="connsiteX38" fmla="*/ 377994 w 627333"/>
                    <a:gd name="connsiteY38" fmla="*/ 62041 h 439023"/>
                    <a:gd name="connsiteX39" fmla="*/ 374515 w 627333"/>
                    <a:gd name="connsiteY39" fmla="*/ 58330 h 439023"/>
                    <a:gd name="connsiteX40" fmla="*/ 244110 w 627333"/>
                    <a:gd name="connsiteY40" fmla="*/ 9673 h 439023"/>
                    <a:gd name="connsiteX41" fmla="*/ 194021 w 627333"/>
                    <a:gd name="connsiteY41" fmla="*/ 83799 h 439023"/>
                    <a:gd name="connsiteX42" fmla="*/ 193420 w 627333"/>
                    <a:gd name="connsiteY42" fmla="*/ 88418 h 439023"/>
                    <a:gd name="connsiteX43" fmla="*/ 189263 w 627333"/>
                    <a:gd name="connsiteY43" fmla="*/ 86370 h 439023"/>
                    <a:gd name="connsiteX44" fmla="*/ 54039 w 627333"/>
                    <a:gd name="connsiteY44" fmla="*/ 92406 h 439023"/>
                    <a:gd name="connsiteX45" fmla="*/ 49235 w 627333"/>
                    <a:gd name="connsiteY45" fmla="*/ 182329 h 439023"/>
                    <a:gd name="connsiteX46" fmla="*/ 50621 w 627333"/>
                    <a:gd name="connsiteY46" fmla="*/ 184978 h 439023"/>
                    <a:gd name="connsiteX47" fmla="*/ 48111 w 627333"/>
                    <a:gd name="connsiteY47" fmla="*/ 186625 h 439023"/>
                    <a:gd name="connsiteX48" fmla="*/ 10048 w 627333"/>
                    <a:gd name="connsiteY48" fmla="*/ 280044 h 439023"/>
                    <a:gd name="connsiteX49" fmla="*/ 66635 w 627333"/>
                    <a:gd name="connsiteY49" fmla="*/ 321618 h 439023"/>
                    <a:gd name="connsiteX50" fmla="*/ 147951 w 627333"/>
                    <a:gd name="connsiteY50" fmla="*/ 271960 h 439023"/>
                    <a:gd name="connsiteX51" fmla="*/ 151230 w 627333"/>
                    <a:gd name="connsiteY51" fmla="*/ 267048 h 439023"/>
                    <a:gd name="connsiteX52" fmla="*/ 153725 w 627333"/>
                    <a:gd name="connsiteY52" fmla="*/ 272391 h 439023"/>
                    <a:gd name="connsiteX53" fmla="*/ 181318 w 627333"/>
                    <a:gd name="connsiteY53" fmla="*/ 293763 h 439023"/>
                    <a:gd name="connsiteX54" fmla="*/ 287086 w 627333"/>
                    <a:gd name="connsiteY54" fmla="*/ 264877 h 439023"/>
                    <a:gd name="connsiteX55" fmla="*/ 290165 w 627333"/>
                    <a:gd name="connsiteY55" fmla="*/ 262752 h 439023"/>
                    <a:gd name="connsiteX56" fmla="*/ 291951 w 627333"/>
                    <a:gd name="connsiteY56" fmla="*/ 266001 h 439023"/>
                    <a:gd name="connsiteX57" fmla="*/ 337575 w 627333"/>
                    <a:gd name="connsiteY57" fmla="*/ 303110 h 439023"/>
                    <a:gd name="connsiteX58" fmla="*/ 420184 w 627333"/>
                    <a:gd name="connsiteY58" fmla="*/ 285079 h 439023"/>
                    <a:gd name="connsiteX59" fmla="*/ 433303 w 627333"/>
                    <a:gd name="connsiteY59" fmla="*/ 283447 h 439023"/>
                    <a:gd name="connsiteX60" fmla="*/ 442219 w 627333"/>
                    <a:gd name="connsiteY60" fmla="*/ 292593 h 439023"/>
                    <a:gd name="connsiteX61" fmla="*/ 450687 w 627333"/>
                    <a:gd name="connsiteY61" fmla="*/ 366857 h 439023"/>
                    <a:gd name="connsiteX62" fmla="*/ 458110 w 627333"/>
                    <a:gd name="connsiteY62" fmla="*/ 426908 h 439023"/>
                    <a:gd name="connsiteX63" fmla="*/ 462991 w 627333"/>
                    <a:gd name="connsiteY63" fmla="*/ 431897 h 439023"/>
                    <a:gd name="connsiteX64" fmla="*/ 462991 w 627333"/>
                    <a:gd name="connsiteY64" fmla="*/ 431897 h 439023"/>
                    <a:gd name="connsiteX65" fmla="*/ 475216 w 627333"/>
                    <a:gd name="connsiteY65" fmla="*/ 418332 h 439023"/>
                    <a:gd name="connsiteX66" fmla="*/ 495388 w 627333"/>
                    <a:gd name="connsiteY66" fmla="*/ 394173 h 439023"/>
                    <a:gd name="connsiteX67" fmla="*/ 500084 w 627333"/>
                    <a:gd name="connsiteY67" fmla="*/ 394550 h 439023"/>
                    <a:gd name="connsiteX68" fmla="*/ 499699 w 627333"/>
                    <a:gd name="connsiteY68" fmla="*/ 399239 h 439023"/>
                    <a:gd name="connsiteX69" fmla="*/ 480698 w 627333"/>
                    <a:gd name="connsiteY69" fmla="*/ 422120 h 439023"/>
                    <a:gd name="connsiteX70" fmla="*/ 463052 w 627333"/>
                    <a:gd name="connsiteY70" fmla="*/ 438488 h 4390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</a:cxnLst>
                  <a:rect l="l" t="t" r="r" b="b"/>
                  <a:pathLst>
                    <a:path w="627333" h="439023">
                      <a:moveTo>
                        <a:pt x="463052" y="438488"/>
                      </a:moveTo>
                      <a:lnTo>
                        <a:pt x="462744" y="438488"/>
                      </a:lnTo>
                      <a:cubicBezTo>
                        <a:pt x="457709" y="438303"/>
                        <a:pt x="454413" y="433684"/>
                        <a:pt x="452366" y="430234"/>
                      </a:cubicBezTo>
                      <a:cubicBezTo>
                        <a:pt x="446623" y="420503"/>
                        <a:pt x="445421" y="395743"/>
                        <a:pt x="444020" y="367103"/>
                      </a:cubicBezTo>
                      <a:cubicBezTo>
                        <a:pt x="442758" y="341019"/>
                        <a:pt x="441310" y="311456"/>
                        <a:pt x="435875" y="294549"/>
                      </a:cubicBezTo>
                      <a:cubicBezTo>
                        <a:pt x="435135" y="292254"/>
                        <a:pt x="433350" y="290442"/>
                        <a:pt x="431071" y="289652"/>
                      </a:cubicBezTo>
                      <a:cubicBezTo>
                        <a:pt x="428653" y="288788"/>
                        <a:pt x="425974" y="289119"/>
                        <a:pt x="423834" y="290545"/>
                      </a:cubicBezTo>
                      <a:cubicBezTo>
                        <a:pt x="402153" y="304850"/>
                        <a:pt x="367678" y="317322"/>
                        <a:pt x="335973" y="309485"/>
                      </a:cubicBezTo>
                      <a:cubicBezTo>
                        <a:pt x="315802" y="304496"/>
                        <a:pt x="299665" y="291993"/>
                        <a:pt x="287932" y="272299"/>
                      </a:cubicBezTo>
                      <a:cubicBezTo>
                        <a:pt x="250639" y="297444"/>
                        <a:pt x="209403" y="308083"/>
                        <a:pt x="179624" y="300107"/>
                      </a:cubicBezTo>
                      <a:cubicBezTo>
                        <a:pt x="166598" y="296627"/>
                        <a:pt x="156619" y="289729"/>
                        <a:pt x="150368" y="280090"/>
                      </a:cubicBezTo>
                      <a:cubicBezTo>
                        <a:pt x="126332" y="313827"/>
                        <a:pt x="96476" y="330903"/>
                        <a:pt x="66019" y="328208"/>
                      </a:cubicBezTo>
                      <a:cubicBezTo>
                        <a:pt x="39473" y="325899"/>
                        <a:pt x="15098" y="308037"/>
                        <a:pt x="3919" y="282692"/>
                      </a:cubicBezTo>
                      <a:cubicBezTo>
                        <a:pt x="-6628" y="258779"/>
                        <a:pt x="-2887" y="233558"/>
                        <a:pt x="14698" y="209737"/>
                      </a:cubicBezTo>
                      <a:cubicBezTo>
                        <a:pt x="22458" y="199435"/>
                        <a:pt x="31666" y="190321"/>
                        <a:pt x="42060" y="182683"/>
                      </a:cubicBezTo>
                      <a:cubicBezTo>
                        <a:pt x="23783" y="145605"/>
                        <a:pt x="26369" y="111099"/>
                        <a:pt x="49312" y="87648"/>
                      </a:cubicBezTo>
                      <a:cubicBezTo>
                        <a:pt x="79199" y="57129"/>
                        <a:pt x="134539" y="53573"/>
                        <a:pt x="188108" y="78409"/>
                      </a:cubicBezTo>
                      <a:cubicBezTo>
                        <a:pt x="196053" y="28274"/>
                        <a:pt x="221675" y="9889"/>
                        <a:pt x="242108" y="3329"/>
                      </a:cubicBezTo>
                      <a:cubicBezTo>
                        <a:pt x="286008" y="-10790"/>
                        <a:pt x="341733" y="15802"/>
                        <a:pt x="375977" y="50216"/>
                      </a:cubicBezTo>
                      <a:cubicBezTo>
                        <a:pt x="395163" y="10412"/>
                        <a:pt x="428330" y="4022"/>
                        <a:pt x="453674" y="11721"/>
                      </a:cubicBezTo>
                      <a:cubicBezTo>
                        <a:pt x="472383" y="17403"/>
                        <a:pt x="489629" y="30953"/>
                        <a:pt x="500992" y="48892"/>
                      </a:cubicBezTo>
                      <a:cubicBezTo>
                        <a:pt x="512602" y="67152"/>
                        <a:pt x="517299" y="88954"/>
                        <a:pt x="514265" y="110375"/>
                      </a:cubicBezTo>
                      <a:cubicBezTo>
                        <a:pt x="555839" y="110098"/>
                        <a:pt x="576765" y="128160"/>
                        <a:pt x="587005" y="143588"/>
                      </a:cubicBezTo>
                      <a:cubicBezTo>
                        <a:pt x="604836" y="170411"/>
                        <a:pt x="602648" y="206026"/>
                        <a:pt x="592963" y="228708"/>
                      </a:cubicBezTo>
                      <a:cubicBezTo>
                        <a:pt x="621542" y="267726"/>
                        <a:pt x="631889" y="317174"/>
                        <a:pt x="621373" y="364378"/>
                      </a:cubicBezTo>
                      <a:cubicBezTo>
                        <a:pt x="615444" y="390477"/>
                        <a:pt x="603696" y="410279"/>
                        <a:pt x="589930" y="417346"/>
                      </a:cubicBezTo>
                      <a:cubicBezTo>
                        <a:pt x="588298" y="418196"/>
                        <a:pt x="586281" y="417559"/>
                        <a:pt x="585434" y="415922"/>
                      </a:cubicBezTo>
                      <a:cubicBezTo>
                        <a:pt x="584572" y="414285"/>
                        <a:pt x="585218" y="412268"/>
                        <a:pt x="586851" y="411418"/>
                      </a:cubicBezTo>
                      <a:cubicBezTo>
                        <a:pt x="598707" y="405259"/>
                        <a:pt x="609424" y="386782"/>
                        <a:pt x="614828" y="362915"/>
                      </a:cubicBezTo>
                      <a:cubicBezTo>
                        <a:pt x="625068" y="316971"/>
                        <a:pt x="614690" y="268847"/>
                        <a:pt x="586435" y="231202"/>
                      </a:cubicBezTo>
                      <a:lnTo>
                        <a:pt x="585234" y="229662"/>
                      </a:lnTo>
                      <a:lnTo>
                        <a:pt x="586065" y="227845"/>
                      </a:lnTo>
                      <a:cubicBezTo>
                        <a:pt x="595674" y="206920"/>
                        <a:pt x="598383" y="172798"/>
                        <a:pt x="581446" y="147361"/>
                      </a:cubicBezTo>
                      <a:cubicBezTo>
                        <a:pt x="567588" y="126558"/>
                        <a:pt x="543028" y="116134"/>
                        <a:pt x="510416" y="117196"/>
                      </a:cubicBezTo>
                      <a:lnTo>
                        <a:pt x="506274" y="117335"/>
                      </a:lnTo>
                      <a:lnTo>
                        <a:pt x="507044" y="113270"/>
                      </a:lnTo>
                      <a:cubicBezTo>
                        <a:pt x="515574" y="67492"/>
                        <a:pt x="484963" y="28274"/>
                        <a:pt x="451704" y="18173"/>
                      </a:cubicBezTo>
                      <a:cubicBezTo>
                        <a:pt x="421308" y="8934"/>
                        <a:pt x="394501" y="23624"/>
                        <a:pt x="379996" y="57422"/>
                      </a:cubicBezTo>
                      <a:lnTo>
                        <a:pt x="377994" y="62041"/>
                      </a:lnTo>
                      <a:lnTo>
                        <a:pt x="374515" y="58330"/>
                      </a:lnTo>
                      <a:cubicBezTo>
                        <a:pt x="342087" y="23747"/>
                        <a:pt x="286885" y="-4077"/>
                        <a:pt x="244110" y="9673"/>
                      </a:cubicBezTo>
                      <a:cubicBezTo>
                        <a:pt x="216579" y="18512"/>
                        <a:pt x="199256" y="44149"/>
                        <a:pt x="194021" y="83799"/>
                      </a:cubicBezTo>
                      <a:lnTo>
                        <a:pt x="193420" y="88418"/>
                      </a:lnTo>
                      <a:lnTo>
                        <a:pt x="189263" y="86370"/>
                      </a:lnTo>
                      <a:cubicBezTo>
                        <a:pt x="137003" y="60733"/>
                        <a:pt x="82664" y="63150"/>
                        <a:pt x="54039" y="92406"/>
                      </a:cubicBezTo>
                      <a:cubicBezTo>
                        <a:pt x="32698" y="114194"/>
                        <a:pt x="30942" y="146976"/>
                        <a:pt x="49235" y="182329"/>
                      </a:cubicBezTo>
                      <a:lnTo>
                        <a:pt x="50621" y="184978"/>
                      </a:lnTo>
                      <a:lnTo>
                        <a:pt x="48111" y="186625"/>
                      </a:lnTo>
                      <a:cubicBezTo>
                        <a:pt x="47495" y="187041"/>
                        <a:pt x="-13080" y="227645"/>
                        <a:pt x="10048" y="280044"/>
                      </a:cubicBezTo>
                      <a:cubicBezTo>
                        <a:pt x="20256" y="303141"/>
                        <a:pt x="42460" y="319509"/>
                        <a:pt x="66635" y="321618"/>
                      </a:cubicBezTo>
                      <a:cubicBezTo>
                        <a:pt x="95890" y="324174"/>
                        <a:pt x="124823" y="306544"/>
                        <a:pt x="147951" y="271960"/>
                      </a:cubicBezTo>
                      <a:lnTo>
                        <a:pt x="151230" y="267048"/>
                      </a:lnTo>
                      <a:lnTo>
                        <a:pt x="153725" y="272391"/>
                      </a:lnTo>
                      <a:cubicBezTo>
                        <a:pt x="158606" y="282846"/>
                        <a:pt x="168153" y="290237"/>
                        <a:pt x="181318" y="293763"/>
                      </a:cubicBezTo>
                      <a:cubicBezTo>
                        <a:pt x="210066" y="301462"/>
                        <a:pt x="250608" y="290391"/>
                        <a:pt x="287086" y="264877"/>
                      </a:cubicBezTo>
                      <a:lnTo>
                        <a:pt x="290165" y="262752"/>
                      </a:lnTo>
                      <a:lnTo>
                        <a:pt x="291951" y="266001"/>
                      </a:lnTo>
                      <a:cubicBezTo>
                        <a:pt x="302868" y="285833"/>
                        <a:pt x="318220" y="298337"/>
                        <a:pt x="337575" y="303110"/>
                      </a:cubicBezTo>
                      <a:cubicBezTo>
                        <a:pt x="367247" y="310439"/>
                        <a:pt x="400614" y="297967"/>
                        <a:pt x="420184" y="285079"/>
                      </a:cubicBezTo>
                      <a:cubicBezTo>
                        <a:pt x="424049" y="282497"/>
                        <a:pt x="428915" y="281892"/>
                        <a:pt x="433303" y="283447"/>
                      </a:cubicBezTo>
                      <a:cubicBezTo>
                        <a:pt x="437553" y="284923"/>
                        <a:pt x="440849" y="288313"/>
                        <a:pt x="442219" y="292593"/>
                      </a:cubicBezTo>
                      <a:cubicBezTo>
                        <a:pt x="447931" y="310331"/>
                        <a:pt x="449332" y="339064"/>
                        <a:pt x="450687" y="366857"/>
                      </a:cubicBezTo>
                      <a:cubicBezTo>
                        <a:pt x="451920" y="392310"/>
                        <a:pt x="453213" y="418624"/>
                        <a:pt x="458110" y="426908"/>
                      </a:cubicBezTo>
                      <a:cubicBezTo>
                        <a:pt x="460727" y="431343"/>
                        <a:pt x="462390" y="431882"/>
                        <a:pt x="462991" y="431897"/>
                      </a:cubicBezTo>
                      <a:lnTo>
                        <a:pt x="462991" y="431897"/>
                      </a:lnTo>
                      <a:cubicBezTo>
                        <a:pt x="465854" y="431897"/>
                        <a:pt x="470828" y="424691"/>
                        <a:pt x="475216" y="418332"/>
                      </a:cubicBezTo>
                      <a:cubicBezTo>
                        <a:pt x="480421" y="410802"/>
                        <a:pt x="486888" y="401394"/>
                        <a:pt x="495388" y="394173"/>
                      </a:cubicBezTo>
                      <a:cubicBezTo>
                        <a:pt x="496788" y="392982"/>
                        <a:pt x="498883" y="393150"/>
                        <a:pt x="500084" y="394550"/>
                      </a:cubicBezTo>
                      <a:cubicBezTo>
                        <a:pt x="501269" y="395948"/>
                        <a:pt x="501100" y="398048"/>
                        <a:pt x="499699" y="399239"/>
                      </a:cubicBezTo>
                      <a:cubicBezTo>
                        <a:pt x="491861" y="405937"/>
                        <a:pt x="485933" y="414529"/>
                        <a:pt x="480698" y="422120"/>
                      </a:cubicBezTo>
                      <a:cubicBezTo>
                        <a:pt x="474169" y="431574"/>
                        <a:pt x="469380" y="438488"/>
                        <a:pt x="463052" y="43848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" name="图形 213">
                <a:extLst>
                  <a:ext uri="{FF2B5EF4-FFF2-40B4-BE49-F238E27FC236}">
                    <a16:creationId xmlns:a16="http://schemas.microsoft.com/office/drawing/2014/main" id="{D3FFC183-81E7-82C0-4E3D-6AE5AB78AD05}"/>
                  </a:ext>
                </a:extLst>
              </p:cNvPr>
              <p:cNvGrpSpPr/>
              <p:nvPr/>
            </p:nvGrpSpPr>
            <p:grpSpPr>
              <a:xfrm>
                <a:off x="1101150" y="2034899"/>
                <a:ext cx="2239484" cy="1787072"/>
                <a:chOff x="1101150" y="2034899"/>
                <a:chExt cx="2239484" cy="1787072"/>
              </a:xfrm>
            </p:grpSpPr>
            <p:sp>
              <p:nvSpPr>
                <p:cNvPr id="163" name="爱设计-8-60">
                  <a:extLst>
                    <a:ext uri="{FF2B5EF4-FFF2-40B4-BE49-F238E27FC236}">
                      <a16:creationId xmlns:a16="http://schemas.microsoft.com/office/drawing/2014/main" id="{4169BDFB-EBC2-3DF6-9E6F-E1C82D88E99E}"/>
                    </a:ext>
                  </a:extLst>
                </p:cNvPr>
                <p:cNvSpPr/>
                <p:nvPr/>
              </p:nvSpPr>
              <p:spPr>
                <a:xfrm rot="-5307000">
                  <a:off x="1693743" y="3455315"/>
                  <a:ext cx="153731" cy="153731"/>
                </a:xfrm>
                <a:custGeom>
                  <a:avLst/>
                  <a:gdLst>
                    <a:gd name="connsiteX0" fmla="*/ 151789 w 153731"/>
                    <a:gd name="connsiteY0" fmla="*/ 76330 h 153731"/>
                    <a:gd name="connsiteX1" fmla="*/ 74923 w 153731"/>
                    <a:gd name="connsiteY1" fmla="*/ 153196 h 153731"/>
                    <a:gd name="connsiteX2" fmla="*/ -1943 w 153731"/>
                    <a:gd name="connsiteY2" fmla="*/ 76330 h 153731"/>
                    <a:gd name="connsiteX3" fmla="*/ 74923 w 153731"/>
                    <a:gd name="connsiteY3" fmla="*/ -536 h 153731"/>
                    <a:gd name="connsiteX4" fmla="*/ 151789 w 153731"/>
                    <a:gd name="connsiteY4" fmla="*/ 76330 h 153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731" h="153731">
                      <a:moveTo>
                        <a:pt x="151789" y="76330"/>
                      </a:moveTo>
                      <a:cubicBezTo>
                        <a:pt x="151789" y="118782"/>
                        <a:pt x="117375" y="153196"/>
                        <a:pt x="74923" y="153196"/>
                      </a:cubicBezTo>
                      <a:cubicBezTo>
                        <a:pt x="32471" y="153196"/>
                        <a:pt x="-1943" y="118782"/>
                        <a:pt x="-1943" y="76330"/>
                      </a:cubicBezTo>
                      <a:cubicBezTo>
                        <a:pt x="-1943" y="33878"/>
                        <a:pt x="32471" y="-536"/>
                        <a:pt x="74923" y="-536"/>
                      </a:cubicBezTo>
                      <a:cubicBezTo>
                        <a:pt x="117375" y="-536"/>
                        <a:pt x="151789" y="33878"/>
                        <a:pt x="151789" y="7633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4" name="爱设计-8-61">
                  <a:extLst>
                    <a:ext uri="{FF2B5EF4-FFF2-40B4-BE49-F238E27FC236}">
                      <a16:creationId xmlns:a16="http://schemas.microsoft.com/office/drawing/2014/main" id="{0B7FABFC-E58E-F679-691C-81EF6D21A8C1}"/>
                    </a:ext>
                  </a:extLst>
                </p:cNvPr>
                <p:cNvSpPr/>
                <p:nvPr/>
              </p:nvSpPr>
              <p:spPr>
                <a:xfrm rot="-3435886">
                  <a:off x="1833580" y="3259773"/>
                  <a:ext cx="105819" cy="105819"/>
                </a:xfrm>
                <a:custGeom>
                  <a:avLst/>
                  <a:gdLst>
                    <a:gd name="connsiteX0" fmla="*/ 103875 w 105819"/>
                    <a:gd name="connsiteY0" fmla="*/ 52379 h 105819"/>
                    <a:gd name="connsiteX1" fmla="*/ 50965 w 105819"/>
                    <a:gd name="connsiteY1" fmla="*/ 105289 h 105819"/>
                    <a:gd name="connsiteX2" fmla="*/ -1944 w 105819"/>
                    <a:gd name="connsiteY2" fmla="*/ 52379 h 105819"/>
                    <a:gd name="connsiteX3" fmla="*/ 50965 w 105819"/>
                    <a:gd name="connsiteY3" fmla="*/ -531 h 105819"/>
                    <a:gd name="connsiteX4" fmla="*/ 103875 w 105819"/>
                    <a:gd name="connsiteY4" fmla="*/ 52379 h 105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5819" h="105819">
                      <a:moveTo>
                        <a:pt x="103875" y="52379"/>
                      </a:moveTo>
                      <a:cubicBezTo>
                        <a:pt x="103875" y="81600"/>
                        <a:pt x="80187" y="105289"/>
                        <a:pt x="50965" y="105289"/>
                      </a:cubicBezTo>
                      <a:cubicBezTo>
                        <a:pt x="21744" y="105289"/>
                        <a:pt x="-1944" y="81600"/>
                        <a:pt x="-1944" y="52379"/>
                      </a:cubicBezTo>
                      <a:cubicBezTo>
                        <a:pt x="-1944" y="23158"/>
                        <a:pt x="21744" y="-531"/>
                        <a:pt x="50965" y="-531"/>
                      </a:cubicBezTo>
                      <a:cubicBezTo>
                        <a:pt x="80187" y="-531"/>
                        <a:pt x="103875" y="23158"/>
                        <a:pt x="103875" y="5237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爱设计-8-62">
                  <a:extLst>
                    <a:ext uri="{FF2B5EF4-FFF2-40B4-BE49-F238E27FC236}">
                      <a16:creationId xmlns:a16="http://schemas.microsoft.com/office/drawing/2014/main" id="{C5D24CE3-9B72-BCB9-3807-FCD78537BA1C}"/>
                    </a:ext>
                  </a:extLst>
                </p:cNvPr>
                <p:cNvSpPr/>
                <p:nvPr/>
              </p:nvSpPr>
              <p:spPr>
                <a:xfrm rot="-843002">
                  <a:off x="1389769" y="3376006"/>
                  <a:ext cx="129218" cy="129218"/>
                </a:xfrm>
                <a:custGeom>
                  <a:avLst/>
                  <a:gdLst>
                    <a:gd name="connsiteX0" fmla="*/ 127276 w 129218"/>
                    <a:gd name="connsiteY0" fmla="*/ 64073 h 129218"/>
                    <a:gd name="connsiteX1" fmla="*/ 62667 w 129218"/>
                    <a:gd name="connsiteY1" fmla="*/ 128683 h 129218"/>
                    <a:gd name="connsiteX2" fmla="*/ -1943 w 129218"/>
                    <a:gd name="connsiteY2" fmla="*/ 64073 h 129218"/>
                    <a:gd name="connsiteX3" fmla="*/ 62667 w 129218"/>
                    <a:gd name="connsiteY3" fmla="*/ -536 h 129218"/>
                    <a:gd name="connsiteX4" fmla="*/ 127276 w 129218"/>
                    <a:gd name="connsiteY4" fmla="*/ 64073 h 129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218" h="129218">
                      <a:moveTo>
                        <a:pt x="127276" y="64073"/>
                      </a:moveTo>
                      <a:cubicBezTo>
                        <a:pt x="127276" y="99756"/>
                        <a:pt x="98349" y="128683"/>
                        <a:pt x="62667" y="128683"/>
                      </a:cubicBezTo>
                      <a:cubicBezTo>
                        <a:pt x="26984" y="128683"/>
                        <a:pt x="-1943" y="99756"/>
                        <a:pt x="-1943" y="64073"/>
                      </a:cubicBezTo>
                      <a:cubicBezTo>
                        <a:pt x="-1943" y="28391"/>
                        <a:pt x="26984" y="-536"/>
                        <a:pt x="62667" y="-536"/>
                      </a:cubicBezTo>
                      <a:cubicBezTo>
                        <a:pt x="98349" y="-536"/>
                        <a:pt x="127276" y="28391"/>
                        <a:pt x="127276" y="640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6" name="爱设计-8-63">
                  <a:extLst>
                    <a:ext uri="{FF2B5EF4-FFF2-40B4-BE49-F238E27FC236}">
                      <a16:creationId xmlns:a16="http://schemas.microsoft.com/office/drawing/2014/main" id="{9173B75D-4E1A-A468-FCCE-A78C15756BA8}"/>
                    </a:ext>
                  </a:extLst>
                </p:cNvPr>
                <p:cNvSpPr/>
                <p:nvPr/>
              </p:nvSpPr>
              <p:spPr>
                <a:xfrm>
                  <a:off x="1688992" y="3451944"/>
                  <a:ext cx="160633" cy="160616"/>
                </a:xfrm>
                <a:custGeom>
                  <a:avLst/>
                  <a:gdLst>
                    <a:gd name="connsiteX0" fmla="*/ 80022 w 160633"/>
                    <a:gd name="connsiteY0" fmla="*/ 160081 h 160616"/>
                    <a:gd name="connsiteX1" fmla="*/ 76727 w 160633"/>
                    <a:gd name="connsiteY1" fmla="*/ 160081 h 160616"/>
                    <a:gd name="connsiteX2" fmla="*/ -1925 w 160633"/>
                    <a:gd name="connsiteY2" fmla="*/ 78133 h 160616"/>
                    <a:gd name="connsiteX3" fmla="*/ 80022 w 160633"/>
                    <a:gd name="connsiteY3" fmla="*/ -519 h 160616"/>
                    <a:gd name="connsiteX4" fmla="*/ 158674 w 160633"/>
                    <a:gd name="connsiteY4" fmla="*/ 81428 h 160616"/>
                    <a:gd name="connsiteX5" fmla="*/ 80022 w 160633"/>
                    <a:gd name="connsiteY5" fmla="*/ 160081 h 160616"/>
                    <a:gd name="connsiteX6" fmla="*/ 79914 w 160633"/>
                    <a:gd name="connsiteY6" fmla="*/ 6349 h 160616"/>
                    <a:gd name="connsiteX7" fmla="*/ 6497 w 160633"/>
                    <a:gd name="connsiteY7" fmla="*/ 76902 h 160616"/>
                    <a:gd name="connsiteX8" fmla="*/ 6497 w 160633"/>
                    <a:gd name="connsiteY8" fmla="*/ 76902 h 160616"/>
                    <a:gd name="connsiteX9" fmla="*/ 76989 w 160633"/>
                    <a:gd name="connsiteY9" fmla="*/ 153398 h 160616"/>
                    <a:gd name="connsiteX10" fmla="*/ 153485 w 160633"/>
                    <a:gd name="connsiteY10" fmla="*/ 82907 h 160616"/>
                    <a:gd name="connsiteX11" fmla="*/ 82994 w 160633"/>
                    <a:gd name="connsiteY11" fmla="*/ 6410 h 160616"/>
                    <a:gd name="connsiteX12" fmla="*/ 82978 w 160633"/>
                    <a:gd name="connsiteY12" fmla="*/ 6410 h 160616"/>
                    <a:gd name="connsiteX13" fmla="*/ 79883 w 160633"/>
                    <a:gd name="connsiteY13" fmla="*/ 6349 h 160616"/>
                    <a:gd name="connsiteX14" fmla="*/ 3187 w 160633"/>
                    <a:gd name="connsiteY14" fmla="*/ 76763 h 160616"/>
                    <a:gd name="connsiteX15" fmla="*/ 3187 w 160633"/>
                    <a:gd name="connsiteY15" fmla="*/ 76763 h 1606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60633" h="160616">
                      <a:moveTo>
                        <a:pt x="80022" y="160081"/>
                      </a:moveTo>
                      <a:cubicBezTo>
                        <a:pt x="78929" y="160081"/>
                        <a:pt x="77836" y="160081"/>
                        <a:pt x="76727" y="160081"/>
                      </a:cubicBezTo>
                      <a:cubicBezTo>
                        <a:pt x="32381" y="159172"/>
                        <a:pt x="-2834" y="122479"/>
                        <a:pt x="-1925" y="78133"/>
                      </a:cubicBezTo>
                      <a:cubicBezTo>
                        <a:pt x="-1017" y="33788"/>
                        <a:pt x="35676" y="-1427"/>
                        <a:pt x="80022" y="-519"/>
                      </a:cubicBezTo>
                      <a:cubicBezTo>
                        <a:pt x="124368" y="390"/>
                        <a:pt x="159582" y="37083"/>
                        <a:pt x="158674" y="81428"/>
                      </a:cubicBezTo>
                      <a:cubicBezTo>
                        <a:pt x="157796" y="124496"/>
                        <a:pt x="123090" y="159203"/>
                        <a:pt x="80022" y="160081"/>
                      </a:cubicBezTo>
                      <a:close/>
                      <a:moveTo>
                        <a:pt x="79914" y="6349"/>
                      </a:moveTo>
                      <a:cubicBezTo>
                        <a:pt x="40480" y="6379"/>
                        <a:pt x="8083" y="37499"/>
                        <a:pt x="6497" y="76902"/>
                      </a:cubicBezTo>
                      <a:lnTo>
                        <a:pt x="6497" y="76902"/>
                      </a:lnTo>
                      <a:cubicBezTo>
                        <a:pt x="4834" y="117490"/>
                        <a:pt x="36400" y="151735"/>
                        <a:pt x="76989" y="153398"/>
                      </a:cubicBezTo>
                      <a:cubicBezTo>
                        <a:pt x="117577" y="155061"/>
                        <a:pt x="151822" y="123495"/>
                        <a:pt x="153485" y="82907"/>
                      </a:cubicBezTo>
                      <a:cubicBezTo>
                        <a:pt x="155148" y="42318"/>
                        <a:pt x="123582" y="8073"/>
                        <a:pt x="82994" y="6410"/>
                      </a:cubicBezTo>
                      <a:cubicBezTo>
                        <a:pt x="82994" y="6410"/>
                        <a:pt x="82978" y="6410"/>
                        <a:pt x="82978" y="6410"/>
                      </a:cubicBezTo>
                      <a:cubicBezTo>
                        <a:pt x="81916" y="6364"/>
                        <a:pt x="80900" y="6349"/>
                        <a:pt x="79883" y="6349"/>
                      </a:cubicBezTo>
                      <a:close/>
                      <a:moveTo>
                        <a:pt x="3187" y="76763"/>
                      </a:moveTo>
                      <a:lnTo>
                        <a:pt x="3187" y="76763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7" name="爱设计-8-64">
                  <a:extLst>
                    <a:ext uri="{FF2B5EF4-FFF2-40B4-BE49-F238E27FC236}">
                      <a16:creationId xmlns:a16="http://schemas.microsoft.com/office/drawing/2014/main" id="{2DE95FE5-2092-B343-1ABC-CA3C671BC6A6}"/>
                    </a:ext>
                  </a:extLst>
                </p:cNvPr>
                <p:cNvSpPr/>
                <p:nvPr/>
              </p:nvSpPr>
              <p:spPr>
                <a:xfrm>
                  <a:off x="1832766" y="3248154"/>
                  <a:ext cx="112648" cy="112651"/>
                </a:xfrm>
                <a:custGeom>
                  <a:avLst/>
                  <a:gdLst>
                    <a:gd name="connsiteX0" fmla="*/ 54426 w 112648"/>
                    <a:gd name="connsiteY0" fmla="*/ 112023 h 112651"/>
                    <a:gd name="connsiteX1" fmla="*/ 52085 w 112648"/>
                    <a:gd name="connsiteY1" fmla="*/ 112023 h 112651"/>
                    <a:gd name="connsiteX2" fmla="*/ -1900 w 112648"/>
                    <a:gd name="connsiteY2" fmla="*/ 53511 h 112651"/>
                    <a:gd name="connsiteX3" fmla="*/ -1900 w 112648"/>
                    <a:gd name="connsiteY3" fmla="*/ 53511 h 112651"/>
                    <a:gd name="connsiteX4" fmla="*/ 56658 w 112648"/>
                    <a:gd name="connsiteY4" fmla="*/ -489 h 112651"/>
                    <a:gd name="connsiteX5" fmla="*/ 110659 w 112648"/>
                    <a:gd name="connsiteY5" fmla="*/ 58069 h 112651"/>
                    <a:gd name="connsiteX6" fmla="*/ 54426 w 112648"/>
                    <a:gd name="connsiteY6" fmla="*/ 112116 h 112651"/>
                    <a:gd name="connsiteX7" fmla="*/ 4752 w 112648"/>
                    <a:gd name="connsiteY7" fmla="*/ 53696 h 112651"/>
                    <a:gd name="connsiteX8" fmla="*/ 52362 w 112648"/>
                    <a:gd name="connsiteY8" fmla="*/ 105325 h 112651"/>
                    <a:gd name="connsiteX9" fmla="*/ 103991 w 112648"/>
                    <a:gd name="connsiteY9" fmla="*/ 57715 h 112651"/>
                    <a:gd name="connsiteX10" fmla="*/ 56397 w 112648"/>
                    <a:gd name="connsiteY10" fmla="*/ 6086 h 112651"/>
                    <a:gd name="connsiteX11" fmla="*/ 4783 w 112648"/>
                    <a:gd name="connsiteY11" fmla="*/ 52911 h 112651"/>
                    <a:gd name="connsiteX12" fmla="*/ 4752 w 112648"/>
                    <a:gd name="connsiteY12" fmla="*/ 53696 h 112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2648" h="112651">
                      <a:moveTo>
                        <a:pt x="54426" y="112023"/>
                      </a:moveTo>
                      <a:lnTo>
                        <a:pt x="52085" y="112023"/>
                      </a:lnTo>
                      <a:cubicBezTo>
                        <a:pt x="21043" y="110730"/>
                        <a:pt x="-3101" y="84554"/>
                        <a:pt x="-1900" y="53511"/>
                      </a:cubicBezTo>
                      <a:lnTo>
                        <a:pt x="-1900" y="53511"/>
                      </a:lnTo>
                      <a:cubicBezTo>
                        <a:pt x="-637" y="22423"/>
                        <a:pt x="25570" y="-1751"/>
                        <a:pt x="56658" y="-489"/>
                      </a:cubicBezTo>
                      <a:cubicBezTo>
                        <a:pt x="87747" y="774"/>
                        <a:pt x="111921" y="26981"/>
                        <a:pt x="110659" y="58069"/>
                      </a:cubicBezTo>
                      <a:cubicBezTo>
                        <a:pt x="109442" y="88249"/>
                        <a:pt x="84637" y="112085"/>
                        <a:pt x="54426" y="112116"/>
                      </a:cubicBezTo>
                      <a:close/>
                      <a:moveTo>
                        <a:pt x="4752" y="53696"/>
                      </a:moveTo>
                      <a:cubicBezTo>
                        <a:pt x="3644" y="81104"/>
                        <a:pt x="24955" y="104217"/>
                        <a:pt x="52362" y="105325"/>
                      </a:cubicBezTo>
                      <a:cubicBezTo>
                        <a:pt x="79771" y="106434"/>
                        <a:pt x="102883" y="85108"/>
                        <a:pt x="103991" y="57715"/>
                      </a:cubicBezTo>
                      <a:cubicBezTo>
                        <a:pt x="105100" y="30307"/>
                        <a:pt x="83790" y="7210"/>
                        <a:pt x="56397" y="6086"/>
                      </a:cubicBezTo>
                      <a:cubicBezTo>
                        <a:pt x="29219" y="4762"/>
                        <a:pt x="6108" y="25718"/>
                        <a:pt x="4783" y="52911"/>
                      </a:cubicBezTo>
                      <a:cubicBezTo>
                        <a:pt x="4768" y="53173"/>
                        <a:pt x="4768" y="53435"/>
                        <a:pt x="4752" y="5369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8" name="爱设计-8-65">
                  <a:extLst>
                    <a:ext uri="{FF2B5EF4-FFF2-40B4-BE49-F238E27FC236}">
                      <a16:creationId xmlns:a16="http://schemas.microsoft.com/office/drawing/2014/main" id="{ED21BBAB-301C-7C63-4F7C-394C05F3570E}"/>
                    </a:ext>
                  </a:extLst>
                </p:cNvPr>
                <p:cNvSpPr/>
                <p:nvPr/>
              </p:nvSpPr>
              <p:spPr>
                <a:xfrm>
                  <a:off x="1384518" y="3371415"/>
                  <a:ext cx="137085" cy="137055"/>
                </a:xfrm>
                <a:custGeom>
                  <a:avLst/>
                  <a:gdLst>
                    <a:gd name="connsiteX0" fmla="*/ 68009 w 137085"/>
                    <a:gd name="connsiteY0" fmla="*/ 136520 h 137055"/>
                    <a:gd name="connsiteX1" fmla="*/ 65191 w 137085"/>
                    <a:gd name="connsiteY1" fmla="*/ 136520 h 137055"/>
                    <a:gd name="connsiteX2" fmla="*/ -1928 w 137085"/>
                    <a:gd name="connsiteY2" fmla="*/ 66583 h 137055"/>
                    <a:gd name="connsiteX3" fmla="*/ 68009 w 137085"/>
                    <a:gd name="connsiteY3" fmla="*/ -521 h 137055"/>
                    <a:gd name="connsiteX4" fmla="*/ 135128 w 137085"/>
                    <a:gd name="connsiteY4" fmla="*/ 69401 h 137055"/>
                    <a:gd name="connsiteX5" fmla="*/ 68009 w 137085"/>
                    <a:gd name="connsiteY5" fmla="*/ 136520 h 137055"/>
                    <a:gd name="connsiteX6" fmla="*/ 67886 w 137085"/>
                    <a:gd name="connsiteY6" fmla="*/ 7286 h 137055"/>
                    <a:gd name="connsiteX7" fmla="*/ 8142 w 137085"/>
                    <a:gd name="connsiteY7" fmla="*/ 69570 h 137055"/>
                    <a:gd name="connsiteX8" fmla="*/ 70426 w 137085"/>
                    <a:gd name="connsiteY8" fmla="*/ 129298 h 137055"/>
                    <a:gd name="connsiteX9" fmla="*/ 130170 w 137085"/>
                    <a:gd name="connsiteY9" fmla="*/ 67029 h 137055"/>
                    <a:gd name="connsiteX10" fmla="*/ 70426 w 137085"/>
                    <a:gd name="connsiteY10" fmla="*/ 7286 h 137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7085" h="137055">
                      <a:moveTo>
                        <a:pt x="68009" y="136520"/>
                      </a:moveTo>
                      <a:lnTo>
                        <a:pt x="65191" y="136520"/>
                      </a:lnTo>
                      <a:cubicBezTo>
                        <a:pt x="27343" y="135735"/>
                        <a:pt x="-2698" y="104431"/>
                        <a:pt x="-1928" y="66583"/>
                      </a:cubicBezTo>
                      <a:cubicBezTo>
                        <a:pt x="-1143" y="28750"/>
                        <a:pt x="30161" y="-1306"/>
                        <a:pt x="68009" y="-521"/>
                      </a:cubicBezTo>
                      <a:cubicBezTo>
                        <a:pt x="105857" y="249"/>
                        <a:pt x="135898" y="31568"/>
                        <a:pt x="135128" y="69401"/>
                      </a:cubicBezTo>
                      <a:cubicBezTo>
                        <a:pt x="134358" y="106155"/>
                        <a:pt x="104764" y="135765"/>
                        <a:pt x="68009" y="136520"/>
                      </a:cubicBezTo>
                      <a:close/>
                      <a:moveTo>
                        <a:pt x="67886" y="7286"/>
                      </a:moveTo>
                      <a:cubicBezTo>
                        <a:pt x="34195" y="7994"/>
                        <a:pt x="7449" y="35864"/>
                        <a:pt x="8142" y="69570"/>
                      </a:cubicBezTo>
                      <a:cubicBezTo>
                        <a:pt x="8850" y="103261"/>
                        <a:pt x="36736" y="130007"/>
                        <a:pt x="70426" y="129298"/>
                      </a:cubicBezTo>
                      <a:cubicBezTo>
                        <a:pt x="104117" y="128605"/>
                        <a:pt x="130863" y="100720"/>
                        <a:pt x="130170" y="67029"/>
                      </a:cubicBezTo>
                      <a:cubicBezTo>
                        <a:pt x="129477" y="34324"/>
                        <a:pt x="103131" y="7963"/>
                        <a:pt x="70426" y="728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爱设计-8-66">
                  <a:extLst>
                    <a:ext uri="{FF2B5EF4-FFF2-40B4-BE49-F238E27FC236}">
                      <a16:creationId xmlns:a16="http://schemas.microsoft.com/office/drawing/2014/main" id="{894E97CB-8D5C-1EF9-F6BE-BC2AB0745981}"/>
                    </a:ext>
                  </a:extLst>
                </p:cNvPr>
                <p:cNvSpPr/>
                <p:nvPr/>
              </p:nvSpPr>
              <p:spPr>
                <a:xfrm>
                  <a:off x="1807025" y="3349652"/>
                  <a:ext cx="64161" cy="120078"/>
                </a:xfrm>
                <a:custGeom>
                  <a:avLst/>
                  <a:gdLst>
                    <a:gd name="connsiteX0" fmla="*/ 1407 w 64161"/>
                    <a:gd name="connsiteY0" fmla="*/ 119542 h 120078"/>
                    <a:gd name="connsiteX1" fmla="*/ -132 w 64161"/>
                    <a:gd name="connsiteY1" fmla="*/ 119173 h 120078"/>
                    <a:gd name="connsiteX2" fmla="*/ -1580 w 64161"/>
                    <a:gd name="connsiteY2" fmla="*/ 114707 h 120078"/>
                    <a:gd name="connsiteX3" fmla="*/ 55900 w 64161"/>
                    <a:gd name="connsiteY3" fmla="*/ 1272 h 120078"/>
                    <a:gd name="connsiteX4" fmla="*/ 60412 w 64161"/>
                    <a:gd name="connsiteY4" fmla="*/ -160 h 120078"/>
                    <a:gd name="connsiteX5" fmla="*/ 61844 w 64161"/>
                    <a:gd name="connsiteY5" fmla="*/ 4351 h 120078"/>
                    <a:gd name="connsiteX6" fmla="*/ 4348 w 64161"/>
                    <a:gd name="connsiteY6" fmla="*/ 117802 h 120078"/>
                    <a:gd name="connsiteX7" fmla="*/ 1407 w 64161"/>
                    <a:gd name="connsiteY7" fmla="*/ 119542 h 1200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4161" h="120078">
                      <a:moveTo>
                        <a:pt x="1407" y="119542"/>
                      </a:moveTo>
                      <a:cubicBezTo>
                        <a:pt x="868" y="119542"/>
                        <a:pt x="345" y="119419"/>
                        <a:pt x="-132" y="119173"/>
                      </a:cubicBezTo>
                      <a:cubicBezTo>
                        <a:pt x="-1765" y="118341"/>
                        <a:pt x="-2411" y="116340"/>
                        <a:pt x="-1580" y="114707"/>
                      </a:cubicBezTo>
                      <a:cubicBezTo>
                        <a:pt x="18884" y="74673"/>
                        <a:pt x="55531" y="1995"/>
                        <a:pt x="55900" y="1272"/>
                      </a:cubicBezTo>
                      <a:cubicBezTo>
                        <a:pt x="56747" y="-376"/>
                        <a:pt x="58764" y="-1007"/>
                        <a:pt x="60412" y="-160"/>
                      </a:cubicBezTo>
                      <a:cubicBezTo>
                        <a:pt x="62059" y="686"/>
                        <a:pt x="62690" y="2704"/>
                        <a:pt x="61844" y="4351"/>
                      </a:cubicBezTo>
                      <a:cubicBezTo>
                        <a:pt x="61474" y="5075"/>
                        <a:pt x="24889" y="77691"/>
                        <a:pt x="4348" y="117802"/>
                      </a:cubicBezTo>
                      <a:cubicBezTo>
                        <a:pt x="3763" y="118880"/>
                        <a:pt x="2639" y="119542"/>
                        <a:pt x="1407" y="11954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爱设计-8-67">
                  <a:extLst>
                    <a:ext uri="{FF2B5EF4-FFF2-40B4-BE49-F238E27FC236}">
                      <a16:creationId xmlns:a16="http://schemas.microsoft.com/office/drawing/2014/main" id="{76ED3E18-474D-1C80-7D20-28BFC76713ED}"/>
                    </a:ext>
                  </a:extLst>
                </p:cNvPr>
                <p:cNvSpPr/>
                <p:nvPr/>
              </p:nvSpPr>
              <p:spPr>
                <a:xfrm>
                  <a:off x="1511438" y="3459991"/>
                  <a:ext cx="186577" cy="58380"/>
                </a:xfrm>
                <a:custGeom>
                  <a:avLst/>
                  <a:gdLst>
                    <a:gd name="connsiteX0" fmla="*/ 181279 w 186577"/>
                    <a:gd name="connsiteY0" fmla="*/ 57845 h 58380"/>
                    <a:gd name="connsiteX1" fmla="*/ 180371 w 186577"/>
                    <a:gd name="connsiteY1" fmla="*/ 57706 h 58380"/>
                    <a:gd name="connsiteX2" fmla="*/ 585 w 186577"/>
                    <a:gd name="connsiteY2" fmla="*/ 6016 h 58380"/>
                    <a:gd name="connsiteX3" fmla="*/ -1848 w 186577"/>
                    <a:gd name="connsiteY3" fmla="*/ 1981 h 58380"/>
                    <a:gd name="connsiteX4" fmla="*/ 2186 w 186577"/>
                    <a:gd name="connsiteY4" fmla="*/ -436 h 58380"/>
                    <a:gd name="connsiteX5" fmla="*/ 2418 w 186577"/>
                    <a:gd name="connsiteY5" fmla="*/ -375 h 58380"/>
                    <a:gd name="connsiteX6" fmla="*/ 182203 w 186577"/>
                    <a:gd name="connsiteY6" fmla="*/ 51316 h 58380"/>
                    <a:gd name="connsiteX7" fmla="*/ 184512 w 186577"/>
                    <a:gd name="connsiteY7" fmla="*/ 55412 h 58380"/>
                    <a:gd name="connsiteX8" fmla="*/ 181279 w 186577"/>
                    <a:gd name="connsiteY8" fmla="*/ 57845 h 583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6577" h="58380">
                      <a:moveTo>
                        <a:pt x="181279" y="57845"/>
                      </a:moveTo>
                      <a:cubicBezTo>
                        <a:pt x="180971" y="57845"/>
                        <a:pt x="180663" y="57799"/>
                        <a:pt x="180371" y="57706"/>
                      </a:cubicBezTo>
                      <a:lnTo>
                        <a:pt x="585" y="6016"/>
                      </a:lnTo>
                      <a:cubicBezTo>
                        <a:pt x="-1201" y="5569"/>
                        <a:pt x="-2279" y="3768"/>
                        <a:pt x="-1848" y="1981"/>
                      </a:cubicBezTo>
                      <a:cubicBezTo>
                        <a:pt x="-1401" y="211"/>
                        <a:pt x="400" y="-883"/>
                        <a:pt x="2186" y="-436"/>
                      </a:cubicBezTo>
                      <a:cubicBezTo>
                        <a:pt x="2263" y="-421"/>
                        <a:pt x="2341" y="-405"/>
                        <a:pt x="2418" y="-375"/>
                      </a:cubicBezTo>
                      <a:lnTo>
                        <a:pt x="182203" y="51316"/>
                      </a:lnTo>
                      <a:cubicBezTo>
                        <a:pt x="183973" y="51809"/>
                        <a:pt x="185005" y="53641"/>
                        <a:pt x="184512" y="55412"/>
                      </a:cubicBezTo>
                      <a:cubicBezTo>
                        <a:pt x="184112" y="56859"/>
                        <a:pt x="182788" y="57860"/>
                        <a:pt x="181279" y="5784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爱设计-8-68">
                  <a:extLst>
                    <a:ext uri="{FF2B5EF4-FFF2-40B4-BE49-F238E27FC236}">
                      <a16:creationId xmlns:a16="http://schemas.microsoft.com/office/drawing/2014/main" id="{7665707D-E1AF-57F2-9FF3-122F669D876F}"/>
                    </a:ext>
                  </a:extLst>
                </p:cNvPr>
                <p:cNvSpPr/>
                <p:nvPr/>
              </p:nvSpPr>
              <p:spPr>
                <a:xfrm>
                  <a:off x="1607569" y="3584776"/>
                  <a:ext cx="112811" cy="107991"/>
                </a:xfrm>
                <a:custGeom>
                  <a:avLst/>
                  <a:gdLst>
                    <a:gd name="connsiteX0" fmla="*/ 1384 w 112811"/>
                    <a:gd name="connsiteY0" fmla="*/ 107455 h 107991"/>
                    <a:gd name="connsiteX1" fmla="*/ -1943 w 112811"/>
                    <a:gd name="connsiteY1" fmla="*/ 104129 h 107991"/>
                    <a:gd name="connsiteX2" fmla="*/ -911 w 112811"/>
                    <a:gd name="connsiteY2" fmla="*/ 101728 h 107991"/>
                    <a:gd name="connsiteX3" fmla="*/ 105227 w 112811"/>
                    <a:gd name="connsiteY3" fmla="*/ 394 h 107991"/>
                    <a:gd name="connsiteX4" fmla="*/ 109938 w 112811"/>
                    <a:gd name="connsiteY4" fmla="*/ 487 h 107991"/>
                    <a:gd name="connsiteX5" fmla="*/ 109846 w 112811"/>
                    <a:gd name="connsiteY5" fmla="*/ 5198 h 107991"/>
                    <a:gd name="connsiteX6" fmla="*/ 3709 w 112811"/>
                    <a:gd name="connsiteY6" fmla="*/ 106547 h 107991"/>
                    <a:gd name="connsiteX7" fmla="*/ 1384 w 112811"/>
                    <a:gd name="connsiteY7" fmla="*/ 107455 h 107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811" h="107991">
                      <a:moveTo>
                        <a:pt x="1384" y="107455"/>
                      </a:moveTo>
                      <a:cubicBezTo>
                        <a:pt x="-449" y="107455"/>
                        <a:pt x="-1943" y="105962"/>
                        <a:pt x="-1943" y="104129"/>
                      </a:cubicBezTo>
                      <a:cubicBezTo>
                        <a:pt x="-1927" y="103221"/>
                        <a:pt x="-1558" y="102359"/>
                        <a:pt x="-911" y="101728"/>
                      </a:cubicBezTo>
                      <a:lnTo>
                        <a:pt x="105227" y="394"/>
                      </a:lnTo>
                      <a:cubicBezTo>
                        <a:pt x="106551" y="-884"/>
                        <a:pt x="108660" y="-837"/>
                        <a:pt x="109938" y="487"/>
                      </a:cubicBezTo>
                      <a:cubicBezTo>
                        <a:pt x="111216" y="1811"/>
                        <a:pt x="111170" y="3920"/>
                        <a:pt x="109846" y="5198"/>
                      </a:cubicBezTo>
                      <a:lnTo>
                        <a:pt x="3709" y="106547"/>
                      </a:lnTo>
                      <a:cubicBezTo>
                        <a:pt x="3077" y="107148"/>
                        <a:pt x="2246" y="107471"/>
                        <a:pt x="1384" y="107455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爱设计-8-69">
                  <a:extLst>
                    <a:ext uri="{FF2B5EF4-FFF2-40B4-BE49-F238E27FC236}">
                      <a16:creationId xmlns:a16="http://schemas.microsoft.com/office/drawing/2014/main" id="{0444FABE-BA53-88C9-8D4B-754C8DFFBBB4}"/>
                    </a:ext>
                  </a:extLst>
                </p:cNvPr>
                <p:cNvSpPr/>
                <p:nvPr/>
              </p:nvSpPr>
              <p:spPr>
                <a:xfrm rot="-2700000">
                  <a:off x="1477091" y="3632511"/>
                  <a:ext cx="186129" cy="186129"/>
                </a:xfrm>
                <a:custGeom>
                  <a:avLst/>
                  <a:gdLst>
                    <a:gd name="connsiteX0" fmla="*/ 184187 w 186129"/>
                    <a:gd name="connsiteY0" fmla="*/ 92529 h 186129"/>
                    <a:gd name="connsiteX1" fmla="*/ 91122 w 186129"/>
                    <a:gd name="connsiteY1" fmla="*/ 185593 h 186129"/>
                    <a:gd name="connsiteX2" fmla="*/ -1942 w 186129"/>
                    <a:gd name="connsiteY2" fmla="*/ 92529 h 186129"/>
                    <a:gd name="connsiteX3" fmla="*/ 91122 w 186129"/>
                    <a:gd name="connsiteY3" fmla="*/ -536 h 186129"/>
                    <a:gd name="connsiteX4" fmla="*/ 184187 w 186129"/>
                    <a:gd name="connsiteY4" fmla="*/ 92529 h 186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6129" h="186129">
                      <a:moveTo>
                        <a:pt x="184187" y="92529"/>
                      </a:moveTo>
                      <a:cubicBezTo>
                        <a:pt x="184187" y="143927"/>
                        <a:pt x="142520" y="185593"/>
                        <a:pt x="91122" y="185593"/>
                      </a:cubicBezTo>
                      <a:cubicBezTo>
                        <a:pt x="39724" y="185593"/>
                        <a:pt x="-1942" y="143927"/>
                        <a:pt x="-1942" y="92529"/>
                      </a:cubicBezTo>
                      <a:cubicBezTo>
                        <a:pt x="-1942" y="41130"/>
                        <a:pt x="39724" y="-536"/>
                        <a:pt x="91122" y="-536"/>
                      </a:cubicBezTo>
                      <a:cubicBezTo>
                        <a:pt x="142520" y="-536"/>
                        <a:pt x="184187" y="41131"/>
                        <a:pt x="184187" y="92529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3" name="爱设计-8-70">
                  <a:extLst>
                    <a:ext uri="{FF2B5EF4-FFF2-40B4-BE49-F238E27FC236}">
                      <a16:creationId xmlns:a16="http://schemas.microsoft.com/office/drawing/2014/main" id="{B3B3D172-D3DC-FC56-9E60-8C9273B24FFF}"/>
                    </a:ext>
                  </a:extLst>
                </p:cNvPr>
                <p:cNvSpPr/>
                <p:nvPr/>
              </p:nvSpPr>
              <p:spPr>
                <a:xfrm>
                  <a:off x="1474807" y="3630666"/>
                  <a:ext cx="191306" cy="191305"/>
                </a:xfrm>
                <a:custGeom>
                  <a:avLst/>
                  <a:gdLst>
                    <a:gd name="connsiteX0" fmla="*/ 93526 w 191306"/>
                    <a:gd name="connsiteY0" fmla="*/ 190769 h 191305"/>
                    <a:gd name="connsiteX1" fmla="*/ 89507 w 191306"/>
                    <a:gd name="connsiteY1" fmla="*/ 190676 h 191305"/>
                    <a:gd name="connsiteX2" fmla="*/ -1848 w 191306"/>
                    <a:gd name="connsiteY2" fmla="*/ 90914 h 191305"/>
                    <a:gd name="connsiteX3" fmla="*/ 97915 w 191306"/>
                    <a:gd name="connsiteY3" fmla="*/ -442 h 191305"/>
                    <a:gd name="connsiteX4" fmla="*/ 189270 w 191306"/>
                    <a:gd name="connsiteY4" fmla="*/ 99321 h 191305"/>
                    <a:gd name="connsiteX5" fmla="*/ 93526 w 191306"/>
                    <a:gd name="connsiteY5" fmla="*/ 190769 h 191305"/>
                    <a:gd name="connsiteX6" fmla="*/ 93388 w 191306"/>
                    <a:gd name="connsiteY6" fmla="*/ 4624 h 191305"/>
                    <a:gd name="connsiteX7" fmla="*/ 3757 w 191306"/>
                    <a:gd name="connsiteY7" fmla="*/ 90729 h 191305"/>
                    <a:gd name="connsiteX8" fmla="*/ 3757 w 191306"/>
                    <a:gd name="connsiteY8" fmla="*/ 90729 h 191305"/>
                    <a:gd name="connsiteX9" fmla="*/ 89784 w 191306"/>
                    <a:gd name="connsiteY9" fmla="*/ 184025 h 191305"/>
                    <a:gd name="connsiteX10" fmla="*/ 183080 w 191306"/>
                    <a:gd name="connsiteY10" fmla="*/ 97997 h 191305"/>
                    <a:gd name="connsiteX11" fmla="*/ 97068 w 191306"/>
                    <a:gd name="connsiteY11" fmla="*/ 4701 h 191305"/>
                    <a:gd name="connsiteX12" fmla="*/ 93388 w 191306"/>
                    <a:gd name="connsiteY12" fmla="*/ 4624 h 191305"/>
                    <a:gd name="connsiteX13" fmla="*/ 431 w 191306"/>
                    <a:gd name="connsiteY13" fmla="*/ 90590 h 191305"/>
                    <a:gd name="connsiteX14" fmla="*/ 431 w 191306"/>
                    <a:gd name="connsiteY14" fmla="*/ 90590 h 191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1306" h="191305">
                      <a:moveTo>
                        <a:pt x="93526" y="190769"/>
                      </a:moveTo>
                      <a:cubicBezTo>
                        <a:pt x="92187" y="190769"/>
                        <a:pt x="90847" y="190738"/>
                        <a:pt x="89507" y="190676"/>
                      </a:cubicBezTo>
                      <a:cubicBezTo>
                        <a:pt x="36739" y="188351"/>
                        <a:pt x="-4173" y="143682"/>
                        <a:pt x="-1848" y="90914"/>
                      </a:cubicBezTo>
                      <a:cubicBezTo>
                        <a:pt x="477" y="38130"/>
                        <a:pt x="45146" y="-2767"/>
                        <a:pt x="97915" y="-442"/>
                      </a:cubicBezTo>
                      <a:cubicBezTo>
                        <a:pt x="150698" y="1884"/>
                        <a:pt x="191595" y="46553"/>
                        <a:pt x="189270" y="99321"/>
                      </a:cubicBezTo>
                      <a:cubicBezTo>
                        <a:pt x="187022" y="150534"/>
                        <a:pt x="144785" y="190877"/>
                        <a:pt x="93526" y="190769"/>
                      </a:cubicBezTo>
                      <a:close/>
                      <a:moveTo>
                        <a:pt x="93388" y="4624"/>
                      </a:moveTo>
                      <a:cubicBezTo>
                        <a:pt x="45285" y="4701"/>
                        <a:pt x="5774" y="42657"/>
                        <a:pt x="3757" y="90729"/>
                      </a:cubicBezTo>
                      <a:lnTo>
                        <a:pt x="3757" y="90729"/>
                      </a:lnTo>
                      <a:cubicBezTo>
                        <a:pt x="1755" y="140248"/>
                        <a:pt x="40265" y="182023"/>
                        <a:pt x="89784" y="184025"/>
                      </a:cubicBezTo>
                      <a:cubicBezTo>
                        <a:pt x="139304" y="186042"/>
                        <a:pt x="181078" y="147516"/>
                        <a:pt x="183080" y="97997"/>
                      </a:cubicBezTo>
                      <a:cubicBezTo>
                        <a:pt x="185097" y="48493"/>
                        <a:pt x="146587" y="6718"/>
                        <a:pt x="97068" y="4701"/>
                      </a:cubicBezTo>
                      <a:cubicBezTo>
                        <a:pt x="95836" y="4655"/>
                        <a:pt x="94604" y="4624"/>
                        <a:pt x="93388" y="4624"/>
                      </a:cubicBezTo>
                      <a:close/>
                      <a:moveTo>
                        <a:pt x="431" y="90590"/>
                      </a:moveTo>
                      <a:lnTo>
                        <a:pt x="431" y="90590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4" name="爱设计-8-71">
                  <a:extLst>
                    <a:ext uri="{FF2B5EF4-FFF2-40B4-BE49-F238E27FC236}">
                      <a16:creationId xmlns:a16="http://schemas.microsoft.com/office/drawing/2014/main" id="{78B4A1B3-F79F-F879-3A53-41148A8A7A49}"/>
                    </a:ext>
                  </a:extLst>
                </p:cNvPr>
                <p:cNvSpPr/>
                <p:nvPr/>
              </p:nvSpPr>
              <p:spPr>
                <a:xfrm>
                  <a:off x="1719980" y="2038557"/>
                  <a:ext cx="370316" cy="316129"/>
                </a:xfrm>
                <a:custGeom>
                  <a:avLst/>
                  <a:gdLst>
                    <a:gd name="connsiteX0" fmla="*/ 134091 w 370316"/>
                    <a:gd name="connsiteY0" fmla="*/ 154188 h 316129"/>
                    <a:gd name="connsiteX1" fmla="*/ 157281 w 370316"/>
                    <a:gd name="connsiteY1" fmla="*/ 314125 h 316129"/>
                    <a:gd name="connsiteX2" fmla="*/ 159159 w 370316"/>
                    <a:gd name="connsiteY2" fmla="*/ 315580 h 316129"/>
                    <a:gd name="connsiteX3" fmla="*/ 160360 w 370316"/>
                    <a:gd name="connsiteY3" fmla="*/ 314818 h 316129"/>
                    <a:gd name="connsiteX4" fmla="*/ 368077 w 370316"/>
                    <a:gd name="connsiteY4" fmla="*/ 2118 h 316129"/>
                    <a:gd name="connsiteX5" fmla="*/ 367646 w 370316"/>
                    <a:gd name="connsiteY5" fmla="*/ -237 h 316129"/>
                    <a:gd name="connsiteX6" fmla="*/ 366414 w 370316"/>
                    <a:gd name="connsiteY6" fmla="*/ -514 h 316129"/>
                    <a:gd name="connsiteX7" fmla="*/ -624 w 370316"/>
                    <a:gd name="connsiteY7" fmla="*/ 62617 h 316129"/>
                    <a:gd name="connsiteX8" fmla="*/ -1903 w 370316"/>
                    <a:gd name="connsiteY8" fmla="*/ 64612 h 316129"/>
                    <a:gd name="connsiteX9" fmla="*/ -1133 w 370316"/>
                    <a:gd name="connsiteY9" fmla="*/ 65696 h 316129"/>
                    <a:gd name="connsiteX10" fmla="*/ 133260 w 370316"/>
                    <a:gd name="connsiteY10" fmla="*/ 152894 h 316129"/>
                    <a:gd name="connsiteX11" fmla="*/ 134091 w 370316"/>
                    <a:gd name="connsiteY11" fmla="*/ 154188 h 3161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70316" h="316129">
                      <a:moveTo>
                        <a:pt x="134091" y="154188"/>
                      </a:moveTo>
                      <a:lnTo>
                        <a:pt x="157281" y="314125"/>
                      </a:lnTo>
                      <a:cubicBezTo>
                        <a:pt x="157403" y="315044"/>
                        <a:pt x="158235" y="315695"/>
                        <a:pt x="159159" y="315580"/>
                      </a:cubicBezTo>
                      <a:cubicBezTo>
                        <a:pt x="159652" y="315517"/>
                        <a:pt x="160098" y="315238"/>
                        <a:pt x="160360" y="314818"/>
                      </a:cubicBezTo>
                      <a:lnTo>
                        <a:pt x="368077" y="2118"/>
                      </a:lnTo>
                      <a:cubicBezTo>
                        <a:pt x="368600" y="1349"/>
                        <a:pt x="368415" y="294"/>
                        <a:pt x="367646" y="-237"/>
                      </a:cubicBezTo>
                      <a:cubicBezTo>
                        <a:pt x="367276" y="-484"/>
                        <a:pt x="366845" y="-584"/>
                        <a:pt x="366414" y="-514"/>
                      </a:cubicBezTo>
                      <a:lnTo>
                        <a:pt x="-624" y="62617"/>
                      </a:lnTo>
                      <a:cubicBezTo>
                        <a:pt x="-1533" y="62812"/>
                        <a:pt x="-2103" y="63707"/>
                        <a:pt x="-1903" y="64612"/>
                      </a:cubicBezTo>
                      <a:cubicBezTo>
                        <a:pt x="-1810" y="65065"/>
                        <a:pt x="-1533" y="65457"/>
                        <a:pt x="-1133" y="65696"/>
                      </a:cubicBezTo>
                      <a:lnTo>
                        <a:pt x="133260" y="152894"/>
                      </a:lnTo>
                      <a:cubicBezTo>
                        <a:pt x="133737" y="153159"/>
                        <a:pt x="134045" y="153644"/>
                        <a:pt x="134091" y="154188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爱设计-8-72">
                  <a:extLst>
                    <a:ext uri="{FF2B5EF4-FFF2-40B4-BE49-F238E27FC236}">
                      <a16:creationId xmlns:a16="http://schemas.microsoft.com/office/drawing/2014/main" id="{B6597145-CF92-2EB9-01BB-237F7290037A}"/>
                    </a:ext>
                  </a:extLst>
                </p:cNvPr>
                <p:cNvSpPr/>
                <p:nvPr/>
              </p:nvSpPr>
              <p:spPr>
                <a:xfrm>
                  <a:off x="1720744" y="2045338"/>
                  <a:ext cx="367084" cy="87598"/>
                </a:xfrm>
                <a:custGeom>
                  <a:avLst/>
                  <a:gdLst>
                    <a:gd name="connsiteX0" fmla="*/ 46024 w 367084"/>
                    <a:gd name="connsiteY0" fmla="*/ 87598 h 87598"/>
                    <a:gd name="connsiteX1" fmla="*/ 367084 w 367084"/>
                    <a:gd name="connsiteY1" fmla="*/ 0 h 87598"/>
                    <a:gd name="connsiteX2" fmla="*/ 0 w 367084"/>
                    <a:gd name="connsiteY2" fmla="*/ 59559 h 87598"/>
                    <a:gd name="connsiteX3" fmla="*/ 46024 w 367084"/>
                    <a:gd name="connsiteY3" fmla="*/ 87598 h 875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7084" h="87598">
                      <a:moveTo>
                        <a:pt x="46024" y="87598"/>
                      </a:moveTo>
                      <a:lnTo>
                        <a:pt x="367084" y="0"/>
                      </a:lnTo>
                      <a:lnTo>
                        <a:pt x="0" y="59559"/>
                      </a:lnTo>
                      <a:lnTo>
                        <a:pt x="46024" y="8759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爱设计-8-73">
                  <a:extLst>
                    <a:ext uri="{FF2B5EF4-FFF2-40B4-BE49-F238E27FC236}">
                      <a16:creationId xmlns:a16="http://schemas.microsoft.com/office/drawing/2014/main" id="{7E58E7DB-8C16-04E1-91B9-1AFB792A2A45}"/>
                    </a:ext>
                  </a:extLst>
                </p:cNvPr>
                <p:cNvSpPr/>
                <p:nvPr/>
              </p:nvSpPr>
              <p:spPr>
                <a:xfrm>
                  <a:off x="1716130" y="2034899"/>
                  <a:ext cx="377768" cy="323399"/>
                </a:xfrm>
                <a:custGeom>
                  <a:avLst/>
                  <a:gdLst>
                    <a:gd name="connsiteX0" fmla="*/ 162793 w 377768"/>
                    <a:gd name="connsiteY0" fmla="*/ 322864 h 323399"/>
                    <a:gd name="connsiteX1" fmla="*/ 161623 w 377768"/>
                    <a:gd name="connsiteY1" fmla="*/ 322725 h 323399"/>
                    <a:gd name="connsiteX2" fmla="*/ 157511 w 377768"/>
                    <a:gd name="connsiteY2" fmla="*/ 318399 h 323399"/>
                    <a:gd name="connsiteX3" fmla="*/ 134415 w 377768"/>
                    <a:gd name="connsiteY3" fmla="*/ 159324 h 323399"/>
                    <a:gd name="connsiteX4" fmla="*/ 746 w 377768"/>
                    <a:gd name="connsiteY4" fmla="*/ 72603 h 323399"/>
                    <a:gd name="connsiteX5" fmla="*/ -1225 w 377768"/>
                    <a:gd name="connsiteY5" fmla="*/ 65286 h 323399"/>
                    <a:gd name="connsiteX6" fmla="*/ 2548 w 377768"/>
                    <a:gd name="connsiteY6" fmla="*/ 62671 h 323399"/>
                    <a:gd name="connsiteX7" fmla="*/ 369570 w 377768"/>
                    <a:gd name="connsiteY7" fmla="*/ -460 h 323399"/>
                    <a:gd name="connsiteX8" fmla="*/ 375745 w 377768"/>
                    <a:gd name="connsiteY8" fmla="*/ 3928 h 323399"/>
                    <a:gd name="connsiteX9" fmla="*/ 374852 w 377768"/>
                    <a:gd name="connsiteY9" fmla="*/ 7901 h 323399"/>
                    <a:gd name="connsiteX10" fmla="*/ 321699 w 377768"/>
                    <a:gd name="connsiteY10" fmla="*/ 87970 h 323399"/>
                    <a:gd name="connsiteX11" fmla="*/ 316602 w 377768"/>
                    <a:gd name="connsiteY11" fmla="*/ 89025 h 323399"/>
                    <a:gd name="connsiteX12" fmla="*/ 315540 w 377768"/>
                    <a:gd name="connsiteY12" fmla="*/ 83920 h 323399"/>
                    <a:gd name="connsiteX13" fmla="*/ 366214 w 377768"/>
                    <a:gd name="connsiteY13" fmla="*/ 7624 h 323399"/>
                    <a:gd name="connsiteX14" fmla="*/ 8738 w 377768"/>
                    <a:gd name="connsiteY14" fmla="*/ 69138 h 323399"/>
                    <a:gd name="connsiteX15" fmla="*/ 138896 w 377768"/>
                    <a:gd name="connsiteY15" fmla="*/ 153580 h 323399"/>
                    <a:gd name="connsiteX16" fmla="*/ 141498 w 377768"/>
                    <a:gd name="connsiteY16" fmla="*/ 157306 h 323399"/>
                    <a:gd name="connsiteX17" fmla="*/ 163932 w 377768"/>
                    <a:gd name="connsiteY17" fmla="*/ 312147 h 323399"/>
                    <a:gd name="connsiteX18" fmla="*/ 255411 w 377768"/>
                    <a:gd name="connsiteY18" fmla="*/ 174429 h 323399"/>
                    <a:gd name="connsiteX19" fmla="*/ 260523 w 377768"/>
                    <a:gd name="connsiteY19" fmla="*/ 173382 h 323399"/>
                    <a:gd name="connsiteX20" fmla="*/ 261570 w 377768"/>
                    <a:gd name="connsiteY20" fmla="*/ 178494 h 323399"/>
                    <a:gd name="connsiteX21" fmla="*/ 167197 w 377768"/>
                    <a:gd name="connsiteY21" fmla="*/ 320570 h 323399"/>
                    <a:gd name="connsiteX22" fmla="*/ 162793 w 377768"/>
                    <a:gd name="connsiteY22" fmla="*/ 322864 h 323399"/>
                    <a:gd name="connsiteX23" fmla="*/ 3825 w 377768"/>
                    <a:gd name="connsiteY23" fmla="*/ 69924 h 323399"/>
                    <a:gd name="connsiteX24" fmla="*/ 3825 w 377768"/>
                    <a:gd name="connsiteY24" fmla="*/ 69924 h 323399"/>
                    <a:gd name="connsiteX25" fmla="*/ 368754 w 377768"/>
                    <a:gd name="connsiteY25" fmla="*/ 3713 h 323399"/>
                    <a:gd name="connsiteX26" fmla="*/ 368754 w 377768"/>
                    <a:gd name="connsiteY26" fmla="*/ 3713 h 3233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77768" h="323399">
                      <a:moveTo>
                        <a:pt x="162793" y="322864"/>
                      </a:moveTo>
                      <a:cubicBezTo>
                        <a:pt x="162393" y="322864"/>
                        <a:pt x="162008" y="322816"/>
                        <a:pt x="161623" y="322725"/>
                      </a:cubicBezTo>
                      <a:cubicBezTo>
                        <a:pt x="159498" y="322254"/>
                        <a:pt x="157881" y="320543"/>
                        <a:pt x="157511" y="318399"/>
                      </a:cubicBezTo>
                      <a:lnTo>
                        <a:pt x="134415" y="159324"/>
                      </a:lnTo>
                      <a:lnTo>
                        <a:pt x="746" y="72603"/>
                      </a:lnTo>
                      <a:cubicBezTo>
                        <a:pt x="-1825" y="71126"/>
                        <a:pt x="-2703" y="67851"/>
                        <a:pt x="-1225" y="65286"/>
                      </a:cubicBezTo>
                      <a:cubicBezTo>
                        <a:pt x="-424" y="63892"/>
                        <a:pt x="962" y="62933"/>
                        <a:pt x="2548" y="62671"/>
                      </a:cubicBezTo>
                      <a:lnTo>
                        <a:pt x="369570" y="-460"/>
                      </a:lnTo>
                      <a:cubicBezTo>
                        <a:pt x="372481" y="-954"/>
                        <a:pt x="375252" y="1011"/>
                        <a:pt x="375745" y="3928"/>
                      </a:cubicBezTo>
                      <a:cubicBezTo>
                        <a:pt x="375991" y="5319"/>
                        <a:pt x="375668" y="6746"/>
                        <a:pt x="374852" y="7901"/>
                      </a:cubicBezTo>
                      <a:lnTo>
                        <a:pt x="321699" y="87970"/>
                      </a:lnTo>
                      <a:cubicBezTo>
                        <a:pt x="320575" y="89671"/>
                        <a:pt x="318296" y="90143"/>
                        <a:pt x="316602" y="89025"/>
                      </a:cubicBezTo>
                      <a:cubicBezTo>
                        <a:pt x="314893" y="87907"/>
                        <a:pt x="314415" y="85622"/>
                        <a:pt x="315540" y="83920"/>
                      </a:cubicBezTo>
                      <a:lnTo>
                        <a:pt x="366214" y="7624"/>
                      </a:lnTo>
                      <a:lnTo>
                        <a:pt x="8738" y="69138"/>
                      </a:lnTo>
                      <a:lnTo>
                        <a:pt x="138896" y="153580"/>
                      </a:lnTo>
                      <a:cubicBezTo>
                        <a:pt x="140266" y="154384"/>
                        <a:pt x="141221" y="155745"/>
                        <a:pt x="141498" y="157306"/>
                      </a:cubicBezTo>
                      <a:lnTo>
                        <a:pt x="163932" y="312147"/>
                      </a:lnTo>
                      <a:lnTo>
                        <a:pt x="255411" y="174429"/>
                      </a:lnTo>
                      <a:cubicBezTo>
                        <a:pt x="256535" y="172727"/>
                        <a:pt x="258829" y="172259"/>
                        <a:pt x="260523" y="173382"/>
                      </a:cubicBezTo>
                      <a:cubicBezTo>
                        <a:pt x="262217" y="174504"/>
                        <a:pt x="262694" y="176792"/>
                        <a:pt x="261570" y="178494"/>
                      </a:cubicBezTo>
                      <a:lnTo>
                        <a:pt x="167197" y="320570"/>
                      </a:lnTo>
                      <a:cubicBezTo>
                        <a:pt x="166180" y="322003"/>
                        <a:pt x="164548" y="322859"/>
                        <a:pt x="162793" y="322864"/>
                      </a:cubicBezTo>
                      <a:close/>
                      <a:moveTo>
                        <a:pt x="3825" y="69924"/>
                      </a:moveTo>
                      <a:lnTo>
                        <a:pt x="3825" y="69924"/>
                      </a:lnTo>
                      <a:close/>
                      <a:moveTo>
                        <a:pt x="368754" y="3713"/>
                      </a:moveTo>
                      <a:lnTo>
                        <a:pt x="368754" y="3713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爱设计-8-74">
                  <a:extLst>
                    <a:ext uri="{FF2B5EF4-FFF2-40B4-BE49-F238E27FC236}">
                      <a16:creationId xmlns:a16="http://schemas.microsoft.com/office/drawing/2014/main" id="{A17A9264-A6EF-D621-8BD3-1C9F180634F0}"/>
                    </a:ext>
                  </a:extLst>
                </p:cNvPr>
                <p:cNvSpPr/>
                <p:nvPr/>
              </p:nvSpPr>
              <p:spPr>
                <a:xfrm>
                  <a:off x="1852210" y="2102935"/>
                  <a:ext cx="142326" cy="93209"/>
                </a:xfrm>
                <a:custGeom>
                  <a:avLst/>
                  <a:gdLst>
                    <a:gd name="connsiteX0" fmla="*/ 1737 w 142326"/>
                    <a:gd name="connsiteY0" fmla="*/ 92674 h 93209"/>
                    <a:gd name="connsiteX1" fmla="*/ -1943 w 142326"/>
                    <a:gd name="connsiteY1" fmla="*/ 88989 h 93209"/>
                    <a:gd name="connsiteX2" fmla="*/ -249 w 142326"/>
                    <a:gd name="connsiteY2" fmla="*/ 85899 h 93209"/>
                    <a:gd name="connsiteX3" fmla="*/ 135083 w 142326"/>
                    <a:gd name="connsiteY3" fmla="*/ -160 h 93209"/>
                    <a:gd name="connsiteX4" fmla="*/ 140010 w 142326"/>
                    <a:gd name="connsiteY4" fmla="*/ 1526 h 93209"/>
                    <a:gd name="connsiteX5" fmla="*/ 139025 w 142326"/>
                    <a:gd name="connsiteY5" fmla="*/ 5999 h 93209"/>
                    <a:gd name="connsiteX6" fmla="*/ 3693 w 142326"/>
                    <a:gd name="connsiteY6" fmla="*/ 92073 h 93209"/>
                    <a:gd name="connsiteX7" fmla="*/ 1737 w 142326"/>
                    <a:gd name="connsiteY7" fmla="*/ 92674 h 93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42326" h="93209">
                      <a:moveTo>
                        <a:pt x="1737" y="92674"/>
                      </a:moveTo>
                      <a:cubicBezTo>
                        <a:pt x="-295" y="92671"/>
                        <a:pt x="-1943" y="91022"/>
                        <a:pt x="-1943" y="88989"/>
                      </a:cubicBezTo>
                      <a:cubicBezTo>
                        <a:pt x="-1943" y="87739"/>
                        <a:pt x="-1296" y="86575"/>
                        <a:pt x="-249" y="85899"/>
                      </a:cubicBezTo>
                      <a:lnTo>
                        <a:pt x="135083" y="-160"/>
                      </a:lnTo>
                      <a:cubicBezTo>
                        <a:pt x="136915" y="-1054"/>
                        <a:pt x="139117" y="-298"/>
                        <a:pt x="140010" y="1526"/>
                      </a:cubicBezTo>
                      <a:cubicBezTo>
                        <a:pt x="140765" y="3064"/>
                        <a:pt x="140349" y="4918"/>
                        <a:pt x="139025" y="5999"/>
                      </a:cubicBezTo>
                      <a:lnTo>
                        <a:pt x="3693" y="92073"/>
                      </a:lnTo>
                      <a:cubicBezTo>
                        <a:pt x="3108" y="92461"/>
                        <a:pt x="2431" y="92671"/>
                        <a:pt x="1737" y="9267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爱设计-8-75">
                  <a:extLst>
                    <a:ext uri="{FF2B5EF4-FFF2-40B4-BE49-F238E27FC236}">
                      <a16:creationId xmlns:a16="http://schemas.microsoft.com/office/drawing/2014/main" id="{0EDFFC7F-8A50-7667-1ED0-E11B6FD6D46C}"/>
                    </a:ext>
                  </a:extLst>
                </p:cNvPr>
                <p:cNvSpPr/>
                <p:nvPr/>
              </p:nvSpPr>
              <p:spPr>
                <a:xfrm>
                  <a:off x="1101150" y="2245970"/>
                  <a:ext cx="860631" cy="1265903"/>
                </a:xfrm>
                <a:custGeom>
                  <a:avLst/>
                  <a:gdLst>
                    <a:gd name="connsiteX0" fmla="*/ 65546 w 860631"/>
                    <a:gd name="connsiteY0" fmla="*/ 1265368 h 1265903"/>
                    <a:gd name="connsiteX1" fmla="*/ 63560 w 860631"/>
                    <a:gd name="connsiteY1" fmla="*/ 1264136 h 1265903"/>
                    <a:gd name="connsiteX2" fmla="*/ 62590 w 860631"/>
                    <a:gd name="connsiteY2" fmla="*/ 1262134 h 1265903"/>
                    <a:gd name="connsiteX3" fmla="*/ 63622 w 860631"/>
                    <a:gd name="connsiteY3" fmla="*/ 1259193 h 1265903"/>
                    <a:gd name="connsiteX4" fmla="*/ 66563 w 860631"/>
                    <a:gd name="connsiteY4" fmla="*/ 1260225 h 1265903"/>
                    <a:gd name="connsiteX5" fmla="*/ 67517 w 860631"/>
                    <a:gd name="connsiteY5" fmla="*/ 1262211 h 1265903"/>
                    <a:gd name="connsiteX6" fmla="*/ 66501 w 860631"/>
                    <a:gd name="connsiteY6" fmla="*/ 1265152 h 1265903"/>
                    <a:gd name="connsiteX7" fmla="*/ 65546 w 860631"/>
                    <a:gd name="connsiteY7" fmla="*/ 1265368 h 1265903"/>
                    <a:gd name="connsiteX8" fmla="*/ 49687 w 860631"/>
                    <a:gd name="connsiteY8" fmla="*/ 1229814 h 1265903"/>
                    <a:gd name="connsiteX9" fmla="*/ 47654 w 860631"/>
                    <a:gd name="connsiteY9" fmla="*/ 1228444 h 1265903"/>
                    <a:gd name="connsiteX10" fmla="*/ 34720 w 860631"/>
                    <a:gd name="connsiteY10" fmla="*/ 1193937 h 1265903"/>
                    <a:gd name="connsiteX11" fmla="*/ 36090 w 860631"/>
                    <a:gd name="connsiteY11" fmla="*/ 1191135 h 1265903"/>
                    <a:gd name="connsiteX12" fmla="*/ 38893 w 860631"/>
                    <a:gd name="connsiteY12" fmla="*/ 1192505 h 1265903"/>
                    <a:gd name="connsiteX13" fmla="*/ 51735 w 860631"/>
                    <a:gd name="connsiteY13" fmla="*/ 1226781 h 1265903"/>
                    <a:gd name="connsiteX14" fmla="*/ 50518 w 860631"/>
                    <a:gd name="connsiteY14" fmla="*/ 1229645 h 1265903"/>
                    <a:gd name="connsiteX15" fmla="*/ 49687 w 860631"/>
                    <a:gd name="connsiteY15" fmla="*/ 1229814 h 1265903"/>
                    <a:gd name="connsiteX16" fmla="*/ 25881 w 860631"/>
                    <a:gd name="connsiteY16" fmla="*/ 1160354 h 1265903"/>
                    <a:gd name="connsiteX17" fmla="*/ 23757 w 860631"/>
                    <a:gd name="connsiteY17" fmla="*/ 1158815 h 1265903"/>
                    <a:gd name="connsiteX18" fmla="*/ 14764 w 860631"/>
                    <a:gd name="connsiteY18" fmla="*/ 1123092 h 1265903"/>
                    <a:gd name="connsiteX19" fmla="*/ 16427 w 860631"/>
                    <a:gd name="connsiteY19" fmla="*/ 1120459 h 1265903"/>
                    <a:gd name="connsiteX20" fmla="*/ 19060 w 860631"/>
                    <a:gd name="connsiteY20" fmla="*/ 1122122 h 1265903"/>
                    <a:gd name="connsiteX21" fmla="*/ 28006 w 860631"/>
                    <a:gd name="connsiteY21" fmla="*/ 1157629 h 1265903"/>
                    <a:gd name="connsiteX22" fmla="*/ 26467 w 860631"/>
                    <a:gd name="connsiteY22" fmla="*/ 1160339 h 1265903"/>
                    <a:gd name="connsiteX23" fmla="*/ 26467 w 860631"/>
                    <a:gd name="connsiteY23" fmla="*/ 1160339 h 1265903"/>
                    <a:gd name="connsiteX24" fmla="*/ 25881 w 860631"/>
                    <a:gd name="connsiteY24" fmla="*/ 1160354 h 1265903"/>
                    <a:gd name="connsiteX25" fmla="*/ 9868 w 860631"/>
                    <a:gd name="connsiteY25" fmla="*/ 1088708 h 1265903"/>
                    <a:gd name="connsiteX26" fmla="*/ 7697 w 860631"/>
                    <a:gd name="connsiteY26" fmla="*/ 1086861 h 1265903"/>
                    <a:gd name="connsiteX27" fmla="*/ 2554 w 860631"/>
                    <a:gd name="connsiteY27" fmla="*/ 1050383 h 1265903"/>
                    <a:gd name="connsiteX28" fmla="*/ 4432 w 860631"/>
                    <a:gd name="connsiteY28" fmla="*/ 1047889 h 1265903"/>
                    <a:gd name="connsiteX29" fmla="*/ 6911 w 860631"/>
                    <a:gd name="connsiteY29" fmla="*/ 1049767 h 1265903"/>
                    <a:gd name="connsiteX30" fmla="*/ 6927 w 860631"/>
                    <a:gd name="connsiteY30" fmla="*/ 1049875 h 1265903"/>
                    <a:gd name="connsiteX31" fmla="*/ 12039 w 860631"/>
                    <a:gd name="connsiteY31" fmla="*/ 1086137 h 1265903"/>
                    <a:gd name="connsiteX32" fmla="*/ 10237 w 860631"/>
                    <a:gd name="connsiteY32" fmla="*/ 1088678 h 1265903"/>
                    <a:gd name="connsiteX33" fmla="*/ 10237 w 860631"/>
                    <a:gd name="connsiteY33" fmla="*/ 1088678 h 1265903"/>
                    <a:gd name="connsiteX34" fmla="*/ 1538 w 860631"/>
                    <a:gd name="connsiteY34" fmla="*/ 1015753 h 1265903"/>
                    <a:gd name="connsiteX35" fmla="*/ -664 w 860631"/>
                    <a:gd name="connsiteY35" fmla="*/ 1013675 h 1265903"/>
                    <a:gd name="connsiteX36" fmla="*/ -1942 w 860631"/>
                    <a:gd name="connsiteY36" fmla="*/ 976858 h 1265903"/>
                    <a:gd name="connsiteX37" fmla="*/ 213 w 860631"/>
                    <a:gd name="connsiteY37" fmla="*/ 974641 h 1265903"/>
                    <a:gd name="connsiteX38" fmla="*/ 229 w 860631"/>
                    <a:gd name="connsiteY38" fmla="*/ 974641 h 1265903"/>
                    <a:gd name="connsiteX39" fmla="*/ 229 w 860631"/>
                    <a:gd name="connsiteY39" fmla="*/ 974641 h 1265903"/>
                    <a:gd name="connsiteX40" fmla="*/ 2431 w 860631"/>
                    <a:gd name="connsiteY40" fmla="*/ 976828 h 1265903"/>
                    <a:gd name="connsiteX41" fmla="*/ 3709 w 860631"/>
                    <a:gd name="connsiteY41" fmla="*/ 1013413 h 1265903"/>
                    <a:gd name="connsiteX42" fmla="*/ 1645 w 860631"/>
                    <a:gd name="connsiteY42" fmla="*/ 1015738 h 1265903"/>
                    <a:gd name="connsiteX43" fmla="*/ 922 w 860631"/>
                    <a:gd name="connsiteY43" fmla="*/ 942321 h 1265903"/>
                    <a:gd name="connsiteX44" fmla="*/ 814 w 860631"/>
                    <a:gd name="connsiteY44" fmla="*/ 942321 h 1265903"/>
                    <a:gd name="connsiteX45" fmla="*/ -1280 w 860631"/>
                    <a:gd name="connsiteY45" fmla="*/ 940042 h 1265903"/>
                    <a:gd name="connsiteX46" fmla="*/ -1280 w 860631"/>
                    <a:gd name="connsiteY46" fmla="*/ 940027 h 1265903"/>
                    <a:gd name="connsiteX47" fmla="*/ 1353 w 860631"/>
                    <a:gd name="connsiteY47" fmla="*/ 903272 h 1265903"/>
                    <a:gd name="connsiteX48" fmla="*/ 3755 w 860631"/>
                    <a:gd name="connsiteY48" fmla="*/ 901286 h 1265903"/>
                    <a:gd name="connsiteX49" fmla="*/ 5741 w 860631"/>
                    <a:gd name="connsiteY49" fmla="*/ 903703 h 1265903"/>
                    <a:gd name="connsiteX50" fmla="*/ 3124 w 860631"/>
                    <a:gd name="connsiteY50" fmla="*/ 940212 h 1265903"/>
                    <a:gd name="connsiteX51" fmla="*/ 922 w 860631"/>
                    <a:gd name="connsiteY51" fmla="*/ 942352 h 1265903"/>
                    <a:gd name="connsiteX52" fmla="*/ 8174 w 860631"/>
                    <a:gd name="connsiteY52" fmla="*/ 869258 h 1265903"/>
                    <a:gd name="connsiteX53" fmla="*/ 7835 w 860631"/>
                    <a:gd name="connsiteY53" fmla="*/ 869258 h 1265903"/>
                    <a:gd name="connsiteX54" fmla="*/ 5988 w 860631"/>
                    <a:gd name="connsiteY54" fmla="*/ 866749 h 1265903"/>
                    <a:gd name="connsiteX55" fmla="*/ 5988 w 860631"/>
                    <a:gd name="connsiteY55" fmla="*/ 866749 h 1265903"/>
                    <a:gd name="connsiteX56" fmla="*/ 12655 w 860631"/>
                    <a:gd name="connsiteY56" fmla="*/ 830502 h 1265903"/>
                    <a:gd name="connsiteX57" fmla="*/ 15273 w 860631"/>
                    <a:gd name="connsiteY57" fmla="*/ 828808 h 1265903"/>
                    <a:gd name="connsiteX58" fmla="*/ 16966 w 860631"/>
                    <a:gd name="connsiteY58" fmla="*/ 831426 h 1265903"/>
                    <a:gd name="connsiteX59" fmla="*/ 10345 w 860631"/>
                    <a:gd name="connsiteY59" fmla="*/ 867426 h 1265903"/>
                    <a:gd name="connsiteX60" fmla="*/ 8174 w 860631"/>
                    <a:gd name="connsiteY60" fmla="*/ 869258 h 1265903"/>
                    <a:gd name="connsiteX61" fmla="*/ 626567 w 860631"/>
                    <a:gd name="connsiteY61" fmla="*/ 806574 h 1265903"/>
                    <a:gd name="connsiteX62" fmla="*/ 626567 w 860631"/>
                    <a:gd name="connsiteY62" fmla="*/ 806574 h 1265903"/>
                    <a:gd name="connsiteX63" fmla="*/ 589781 w 860631"/>
                    <a:gd name="connsiteY63" fmla="*/ 801262 h 1265903"/>
                    <a:gd name="connsiteX64" fmla="*/ 588241 w 860631"/>
                    <a:gd name="connsiteY64" fmla="*/ 798551 h 1265903"/>
                    <a:gd name="connsiteX65" fmla="*/ 590936 w 860631"/>
                    <a:gd name="connsiteY65" fmla="*/ 797012 h 1265903"/>
                    <a:gd name="connsiteX66" fmla="*/ 626690 w 860631"/>
                    <a:gd name="connsiteY66" fmla="*/ 802170 h 1265903"/>
                    <a:gd name="connsiteX67" fmla="*/ 628892 w 860631"/>
                    <a:gd name="connsiteY67" fmla="*/ 804372 h 1265903"/>
                    <a:gd name="connsiteX68" fmla="*/ 626690 w 860631"/>
                    <a:gd name="connsiteY68" fmla="*/ 806574 h 1265903"/>
                    <a:gd name="connsiteX69" fmla="*/ 663106 w 860631"/>
                    <a:gd name="connsiteY69" fmla="*/ 803694 h 1265903"/>
                    <a:gd name="connsiteX70" fmla="*/ 660935 w 860631"/>
                    <a:gd name="connsiteY70" fmla="*/ 801893 h 1265903"/>
                    <a:gd name="connsiteX71" fmla="*/ 662705 w 860631"/>
                    <a:gd name="connsiteY71" fmla="*/ 799321 h 1265903"/>
                    <a:gd name="connsiteX72" fmla="*/ 697689 w 860631"/>
                    <a:gd name="connsiteY72" fmla="*/ 789667 h 1265903"/>
                    <a:gd name="connsiteX73" fmla="*/ 700522 w 860631"/>
                    <a:gd name="connsiteY73" fmla="*/ 790960 h 1265903"/>
                    <a:gd name="connsiteX74" fmla="*/ 699229 w 860631"/>
                    <a:gd name="connsiteY74" fmla="*/ 793794 h 1265903"/>
                    <a:gd name="connsiteX75" fmla="*/ 663490 w 860631"/>
                    <a:gd name="connsiteY75" fmla="*/ 803664 h 1265903"/>
                    <a:gd name="connsiteX76" fmla="*/ 663106 w 860631"/>
                    <a:gd name="connsiteY76" fmla="*/ 803771 h 1265903"/>
                    <a:gd name="connsiteX77" fmla="*/ 23495 w 860631"/>
                    <a:gd name="connsiteY77" fmla="*/ 797535 h 1265903"/>
                    <a:gd name="connsiteX78" fmla="*/ 22910 w 860631"/>
                    <a:gd name="connsiteY78" fmla="*/ 797458 h 1265903"/>
                    <a:gd name="connsiteX79" fmla="*/ 21370 w 860631"/>
                    <a:gd name="connsiteY79" fmla="*/ 794748 h 1265903"/>
                    <a:gd name="connsiteX80" fmla="*/ 21370 w 860631"/>
                    <a:gd name="connsiteY80" fmla="*/ 794748 h 1265903"/>
                    <a:gd name="connsiteX81" fmla="*/ 32148 w 860631"/>
                    <a:gd name="connsiteY81" fmla="*/ 759518 h 1265903"/>
                    <a:gd name="connsiteX82" fmla="*/ 34935 w 860631"/>
                    <a:gd name="connsiteY82" fmla="*/ 758132 h 1265903"/>
                    <a:gd name="connsiteX83" fmla="*/ 36321 w 860631"/>
                    <a:gd name="connsiteY83" fmla="*/ 760935 h 1265903"/>
                    <a:gd name="connsiteX84" fmla="*/ 25543 w 860631"/>
                    <a:gd name="connsiteY84" fmla="*/ 795919 h 1265903"/>
                    <a:gd name="connsiteX85" fmla="*/ 23495 w 860631"/>
                    <a:gd name="connsiteY85" fmla="*/ 797458 h 1265903"/>
                    <a:gd name="connsiteX86" fmla="*/ 556445 w 860631"/>
                    <a:gd name="connsiteY86" fmla="*/ 787434 h 1265903"/>
                    <a:gd name="connsiteX87" fmla="*/ 555352 w 860631"/>
                    <a:gd name="connsiteY87" fmla="*/ 787142 h 1265903"/>
                    <a:gd name="connsiteX88" fmla="*/ 544681 w 860631"/>
                    <a:gd name="connsiteY88" fmla="*/ 780397 h 1265903"/>
                    <a:gd name="connsiteX89" fmla="*/ 525095 w 860631"/>
                    <a:gd name="connsiteY89" fmla="*/ 765800 h 1265903"/>
                    <a:gd name="connsiteX90" fmla="*/ 524741 w 860631"/>
                    <a:gd name="connsiteY90" fmla="*/ 762690 h 1265903"/>
                    <a:gd name="connsiteX91" fmla="*/ 527851 w 860631"/>
                    <a:gd name="connsiteY91" fmla="*/ 762351 h 1265903"/>
                    <a:gd name="connsiteX92" fmla="*/ 547191 w 860631"/>
                    <a:gd name="connsiteY92" fmla="*/ 776779 h 1265903"/>
                    <a:gd name="connsiteX93" fmla="*/ 557538 w 860631"/>
                    <a:gd name="connsiteY93" fmla="*/ 783323 h 1265903"/>
                    <a:gd name="connsiteX94" fmla="*/ 558354 w 860631"/>
                    <a:gd name="connsiteY94" fmla="*/ 786326 h 1265903"/>
                    <a:gd name="connsiteX95" fmla="*/ 556445 w 860631"/>
                    <a:gd name="connsiteY95" fmla="*/ 787434 h 1265903"/>
                    <a:gd name="connsiteX96" fmla="*/ 731734 w 860631"/>
                    <a:gd name="connsiteY96" fmla="*/ 778519 h 1265903"/>
                    <a:gd name="connsiteX97" fmla="*/ 729532 w 860631"/>
                    <a:gd name="connsiteY97" fmla="*/ 776317 h 1265903"/>
                    <a:gd name="connsiteX98" fmla="*/ 730641 w 860631"/>
                    <a:gd name="connsiteY98" fmla="*/ 774408 h 1265903"/>
                    <a:gd name="connsiteX99" fmla="*/ 760943 w 860631"/>
                    <a:gd name="connsiteY99" fmla="*/ 754298 h 1265903"/>
                    <a:gd name="connsiteX100" fmla="*/ 764038 w 860631"/>
                    <a:gd name="connsiteY100" fmla="*/ 754698 h 1265903"/>
                    <a:gd name="connsiteX101" fmla="*/ 763638 w 860631"/>
                    <a:gd name="connsiteY101" fmla="*/ 757793 h 1265903"/>
                    <a:gd name="connsiteX102" fmla="*/ 732842 w 860631"/>
                    <a:gd name="connsiteY102" fmla="*/ 778242 h 1265903"/>
                    <a:gd name="connsiteX103" fmla="*/ 731734 w 860631"/>
                    <a:gd name="connsiteY103" fmla="*/ 778442 h 1265903"/>
                    <a:gd name="connsiteX104" fmla="*/ 499226 w 860631"/>
                    <a:gd name="connsiteY104" fmla="*/ 741703 h 1265903"/>
                    <a:gd name="connsiteX105" fmla="*/ 497687 w 860631"/>
                    <a:gd name="connsiteY105" fmla="*/ 741041 h 1265903"/>
                    <a:gd name="connsiteX106" fmla="*/ 473404 w 860631"/>
                    <a:gd name="connsiteY106" fmla="*/ 713186 h 1265903"/>
                    <a:gd name="connsiteX107" fmla="*/ 473805 w 860631"/>
                    <a:gd name="connsiteY107" fmla="*/ 710091 h 1265903"/>
                    <a:gd name="connsiteX108" fmla="*/ 476900 w 860631"/>
                    <a:gd name="connsiteY108" fmla="*/ 710507 h 1265903"/>
                    <a:gd name="connsiteX109" fmla="*/ 500828 w 860631"/>
                    <a:gd name="connsiteY109" fmla="*/ 737946 h 1265903"/>
                    <a:gd name="connsiteX110" fmla="*/ 500828 w 860631"/>
                    <a:gd name="connsiteY110" fmla="*/ 741056 h 1265903"/>
                    <a:gd name="connsiteX111" fmla="*/ 499288 w 860631"/>
                    <a:gd name="connsiteY111" fmla="*/ 741703 h 1265903"/>
                    <a:gd name="connsiteX112" fmla="*/ 789676 w 860631"/>
                    <a:gd name="connsiteY112" fmla="*/ 733819 h 1265903"/>
                    <a:gd name="connsiteX113" fmla="*/ 787489 w 860631"/>
                    <a:gd name="connsiteY113" fmla="*/ 731633 h 1265903"/>
                    <a:gd name="connsiteX114" fmla="*/ 788136 w 860631"/>
                    <a:gd name="connsiteY114" fmla="*/ 730077 h 1265903"/>
                    <a:gd name="connsiteX115" fmla="*/ 811572 w 860631"/>
                    <a:gd name="connsiteY115" fmla="*/ 702253 h 1265903"/>
                    <a:gd name="connsiteX116" fmla="*/ 814620 w 860631"/>
                    <a:gd name="connsiteY116" fmla="*/ 701607 h 1265903"/>
                    <a:gd name="connsiteX117" fmla="*/ 815267 w 860631"/>
                    <a:gd name="connsiteY117" fmla="*/ 704655 h 1265903"/>
                    <a:gd name="connsiteX118" fmla="*/ 815128 w 860631"/>
                    <a:gd name="connsiteY118" fmla="*/ 704840 h 1265903"/>
                    <a:gd name="connsiteX119" fmla="*/ 791293 w 860631"/>
                    <a:gd name="connsiteY119" fmla="*/ 733157 h 1265903"/>
                    <a:gd name="connsiteX120" fmla="*/ 789676 w 860631"/>
                    <a:gd name="connsiteY120" fmla="*/ 733742 h 1265903"/>
                    <a:gd name="connsiteX121" fmla="*/ 47084 w 860631"/>
                    <a:gd name="connsiteY121" fmla="*/ 728014 h 1265903"/>
                    <a:gd name="connsiteX122" fmla="*/ 46253 w 860631"/>
                    <a:gd name="connsiteY122" fmla="*/ 727860 h 1265903"/>
                    <a:gd name="connsiteX123" fmla="*/ 45052 w 860631"/>
                    <a:gd name="connsiteY123" fmla="*/ 724981 h 1265903"/>
                    <a:gd name="connsiteX124" fmla="*/ 60049 w 860631"/>
                    <a:gd name="connsiteY124" fmla="*/ 691306 h 1265903"/>
                    <a:gd name="connsiteX125" fmla="*/ 63006 w 860631"/>
                    <a:gd name="connsiteY125" fmla="*/ 690274 h 1265903"/>
                    <a:gd name="connsiteX126" fmla="*/ 64022 w 860631"/>
                    <a:gd name="connsiteY126" fmla="*/ 693230 h 1265903"/>
                    <a:gd name="connsiteX127" fmla="*/ 49132 w 860631"/>
                    <a:gd name="connsiteY127" fmla="*/ 726644 h 1265903"/>
                    <a:gd name="connsiteX128" fmla="*/ 47084 w 860631"/>
                    <a:gd name="connsiteY128" fmla="*/ 727937 h 1265903"/>
                    <a:gd name="connsiteX129" fmla="*/ 454665 w 860631"/>
                    <a:gd name="connsiteY129" fmla="*/ 683576 h 1265903"/>
                    <a:gd name="connsiteX130" fmla="*/ 452771 w 860631"/>
                    <a:gd name="connsiteY130" fmla="*/ 682483 h 1265903"/>
                    <a:gd name="connsiteX131" fmla="*/ 436219 w 860631"/>
                    <a:gd name="connsiteY131" fmla="*/ 649423 h 1265903"/>
                    <a:gd name="connsiteX132" fmla="*/ 437389 w 860631"/>
                    <a:gd name="connsiteY132" fmla="*/ 646529 h 1265903"/>
                    <a:gd name="connsiteX133" fmla="*/ 440283 w 860631"/>
                    <a:gd name="connsiteY133" fmla="*/ 647684 h 1265903"/>
                    <a:gd name="connsiteX134" fmla="*/ 440283 w 860631"/>
                    <a:gd name="connsiteY134" fmla="*/ 647699 h 1265903"/>
                    <a:gd name="connsiteX135" fmla="*/ 456575 w 860631"/>
                    <a:gd name="connsiteY135" fmla="*/ 680265 h 1265903"/>
                    <a:gd name="connsiteX136" fmla="*/ 455851 w 860631"/>
                    <a:gd name="connsiteY136" fmla="*/ 683299 h 1265903"/>
                    <a:gd name="connsiteX137" fmla="*/ 455774 w 860631"/>
                    <a:gd name="connsiteY137" fmla="*/ 683345 h 1265903"/>
                    <a:gd name="connsiteX138" fmla="*/ 454665 w 860631"/>
                    <a:gd name="connsiteY138" fmla="*/ 683499 h 1265903"/>
                    <a:gd name="connsiteX139" fmla="*/ 832620 w 860631"/>
                    <a:gd name="connsiteY139" fmla="*/ 674430 h 1265903"/>
                    <a:gd name="connsiteX140" fmla="*/ 830419 w 860631"/>
                    <a:gd name="connsiteY140" fmla="*/ 672228 h 1265903"/>
                    <a:gd name="connsiteX141" fmla="*/ 830665 w 860631"/>
                    <a:gd name="connsiteY141" fmla="*/ 671227 h 1265903"/>
                    <a:gd name="connsiteX142" fmla="*/ 844523 w 860631"/>
                    <a:gd name="connsiteY142" fmla="*/ 637690 h 1265903"/>
                    <a:gd name="connsiteX143" fmla="*/ 847295 w 860631"/>
                    <a:gd name="connsiteY143" fmla="*/ 636258 h 1265903"/>
                    <a:gd name="connsiteX144" fmla="*/ 848727 w 860631"/>
                    <a:gd name="connsiteY144" fmla="*/ 639030 h 1265903"/>
                    <a:gd name="connsiteX145" fmla="*/ 834530 w 860631"/>
                    <a:gd name="connsiteY145" fmla="*/ 673244 h 1265903"/>
                    <a:gd name="connsiteX146" fmla="*/ 832620 w 860631"/>
                    <a:gd name="connsiteY146" fmla="*/ 674430 h 1265903"/>
                    <a:gd name="connsiteX147" fmla="*/ 79112 w 860631"/>
                    <a:gd name="connsiteY147" fmla="*/ 661865 h 1265903"/>
                    <a:gd name="connsiteX148" fmla="*/ 78049 w 860631"/>
                    <a:gd name="connsiteY148" fmla="*/ 661572 h 1265903"/>
                    <a:gd name="connsiteX149" fmla="*/ 77141 w 860631"/>
                    <a:gd name="connsiteY149" fmla="*/ 658585 h 1265903"/>
                    <a:gd name="connsiteX150" fmla="*/ 77203 w 860631"/>
                    <a:gd name="connsiteY150" fmla="*/ 658493 h 1265903"/>
                    <a:gd name="connsiteX151" fmla="*/ 96050 w 860631"/>
                    <a:gd name="connsiteY151" fmla="*/ 626850 h 1265903"/>
                    <a:gd name="connsiteX152" fmla="*/ 99083 w 860631"/>
                    <a:gd name="connsiteY152" fmla="*/ 626173 h 1265903"/>
                    <a:gd name="connsiteX153" fmla="*/ 99776 w 860631"/>
                    <a:gd name="connsiteY153" fmla="*/ 629206 h 1265903"/>
                    <a:gd name="connsiteX154" fmla="*/ 81037 w 860631"/>
                    <a:gd name="connsiteY154" fmla="*/ 660649 h 1265903"/>
                    <a:gd name="connsiteX155" fmla="*/ 79050 w 860631"/>
                    <a:gd name="connsiteY155" fmla="*/ 661865 h 1265903"/>
                    <a:gd name="connsiteX156" fmla="*/ 426087 w 860631"/>
                    <a:gd name="connsiteY156" fmla="*/ 616087 h 1265903"/>
                    <a:gd name="connsiteX157" fmla="*/ 423962 w 860631"/>
                    <a:gd name="connsiteY157" fmla="*/ 614547 h 1265903"/>
                    <a:gd name="connsiteX158" fmla="*/ 415786 w 860631"/>
                    <a:gd name="connsiteY158" fmla="*/ 578501 h 1265903"/>
                    <a:gd name="connsiteX159" fmla="*/ 417525 w 860631"/>
                    <a:gd name="connsiteY159" fmla="*/ 575914 h 1265903"/>
                    <a:gd name="connsiteX160" fmla="*/ 420113 w 860631"/>
                    <a:gd name="connsiteY160" fmla="*/ 577654 h 1265903"/>
                    <a:gd name="connsiteX161" fmla="*/ 420128 w 860631"/>
                    <a:gd name="connsiteY161" fmla="*/ 577777 h 1265903"/>
                    <a:gd name="connsiteX162" fmla="*/ 428196 w 860631"/>
                    <a:gd name="connsiteY162" fmla="*/ 613316 h 1265903"/>
                    <a:gd name="connsiteX163" fmla="*/ 426672 w 860631"/>
                    <a:gd name="connsiteY163" fmla="*/ 616056 h 1265903"/>
                    <a:gd name="connsiteX164" fmla="*/ 426657 w 860631"/>
                    <a:gd name="connsiteY164" fmla="*/ 616056 h 1265903"/>
                    <a:gd name="connsiteX165" fmla="*/ 426025 w 860631"/>
                    <a:gd name="connsiteY165" fmla="*/ 616087 h 1265903"/>
                    <a:gd name="connsiteX166" fmla="*/ 854747 w 860631"/>
                    <a:gd name="connsiteY166" fmla="*/ 604801 h 1265903"/>
                    <a:gd name="connsiteX167" fmla="*/ 854454 w 860631"/>
                    <a:gd name="connsiteY167" fmla="*/ 604801 h 1265903"/>
                    <a:gd name="connsiteX168" fmla="*/ 852561 w 860631"/>
                    <a:gd name="connsiteY168" fmla="*/ 602337 h 1265903"/>
                    <a:gd name="connsiteX169" fmla="*/ 852561 w 860631"/>
                    <a:gd name="connsiteY169" fmla="*/ 602322 h 1265903"/>
                    <a:gd name="connsiteX170" fmla="*/ 854285 w 860631"/>
                    <a:gd name="connsiteY170" fmla="*/ 576345 h 1265903"/>
                    <a:gd name="connsiteX171" fmla="*/ 854023 w 860631"/>
                    <a:gd name="connsiteY171" fmla="*/ 566106 h 1265903"/>
                    <a:gd name="connsiteX172" fmla="*/ 855948 w 860631"/>
                    <a:gd name="connsiteY172" fmla="*/ 563658 h 1265903"/>
                    <a:gd name="connsiteX173" fmla="*/ 858396 w 860631"/>
                    <a:gd name="connsiteY173" fmla="*/ 565582 h 1265903"/>
                    <a:gd name="connsiteX174" fmla="*/ 858412 w 860631"/>
                    <a:gd name="connsiteY174" fmla="*/ 565875 h 1265903"/>
                    <a:gd name="connsiteX175" fmla="*/ 858689 w 860631"/>
                    <a:gd name="connsiteY175" fmla="*/ 576345 h 1265903"/>
                    <a:gd name="connsiteX176" fmla="*/ 856918 w 860631"/>
                    <a:gd name="connsiteY176" fmla="*/ 602907 h 1265903"/>
                    <a:gd name="connsiteX177" fmla="*/ 854686 w 860631"/>
                    <a:gd name="connsiteY177" fmla="*/ 604801 h 1265903"/>
                    <a:gd name="connsiteX178" fmla="*/ 118315 w 860631"/>
                    <a:gd name="connsiteY178" fmla="*/ 599781 h 1265903"/>
                    <a:gd name="connsiteX179" fmla="*/ 117052 w 860631"/>
                    <a:gd name="connsiteY179" fmla="*/ 599365 h 1265903"/>
                    <a:gd name="connsiteX180" fmla="*/ 116498 w 860631"/>
                    <a:gd name="connsiteY180" fmla="*/ 596301 h 1265903"/>
                    <a:gd name="connsiteX181" fmla="*/ 116513 w 860631"/>
                    <a:gd name="connsiteY181" fmla="*/ 596286 h 1265903"/>
                    <a:gd name="connsiteX182" fmla="*/ 138548 w 860631"/>
                    <a:gd name="connsiteY182" fmla="*/ 566752 h 1265903"/>
                    <a:gd name="connsiteX183" fmla="*/ 141642 w 860631"/>
                    <a:gd name="connsiteY183" fmla="*/ 566383 h 1265903"/>
                    <a:gd name="connsiteX184" fmla="*/ 142012 w 860631"/>
                    <a:gd name="connsiteY184" fmla="*/ 569478 h 1265903"/>
                    <a:gd name="connsiteX185" fmla="*/ 120116 w 860631"/>
                    <a:gd name="connsiteY185" fmla="*/ 598826 h 1265903"/>
                    <a:gd name="connsiteX186" fmla="*/ 118253 w 860631"/>
                    <a:gd name="connsiteY186" fmla="*/ 599781 h 1265903"/>
                    <a:gd name="connsiteX187" fmla="*/ 413691 w 860631"/>
                    <a:gd name="connsiteY187" fmla="*/ 543825 h 1265903"/>
                    <a:gd name="connsiteX188" fmla="*/ 411505 w 860631"/>
                    <a:gd name="connsiteY188" fmla="*/ 541777 h 1265903"/>
                    <a:gd name="connsiteX189" fmla="*/ 410658 w 860631"/>
                    <a:gd name="connsiteY189" fmla="*/ 515709 h 1265903"/>
                    <a:gd name="connsiteX190" fmla="*/ 410797 w 860631"/>
                    <a:gd name="connsiteY190" fmla="*/ 504838 h 1265903"/>
                    <a:gd name="connsiteX191" fmla="*/ 412999 w 860631"/>
                    <a:gd name="connsiteY191" fmla="*/ 502697 h 1265903"/>
                    <a:gd name="connsiteX192" fmla="*/ 413060 w 860631"/>
                    <a:gd name="connsiteY192" fmla="*/ 502697 h 1265903"/>
                    <a:gd name="connsiteX193" fmla="*/ 415200 w 860631"/>
                    <a:gd name="connsiteY193" fmla="*/ 504961 h 1265903"/>
                    <a:gd name="connsiteX194" fmla="*/ 415200 w 860631"/>
                    <a:gd name="connsiteY194" fmla="*/ 504961 h 1265903"/>
                    <a:gd name="connsiteX195" fmla="*/ 415062 w 860631"/>
                    <a:gd name="connsiteY195" fmla="*/ 515739 h 1265903"/>
                    <a:gd name="connsiteX196" fmla="*/ 415894 w 860631"/>
                    <a:gd name="connsiteY196" fmla="*/ 541516 h 1265903"/>
                    <a:gd name="connsiteX197" fmla="*/ 413876 w 860631"/>
                    <a:gd name="connsiteY197" fmla="*/ 543856 h 1265903"/>
                    <a:gd name="connsiteX198" fmla="*/ 413846 w 860631"/>
                    <a:gd name="connsiteY198" fmla="*/ 543856 h 1265903"/>
                    <a:gd name="connsiteX199" fmla="*/ 163661 w 860631"/>
                    <a:gd name="connsiteY199" fmla="*/ 542008 h 1265903"/>
                    <a:gd name="connsiteX200" fmla="*/ 162214 w 860631"/>
                    <a:gd name="connsiteY200" fmla="*/ 541469 h 1265903"/>
                    <a:gd name="connsiteX201" fmla="*/ 161998 w 860631"/>
                    <a:gd name="connsiteY201" fmla="*/ 538390 h 1265903"/>
                    <a:gd name="connsiteX202" fmla="*/ 186943 w 860631"/>
                    <a:gd name="connsiteY202" fmla="*/ 511274 h 1265903"/>
                    <a:gd name="connsiteX203" fmla="*/ 190069 w 860631"/>
                    <a:gd name="connsiteY203" fmla="*/ 511228 h 1265903"/>
                    <a:gd name="connsiteX204" fmla="*/ 190115 w 860631"/>
                    <a:gd name="connsiteY204" fmla="*/ 514354 h 1265903"/>
                    <a:gd name="connsiteX205" fmla="*/ 165324 w 860631"/>
                    <a:gd name="connsiteY205" fmla="*/ 541300 h 1265903"/>
                    <a:gd name="connsiteX206" fmla="*/ 163661 w 860631"/>
                    <a:gd name="connsiteY206" fmla="*/ 542008 h 1265903"/>
                    <a:gd name="connsiteX207" fmla="*/ 850852 w 860631"/>
                    <a:gd name="connsiteY207" fmla="*/ 531830 h 1265903"/>
                    <a:gd name="connsiteX208" fmla="*/ 848711 w 860631"/>
                    <a:gd name="connsiteY208" fmla="*/ 530136 h 1265903"/>
                    <a:gd name="connsiteX209" fmla="*/ 837240 w 860631"/>
                    <a:gd name="connsiteY209" fmla="*/ 495815 h 1265903"/>
                    <a:gd name="connsiteX210" fmla="*/ 838395 w 860631"/>
                    <a:gd name="connsiteY210" fmla="*/ 492904 h 1265903"/>
                    <a:gd name="connsiteX211" fmla="*/ 841289 w 860631"/>
                    <a:gd name="connsiteY211" fmla="*/ 494059 h 1265903"/>
                    <a:gd name="connsiteX212" fmla="*/ 853069 w 860631"/>
                    <a:gd name="connsiteY212" fmla="*/ 529197 h 1265903"/>
                    <a:gd name="connsiteX213" fmla="*/ 851437 w 860631"/>
                    <a:gd name="connsiteY213" fmla="*/ 531861 h 1265903"/>
                    <a:gd name="connsiteX214" fmla="*/ 850852 w 860631"/>
                    <a:gd name="connsiteY214" fmla="*/ 531892 h 1265903"/>
                    <a:gd name="connsiteX215" fmla="*/ 214767 w 860631"/>
                    <a:gd name="connsiteY215" fmla="*/ 489286 h 1265903"/>
                    <a:gd name="connsiteX216" fmla="*/ 213227 w 860631"/>
                    <a:gd name="connsiteY216" fmla="*/ 488578 h 1265903"/>
                    <a:gd name="connsiteX217" fmla="*/ 213350 w 860631"/>
                    <a:gd name="connsiteY217" fmla="*/ 485498 h 1265903"/>
                    <a:gd name="connsiteX218" fmla="*/ 240974 w 860631"/>
                    <a:gd name="connsiteY218" fmla="*/ 461123 h 1265903"/>
                    <a:gd name="connsiteX219" fmla="*/ 244084 w 860631"/>
                    <a:gd name="connsiteY219" fmla="*/ 461401 h 1265903"/>
                    <a:gd name="connsiteX220" fmla="*/ 243807 w 860631"/>
                    <a:gd name="connsiteY220" fmla="*/ 464511 h 1265903"/>
                    <a:gd name="connsiteX221" fmla="*/ 216353 w 860631"/>
                    <a:gd name="connsiteY221" fmla="*/ 488716 h 1265903"/>
                    <a:gd name="connsiteX222" fmla="*/ 214767 w 860631"/>
                    <a:gd name="connsiteY222" fmla="*/ 489348 h 1265903"/>
                    <a:gd name="connsiteX223" fmla="*/ 415432 w 860631"/>
                    <a:gd name="connsiteY223" fmla="*/ 470408 h 1265903"/>
                    <a:gd name="connsiteX224" fmla="*/ 415185 w 860631"/>
                    <a:gd name="connsiteY224" fmla="*/ 470408 h 1265903"/>
                    <a:gd name="connsiteX225" fmla="*/ 413245 w 860631"/>
                    <a:gd name="connsiteY225" fmla="*/ 467975 h 1265903"/>
                    <a:gd name="connsiteX226" fmla="*/ 418604 w 860631"/>
                    <a:gd name="connsiteY226" fmla="*/ 431498 h 1265903"/>
                    <a:gd name="connsiteX227" fmla="*/ 421175 w 860631"/>
                    <a:gd name="connsiteY227" fmla="*/ 429727 h 1265903"/>
                    <a:gd name="connsiteX228" fmla="*/ 422946 w 860631"/>
                    <a:gd name="connsiteY228" fmla="*/ 432283 h 1265903"/>
                    <a:gd name="connsiteX229" fmla="*/ 417618 w 860631"/>
                    <a:gd name="connsiteY229" fmla="*/ 468453 h 1265903"/>
                    <a:gd name="connsiteX230" fmla="*/ 415432 w 860631"/>
                    <a:gd name="connsiteY230" fmla="*/ 470470 h 1265903"/>
                    <a:gd name="connsiteX231" fmla="*/ 822088 w 860631"/>
                    <a:gd name="connsiteY231" fmla="*/ 464603 h 1265903"/>
                    <a:gd name="connsiteX232" fmla="*/ 820225 w 860631"/>
                    <a:gd name="connsiteY232" fmla="*/ 463556 h 1265903"/>
                    <a:gd name="connsiteX233" fmla="*/ 819424 w 860631"/>
                    <a:gd name="connsiteY233" fmla="*/ 462294 h 1265903"/>
                    <a:gd name="connsiteX234" fmla="*/ 799130 w 860631"/>
                    <a:gd name="connsiteY234" fmla="*/ 433854 h 1265903"/>
                    <a:gd name="connsiteX235" fmla="*/ 799407 w 860631"/>
                    <a:gd name="connsiteY235" fmla="*/ 430759 h 1265903"/>
                    <a:gd name="connsiteX236" fmla="*/ 802518 w 860631"/>
                    <a:gd name="connsiteY236" fmla="*/ 431036 h 1265903"/>
                    <a:gd name="connsiteX237" fmla="*/ 802564 w 860631"/>
                    <a:gd name="connsiteY237" fmla="*/ 431097 h 1265903"/>
                    <a:gd name="connsiteX238" fmla="*/ 823151 w 860631"/>
                    <a:gd name="connsiteY238" fmla="*/ 459938 h 1265903"/>
                    <a:gd name="connsiteX239" fmla="*/ 823967 w 860631"/>
                    <a:gd name="connsiteY239" fmla="*/ 461216 h 1265903"/>
                    <a:gd name="connsiteX240" fmla="*/ 823258 w 860631"/>
                    <a:gd name="connsiteY240" fmla="*/ 464295 h 1265903"/>
                    <a:gd name="connsiteX241" fmla="*/ 823258 w 860631"/>
                    <a:gd name="connsiteY241" fmla="*/ 464295 h 1265903"/>
                    <a:gd name="connsiteX242" fmla="*/ 822088 w 860631"/>
                    <a:gd name="connsiteY242" fmla="*/ 464665 h 1265903"/>
                    <a:gd name="connsiteX243" fmla="*/ 271123 w 860631"/>
                    <a:gd name="connsiteY243" fmla="*/ 442199 h 1265903"/>
                    <a:gd name="connsiteX244" fmla="*/ 268905 w 860631"/>
                    <a:gd name="connsiteY244" fmla="*/ 440013 h 1265903"/>
                    <a:gd name="connsiteX245" fmla="*/ 269799 w 860631"/>
                    <a:gd name="connsiteY245" fmla="*/ 438227 h 1265903"/>
                    <a:gd name="connsiteX246" fmla="*/ 299902 w 860631"/>
                    <a:gd name="connsiteY246" fmla="*/ 416978 h 1265903"/>
                    <a:gd name="connsiteX247" fmla="*/ 302919 w 860631"/>
                    <a:gd name="connsiteY247" fmla="*/ 417740 h 1265903"/>
                    <a:gd name="connsiteX248" fmla="*/ 302335 w 860631"/>
                    <a:gd name="connsiteY248" fmla="*/ 420642 h 1265903"/>
                    <a:gd name="connsiteX249" fmla="*/ 272432 w 860631"/>
                    <a:gd name="connsiteY249" fmla="*/ 441753 h 1265903"/>
                    <a:gd name="connsiteX250" fmla="*/ 271123 w 860631"/>
                    <a:gd name="connsiteY250" fmla="*/ 442261 h 1265903"/>
                    <a:gd name="connsiteX251" fmla="*/ 776172 w 860631"/>
                    <a:gd name="connsiteY251" fmla="*/ 407539 h 1265903"/>
                    <a:gd name="connsiteX252" fmla="*/ 774632 w 860631"/>
                    <a:gd name="connsiteY252" fmla="*/ 406908 h 1265903"/>
                    <a:gd name="connsiteX253" fmla="*/ 746916 w 860631"/>
                    <a:gd name="connsiteY253" fmla="*/ 383410 h 1265903"/>
                    <a:gd name="connsiteX254" fmla="*/ 746454 w 860631"/>
                    <a:gd name="connsiteY254" fmla="*/ 380323 h 1265903"/>
                    <a:gd name="connsiteX255" fmla="*/ 749534 w 860631"/>
                    <a:gd name="connsiteY255" fmla="*/ 379854 h 1265903"/>
                    <a:gd name="connsiteX256" fmla="*/ 777758 w 860631"/>
                    <a:gd name="connsiteY256" fmla="*/ 403751 h 1265903"/>
                    <a:gd name="connsiteX257" fmla="*/ 777758 w 860631"/>
                    <a:gd name="connsiteY257" fmla="*/ 406831 h 1265903"/>
                    <a:gd name="connsiteX258" fmla="*/ 776157 w 860631"/>
                    <a:gd name="connsiteY258" fmla="*/ 407600 h 1265903"/>
                    <a:gd name="connsiteX259" fmla="*/ 332283 w 860631"/>
                    <a:gd name="connsiteY259" fmla="*/ 401564 h 1265903"/>
                    <a:gd name="connsiteX260" fmla="*/ 330389 w 860631"/>
                    <a:gd name="connsiteY260" fmla="*/ 400471 h 1265903"/>
                    <a:gd name="connsiteX261" fmla="*/ 331098 w 860631"/>
                    <a:gd name="connsiteY261" fmla="*/ 397438 h 1265903"/>
                    <a:gd name="connsiteX262" fmla="*/ 331175 w 860631"/>
                    <a:gd name="connsiteY262" fmla="*/ 397392 h 1265903"/>
                    <a:gd name="connsiteX263" fmla="*/ 363510 w 860631"/>
                    <a:gd name="connsiteY263" fmla="*/ 379746 h 1265903"/>
                    <a:gd name="connsiteX264" fmla="*/ 366482 w 860631"/>
                    <a:gd name="connsiteY264" fmla="*/ 380724 h 1265903"/>
                    <a:gd name="connsiteX265" fmla="*/ 365496 w 860631"/>
                    <a:gd name="connsiteY265" fmla="*/ 383688 h 1265903"/>
                    <a:gd name="connsiteX266" fmla="*/ 333361 w 860631"/>
                    <a:gd name="connsiteY266" fmla="*/ 401195 h 1265903"/>
                    <a:gd name="connsiteX267" fmla="*/ 332268 w 860631"/>
                    <a:gd name="connsiteY267" fmla="*/ 401626 h 1265903"/>
                    <a:gd name="connsiteX268" fmla="*/ 428689 w 860631"/>
                    <a:gd name="connsiteY268" fmla="*/ 398208 h 1265903"/>
                    <a:gd name="connsiteX269" fmla="*/ 428135 w 860631"/>
                    <a:gd name="connsiteY269" fmla="*/ 398208 h 1265903"/>
                    <a:gd name="connsiteX270" fmla="*/ 426595 w 860631"/>
                    <a:gd name="connsiteY270" fmla="*/ 395529 h 1265903"/>
                    <a:gd name="connsiteX271" fmla="*/ 436804 w 860631"/>
                    <a:gd name="connsiteY271" fmla="*/ 360113 h 1265903"/>
                    <a:gd name="connsiteX272" fmla="*/ 439483 w 860631"/>
                    <a:gd name="connsiteY272" fmla="*/ 358538 h 1265903"/>
                    <a:gd name="connsiteX273" fmla="*/ 441069 w 860631"/>
                    <a:gd name="connsiteY273" fmla="*/ 361224 h 1265903"/>
                    <a:gd name="connsiteX274" fmla="*/ 440992 w 860631"/>
                    <a:gd name="connsiteY274" fmla="*/ 361453 h 1265903"/>
                    <a:gd name="connsiteX275" fmla="*/ 430860 w 860631"/>
                    <a:gd name="connsiteY275" fmla="*/ 396622 h 1265903"/>
                    <a:gd name="connsiteX276" fmla="*/ 428673 w 860631"/>
                    <a:gd name="connsiteY276" fmla="*/ 398269 h 1265903"/>
                    <a:gd name="connsiteX277" fmla="*/ 397801 w 860631"/>
                    <a:gd name="connsiteY277" fmla="*/ 368444 h 1265903"/>
                    <a:gd name="connsiteX278" fmla="*/ 395784 w 860631"/>
                    <a:gd name="connsiteY278" fmla="*/ 367104 h 1265903"/>
                    <a:gd name="connsiteX279" fmla="*/ 396939 w 860631"/>
                    <a:gd name="connsiteY279" fmla="*/ 364211 h 1265903"/>
                    <a:gd name="connsiteX280" fmla="*/ 396939 w 860631"/>
                    <a:gd name="connsiteY280" fmla="*/ 364209 h 1265903"/>
                    <a:gd name="connsiteX281" fmla="*/ 431307 w 860631"/>
                    <a:gd name="connsiteY281" fmla="*/ 350859 h 1265903"/>
                    <a:gd name="connsiteX282" fmla="*/ 434140 w 860631"/>
                    <a:gd name="connsiteY282" fmla="*/ 352139 h 1265903"/>
                    <a:gd name="connsiteX283" fmla="*/ 432862 w 860631"/>
                    <a:gd name="connsiteY283" fmla="*/ 354978 h 1265903"/>
                    <a:gd name="connsiteX284" fmla="*/ 432754 w 860631"/>
                    <a:gd name="connsiteY284" fmla="*/ 355017 h 1265903"/>
                    <a:gd name="connsiteX285" fmla="*/ 398678 w 860631"/>
                    <a:gd name="connsiteY285" fmla="*/ 368259 h 1265903"/>
                    <a:gd name="connsiteX286" fmla="*/ 397786 w 860631"/>
                    <a:gd name="connsiteY286" fmla="*/ 368505 h 1265903"/>
                    <a:gd name="connsiteX287" fmla="*/ 717137 w 860631"/>
                    <a:gd name="connsiteY287" fmla="*/ 364225 h 1265903"/>
                    <a:gd name="connsiteX288" fmla="*/ 716090 w 860631"/>
                    <a:gd name="connsiteY288" fmla="*/ 363948 h 1265903"/>
                    <a:gd name="connsiteX289" fmla="*/ 683000 w 860631"/>
                    <a:gd name="connsiteY289" fmla="*/ 348796 h 1265903"/>
                    <a:gd name="connsiteX290" fmla="*/ 681706 w 860631"/>
                    <a:gd name="connsiteY290" fmla="*/ 345963 h 1265903"/>
                    <a:gd name="connsiteX291" fmla="*/ 684540 w 860631"/>
                    <a:gd name="connsiteY291" fmla="*/ 344670 h 1265903"/>
                    <a:gd name="connsiteX292" fmla="*/ 718168 w 860631"/>
                    <a:gd name="connsiteY292" fmla="*/ 360067 h 1265903"/>
                    <a:gd name="connsiteX293" fmla="*/ 719061 w 860631"/>
                    <a:gd name="connsiteY293" fmla="*/ 363048 h 1265903"/>
                    <a:gd name="connsiteX294" fmla="*/ 717121 w 860631"/>
                    <a:gd name="connsiteY294" fmla="*/ 364209 h 1265903"/>
                    <a:gd name="connsiteX295" fmla="*/ 467061 w 860631"/>
                    <a:gd name="connsiteY295" fmla="*/ 344377 h 1265903"/>
                    <a:gd name="connsiteX296" fmla="*/ 464797 w 860631"/>
                    <a:gd name="connsiteY296" fmla="*/ 342232 h 1265903"/>
                    <a:gd name="connsiteX297" fmla="*/ 466491 w 860631"/>
                    <a:gd name="connsiteY297" fmla="*/ 340035 h 1265903"/>
                    <a:gd name="connsiteX298" fmla="*/ 502476 w 860631"/>
                    <a:gd name="connsiteY298" fmla="*/ 331920 h 1265903"/>
                    <a:gd name="connsiteX299" fmla="*/ 505124 w 860631"/>
                    <a:gd name="connsiteY299" fmla="*/ 333554 h 1265903"/>
                    <a:gd name="connsiteX300" fmla="*/ 503492 w 860631"/>
                    <a:gd name="connsiteY300" fmla="*/ 336205 h 1265903"/>
                    <a:gd name="connsiteX301" fmla="*/ 503261 w 860631"/>
                    <a:gd name="connsiteY301" fmla="*/ 336247 h 1265903"/>
                    <a:gd name="connsiteX302" fmla="*/ 467630 w 860631"/>
                    <a:gd name="connsiteY302" fmla="*/ 344300 h 1265903"/>
                    <a:gd name="connsiteX303" fmla="*/ 467107 w 860631"/>
                    <a:gd name="connsiteY303" fmla="*/ 344377 h 1265903"/>
                    <a:gd name="connsiteX304" fmla="*/ 648755 w 860631"/>
                    <a:gd name="connsiteY304" fmla="*/ 338218 h 1265903"/>
                    <a:gd name="connsiteX305" fmla="*/ 648231 w 860631"/>
                    <a:gd name="connsiteY305" fmla="*/ 338218 h 1265903"/>
                    <a:gd name="connsiteX306" fmla="*/ 612339 w 860631"/>
                    <a:gd name="connsiteY306" fmla="*/ 331920 h 1265903"/>
                    <a:gd name="connsiteX307" fmla="*/ 610460 w 860631"/>
                    <a:gd name="connsiteY307" fmla="*/ 329432 h 1265903"/>
                    <a:gd name="connsiteX308" fmla="*/ 612847 w 860631"/>
                    <a:gd name="connsiteY308" fmla="*/ 327547 h 1265903"/>
                    <a:gd name="connsiteX309" fmla="*/ 649263 w 860631"/>
                    <a:gd name="connsiteY309" fmla="*/ 333937 h 1265903"/>
                    <a:gd name="connsiteX310" fmla="*/ 650880 w 860631"/>
                    <a:gd name="connsiteY310" fmla="*/ 336595 h 1265903"/>
                    <a:gd name="connsiteX311" fmla="*/ 648755 w 860631"/>
                    <a:gd name="connsiteY311" fmla="*/ 338279 h 1265903"/>
                    <a:gd name="connsiteX312" fmla="*/ 539276 w 860631"/>
                    <a:gd name="connsiteY312" fmla="*/ 331289 h 1265903"/>
                    <a:gd name="connsiteX313" fmla="*/ 537136 w 860631"/>
                    <a:gd name="connsiteY313" fmla="*/ 329033 h 1265903"/>
                    <a:gd name="connsiteX314" fmla="*/ 539076 w 860631"/>
                    <a:gd name="connsiteY314" fmla="*/ 326900 h 1265903"/>
                    <a:gd name="connsiteX315" fmla="*/ 573721 w 860631"/>
                    <a:gd name="connsiteY315" fmla="*/ 325361 h 1265903"/>
                    <a:gd name="connsiteX316" fmla="*/ 575969 w 860631"/>
                    <a:gd name="connsiteY316" fmla="*/ 325361 h 1265903"/>
                    <a:gd name="connsiteX317" fmla="*/ 578171 w 860631"/>
                    <a:gd name="connsiteY317" fmla="*/ 327562 h 1265903"/>
                    <a:gd name="connsiteX318" fmla="*/ 575969 w 860631"/>
                    <a:gd name="connsiteY318" fmla="*/ 329764 h 1265903"/>
                    <a:gd name="connsiteX319" fmla="*/ 573737 w 860631"/>
                    <a:gd name="connsiteY319" fmla="*/ 329764 h 1265903"/>
                    <a:gd name="connsiteX320" fmla="*/ 539507 w 860631"/>
                    <a:gd name="connsiteY320" fmla="*/ 331304 h 1265903"/>
                    <a:gd name="connsiteX321" fmla="*/ 451047 w 860631"/>
                    <a:gd name="connsiteY321" fmla="*/ 328379 h 1265903"/>
                    <a:gd name="connsiteX322" fmla="*/ 450261 w 860631"/>
                    <a:gd name="connsiteY322" fmla="*/ 328240 h 1265903"/>
                    <a:gd name="connsiteX323" fmla="*/ 448999 w 860631"/>
                    <a:gd name="connsiteY323" fmla="*/ 325394 h 1265903"/>
                    <a:gd name="connsiteX324" fmla="*/ 448999 w 860631"/>
                    <a:gd name="connsiteY324" fmla="*/ 325391 h 1265903"/>
                    <a:gd name="connsiteX325" fmla="*/ 463119 w 860631"/>
                    <a:gd name="connsiteY325" fmla="*/ 291347 h 1265903"/>
                    <a:gd name="connsiteX326" fmla="*/ 466029 w 860631"/>
                    <a:gd name="connsiteY326" fmla="*/ 290238 h 1265903"/>
                    <a:gd name="connsiteX327" fmla="*/ 467137 w 860631"/>
                    <a:gd name="connsiteY327" fmla="*/ 293148 h 1265903"/>
                    <a:gd name="connsiteX328" fmla="*/ 453110 w 860631"/>
                    <a:gd name="connsiteY328" fmla="*/ 327024 h 1265903"/>
                    <a:gd name="connsiteX329" fmla="*/ 451047 w 860631"/>
                    <a:gd name="connsiteY329" fmla="*/ 328348 h 1265903"/>
                    <a:gd name="connsiteX330" fmla="*/ 480903 w 860631"/>
                    <a:gd name="connsiteY330" fmla="*/ 261290 h 1265903"/>
                    <a:gd name="connsiteX331" fmla="*/ 479902 w 860631"/>
                    <a:gd name="connsiteY331" fmla="*/ 261044 h 1265903"/>
                    <a:gd name="connsiteX332" fmla="*/ 478932 w 860631"/>
                    <a:gd name="connsiteY332" fmla="*/ 258087 h 1265903"/>
                    <a:gd name="connsiteX333" fmla="*/ 496347 w 860631"/>
                    <a:gd name="connsiteY333" fmla="*/ 225613 h 1265903"/>
                    <a:gd name="connsiteX334" fmla="*/ 499350 w 860631"/>
                    <a:gd name="connsiteY334" fmla="*/ 224782 h 1265903"/>
                    <a:gd name="connsiteX335" fmla="*/ 500181 w 860631"/>
                    <a:gd name="connsiteY335" fmla="*/ 227784 h 1265903"/>
                    <a:gd name="connsiteX336" fmla="*/ 482874 w 860631"/>
                    <a:gd name="connsiteY336" fmla="*/ 260120 h 1265903"/>
                    <a:gd name="connsiteX337" fmla="*/ 480903 w 860631"/>
                    <a:gd name="connsiteY337" fmla="*/ 261259 h 1265903"/>
                    <a:gd name="connsiteX338" fmla="*/ 517088 w 860631"/>
                    <a:gd name="connsiteY338" fmla="*/ 197358 h 1265903"/>
                    <a:gd name="connsiteX339" fmla="*/ 515918 w 860631"/>
                    <a:gd name="connsiteY339" fmla="*/ 197020 h 1265903"/>
                    <a:gd name="connsiteX340" fmla="*/ 515194 w 860631"/>
                    <a:gd name="connsiteY340" fmla="*/ 193969 h 1265903"/>
                    <a:gd name="connsiteX341" fmla="*/ 515210 w 860631"/>
                    <a:gd name="connsiteY341" fmla="*/ 193940 h 1265903"/>
                    <a:gd name="connsiteX342" fmla="*/ 535488 w 860631"/>
                    <a:gd name="connsiteY342" fmla="*/ 163144 h 1265903"/>
                    <a:gd name="connsiteX343" fmla="*/ 538506 w 860631"/>
                    <a:gd name="connsiteY343" fmla="*/ 162388 h 1265903"/>
                    <a:gd name="connsiteX344" fmla="*/ 539261 w 860631"/>
                    <a:gd name="connsiteY344" fmla="*/ 165409 h 1265903"/>
                    <a:gd name="connsiteX345" fmla="*/ 539107 w 860631"/>
                    <a:gd name="connsiteY345" fmla="*/ 165639 h 1265903"/>
                    <a:gd name="connsiteX346" fmla="*/ 518951 w 860631"/>
                    <a:gd name="connsiteY346" fmla="*/ 196250 h 1265903"/>
                    <a:gd name="connsiteX347" fmla="*/ 517088 w 860631"/>
                    <a:gd name="connsiteY347" fmla="*/ 197328 h 1265903"/>
                    <a:gd name="connsiteX348" fmla="*/ 558831 w 860631"/>
                    <a:gd name="connsiteY348" fmla="*/ 136906 h 1265903"/>
                    <a:gd name="connsiteX349" fmla="*/ 556614 w 860631"/>
                    <a:gd name="connsiteY349" fmla="*/ 134748 h 1265903"/>
                    <a:gd name="connsiteX350" fmla="*/ 557076 w 860631"/>
                    <a:gd name="connsiteY350" fmla="*/ 133380 h 1265903"/>
                    <a:gd name="connsiteX351" fmla="*/ 579926 w 860631"/>
                    <a:gd name="connsiteY351" fmla="*/ 104494 h 1265903"/>
                    <a:gd name="connsiteX352" fmla="*/ 583037 w 860631"/>
                    <a:gd name="connsiteY352" fmla="*/ 104201 h 1265903"/>
                    <a:gd name="connsiteX353" fmla="*/ 583330 w 860631"/>
                    <a:gd name="connsiteY353" fmla="*/ 107312 h 1265903"/>
                    <a:gd name="connsiteX354" fmla="*/ 560587 w 860631"/>
                    <a:gd name="connsiteY354" fmla="*/ 136044 h 1265903"/>
                    <a:gd name="connsiteX355" fmla="*/ 558831 w 860631"/>
                    <a:gd name="connsiteY355" fmla="*/ 136876 h 1265903"/>
                    <a:gd name="connsiteX356" fmla="*/ 605656 w 860631"/>
                    <a:gd name="connsiteY356" fmla="*/ 80335 h 1265903"/>
                    <a:gd name="connsiteX357" fmla="*/ 604117 w 860631"/>
                    <a:gd name="connsiteY357" fmla="*/ 79765 h 1265903"/>
                    <a:gd name="connsiteX358" fmla="*/ 603963 w 860631"/>
                    <a:gd name="connsiteY358" fmla="*/ 76686 h 1265903"/>
                    <a:gd name="connsiteX359" fmla="*/ 629261 w 860631"/>
                    <a:gd name="connsiteY359" fmla="*/ 49909 h 1265903"/>
                    <a:gd name="connsiteX360" fmla="*/ 632341 w 860631"/>
                    <a:gd name="connsiteY360" fmla="*/ 49447 h 1265903"/>
                    <a:gd name="connsiteX361" fmla="*/ 632803 w 860631"/>
                    <a:gd name="connsiteY361" fmla="*/ 52526 h 1265903"/>
                    <a:gd name="connsiteX362" fmla="*/ 632341 w 860631"/>
                    <a:gd name="connsiteY362" fmla="*/ 52988 h 1265903"/>
                    <a:gd name="connsiteX363" fmla="*/ 607181 w 860631"/>
                    <a:gd name="connsiteY363" fmla="*/ 79596 h 1265903"/>
                    <a:gd name="connsiteX364" fmla="*/ 605656 w 860631"/>
                    <a:gd name="connsiteY364" fmla="*/ 80304 h 1265903"/>
                    <a:gd name="connsiteX365" fmla="*/ 657301 w 860631"/>
                    <a:gd name="connsiteY365" fmla="*/ 28121 h 1265903"/>
                    <a:gd name="connsiteX366" fmla="*/ 655052 w 860631"/>
                    <a:gd name="connsiteY366" fmla="*/ 25965 h 1265903"/>
                    <a:gd name="connsiteX367" fmla="*/ 655761 w 860631"/>
                    <a:gd name="connsiteY367" fmla="*/ 24302 h 1265903"/>
                    <a:gd name="connsiteX368" fmla="*/ 683477 w 860631"/>
                    <a:gd name="connsiteY368" fmla="*/ -27 h 1265903"/>
                    <a:gd name="connsiteX369" fmla="*/ 686572 w 860631"/>
                    <a:gd name="connsiteY369" fmla="*/ 258 h 1265903"/>
                    <a:gd name="connsiteX370" fmla="*/ 686295 w 860631"/>
                    <a:gd name="connsiteY370" fmla="*/ 3361 h 1265903"/>
                    <a:gd name="connsiteX371" fmla="*/ 658794 w 860631"/>
                    <a:gd name="connsiteY371" fmla="*/ 27536 h 1265903"/>
                    <a:gd name="connsiteX372" fmla="*/ 657301 w 860631"/>
                    <a:gd name="connsiteY372" fmla="*/ 28090 h 12659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</a:cxnLst>
                  <a:rect l="l" t="t" r="r" b="b"/>
                  <a:pathLst>
                    <a:path w="860631" h="1265903">
                      <a:moveTo>
                        <a:pt x="65546" y="1265368"/>
                      </a:moveTo>
                      <a:cubicBezTo>
                        <a:pt x="64700" y="1265368"/>
                        <a:pt x="63930" y="1264890"/>
                        <a:pt x="63560" y="1264136"/>
                      </a:cubicBezTo>
                      <a:lnTo>
                        <a:pt x="62590" y="1262134"/>
                      </a:lnTo>
                      <a:cubicBezTo>
                        <a:pt x="62066" y="1261041"/>
                        <a:pt x="62528" y="1259717"/>
                        <a:pt x="63622" y="1259193"/>
                      </a:cubicBezTo>
                      <a:cubicBezTo>
                        <a:pt x="64715" y="1258670"/>
                        <a:pt x="66039" y="1259132"/>
                        <a:pt x="66563" y="1260225"/>
                      </a:cubicBezTo>
                      <a:lnTo>
                        <a:pt x="67517" y="1262211"/>
                      </a:lnTo>
                      <a:cubicBezTo>
                        <a:pt x="68041" y="1263304"/>
                        <a:pt x="67594" y="1264613"/>
                        <a:pt x="66501" y="1265152"/>
                      </a:cubicBezTo>
                      <a:cubicBezTo>
                        <a:pt x="66209" y="1265291"/>
                        <a:pt x="65870" y="1265368"/>
                        <a:pt x="65546" y="1265368"/>
                      </a:cubicBezTo>
                      <a:close/>
                      <a:moveTo>
                        <a:pt x="49687" y="1229814"/>
                      </a:moveTo>
                      <a:cubicBezTo>
                        <a:pt x="48793" y="1229814"/>
                        <a:pt x="47993" y="1229275"/>
                        <a:pt x="47654" y="1228444"/>
                      </a:cubicBezTo>
                      <a:cubicBezTo>
                        <a:pt x="43035" y="1217188"/>
                        <a:pt x="38708" y="1205578"/>
                        <a:pt x="34720" y="1193937"/>
                      </a:cubicBezTo>
                      <a:cubicBezTo>
                        <a:pt x="34320" y="1192782"/>
                        <a:pt x="34935" y="1191535"/>
                        <a:pt x="36090" y="1191135"/>
                      </a:cubicBezTo>
                      <a:cubicBezTo>
                        <a:pt x="37245" y="1190734"/>
                        <a:pt x="38492" y="1191350"/>
                        <a:pt x="38893" y="1192505"/>
                      </a:cubicBezTo>
                      <a:cubicBezTo>
                        <a:pt x="42850" y="1204069"/>
                        <a:pt x="47161" y="1215602"/>
                        <a:pt x="51735" y="1226781"/>
                      </a:cubicBezTo>
                      <a:cubicBezTo>
                        <a:pt x="52181" y="1227905"/>
                        <a:pt x="51642" y="1229183"/>
                        <a:pt x="50518" y="1229645"/>
                      </a:cubicBezTo>
                      <a:cubicBezTo>
                        <a:pt x="50256" y="1229753"/>
                        <a:pt x="49979" y="1229814"/>
                        <a:pt x="49687" y="1229814"/>
                      </a:cubicBezTo>
                      <a:close/>
                      <a:moveTo>
                        <a:pt x="25881" y="1160354"/>
                      </a:moveTo>
                      <a:cubicBezTo>
                        <a:pt x="24911" y="1160354"/>
                        <a:pt x="24049" y="1159739"/>
                        <a:pt x="23757" y="1158815"/>
                      </a:cubicBezTo>
                      <a:cubicBezTo>
                        <a:pt x="20462" y="1147081"/>
                        <a:pt x="17443" y="1135071"/>
                        <a:pt x="14764" y="1123092"/>
                      </a:cubicBezTo>
                      <a:cubicBezTo>
                        <a:pt x="14503" y="1121906"/>
                        <a:pt x="15242" y="1120720"/>
                        <a:pt x="16427" y="1120459"/>
                      </a:cubicBezTo>
                      <a:cubicBezTo>
                        <a:pt x="17613" y="1120197"/>
                        <a:pt x="18799" y="1120936"/>
                        <a:pt x="19060" y="1122122"/>
                      </a:cubicBezTo>
                      <a:cubicBezTo>
                        <a:pt x="21724" y="1134024"/>
                        <a:pt x="24727" y="1145973"/>
                        <a:pt x="28006" y="1157629"/>
                      </a:cubicBezTo>
                      <a:cubicBezTo>
                        <a:pt x="28330" y="1158799"/>
                        <a:pt x="27637" y="1160016"/>
                        <a:pt x="26467" y="1160339"/>
                      </a:cubicBezTo>
                      <a:cubicBezTo>
                        <a:pt x="26467" y="1160339"/>
                        <a:pt x="26467" y="1160339"/>
                        <a:pt x="26467" y="1160339"/>
                      </a:cubicBezTo>
                      <a:cubicBezTo>
                        <a:pt x="26266" y="1160370"/>
                        <a:pt x="26082" y="1160385"/>
                        <a:pt x="25881" y="1160354"/>
                      </a:cubicBezTo>
                      <a:close/>
                      <a:moveTo>
                        <a:pt x="9868" y="1088708"/>
                      </a:moveTo>
                      <a:cubicBezTo>
                        <a:pt x="8790" y="1088708"/>
                        <a:pt x="7881" y="1087923"/>
                        <a:pt x="7697" y="1086861"/>
                      </a:cubicBezTo>
                      <a:cubicBezTo>
                        <a:pt x="5664" y="1074820"/>
                        <a:pt x="3940" y="1062548"/>
                        <a:pt x="2554" y="1050383"/>
                      </a:cubicBezTo>
                      <a:cubicBezTo>
                        <a:pt x="2385" y="1049182"/>
                        <a:pt x="3216" y="1048058"/>
                        <a:pt x="4432" y="1047889"/>
                      </a:cubicBezTo>
                      <a:cubicBezTo>
                        <a:pt x="5633" y="1047719"/>
                        <a:pt x="6742" y="1048566"/>
                        <a:pt x="6911" y="1049767"/>
                      </a:cubicBezTo>
                      <a:cubicBezTo>
                        <a:pt x="6927" y="1049798"/>
                        <a:pt x="6927" y="1049844"/>
                        <a:pt x="6927" y="1049875"/>
                      </a:cubicBezTo>
                      <a:cubicBezTo>
                        <a:pt x="8313" y="1061978"/>
                        <a:pt x="10006" y="1074173"/>
                        <a:pt x="12039" y="1086137"/>
                      </a:cubicBezTo>
                      <a:cubicBezTo>
                        <a:pt x="12239" y="1087338"/>
                        <a:pt x="11438" y="1088477"/>
                        <a:pt x="10237" y="1088678"/>
                      </a:cubicBezTo>
                      <a:cubicBezTo>
                        <a:pt x="10237" y="1088678"/>
                        <a:pt x="10237" y="1088678"/>
                        <a:pt x="10237" y="1088678"/>
                      </a:cubicBezTo>
                      <a:close/>
                      <a:moveTo>
                        <a:pt x="1538" y="1015753"/>
                      </a:moveTo>
                      <a:cubicBezTo>
                        <a:pt x="367" y="1015753"/>
                        <a:pt x="-587" y="1014845"/>
                        <a:pt x="-664" y="1013675"/>
                      </a:cubicBezTo>
                      <a:cubicBezTo>
                        <a:pt x="-1419" y="1001464"/>
                        <a:pt x="-1850" y="989038"/>
                        <a:pt x="-1942" y="976858"/>
                      </a:cubicBezTo>
                      <a:cubicBezTo>
                        <a:pt x="-1958" y="975657"/>
                        <a:pt x="-988" y="974657"/>
                        <a:pt x="213" y="974641"/>
                      </a:cubicBezTo>
                      <a:cubicBezTo>
                        <a:pt x="213" y="974641"/>
                        <a:pt x="229" y="974641"/>
                        <a:pt x="229" y="974641"/>
                      </a:cubicBezTo>
                      <a:lnTo>
                        <a:pt x="229" y="974641"/>
                      </a:lnTo>
                      <a:cubicBezTo>
                        <a:pt x="1445" y="974641"/>
                        <a:pt x="2415" y="975611"/>
                        <a:pt x="2431" y="976828"/>
                      </a:cubicBezTo>
                      <a:cubicBezTo>
                        <a:pt x="2523" y="988961"/>
                        <a:pt x="2954" y="1001264"/>
                        <a:pt x="3709" y="1013413"/>
                      </a:cubicBezTo>
                      <a:cubicBezTo>
                        <a:pt x="3786" y="1014629"/>
                        <a:pt x="2862" y="1015661"/>
                        <a:pt x="1645" y="1015738"/>
                      </a:cubicBezTo>
                      <a:close/>
                      <a:moveTo>
                        <a:pt x="922" y="942321"/>
                      </a:moveTo>
                      <a:lnTo>
                        <a:pt x="814" y="942321"/>
                      </a:lnTo>
                      <a:cubicBezTo>
                        <a:pt x="-387" y="942275"/>
                        <a:pt x="-1326" y="941259"/>
                        <a:pt x="-1280" y="940042"/>
                      </a:cubicBezTo>
                      <a:cubicBezTo>
                        <a:pt x="-1280" y="940042"/>
                        <a:pt x="-1280" y="940027"/>
                        <a:pt x="-1280" y="940027"/>
                      </a:cubicBezTo>
                      <a:cubicBezTo>
                        <a:pt x="-741" y="927709"/>
                        <a:pt x="152" y="915390"/>
                        <a:pt x="1353" y="903272"/>
                      </a:cubicBezTo>
                      <a:cubicBezTo>
                        <a:pt x="1476" y="902056"/>
                        <a:pt x="2554" y="901178"/>
                        <a:pt x="3755" y="901286"/>
                      </a:cubicBezTo>
                      <a:cubicBezTo>
                        <a:pt x="4971" y="901409"/>
                        <a:pt x="5864" y="902487"/>
                        <a:pt x="5741" y="903703"/>
                      </a:cubicBezTo>
                      <a:cubicBezTo>
                        <a:pt x="4540" y="915760"/>
                        <a:pt x="3662" y="928047"/>
                        <a:pt x="3124" y="940212"/>
                      </a:cubicBezTo>
                      <a:cubicBezTo>
                        <a:pt x="3077" y="941397"/>
                        <a:pt x="2107" y="942352"/>
                        <a:pt x="922" y="942352"/>
                      </a:cubicBezTo>
                      <a:close/>
                      <a:moveTo>
                        <a:pt x="8174" y="869258"/>
                      </a:moveTo>
                      <a:lnTo>
                        <a:pt x="7835" y="869258"/>
                      </a:lnTo>
                      <a:cubicBezTo>
                        <a:pt x="6634" y="869074"/>
                        <a:pt x="5803" y="867950"/>
                        <a:pt x="5988" y="866749"/>
                      </a:cubicBezTo>
                      <a:cubicBezTo>
                        <a:pt x="5988" y="866749"/>
                        <a:pt x="5988" y="866749"/>
                        <a:pt x="5988" y="866749"/>
                      </a:cubicBezTo>
                      <a:cubicBezTo>
                        <a:pt x="7866" y="854615"/>
                        <a:pt x="10114" y="842420"/>
                        <a:pt x="12655" y="830502"/>
                      </a:cubicBezTo>
                      <a:cubicBezTo>
                        <a:pt x="12917" y="829316"/>
                        <a:pt x="14087" y="828546"/>
                        <a:pt x="15273" y="828808"/>
                      </a:cubicBezTo>
                      <a:cubicBezTo>
                        <a:pt x="16458" y="829070"/>
                        <a:pt x="17228" y="830240"/>
                        <a:pt x="16966" y="831426"/>
                      </a:cubicBezTo>
                      <a:cubicBezTo>
                        <a:pt x="14441" y="843267"/>
                        <a:pt x="12208" y="855370"/>
                        <a:pt x="10345" y="867426"/>
                      </a:cubicBezTo>
                      <a:cubicBezTo>
                        <a:pt x="10160" y="868489"/>
                        <a:pt x="9252" y="869258"/>
                        <a:pt x="8174" y="869258"/>
                      </a:cubicBezTo>
                      <a:close/>
                      <a:moveTo>
                        <a:pt x="626567" y="806574"/>
                      </a:moveTo>
                      <a:lnTo>
                        <a:pt x="626567" y="806574"/>
                      </a:lnTo>
                      <a:cubicBezTo>
                        <a:pt x="614141" y="806266"/>
                        <a:pt x="601792" y="804480"/>
                        <a:pt x="589781" y="801262"/>
                      </a:cubicBezTo>
                      <a:cubicBezTo>
                        <a:pt x="588611" y="800938"/>
                        <a:pt x="587918" y="799737"/>
                        <a:pt x="588241" y="798551"/>
                      </a:cubicBezTo>
                      <a:cubicBezTo>
                        <a:pt x="588549" y="797381"/>
                        <a:pt x="589766" y="796688"/>
                        <a:pt x="590936" y="797012"/>
                      </a:cubicBezTo>
                      <a:cubicBezTo>
                        <a:pt x="602608" y="800137"/>
                        <a:pt x="614602" y="801877"/>
                        <a:pt x="626690" y="802170"/>
                      </a:cubicBezTo>
                      <a:cubicBezTo>
                        <a:pt x="627906" y="802170"/>
                        <a:pt x="628892" y="803155"/>
                        <a:pt x="628892" y="804372"/>
                      </a:cubicBezTo>
                      <a:cubicBezTo>
                        <a:pt x="628892" y="805588"/>
                        <a:pt x="627906" y="806574"/>
                        <a:pt x="626690" y="806574"/>
                      </a:cubicBezTo>
                      <a:close/>
                      <a:moveTo>
                        <a:pt x="663106" y="803694"/>
                      </a:moveTo>
                      <a:cubicBezTo>
                        <a:pt x="662043" y="803694"/>
                        <a:pt x="661135" y="802940"/>
                        <a:pt x="660935" y="801893"/>
                      </a:cubicBezTo>
                      <a:cubicBezTo>
                        <a:pt x="660719" y="800692"/>
                        <a:pt x="661504" y="799552"/>
                        <a:pt x="662705" y="799321"/>
                      </a:cubicBezTo>
                      <a:cubicBezTo>
                        <a:pt x="674623" y="797135"/>
                        <a:pt x="686341" y="793917"/>
                        <a:pt x="697689" y="789667"/>
                      </a:cubicBezTo>
                      <a:cubicBezTo>
                        <a:pt x="698829" y="789236"/>
                        <a:pt x="700091" y="789821"/>
                        <a:pt x="700522" y="790960"/>
                      </a:cubicBezTo>
                      <a:cubicBezTo>
                        <a:pt x="700954" y="792100"/>
                        <a:pt x="700369" y="793362"/>
                        <a:pt x="699229" y="793794"/>
                      </a:cubicBezTo>
                      <a:cubicBezTo>
                        <a:pt x="687635" y="798136"/>
                        <a:pt x="675670" y="801431"/>
                        <a:pt x="663490" y="803664"/>
                      </a:cubicBezTo>
                      <a:cubicBezTo>
                        <a:pt x="663368" y="803710"/>
                        <a:pt x="663244" y="803756"/>
                        <a:pt x="663106" y="803771"/>
                      </a:cubicBezTo>
                      <a:close/>
                      <a:moveTo>
                        <a:pt x="23495" y="797535"/>
                      </a:moveTo>
                      <a:cubicBezTo>
                        <a:pt x="23295" y="797535"/>
                        <a:pt x="23095" y="797505"/>
                        <a:pt x="22910" y="797458"/>
                      </a:cubicBezTo>
                      <a:cubicBezTo>
                        <a:pt x="21740" y="797135"/>
                        <a:pt x="21047" y="795919"/>
                        <a:pt x="21370" y="794748"/>
                      </a:cubicBezTo>
                      <a:cubicBezTo>
                        <a:pt x="21370" y="794748"/>
                        <a:pt x="21370" y="794748"/>
                        <a:pt x="21370" y="794748"/>
                      </a:cubicBezTo>
                      <a:cubicBezTo>
                        <a:pt x="24619" y="782907"/>
                        <a:pt x="28237" y="771051"/>
                        <a:pt x="32148" y="759518"/>
                      </a:cubicBezTo>
                      <a:cubicBezTo>
                        <a:pt x="32533" y="758363"/>
                        <a:pt x="33796" y="757747"/>
                        <a:pt x="34935" y="758132"/>
                      </a:cubicBezTo>
                      <a:cubicBezTo>
                        <a:pt x="36090" y="758533"/>
                        <a:pt x="36706" y="759780"/>
                        <a:pt x="36321" y="760935"/>
                      </a:cubicBezTo>
                      <a:cubicBezTo>
                        <a:pt x="32426" y="772375"/>
                        <a:pt x="28823" y="784155"/>
                        <a:pt x="25543" y="795919"/>
                      </a:cubicBezTo>
                      <a:cubicBezTo>
                        <a:pt x="25250" y="796812"/>
                        <a:pt x="24434" y="797427"/>
                        <a:pt x="23495" y="797458"/>
                      </a:cubicBezTo>
                      <a:close/>
                      <a:moveTo>
                        <a:pt x="556445" y="787434"/>
                      </a:moveTo>
                      <a:cubicBezTo>
                        <a:pt x="556060" y="787434"/>
                        <a:pt x="555690" y="787326"/>
                        <a:pt x="555352" y="787142"/>
                      </a:cubicBezTo>
                      <a:cubicBezTo>
                        <a:pt x="551718" y="785063"/>
                        <a:pt x="548130" y="782800"/>
                        <a:pt x="544681" y="780397"/>
                      </a:cubicBezTo>
                      <a:cubicBezTo>
                        <a:pt x="537937" y="775778"/>
                        <a:pt x="531347" y="770820"/>
                        <a:pt x="525095" y="765800"/>
                      </a:cubicBezTo>
                      <a:cubicBezTo>
                        <a:pt x="524140" y="765046"/>
                        <a:pt x="523986" y="763645"/>
                        <a:pt x="524741" y="762690"/>
                      </a:cubicBezTo>
                      <a:cubicBezTo>
                        <a:pt x="525511" y="761751"/>
                        <a:pt x="526896" y="761597"/>
                        <a:pt x="527851" y="762351"/>
                      </a:cubicBezTo>
                      <a:cubicBezTo>
                        <a:pt x="534010" y="767325"/>
                        <a:pt x="540539" y="772175"/>
                        <a:pt x="547191" y="776779"/>
                      </a:cubicBezTo>
                      <a:cubicBezTo>
                        <a:pt x="550532" y="779104"/>
                        <a:pt x="554028" y="781306"/>
                        <a:pt x="557538" y="783323"/>
                      </a:cubicBezTo>
                      <a:cubicBezTo>
                        <a:pt x="558585" y="783924"/>
                        <a:pt x="558955" y="785279"/>
                        <a:pt x="558354" y="786326"/>
                      </a:cubicBezTo>
                      <a:cubicBezTo>
                        <a:pt x="557954" y="787019"/>
                        <a:pt x="557230" y="787434"/>
                        <a:pt x="556445" y="787434"/>
                      </a:cubicBezTo>
                      <a:close/>
                      <a:moveTo>
                        <a:pt x="731734" y="778519"/>
                      </a:moveTo>
                      <a:cubicBezTo>
                        <a:pt x="730517" y="778519"/>
                        <a:pt x="729532" y="777533"/>
                        <a:pt x="729532" y="776317"/>
                      </a:cubicBezTo>
                      <a:cubicBezTo>
                        <a:pt x="729532" y="775532"/>
                        <a:pt x="729963" y="774793"/>
                        <a:pt x="730641" y="774408"/>
                      </a:cubicBezTo>
                      <a:cubicBezTo>
                        <a:pt x="741203" y="768433"/>
                        <a:pt x="751335" y="761720"/>
                        <a:pt x="760943" y="754298"/>
                      </a:cubicBezTo>
                      <a:cubicBezTo>
                        <a:pt x="761914" y="753559"/>
                        <a:pt x="763299" y="753728"/>
                        <a:pt x="764038" y="754698"/>
                      </a:cubicBezTo>
                      <a:cubicBezTo>
                        <a:pt x="764778" y="755669"/>
                        <a:pt x="764608" y="757054"/>
                        <a:pt x="763638" y="757793"/>
                      </a:cubicBezTo>
                      <a:cubicBezTo>
                        <a:pt x="753876" y="765338"/>
                        <a:pt x="743575" y="772175"/>
                        <a:pt x="732842" y="778242"/>
                      </a:cubicBezTo>
                      <a:cubicBezTo>
                        <a:pt x="732488" y="778396"/>
                        <a:pt x="732119" y="778473"/>
                        <a:pt x="731734" y="778442"/>
                      </a:cubicBezTo>
                      <a:close/>
                      <a:moveTo>
                        <a:pt x="499226" y="741703"/>
                      </a:moveTo>
                      <a:cubicBezTo>
                        <a:pt x="498642" y="741703"/>
                        <a:pt x="498087" y="741456"/>
                        <a:pt x="497687" y="741041"/>
                      </a:cubicBezTo>
                      <a:cubicBezTo>
                        <a:pt x="489018" y="732264"/>
                        <a:pt x="480919" y="722964"/>
                        <a:pt x="473404" y="713186"/>
                      </a:cubicBezTo>
                      <a:cubicBezTo>
                        <a:pt x="472665" y="712216"/>
                        <a:pt x="472850" y="710845"/>
                        <a:pt x="473805" y="710091"/>
                      </a:cubicBezTo>
                      <a:cubicBezTo>
                        <a:pt x="474775" y="709352"/>
                        <a:pt x="476161" y="709537"/>
                        <a:pt x="476900" y="710507"/>
                      </a:cubicBezTo>
                      <a:cubicBezTo>
                        <a:pt x="484306" y="720146"/>
                        <a:pt x="492297" y="729307"/>
                        <a:pt x="500828" y="737946"/>
                      </a:cubicBezTo>
                      <a:cubicBezTo>
                        <a:pt x="501690" y="738808"/>
                        <a:pt x="501690" y="740194"/>
                        <a:pt x="500828" y="741056"/>
                      </a:cubicBezTo>
                      <a:cubicBezTo>
                        <a:pt x="500412" y="741472"/>
                        <a:pt x="499858" y="741703"/>
                        <a:pt x="499288" y="741703"/>
                      </a:cubicBezTo>
                      <a:close/>
                      <a:moveTo>
                        <a:pt x="789676" y="733819"/>
                      </a:moveTo>
                      <a:cubicBezTo>
                        <a:pt x="788475" y="733819"/>
                        <a:pt x="787489" y="732849"/>
                        <a:pt x="787489" y="731633"/>
                      </a:cubicBezTo>
                      <a:cubicBezTo>
                        <a:pt x="787489" y="731047"/>
                        <a:pt x="787721" y="730493"/>
                        <a:pt x="788136" y="730077"/>
                      </a:cubicBezTo>
                      <a:cubicBezTo>
                        <a:pt x="796605" y="721378"/>
                        <a:pt x="804442" y="712077"/>
                        <a:pt x="811572" y="702253"/>
                      </a:cubicBezTo>
                      <a:cubicBezTo>
                        <a:pt x="812234" y="701237"/>
                        <a:pt x="813604" y="700945"/>
                        <a:pt x="814620" y="701607"/>
                      </a:cubicBezTo>
                      <a:cubicBezTo>
                        <a:pt x="815637" y="702284"/>
                        <a:pt x="815929" y="703639"/>
                        <a:pt x="815267" y="704655"/>
                      </a:cubicBezTo>
                      <a:cubicBezTo>
                        <a:pt x="815221" y="704717"/>
                        <a:pt x="815175" y="704779"/>
                        <a:pt x="815128" y="704840"/>
                      </a:cubicBezTo>
                      <a:cubicBezTo>
                        <a:pt x="807876" y="714833"/>
                        <a:pt x="799900" y="724303"/>
                        <a:pt x="791293" y="733157"/>
                      </a:cubicBezTo>
                      <a:cubicBezTo>
                        <a:pt x="790861" y="733557"/>
                        <a:pt x="790276" y="733773"/>
                        <a:pt x="789676" y="733742"/>
                      </a:cubicBezTo>
                      <a:close/>
                      <a:moveTo>
                        <a:pt x="47084" y="728014"/>
                      </a:moveTo>
                      <a:cubicBezTo>
                        <a:pt x="46807" y="728014"/>
                        <a:pt x="46515" y="727968"/>
                        <a:pt x="46253" y="727860"/>
                      </a:cubicBezTo>
                      <a:cubicBezTo>
                        <a:pt x="45129" y="727398"/>
                        <a:pt x="44590" y="726105"/>
                        <a:pt x="45052" y="724981"/>
                      </a:cubicBezTo>
                      <a:cubicBezTo>
                        <a:pt x="49671" y="713602"/>
                        <a:pt x="54752" y="702269"/>
                        <a:pt x="60049" y="691306"/>
                      </a:cubicBezTo>
                      <a:cubicBezTo>
                        <a:pt x="60588" y="690212"/>
                        <a:pt x="61897" y="689750"/>
                        <a:pt x="63006" y="690274"/>
                      </a:cubicBezTo>
                      <a:cubicBezTo>
                        <a:pt x="64099" y="690813"/>
                        <a:pt x="64561" y="692137"/>
                        <a:pt x="64022" y="693230"/>
                      </a:cubicBezTo>
                      <a:cubicBezTo>
                        <a:pt x="58756" y="704117"/>
                        <a:pt x="53752" y="715357"/>
                        <a:pt x="49132" y="726644"/>
                      </a:cubicBezTo>
                      <a:cubicBezTo>
                        <a:pt x="48763" y="727444"/>
                        <a:pt x="47962" y="727952"/>
                        <a:pt x="47084" y="727937"/>
                      </a:cubicBezTo>
                      <a:close/>
                      <a:moveTo>
                        <a:pt x="454665" y="683576"/>
                      </a:moveTo>
                      <a:cubicBezTo>
                        <a:pt x="453880" y="683576"/>
                        <a:pt x="453156" y="683160"/>
                        <a:pt x="452771" y="682483"/>
                      </a:cubicBezTo>
                      <a:cubicBezTo>
                        <a:pt x="446566" y="671827"/>
                        <a:pt x="441038" y="660772"/>
                        <a:pt x="436219" y="649423"/>
                      </a:cubicBezTo>
                      <a:cubicBezTo>
                        <a:pt x="435757" y="648299"/>
                        <a:pt x="436280" y="647021"/>
                        <a:pt x="437389" y="646529"/>
                      </a:cubicBezTo>
                      <a:cubicBezTo>
                        <a:pt x="438513" y="646051"/>
                        <a:pt x="439806" y="646575"/>
                        <a:pt x="440283" y="647684"/>
                      </a:cubicBezTo>
                      <a:cubicBezTo>
                        <a:pt x="440283" y="647699"/>
                        <a:pt x="440283" y="647699"/>
                        <a:pt x="440283" y="647699"/>
                      </a:cubicBezTo>
                      <a:cubicBezTo>
                        <a:pt x="445026" y="658893"/>
                        <a:pt x="450462" y="669764"/>
                        <a:pt x="456575" y="680265"/>
                      </a:cubicBezTo>
                      <a:cubicBezTo>
                        <a:pt x="457206" y="681297"/>
                        <a:pt x="456898" y="682652"/>
                        <a:pt x="455851" y="683299"/>
                      </a:cubicBezTo>
                      <a:cubicBezTo>
                        <a:pt x="455835" y="683314"/>
                        <a:pt x="455805" y="683330"/>
                        <a:pt x="455774" y="683345"/>
                      </a:cubicBezTo>
                      <a:cubicBezTo>
                        <a:pt x="455420" y="683499"/>
                        <a:pt x="455035" y="683545"/>
                        <a:pt x="454665" y="683499"/>
                      </a:cubicBezTo>
                      <a:close/>
                      <a:moveTo>
                        <a:pt x="832620" y="674430"/>
                      </a:moveTo>
                      <a:cubicBezTo>
                        <a:pt x="831404" y="674430"/>
                        <a:pt x="830419" y="673444"/>
                        <a:pt x="830419" y="672228"/>
                      </a:cubicBezTo>
                      <a:cubicBezTo>
                        <a:pt x="830419" y="671873"/>
                        <a:pt x="830511" y="671535"/>
                        <a:pt x="830665" y="671227"/>
                      </a:cubicBezTo>
                      <a:cubicBezTo>
                        <a:pt x="836193" y="660448"/>
                        <a:pt x="840828" y="649223"/>
                        <a:pt x="844523" y="637690"/>
                      </a:cubicBezTo>
                      <a:cubicBezTo>
                        <a:pt x="844892" y="636535"/>
                        <a:pt x="846140" y="635889"/>
                        <a:pt x="847295" y="636258"/>
                      </a:cubicBezTo>
                      <a:cubicBezTo>
                        <a:pt x="848449" y="636628"/>
                        <a:pt x="849096" y="637875"/>
                        <a:pt x="848727" y="639030"/>
                      </a:cubicBezTo>
                      <a:cubicBezTo>
                        <a:pt x="844939" y="650809"/>
                        <a:pt x="840196" y="662250"/>
                        <a:pt x="834530" y="673244"/>
                      </a:cubicBezTo>
                      <a:cubicBezTo>
                        <a:pt x="834160" y="673968"/>
                        <a:pt x="833421" y="674414"/>
                        <a:pt x="832620" y="674430"/>
                      </a:cubicBezTo>
                      <a:close/>
                      <a:moveTo>
                        <a:pt x="79112" y="661865"/>
                      </a:moveTo>
                      <a:cubicBezTo>
                        <a:pt x="78742" y="661865"/>
                        <a:pt x="78373" y="661757"/>
                        <a:pt x="78049" y="661572"/>
                      </a:cubicBezTo>
                      <a:cubicBezTo>
                        <a:pt x="76972" y="661003"/>
                        <a:pt x="76571" y="659663"/>
                        <a:pt x="77141" y="658585"/>
                      </a:cubicBezTo>
                      <a:cubicBezTo>
                        <a:pt x="77172" y="658554"/>
                        <a:pt x="77187" y="658524"/>
                        <a:pt x="77203" y="658493"/>
                      </a:cubicBezTo>
                      <a:cubicBezTo>
                        <a:pt x="83162" y="647853"/>
                        <a:pt x="89521" y="637197"/>
                        <a:pt x="96050" y="626850"/>
                      </a:cubicBezTo>
                      <a:cubicBezTo>
                        <a:pt x="96696" y="625819"/>
                        <a:pt x="98067" y="625511"/>
                        <a:pt x="99083" y="626173"/>
                      </a:cubicBezTo>
                      <a:cubicBezTo>
                        <a:pt x="100115" y="626819"/>
                        <a:pt x="100422" y="628174"/>
                        <a:pt x="99776" y="629206"/>
                      </a:cubicBezTo>
                      <a:cubicBezTo>
                        <a:pt x="93278" y="639492"/>
                        <a:pt x="86980" y="650070"/>
                        <a:pt x="81037" y="660649"/>
                      </a:cubicBezTo>
                      <a:cubicBezTo>
                        <a:pt x="80667" y="661403"/>
                        <a:pt x="79897" y="661865"/>
                        <a:pt x="79050" y="661865"/>
                      </a:cubicBezTo>
                      <a:close/>
                      <a:moveTo>
                        <a:pt x="426087" y="616087"/>
                      </a:moveTo>
                      <a:cubicBezTo>
                        <a:pt x="425117" y="616103"/>
                        <a:pt x="424254" y="615471"/>
                        <a:pt x="423962" y="614547"/>
                      </a:cubicBezTo>
                      <a:cubicBezTo>
                        <a:pt x="420574" y="602691"/>
                        <a:pt x="417834" y="590665"/>
                        <a:pt x="415786" y="578501"/>
                      </a:cubicBezTo>
                      <a:cubicBezTo>
                        <a:pt x="415554" y="577300"/>
                        <a:pt x="416324" y="576145"/>
                        <a:pt x="417525" y="575914"/>
                      </a:cubicBezTo>
                      <a:cubicBezTo>
                        <a:pt x="418711" y="575683"/>
                        <a:pt x="419881" y="576469"/>
                        <a:pt x="420113" y="577654"/>
                      </a:cubicBezTo>
                      <a:cubicBezTo>
                        <a:pt x="420113" y="577700"/>
                        <a:pt x="420128" y="577731"/>
                        <a:pt x="420128" y="577777"/>
                      </a:cubicBezTo>
                      <a:cubicBezTo>
                        <a:pt x="422145" y="589757"/>
                        <a:pt x="424839" y="601629"/>
                        <a:pt x="428196" y="613316"/>
                      </a:cubicBezTo>
                      <a:cubicBezTo>
                        <a:pt x="428535" y="614486"/>
                        <a:pt x="427842" y="615718"/>
                        <a:pt x="426672" y="616056"/>
                      </a:cubicBezTo>
                      <a:cubicBezTo>
                        <a:pt x="426657" y="616056"/>
                        <a:pt x="426657" y="616056"/>
                        <a:pt x="426657" y="616056"/>
                      </a:cubicBezTo>
                      <a:cubicBezTo>
                        <a:pt x="426441" y="616087"/>
                        <a:pt x="426241" y="616103"/>
                        <a:pt x="426025" y="616087"/>
                      </a:cubicBezTo>
                      <a:close/>
                      <a:moveTo>
                        <a:pt x="854747" y="604801"/>
                      </a:moveTo>
                      <a:lnTo>
                        <a:pt x="854454" y="604801"/>
                      </a:lnTo>
                      <a:cubicBezTo>
                        <a:pt x="853253" y="604647"/>
                        <a:pt x="852407" y="603538"/>
                        <a:pt x="852561" y="602337"/>
                      </a:cubicBezTo>
                      <a:cubicBezTo>
                        <a:pt x="852561" y="602322"/>
                        <a:pt x="852561" y="602322"/>
                        <a:pt x="852561" y="602322"/>
                      </a:cubicBezTo>
                      <a:cubicBezTo>
                        <a:pt x="853700" y="593714"/>
                        <a:pt x="854285" y="585030"/>
                        <a:pt x="854285" y="576345"/>
                      </a:cubicBezTo>
                      <a:cubicBezTo>
                        <a:pt x="854285" y="572942"/>
                        <a:pt x="854193" y="569493"/>
                        <a:pt x="854023" y="566106"/>
                      </a:cubicBezTo>
                      <a:cubicBezTo>
                        <a:pt x="853885" y="564905"/>
                        <a:pt x="854747" y="563796"/>
                        <a:pt x="855948" y="563658"/>
                      </a:cubicBezTo>
                      <a:cubicBezTo>
                        <a:pt x="857165" y="563519"/>
                        <a:pt x="858258" y="564381"/>
                        <a:pt x="858396" y="565582"/>
                      </a:cubicBezTo>
                      <a:cubicBezTo>
                        <a:pt x="858412" y="565690"/>
                        <a:pt x="858412" y="565782"/>
                        <a:pt x="858412" y="565875"/>
                      </a:cubicBezTo>
                      <a:cubicBezTo>
                        <a:pt x="858597" y="569339"/>
                        <a:pt x="858689" y="572865"/>
                        <a:pt x="858689" y="576345"/>
                      </a:cubicBezTo>
                      <a:cubicBezTo>
                        <a:pt x="858689" y="585230"/>
                        <a:pt x="858104" y="594099"/>
                        <a:pt x="856918" y="602907"/>
                      </a:cubicBezTo>
                      <a:cubicBezTo>
                        <a:pt x="856764" y="604015"/>
                        <a:pt x="855810" y="604831"/>
                        <a:pt x="854686" y="604801"/>
                      </a:cubicBezTo>
                      <a:close/>
                      <a:moveTo>
                        <a:pt x="118315" y="599781"/>
                      </a:moveTo>
                      <a:cubicBezTo>
                        <a:pt x="117868" y="599781"/>
                        <a:pt x="117422" y="599627"/>
                        <a:pt x="117052" y="599365"/>
                      </a:cubicBezTo>
                      <a:cubicBezTo>
                        <a:pt x="116051" y="598672"/>
                        <a:pt x="115805" y="597302"/>
                        <a:pt x="116498" y="596301"/>
                      </a:cubicBezTo>
                      <a:cubicBezTo>
                        <a:pt x="116513" y="596301"/>
                        <a:pt x="116513" y="596286"/>
                        <a:pt x="116513" y="596286"/>
                      </a:cubicBezTo>
                      <a:cubicBezTo>
                        <a:pt x="123565" y="586308"/>
                        <a:pt x="130987" y="576361"/>
                        <a:pt x="138548" y="566752"/>
                      </a:cubicBezTo>
                      <a:cubicBezTo>
                        <a:pt x="139302" y="565798"/>
                        <a:pt x="140688" y="565628"/>
                        <a:pt x="141642" y="566383"/>
                      </a:cubicBezTo>
                      <a:cubicBezTo>
                        <a:pt x="142597" y="567137"/>
                        <a:pt x="142767" y="568523"/>
                        <a:pt x="142012" y="569478"/>
                      </a:cubicBezTo>
                      <a:cubicBezTo>
                        <a:pt x="134498" y="579040"/>
                        <a:pt x="127122" y="588910"/>
                        <a:pt x="120116" y="598826"/>
                      </a:cubicBezTo>
                      <a:cubicBezTo>
                        <a:pt x="119685" y="599427"/>
                        <a:pt x="118992" y="599796"/>
                        <a:pt x="118253" y="599781"/>
                      </a:cubicBezTo>
                      <a:close/>
                      <a:moveTo>
                        <a:pt x="413691" y="543825"/>
                      </a:moveTo>
                      <a:cubicBezTo>
                        <a:pt x="412537" y="543825"/>
                        <a:pt x="411582" y="542932"/>
                        <a:pt x="411505" y="541777"/>
                      </a:cubicBezTo>
                      <a:cubicBezTo>
                        <a:pt x="410935" y="533247"/>
                        <a:pt x="410658" y="524485"/>
                        <a:pt x="410658" y="515709"/>
                      </a:cubicBezTo>
                      <a:cubicBezTo>
                        <a:pt x="410658" y="512121"/>
                        <a:pt x="410658" y="508472"/>
                        <a:pt x="410797" y="504838"/>
                      </a:cubicBezTo>
                      <a:cubicBezTo>
                        <a:pt x="410812" y="503637"/>
                        <a:pt x="411797" y="502682"/>
                        <a:pt x="412999" y="502697"/>
                      </a:cubicBezTo>
                      <a:cubicBezTo>
                        <a:pt x="413014" y="502697"/>
                        <a:pt x="413045" y="502697"/>
                        <a:pt x="413060" y="502697"/>
                      </a:cubicBezTo>
                      <a:cubicBezTo>
                        <a:pt x="414277" y="502728"/>
                        <a:pt x="415231" y="503745"/>
                        <a:pt x="415200" y="504961"/>
                      </a:cubicBezTo>
                      <a:cubicBezTo>
                        <a:pt x="415200" y="504961"/>
                        <a:pt x="415200" y="504961"/>
                        <a:pt x="415200" y="504961"/>
                      </a:cubicBezTo>
                      <a:cubicBezTo>
                        <a:pt x="415108" y="508549"/>
                        <a:pt x="415062" y="512167"/>
                        <a:pt x="415062" y="515739"/>
                      </a:cubicBezTo>
                      <a:cubicBezTo>
                        <a:pt x="415062" y="524408"/>
                        <a:pt x="415339" y="533077"/>
                        <a:pt x="415894" y="541516"/>
                      </a:cubicBezTo>
                      <a:cubicBezTo>
                        <a:pt x="415986" y="542716"/>
                        <a:pt x="415077" y="543764"/>
                        <a:pt x="413876" y="543856"/>
                      </a:cubicBezTo>
                      <a:cubicBezTo>
                        <a:pt x="413861" y="543856"/>
                        <a:pt x="413861" y="543856"/>
                        <a:pt x="413846" y="543856"/>
                      </a:cubicBezTo>
                      <a:close/>
                      <a:moveTo>
                        <a:pt x="163661" y="542008"/>
                      </a:moveTo>
                      <a:cubicBezTo>
                        <a:pt x="163138" y="542008"/>
                        <a:pt x="162615" y="541808"/>
                        <a:pt x="162214" y="541469"/>
                      </a:cubicBezTo>
                      <a:cubicBezTo>
                        <a:pt x="161321" y="540669"/>
                        <a:pt x="161213" y="539298"/>
                        <a:pt x="161998" y="538390"/>
                      </a:cubicBezTo>
                      <a:cubicBezTo>
                        <a:pt x="170051" y="529151"/>
                        <a:pt x="178443" y="520051"/>
                        <a:pt x="186943" y="511274"/>
                      </a:cubicBezTo>
                      <a:cubicBezTo>
                        <a:pt x="187790" y="510396"/>
                        <a:pt x="189191" y="510381"/>
                        <a:pt x="190069" y="511228"/>
                      </a:cubicBezTo>
                      <a:cubicBezTo>
                        <a:pt x="190946" y="512075"/>
                        <a:pt x="190962" y="513476"/>
                        <a:pt x="190115" y="514354"/>
                      </a:cubicBezTo>
                      <a:cubicBezTo>
                        <a:pt x="181661" y="523084"/>
                        <a:pt x="173316" y="532138"/>
                        <a:pt x="165324" y="541300"/>
                      </a:cubicBezTo>
                      <a:cubicBezTo>
                        <a:pt x="164893" y="541762"/>
                        <a:pt x="164293" y="542024"/>
                        <a:pt x="163661" y="542008"/>
                      </a:cubicBezTo>
                      <a:close/>
                      <a:moveTo>
                        <a:pt x="850852" y="531830"/>
                      </a:moveTo>
                      <a:cubicBezTo>
                        <a:pt x="849835" y="531830"/>
                        <a:pt x="848958" y="531122"/>
                        <a:pt x="848711" y="530136"/>
                      </a:cubicBezTo>
                      <a:cubicBezTo>
                        <a:pt x="845878" y="518388"/>
                        <a:pt x="842044" y="506901"/>
                        <a:pt x="837240" y="495815"/>
                      </a:cubicBezTo>
                      <a:cubicBezTo>
                        <a:pt x="836762" y="494691"/>
                        <a:pt x="837271" y="493397"/>
                        <a:pt x="838395" y="492904"/>
                      </a:cubicBezTo>
                      <a:cubicBezTo>
                        <a:pt x="839503" y="492427"/>
                        <a:pt x="840812" y="492935"/>
                        <a:pt x="841289" y="494059"/>
                      </a:cubicBezTo>
                      <a:cubicBezTo>
                        <a:pt x="846201" y="505423"/>
                        <a:pt x="850143" y="517171"/>
                        <a:pt x="853069" y="529197"/>
                      </a:cubicBezTo>
                      <a:cubicBezTo>
                        <a:pt x="853346" y="530383"/>
                        <a:pt x="852622" y="531568"/>
                        <a:pt x="851437" y="531861"/>
                      </a:cubicBezTo>
                      <a:cubicBezTo>
                        <a:pt x="851237" y="531892"/>
                        <a:pt x="851052" y="531907"/>
                        <a:pt x="850852" y="531892"/>
                      </a:cubicBezTo>
                      <a:close/>
                      <a:moveTo>
                        <a:pt x="214767" y="489286"/>
                      </a:moveTo>
                      <a:cubicBezTo>
                        <a:pt x="214182" y="489255"/>
                        <a:pt x="213627" y="489009"/>
                        <a:pt x="213227" y="488578"/>
                      </a:cubicBezTo>
                      <a:cubicBezTo>
                        <a:pt x="212426" y="487685"/>
                        <a:pt x="212473" y="486314"/>
                        <a:pt x="213350" y="485498"/>
                      </a:cubicBezTo>
                      <a:cubicBezTo>
                        <a:pt x="222327" y="477152"/>
                        <a:pt x="231627" y="468945"/>
                        <a:pt x="240974" y="461123"/>
                      </a:cubicBezTo>
                      <a:cubicBezTo>
                        <a:pt x="241913" y="460338"/>
                        <a:pt x="243299" y="460461"/>
                        <a:pt x="244084" y="461401"/>
                      </a:cubicBezTo>
                      <a:cubicBezTo>
                        <a:pt x="244870" y="462340"/>
                        <a:pt x="244746" y="463726"/>
                        <a:pt x="243807" y="464511"/>
                      </a:cubicBezTo>
                      <a:cubicBezTo>
                        <a:pt x="234569" y="472210"/>
                        <a:pt x="225330" y="480432"/>
                        <a:pt x="216353" y="488716"/>
                      </a:cubicBezTo>
                      <a:cubicBezTo>
                        <a:pt x="215937" y="489132"/>
                        <a:pt x="215352" y="489363"/>
                        <a:pt x="214767" y="489348"/>
                      </a:cubicBezTo>
                      <a:close/>
                      <a:moveTo>
                        <a:pt x="415432" y="470408"/>
                      </a:moveTo>
                      <a:lnTo>
                        <a:pt x="415185" y="470408"/>
                      </a:lnTo>
                      <a:cubicBezTo>
                        <a:pt x="413984" y="470270"/>
                        <a:pt x="413106" y="469176"/>
                        <a:pt x="413245" y="467975"/>
                      </a:cubicBezTo>
                      <a:cubicBezTo>
                        <a:pt x="414538" y="456027"/>
                        <a:pt x="416324" y="443739"/>
                        <a:pt x="418604" y="431498"/>
                      </a:cubicBezTo>
                      <a:cubicBezTo>
                        <a:pt x="418834" y="430297"/>
                        <a:pt x="419974" y="429512"/>
                        <a:pt x="421175" y="429727"/>
                      </a:cubicBezTo>
                      <a:cubicBezTo>
                        <a:pt x="422376" y="429943"/>
                        <a:pt x="423161" y="431082"/>
                        <a:pt x="422946" y="432283"/>
                      </a:cubicBezTo>
                      <a:cubicBezTo>
                        <a:pt x="420697" y="444432"/>
                        <a:pt x="418911" y="456612"/>
                        <a:pt x="417618" y="468453"/>
                      </a:cubicBezTo>
                      <a:cubicBezTo>
                        <a:pt x="417525" y="469592"/>
                        <a:pt x="416571" y="470470"/>
                        <a:pt x="415432" y="470470"/>
                      </a:cubicBezTo>
                      <a:close/>
                      <a:moveTo>
                        <a:pt x="822088" y="464603"/>
                      </a:moveTo>
                      <a:cubicBezTo>
                        <a:pt x="821334" y="464603"/>
                        <a:pt x="820625" y="464203"/>
                        <a:pt x="820225" y="463556"/>
                      </a:cubicBezTo>
                      <a:lnTo>
                        <a:pt x="819424" y="462294"/>
                      </a:lnTo>
                      <a:cubicBezTo>
                        <a:pt x="813188" y="452454"/>
                        <a:pt x="806413" y="442954"/>
                        <a:pt x="799130" y="433854"/>
                      </a:cubicBezTo>
                      <a:cubicBezTo>
                        <a:pt x="798345" y="432915"/>
                        <a:pt x="798484" y="431529"/>
                        <a:pt x="799407" y="430759"/>
                      </a:cubicBezTo>
                      <a:cubicBezTo>
                        <a:pt x="800347" y="429973"/>
                        <a:pt x="801732" y="430097"/>
                        <a:pt x="802518" y="431036"/>
                      </a:cubicBezTo>
                      <a:cubicBezTo>
                        <a:pt x="802533" y="431051"/>
                        <a:pt x="802548" y="431082"/>
                        <a:pt x="802564" y="431097"/>
                      </a:cubicBezTo>
                      <a:cubicBezTo>
                        <a:pt x="809955" y="440321"/>
                        <a:pt x="816822" y="449960"/>
                        <a:pt x="823151" y="459938"/>
                      </a:cubicBezTo>
                      <a:lnTo>
                        <a:pt x="823967" y="461216"/>
                      </a:lnTo>
                      <a:cubicBezTo>
                        <a:pt x="824629" y="462263"/>
                        <a:pt x="824306" y="463633"/>
                        <a:pt x="823258" y="464295"/>
                      </a:cubicBezTo>
                      <a:cubicBezTo>
                        <a:pt x="823258" y="464295"/>
                        <a:pt x="823258" y="464295"/>
                        <a:pt x="823258" y="464295"/>
                      </a:cubicBezTo>
                      <a:cubicBezTo>
                        <a:pt x="822904" y="464526"/>
                        <a:pt x="822504" y="464649"/>
                        <a:pt x="822088" y="464665"/>
                      </a:cubicBezTo>
                      <a:close/>
                      <a:moveTo>
                        <a:pt x="271123" y="442199"/>
                      </a:moveTo>
                      <a:cubicBezTo>
                        <a:pt x="269907" y="442215"/>
                        <a:pt x="268921" y="441229"/>
                        <a:pt x="268905" y="440013"/>
                      </a:cubicBezTo>
                      <a:cubicBezTo>
                        <a:pt x="268905" y="439305"/>
                        <a:pt x="269229" y="438642"/>
                        <a:pt x="269799" y="438227"/>
                      </a:cubicBezTo>
                      <a:cubicBezTo>
                        <a:pt x="279653" y="430867"/>
                        <a:pt x="289816" y="423707"/>
                        <a:pt x="299902" y="416978"/>
                      </a:cubicBezTo>
                      <a:cubicBezTo>
                        <a:pt x="300948" y="416354"/>
                        <a:pt x="302304" y="416696"/>
                        <a:pt x="302919" y="417740"/>
                      </a:cubicBezTo>
                      <a:cubicBezTo>
                        <a:pt x="303505" y="418715"/>
                        <a:pt x="303243" y="419971"/>
                        <a:pt x="302335" y="420642"/>
                      </a:cubicBezTo>
                      <a:cubicBezTo>
                        <a:pt x="292280" y="427340"/>
                        <a:pt x="282225" y="434500"/>
                        <a:pt x="272432" y="441753"/>
                      </a:cubicBezTo>
                      <a:cubicBezTo>
                        <a:pt x="272062" y="442061"/>
                        <a:pt x="271600" y="442246"/>
                        <a:pt x="271123" y="442261"/>
                      </a:cubicBezTo>
                      <a:close/>
                      <a:moveTo>
                        <a:pt x="776172" y="407539"/>
                      </a:moveTo>
                      <a:cubicBezTo>
                        <a:pt x="775602" y="407536"/>
                        <a:pt x="775048" y="407309"/>
                        <a:pt x="774632" y="406908"/>
                      </a:cubicBezTo>
                      <a:cubicBezTo>
                        <a:pt x="765932" y="398463"/>
                        <a:pt x="756678" y="390614"/>
                        <a:pt x="746916" y="383410"/>
                      </a:cubicBezTo>
                      <a:cubicBezTo>
                        <a:pt x="745931" y="382688"/>
                        <a:pt x="745731" y="381306"/>
                        <a:pt x="746454" y="380323"/>
                      </a:cubicBezTo>
                      <a:cubicBezTo>
                        <a:pt x="747162" y="379341"/>
                        <a:pt x="748548" y="379131"/>
                        <a:pt x="749534" y="379854"/>
                      </a:cubicBezTo>
                      <a:cubicBezTo>
                        <a:pt x="759465" y="387183"/>
                        <a:pt x="768889" y="395167"/>
                        <a:pt x="777758" y="403751"/>
                      </a:cubicBezTo>
                      <a:cubicBezTo>
                        <a:pt x="778605" y="404604"/>
                        <a:pt x="778605" y="405978"/>
                        <a:pt x="777758" y="406831"/>
                      </a:cubicBezTo>
                      <a:cubicBezTo>
                        <a:pt x="777358" y="407299"/>
                        <a:pt x="776772" y="407579"/>
                        <a:pt x="776157" y="407600"/>
                      </a:cubicBezTo>
                      <a:close/>
                      <a:moveTo>
                        <a:pt x="332283" y="401564"/>
                      </a:moveTo>
                      <a:cubicBezTo>
                        <a:pt x="331498" y="401568"/>
                        <a:pt x="330774" y="401150"/>
                        <a:pt x="330389" y="400471"/>
                      </a:cubicBezTo>
                      <a:cubicBezTo>
                        <a:pt x="329742" y="399438"/>
                        <a:pt x="330066" y="398082"/>
                        <a:pt x="331098" y="397438"/>
                      </a:cubicBezTo>
                      <a:cubicBezTo>
                        <a:pt x="331128" y="397422"/>
                        <a:pt x="331144" y="397407"/>
                        <a:pt x="331175" y="397392"/>
                      </a:cubicBezTo>
                      <a:cubicBezTo>
                        <a:pt x="341830" y="391233"/>
                        <a:pt x="352732" y="385227"/>
                        <a:pt x="363510" y="379746"/>
                      </a:cubicBezTo>
                      <a:cubicBezTo>
                        <a:pt x="364603" y="379198"/>
                        <a:pt x="365927" y="379635"/>
                        <a:pt x="366482" y="380724"/>
                      </a:cubicBezTo>
                      <a:cubicBezTo>
                        <a:pt x="367021" y="381812"/>
                        <a:pt x="366590" y="383139"/>
                        <a:pt x="365496" y="383688"/>
                      </a:cubicBezTo>
                      <a:cubicBezTo>
                        <a:pt x="354718" y="389123"/>
                        <a:pt x="343939" y="395020"/>
                        <a:pt x="333361" y="401195"/>
                      </a:cubicBezTo>
                      <a:cubicBezTo>
                        <a:pt x="333053" y="401443"/>
                        <a:pt x="332668" y="401592"/>
                        <a:pt x="332268" y="401626"/>
                      </a:cubicBezTo>
                      <a:close/>
                      <a:moveTo>
                        <a:pt x="428689" y="398208"/>
                      </a:moveTo>
                      <a:cubicBezTo>
                        <a:pt x="428504" y="398231"/>
                        <a:pt x="428319" y="398231"/>
                        <a:pt x="428135" y="398208"/>
                      </a:cubicBezTo>
                      <a:cubicBezTo>
                        <a:pt x="426980" y="397886"/>
                        <a:pt x="426287" y="396693"/>
                        <a:pt x="426595" y="395529"/>
                      </a:cubicBezTo>
                      <a:cubicBezTo>
                        <a:pt x="429567" y="383842"/>
                        <a:pt x="433000" y="371924"/>
                        <a:pt x="436804" y="360113"/>
                      </a:cubicBezTo>
                      <a:cubicBezTo>
                        <a:pt x="437111" y="358937"/>
                        <a:pt x="438313" y="358232"/>
                        <a:pt x="439483" y="358538"/>
                      </a:cubicBezTo>
                      <a:cubicBezTo>
                        <a:pt x="440668" y="358845"/>
                        <a:pt x="441377" y="360047"/>
                        <a:pt x="441069" y="361224"/>
                      </a:cubicBezTo>
                      <a:cubicBezTo>
                        <a:pt x="441038" y="361302"/>
                        <a:pt x="441023" y="361378"/>
                        <a:pt x="440992" y="361453"/>
                      </a:cubicBezTo>
                      <a:cubicBezTo>
                        <a:pt x="437235" y="373186"/>
                        <a:pt x="433816" y="385012"/>
                        <a:pt x="430860" y="396622"/>
                      </a:cubicBezTo>
                      <a:cubicBezTo>
                        <a:pt x="430614" y="397616"/>
                        <a:pt x="429705" y="398300"/>
                        <a:pt x="428673" y="398269"/>
                      </a:cubicBezTo>
                      <a:close/>
                      <a:moveTo>
                        <a:pt x="397801" y="368444"/>
                      </a:moveTo>
                      <a:cubicBezTo>
                        <a:pt x="396923" y="368444"/>
                        <a:pt x="396123" y="367916"/>
                        <a:pt x="395784" y="367104"/>
                      </a:cubicBezTo>
                      <a:cubicBezTo>
                        <a:pt x="395306" y="365988"/>
                        <a:pt x="395815" y="364691"/>
                        <a:pt x="396939" y="364211"/>
                      </a:cubicBezTo>
                      <a:cubicBezTo>
                        <a:pt x="396939" y="364211"/>
                        <a:pt x="396939" y="364209"/>
                        <a:pt x="396939" y="364209"/>
                      </a:cubicBezTo>
                      <a:cubicBezTo>
                        <a:pt x="408318" y="359344"/>
                        <a:pt x="419881" y="354847"/>
                        <a:pt x="431307" y="350859"/>
                      </a:cubicBezTo>
                      <a:cubicBezTo>
                        <a:pt x="432446" y="350428"/>
                        <a:pt x="433709" y="351001"/>
                        <a:pt x="434140" y="352139"/>
                      </a:cubicBezTo>
                      <a:cubicBezTo>
                        <a:pt x="434571" y="353275"/>
                        <a:pt x="434001" y="354547"/>
                        <a:pt x="432862" y="354978"/>
                      </a:cubicBezTo>
                      <a:cubicBezTo>
                        <a:pt x="432831" y="354992"/>
                        <a:pt x="432785" y="355005"/>
                        <a:pt x="432754" y="355017"/>
                      </a:cubicBezTo>
                      <a:cubicBezTo>
                        <a:pt x="421437" y="358974"/>
                        <a:pt x="409965" y="363424"/>
                        <a:pt x="398678" y="368259"/>
                      </a:cubicBezTo>
                      <a:cubicBezTo>
                        <a:pt x="398401" y="368402"/>
                        <a:pt x="398094" y="368485"/>
                        <a:pt x="397786" y="368505"/>
                      </a:cubicBezTo>
                      <a:close/>
                      <a:moveTo>
                        <a:pt x="717137" y="364225"/>
                      </a:moveTo>
                      <a:cubicBezTo>
                        <a:pt x="716767" y="364225"/>
                        <a:pt x="716413" y="364129"/>
                        <a:pt x="716090" y="363948"/>
                      </a:cubicBezTo>
                      <a:cubicBezTo>
                        <a:pt x="705419" y="358160"/>
                        <a:pt x="694363" y="353097"/>
                        <a:pt x="683000" y="348796"/>
                      </a:cubicBezTo>
                      <a:cubicBezTo>
                        <a:pt x="681860" y="348371"/>
                        <a:pt x="681275" y="347102"/>
                        <a:pt x="681706" y="345963"/>
                      </a:cubicBezTo>
                      <a:cubicBezTo>
                        <a:pt x="682137" y="344823"/>
                        <a:pt x="683400" y="344245"/>
                        <a:pt x="684540" y="344670"/>
                      </a:cubicBezTo>
                      <a:cubicBezTo>
                        <a:pt x="696088" y="349044"/>
                        <a:pt x="707313" y="354188"/>
                        <a:pt x="718168" y="360067"/>
                      </a:cubicBezTo>
                      <a:cubicBezTo>
                        <a:pt x="719246" y="360642"/>
                        <a:pt x="719646" y="361977"/>
                        <a:pt x="719061" y="363048"/>
                      </a:cubicBezTo>
                      <a:cubicBezTo>
                        <a:pt x="718676" y="363764"/>
                        <a:pt x="717937" y="364211"/>
                        <a:pt x="717121" y="364209"/>
                      </a:cubicBezTo>
                      <a:close/>
                      <a:moveTo>
                        <a:pt x="467061" y="344377"/>
                      </a:moveTo>
                      <a:cubicBezTo>
                        <a:pt x="465844" y="344408"/>
                        <a:pt x="464828" y="343447"/>
                        <a:pt x="464797" y="342232"/>
                      </a:cubicBezTo>
                      <a:cubicBezTo>
                        <a:pt x="464782" y="341193"/>
                        <a:pt x="465475" y="340278"/>
                        <a:pt x="466491" y="340035"/>
                      </a:cubicBezTo>
                      <a:cubicBezTo>
                        <a:pt x="478486" y="336817"/>
                        <a:pt x="490604" y="334091"/>
                        <a:pt x="502476" y="331920"/>
                      </a:cubicBezTo>
                      <a:cubicBezTo>
                        <a:pt x="503661" y="331640"/>
                        <a:pt x="504847" y="332371"/>
                        <a:pt x="505124" y="333554"/>
                      </a:cubicBezTo>
                      <a:cubicBezTo>
                        <a:pt x="505401" y="334738"/>
                        <a:pt x="504677" y="335923"/>
                        <a:pt x="503492" y="336205"/>
                      </a:cubicBezTo>
                      <a:cubicBezTo>
                        <a:pt x="503415" y="336222"/>
                        <a:pt x="503338" y="336238"/>
                        <a:pt x="503261" y="336247"/>
                      </a:cubicBezTo>
                      <a:cubicBezTo>
                        <a:pt x="491512" y="338403"/>
                        <a:pt x="479517" y="341113"/>
                        <a:pt x="467630" y="344300"/>
                      </a:cubicBezTo>
                      <a:cubicBezTo>
                        <a:pt x="467461" y="344343"/>
                        <a:pt x="467276" y="344369"/>
                        <a:pt x="467107" y="344377"/>
                      </a:cubicBezTo>
                      <a:close/>
                      <a:moveTo>
                        <a:pt x="648755" y="338218"/>
                      </a:moveTo>
                      <a:cubicBezTo>
                        <a:pt x="648585" y="338241"/>
                        <a:pt x="648401" y="338241"/>
                        <a:pt x="648231" y="338218"/>
                      </a:cubicBezTo>
                      <a:cubicBezTo>
                        <a:pt x="636406" y="335412"/>
                        <a:pt x="624411" y="333309"/>
                        <a:pt x="612339" y="331920"/>
                      </a:cubicBezTo>
                      <a:cubicBezTo>
                        <a:pt x="611138" y="331749"/>
                        <a:pt x="610291" y="330636"/>
                        <a:pt x="610460" y="329432"/>
                      </a:cubicBezTo>
                      <a:cubicBezTo>
                        <a:pt x="610630" y="328269"/>
                        <a:pt x="611677" y="327441"/>
                        <a:pt x="612847" y="327547"/>
                      </a:cubicBezTo>
                      <a:cubicBezTo>
                        <a:pt x="625104" y="328953"/>
                        <a:pt x="637268" y="331087"/>
                        <a:pt x="649263" y="333937"/>
                      </a:cubicBezTo>
                      <a:cubicBezTo>
                        <a:pt x="650449" y="334224"/>
                        <a:pt x="651172" y="335412"/>
                        <a:pt x="650880" y="336595"/>
                      </a:cubicBezTo>
                      <a:cubicBezTo>
                        <a:pt x="650649" y="337580"/>
                        <a:pt x="649771" y="338275"/>
                        <a:pt x="648755" y="338279"/>
                      </a:cubicBezTo>
                      <a:close/>
                      <a:moveTo>
                        <a:pt x="539276" y="331289"/>
                      </a:moveTo>
                      <a:cubicBezTo>
                        <a:pt x="538060" y="331259"/>
                        <a:pt x="537105" y="330249"/>
                        <a:pt x="537136" y="329033"/>
                      </a:cubicBezTo>
                      <a:cubicBezTo>
                        <a:pt x="537152" y="327937"/>
                        <a:pt x="537983" y="327027"/>
                        <a:pt x="539076" y="326900"/>
                      </a:cubicBezTo>
                      <a:cubicBezTo>
                        <a:pt x="550732" y="325822"/>
                        <a:pt x="562388" y="325361"/>
                        <a:pt x="573721" y="325361"/>
                      </a:cubicBezTo>
                      <a:lnTo>
                        <a:pt x="575969" y="325361"/>
                      </a:lnTo>
                      <a:cubicBezTo>
                        <a:pt x="577186" y="325361"/>
                        <a:pt x="578171" y="326346"/>
                        <a:pt x="578171" y="327562"/>
                      </a:cubicBezTo>
                      <a:cubicBezTo>
                        <a:pt x="578171" y="328779"/>
                        <a:pt x="577186" y="329764"/>
                        <a:pt x="575969" y="329764"/>
                      </a:cubicBezTo>
                      <a:lnTo>
                        <a:pt x="573737" y="329764"/>
                      </a:lnTo>
                      <a:cubicBezTo>
                        <a:pt x="562543" y="329764"/>
                        <a:pt x="551025" y="330303"/>
                        <a:pt x="539507" y="331304"/>
                      </a:cubicBezTo>
                      <a:close/>
                      <a:moveTo>
                        <a:pt x="451047" y="328379"/>
                      </a:moveTo>
                      <a:cubicBezTo>
                        <a:pt x="450785" y="328377"/>
                        <a:pt x="450508" y="328331"/>
                        <a:pt x="450261" y="328240"/>
                      </a:cubicBezTo>
                      <a:cubicBezTo>
                        <a:pt x="449122" y="327803"/>
                        <a:pt x="448568" y="326529"/>
                        <a:pt x="448999" y="325394"/>
                      </a:cubicBezTo>
                      <a:cubicBezTo>
                        <a:pt x="448999" y="325393"/>
                        <a:pt x="448999" y="325393"/>
                        <a:pt x="448999" y="325391"/>
                      </a:cubicBezTo>
                      <a:cubicBezTo>
                        <a:pt x="453325" y="314089"/>
                        <a:pt x="458083" y="302649"/>
                        <a:pt x="463119" y="291347"/>
                      </a:cubicBezTo>
                      <a:cubicBezTo>
                        <a:pt x="463611" y="290237"/>
                        <a:pt x="464920" y="289741"/>
                        <a:pt x="466029" y="290238"/>
                      </a:cubicBezTo>
                      <a:cubicBezTo>
                        <a:pt x="467137" y="290735"/>
                        <a:pt x="467630" y="292038"/>
                        <a:pt x="467137" y="293148"/>
                      </a:cubicBezTo>
                      <a:cubicBezTo>
                        <a:pt x="462133" y="304373"/>
                        <a:pt x="457421" y="315752"/>
                        <a:pt x="453110" y="327024"/>
                      </a:cubicBezTo>
                      <a:cubicBezTo>
                        <a:pt x="452756" y="327843"/>
                        <a:pt x="451940" y="328366"/>
                        <a:pt x="451047" y="328348"/>
                      </a:cubicBezTo>
                      <a:close/>
                      <a:moveTo>
                        <a:pt x="480903" y="261290"/>
                      </a:moveTo>
                      <a:cubicBezTo>
                        <a:pt x="480549" y="261290"/>
                        <a:pt x="480210" y="261206"/>
                        <a:pt x="479902" y="261044"/>
                      </a:cubicBezTo>
                      <a:cubicBezTo>
                        <a:pt x="478824" y="260494"/>
                        <a:pt x="478378" y="259171"/>
                        <a:pt x="478932" y="258087"/>
                      </a:cubicBezTo>
                      <a:cubicBezTo>
                        <a:pt x="484414" y="247309"/>
                        <a:pt x="490265" y="236330"/>
                        <a:pt x="496347" y="225613"/>
                      </a:cubicBezTo>
                      <a:cubicBezTo>
                        <a:pt x="496948" y="224554"/>
                        <a:pt x="498287" y="224183"/>
                        <a:pt x="499350" y="224782"/>
                      </a:cubicBezTo>
                      <a:cubicBezTo>
                        <a:pt x="500412" y="225381"/>
                        <a:pt x="500782" y="226725"/>
                        <a:pt x="500181" y="227784"/>
                      </a:cubicBezTo>
                      <a:cubicBezTo>
                        <a:pt x="494145" y="238440"/>
                        <a:pt x="488325" y="249341"/>
                        <a:pt x="482874" y="260120"/>
                      </a:cubicBezTo>
                      <a:cubicBezTo>
                        <a:pt x="482474" y="260831"/>
                        <a:pt x="481719" y="261269"/>
                        <a:pt x="480903" y="261259"/>
                      </a:cubicBezTo>
                      <a:close/>
                      <a:moveTo>
                        <a:pt x="517088" y="197358"/>
                      </a:moveTo>
                      <a:cubicBezTo>
                        <a:pt x="516672" y="197360"/>
                        <a:pt x="516272" y="197243"/>
                        <a:pt x="515918" y="197020"/>
                      </a:cubicBezTo>
                      <a:cubicBezTo>
                        <a:pt x="514871" y="196378"/>
                        <a:pt x="514547" y="195012"/>
                        <a:pt x="515194" y="193969"/>
                      </a:cubicBezTo>
                      <a:cubicBezTo>
                        <a:pt x="515194" y="193960"/>
                        <a:pt x="515210" y="193949"/>
                        <a:pt x="515210" y="193940"/>
                      </a:cubicBezTo>
                      <a:cubicBezTo>
                        <a:pt x="521692" y="183639"/>
                        <a:pt x="528513" y="173292"/>
                        <a:pt x="535488" y="163144"/>
                      </a:cubicBezTo>
                      <a:cubicBezTo>
                        <a:pt x="536120" y="162102"/>
                        <a:pt x="537459" y="161763"/>
                        <a:pt x="538506" y="162388"/>
                      </a:cubicBezTo>
                      <a:cubicBezTo>
                        <a:pt x="539553" y="163013"/>
                        <a:pt x="539892" y="164367"/>
                        <a:pt x="539261" y="165409"/>
                      </a:cubicBezTo>
                      <a:cubicBezTo>
                        <a:pt x="539215" y="165490"/>
                        <a:pt x="539168" y="165566"/>
                        <a:pt x="539107" y="165639"/>
                      </a:cubicBezTo>
                      <a:cubicBezTo>
                        <a:pt x="532163" y="175694"/>
                        <a:pt x="525387" y="185979"/>
                        <a:pt x="518951" y="196250"/>
                      </a:cubicBezTo>
                      <a:cubicBezTo>
                        <a:pt x="518551" y="196907"/>
                        <a:pt x="517858" y="197314"/>
                        <a:pt x="517088" y="197328"/>
                      </a:cubicBezTo>
                      <a:close/>
                      <a:moveTo>
                        <a:pt x="558831" y="136906"/>
                      </a:moveTo>
                      <a:cubicBezTo>
                        <a:pt x="557630" y="136922"/>
                        <a:pt x="556630" y="135955"/>
                        <a:pt x="556614" y="134748"/>
                      </a:cubicBezTo>
                      <a:cubicBezTo>
                        <a:pt x="556614" y="134253"/>
                        <a:pt x="556768" y="133772"/>
                        <a:pt x="557076" y="133380"/>
                      </a:cubicBezTo>
                      <a:cubicBezTo>
                        <a:pt x="564452" y="123618"/>
                        <a:pt x="572151" y="113902"/>
                        <a:pt x="579926" y="104494"/>
                      </a:cubicBezTo>
                      <a:cubicBezTo>
                        <a:pt x="580712" y="103555"/>
                        <a:pt x="582098" y="103424"/>
                        <a:pt x="583037" y="104201"/>
                      </a:cubicBezTo>
                      <a:cubicBezTo>
                        <a:pt x="583976" y="104979"/>
                        <a:pt x="584115" y="106373"/>
                        <a:pt x="583330" y="107312"/>
                      </a:cubicBezTo>
                      <a:cubicBezTo>
                        <a:pt x="575631" y="116674"/>
                        <a:pt x="567932" y="126328"/>
                        <a:pt x="560587" y="136044"/>
                      </a:cubicBezTo>
                      <a:cubicBezTo>
                        <a:pt x="560171" y="136580"/>
                        <a:pt x="559509" y="136888"/>
                        <a:pt x="558831" y="136876"/>
                      </a:cubicBezTo>
                      <a:close/>
                      <a:moveTo>
                        <a:pt x="605656" y="80335"/>
                      </a:moveTo>
                      <a:cubicBezTo>
                        <a:pt x="605087" y="80346"/>
                        <a:pt x="604532" y="80142"/>
                        <a:pt x="604117" y="79765"/>
                      </a:cubicBezTo>
                      <a:cubicBezTo>
                        <a:pt x="603239" y="78952"/>
                        <a:pt x="603162" y="77583"/>
                        <a:pt x="603963" y="76686"/>
                      </a:cubicBezTo>
                      <a:cubicBezTo>
                        <a:pt x="612185" y="67585"/>
                        <a:pt x="620700" y="58578"/>
                        <a:pt x="629261" y="49909"/>
                      </a:cubicBezTo>
                      <a:cubicBezTo>
                        <a:pt x="629985" y="48931"/>
                        <a:pt x="631355" y="48725"/>
                        <a:pt x="632341" y="49447"/>
                      </a:cubicBezTo>
                      <a:cubicBezTo>
                        <a:pt x="633311" y="50170"/>
                        <a:pt x="633526" y="51549"/>
                        <a:pt x="632803" y="52526"/>
                      </a:cubicBezTo>
                      <a:cubicBezTo>
                        <a:pt x="632679" y="52702"/>
                        <a:pt x="632510" y="52859"/>
                        <a:pt x="632341" y="52988"/>
                      </a:cubicBezTo>
                      <a:cubicBezTo>
                        <a:pt x="623826" y="61596"/>
                        <a:pt x="615403" y="70557"/>
                        <a:pt x="607181" y="79596"/>
                      </a:cubicBezTo>
                      <a:cubicBezTo>
                        <a:pt x="606796" y="80028"/>
                        <a:pt x="606241" y="80284"/>
                        <a:pt x="605656" y="80304"/>
                      </a:cubicBezTo>
                      <a:close/>
                      <a:moveTo>
                        <a:pt x="657301" y="28121"/>
                      </a:moveTo>
                      <a:cubicBezTo>
                        <a:pt x="656084" y="28145"/>
                        <a:pt x="655083" y="27180"/>
                        <a:pt x="655052" y="25965"/>
                      </a:cubicBezTo>
                      <a:cubicBezTo>
                        <a:pt x="655037" y="25335"/>
                        <a:pt x="655299" y="24730"/>
                        <a:pt x="655761" y="24302"/>
                      </a:cubicBezTo>
                      <a:cubicBezTo>
                        <a:pt x="664815" y="15941"/>
                        <a:pt x="674131" y="7749"/>
                        <a:pt x="683477" y="-27"/>
                      </a:cubicBezTo>
                      <a:cubicBezTo>
                        <a:pt x="684416" y="-804"/>
                        <a:pt x="685802" y="-678"/>
                        <a:pt x="686572" y="258"/>
                      </a:cubicBezTo>
                      <a:cubicBezTo>
                        <a:pt x="687357" y="1193"/>
                        <a:pt x="687234" y="2583"/>
                        <a:pt x="686295" y="3361"/>
                      </a:cubicBezTo>
                      <a:cubicBezTo>
                        <a:pt x="677056" y="11060"/>
                        <a:pt x="667817" y="19221"/>
                        <a:pt x="658794" y="27536"/>
                      </a:cubicBezTo>
                      <a:cubicBezTo>
                        <a:pt x="658379" y="27896"/>
                        <a:pt x="657855" y="28093"/>
                        <a:pt x="657301" y="2809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爱设计-8-76">
                  <a:extLst>
                    <a:ext uri="{FF2B5EF4-FFF2-40B4-BE49-F238E27FC236}">
                      <a16:creationId xmlns:a16="http://schemas.microsoft.com/office/drawing/2014/main" id="{26179878-BDF9-DFA6-A6D2-250768446F90}"/>
                    </a:ext>
                  </a:extLst>
                </p:cNvPr>
                <p:cNvSpPr/>
                <p:nvPr/>
              </p:nvSpPr>
              <p:spPr>
                <a:xfrm>
                  <a:off x="2801656" y="2132859"/>
                  <a:ext cx="134746" cy="131928"/>
                </a:xfrm>
                <a:custGeom>
                  <a:avLst/>
                  <a:gdLst>
                    <a:gd name="connsiteX0" fmla="*/ 134069 w 134746"/>
                    <a:gd name="connsiteY0" fmla="*/ 0 h 131928"/>
                    <a:gd name="connsiteX1" fmla="*/ 134746 w 134746"/>
                    <a:gd name="connsiteY1" fmla="*/ 0 h 131928"/>
                    <a:gd name="connsiteX2" fmla="*/ 134746 w 134746"/>
                    <a:gd name="connsiteY2" fmla="*/ 131929 h 131928"/>
                    <a:gd name="connsiteX3" fmla="*/ 134069 w 134746"/>
                    <a:gd name="connsiteY3" fmla="*/ 131929 h 131928"/>
                    <a:gd name="connsiteX4" fmla="*/ 678 w 134746"/>
                    <a:gd name="connsiteY4" fmla="*/ 131929 h 131928"/>
                    <a:gd name="connsiteX5" fmla="*/ 0 w 134746"/>
                    <a:gd name="connsiteY5" fmla="*/ 131929 h 131928"/>
                    <a:gd name="connsiteX6" fmla="*/ 0 w 134746"/>
                    <a:gd name="connsiteY6" fmla="*/ 0 h 131928"/>
                    <a:gd name="connsiteX7" fmla="*/ 678 w 134746"/>
                    <a:gd name="connsiteY7" fmla="*/ 0 h 131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746" h="131928">
                      <a:moveTo>
                        <a:pt x="134069" y="0"/>
                      </a:moveTo>
                      <a:cubicBezTo>
                        <a:pt x="134443" y="0"/>
                        <a:pt x="134746" y="0"/>
                        <a:pt x="134746" y="0"/>
                      </a:cubicBezTo>
                      <a:lnTo>
                        <a:pt x="134746" y="131929"/>
                      </a:lnTo>
                      <a:cubicBezTo>
                        <a:pt x="134746" y="131929"/>
                        <a:pt x="134443" y="131929"/>
                        <a:pt x="134069" y="131929"/>
                      </a:cubicBezTo>
                      <a:lnTo>
                        <a:pt x="678" y="131929"/>
                      </a:lnTo>
                      <a:cubicBezTo>
                        <a:pt x="303" y="131929"/>
                        <a:pt x="0" y="131929"/>
                        <a:pt x="0" y="131929"/>
                      </a:cubicBezTo>
                      <a:lnTo>
                        <a:pt x="0" y="0"/>
                      </a:lnTo>
                      <a:cubicBezTo>
                        <a:pt x="0" y="0"/>
                        <a:pt x="304" y="0"/>
                        <a:pt x="6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84" name="爱设计-8-77">
                  <a:extLst>
                    <a:ext uri="{FF2B5EF4-FFF2-40B4-BE49-F238E27FC236}">
                      <a16:creationId xmlns:a16="http://schemas.microsoft.com/office/drawing/2014/main" id="{9692F37D-E69D-8D95-AABC-DE0CA42433C4}"/>
                    </a:ext>
                  </a:extLst>
                </p:cNvPr>
                <p:cNvSpPr/>
                <p:nvPr/>
              </p:nvSpPr>
              <p:spPr>
                <a:xfrm>
                  <a:off x="2801656" y="2384136"/>
                  <a:ext cx="134746" cy="131928"/>
                </a:xfrm>
                <a:custGeom>
                  <a:avLst/>
                  <a:gdLst>
                    <a:gd name="connsiteX0" fmla="*/ 134069 w 134746"/>
                    <a:gd name="connsiteY0" fmla="*/ 0 h 131928"/>
                    <a:gd name="connsiteX1" fmla="*/ 134746 w 134746"/>
                    <a:gd name="connsiteY1" fmla="*/ 0 h 131928"/>
                    <a:gd name="connsiteX2" fmla="*/ 134746 w 134746"/>
                    <a:gd name="connsiteY2" fmla="*/ 131929 h 131928"/>
                    <a:gd name="connsiteX3" fmla="*/ 134069 w 134746"/>
                    <a:gd name="connsiteY3" fmla="*/ 131929 h 131928"/>
                    <a:gd name="connsiteX4" fmla="*/ 678 w 134746"/>
                    <a:gd name="connsiteY4" fmla="*/ 131929 h 131928"/>
                    <a:gd name="connsiteX5" fmla="*/ 0 w 134746"/>
                    <a:gd name="connsiteY5" fmla="*/ 131929 h 131928"/>
                    <a:gd name="connsiteX6" fmla="*/ 0 w 134746"/>
                    <a:gd name="connsiteY6" fmla="*/ 0 h 131928"/>
                    <a:gd name="connsiteX7" fmla="*/ 678 w 134746"/>
                    <a:gd name="connsiteY7" fmla="*/ 0 h 131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746" h="131928">
                      <a:moveTo>
                        <a:pt x="134069" y="0"/>
                      </a:moveTo>
                      <a:cubicBezTo>
                        <a:pt x="134443" y="0"/>
                        <a:pt x="134746" y="0"/>
                        <a:pt x="134746" y="0"/>
                      </a:cubicBezTo>
                      <a:lnTo>
                        <a:pt x="134746" y="131929"/>
                      </a:lnTo>
                      <a:cubicBezTo>
                        <a:pt x="134746" y="131929"/>
                        <a:pt x="134443" y="131929"/>
                        <a:pt x="134069" y="131929"/>
                      </a:cubicBezTo>
                      <a:lnTo>
                        <a:pt x="678" y="131929"/>
                      </a:lnTo>
                      <a:cubicBezTo>
                        <a:pt x="303" y="131929"/>
                        <a:pt x="0" y="131929"/>
                        <a:pt x="0" y="131929"/>
                      </a:cubicBezTo>
                      <a:lnTo>
                        <a:pt x="0" y="0"/>
                      </a:lnTo>
                      <a:cubicBezTo>
                        <a:pt x="0" y="0"/>
                        <a:pt x="304" y="0"/>
                        <a:pt x="678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爱设计-8-78">
                  <a:extLst>
                    <a:ext uri="{FF2B5EF4-FFF2-40B4-BE49-F238E27FC236}">
                      <a16:creationId xmlns:a16="http://schemas.microsoft.com/office/drawing/2014/main" id="{AC34F723-C862-7262-FBC9-C024E090DB01}"/>
                    </a:ext>
                  </a:extLst>
                </p:cNvPr>
                <p:cNvSpPr/>
                <p:nvPr/>
              </p:nvSpPr>
              <p:spPr>
                <a:xfrm>
                  <a:off x="2798284" y="2129472"/>
                  <a:ext cx="141506" cy="138688"/>
                </a:xfrm>
                <a:custGeom>
                  <a:avLst/>
                  <a:gdLst>
                    <a:gd name="connsiteX0" fmla="*/ 135499 w 141506"/>
                    <a:gd name="connsiteY0" fmla="*/ 138152 h 138688"/>
                    <a:gd name="connsiteX1" fmla="*/ 2123 w 141506"/>
                    <a:gd name="connsiteY1" fmla="*/ 138152 h 138688"/>
                    <a:gd name="connsiteX2" fmla="*/ -1943 w 141506"/>
                    <a:gd name="connsiteY2" fmla="*/ 134103 h 138688"/>
                    <a:gd name="connsiteX3" fmla="*/ -1943 w 141506"/>
                    <a:gd name="connsiteY3" fmla="*/ 3529 h 138688"/>
                    <a:gd name="connsiteX4" fmla="*/ 2123 w 141506"/>
                    <a:gd name="connsiteY4" fmla="*/ -536 h 138688"/>
                    <a:gd name="connsiteX5" fmla="*/ 135499 w 141506"/>
                    <a:gd name="connsiteY5" fmla="*/ -536 h 138688"/>
                    <a:gd name="connsiteX6" fmla="*/ 139564 w 141506"/>
                    <a:gd name="connsiteY6" fmla="*/ 3529 h 138688"/>
                    <a:gd name="connsiteX7" fmla="*/ 139564 w 141506"/>
                    <a:gd name="connsiteY7" fmla="*/ 134103 h 138688"/>
                    <a:gd name="connsiteX8" fmla="*/ 135499 w 141506"/>
                    <a:gd name="connsiteY8" fmla="*/ 138152 h 138688"/>
                    <a:gd name="connsiteX9" fmla="*/ 4817 w 141506"/>
                    <a:gd name="connsiteY9" fmla="*/ 131393 h 138688"/>
                    <a:gd name="connsiteX10" fmla="*/ 132804 w 141506"/>
                    <a:gd name="connsiteY10" fmla="*/ 131393 h 138688"/>
                    <a:gd name="connsiteX11" fmla="*/ 132804 w 141506"/>
                    <a:gd name="connsiteY11" fmla="*/ 6224 h 138688"/>
                    <a:gd name="connsiteX12" fmla="*/ 4817 w 141506"/>
                    <a:gd name="connsiteY12" fmla="*/ 6224 h 1386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1506" h="138688">
                      <a:moveTo>
                        <a:pt x="135499" y="138152"/>
                      </a:moveTo>
                      <a:lnTo>
                        <a:pt x="2123" y="138152"/>
                      </a:lnTo>
                      <a:cubicBezTo>
                        <a:pt x="-110" y="138152"/>
                        <a:pt x="-1927" y="136342"/>
                        <a:pt x="-1943" y="134103"/>
                      </a:cubicBezTo>
                      <a:lnTo>
                        <a:pt x="-1943" y="3529"/>
                      </a:lnTo>
                      <a:cubicBezTo>
                        <a:pt x="-1943" y="1284"/>
                        <a:pt x="-125" y="-536"/>
                        <a:pt x="2123" y="-536"/>
                      </a:cubicBezTo>
                      <a:lnTo>
                        <a:pt x="135499" y="-536"/>
                      </a:lnTo>
                      <a:cubicBezTo>
                        <a:pt x="137747" y="-536"/>
                        <a:pt x="139564" y="1284"/>
                        <a:pt x="139564" y="3529"/>
                      </a:cubicBezTo>
                      <a:lnTo>
                        <a:pt x="139564" y="134103"/>
                      </a:lnTo>
                      <a:cubicBezTo>
                        <a:pt x="139548" y="136342"/>
                        <a:pt x="137731" y="138152"/>
                        <a:pt x="135499" y="138152"/>
                      </a:cubicBezTo>
                      <a:close/>
                      <a:moveTo>
                        <a:pt x="4817" y="131393"/>
                      </a:moveTo>
                      <a:lnTo>
                        <a:pt x="132804" y="131393"/>
                      </a:lnTo>
                      <a:lnTo>
                        <a:pt x="132804" y="6224"/>
                      </a:lnTo>
                      <a:lnTo>
                        <a:pt x="4817" y="6224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爱设计-8-79">
                  <a:extLst>
                    <a:ext uri="{FF2B5EF4-FFF2-40B4-BE49-F238E27FC236}">
                      <a16:creationId xmlns:a16="http://schemas.microsoft.com/office/drawing/2014/main" id="{281B2436-F903-440E-F7F0-3A3CFCABC38C}"/>
                    </a:ext>
                  </a:extLst>
                </p:cNvPr>
                <p:cNvSpPr/>
                <p:nvPr/>
              </p:nvSpPr>
              <p:spPr>
                <a:xfrm>
                  <a:off x="2825633" y="2096922"/>
                  <a:ext cx="134048" cy="128801"/>
                </a:xfrm>
                <a:custGeom>
                  <a:avLst/>
                  <a:gdLst>
                    <a:gd name="connsiteX0" fmla="*/ 41985 w 134048"/>
                    <a:gd name="connsiteY0" fmla="*/ 128266 h 128801"/>
                    <a:gd name="connsiteX1" fmla="*/ -836 w 134048"/>
                    <a:gd name="connsiteY1" fmla="*/ 89371 h 128801"/>
                    <a:gd name="connsiteX2" fmla="*/ -1067 w 134048"/>
                    <a:gd name="connsiteY2" fmla="*/ 84598 h 128801"/>
                    <a:gd name="connsiteX3" fmla="*/ 3707 w 134048"/>
                    <a:gd name="connsiteY3" fmla="*/ 84367 h 128801"/>
                    <a:gd name="connsiteX4" fmla="*/ 40939 w 134048"/>
                    <a:gd name="connsiteY4" fmla="*/ 118242 h 128801"/>
                    <a:gd name="connsiteX5" fmla="*/ 126104 w 134048"/>
                    <a:gd name="connsiteY5" fmla="*/ 695 h 128801"/>
                    <a:gd name="connsiteX6" fmla="*/ 130877 w 134048"/>
                    <a:gd name="connsiteY6" fmla="*/ 239 h 128801"/>
                    <a:gd name="connsiteX7" fmla="*/ 131585 w 134048"/>
                    <a:gd name="connsiteY7" fmla="*/ 4652 h 1288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34048" h="128801">
                      <a:moveTo>
                        <a:pt x="41985" y="128266"/>
                      </a:moveTo>
                      <a:lnTo>
                        <a:pt x="-836" y="89371"/>
                      </a:lnTo>
                      <a:cubicBezTo>
                        <a:pt x="-2222" y="88116"/>
                        <a:pt x="-2314" y="85979"/>
                        <a:pt x="-1067" y="84598"/>
                      </a:cubicBezTo>
                      <a:cubicBezTo>
                        <a:pt x="180" y="83216"/>
                        <a:pt x="2321" y="83112"/>
                        <a:pt x="3707" y="84367"/>
                      </a:cubicBezTo>
                      <a:lnTo>
                        <a:pt x="40939" y="118242"/>
                      </a:lnTo>
                      <a:lnTo>
                        <a:pt x="126104" y="695"/>
                      </a:lnTo>
                      <a:cubicBezTo>
                        <a:pt x="127289" y="-748"/>
                        <a:pt x="129430" y="-951"/>
                        <a:pt x="130877" y="239"/>
                      </a:cubicBezTo>
                      <a:cubicBezTo>
                        <a:pt x="132186" y="1323"/>
                        <a:pt x="132494" y="3211"/>
                        <a:pt x="131585" y="4652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爱设计-8-80">
                  <a:extLst>
                    <a:ext uri="{FF2B5EF4-FFF2-40B4-BE49-F238E27FC236}">
                      <a16:creationId xmlns:a16="http://schemas.microsoft.com/office/drawing/2014/main" id="{9E05EE7A-2779-3B89-5AA8-96697360030A}"/>
                    </a:ext>
                  </a:extLst>
                </p:cNvPr>
                <p:cNvSpPr/>
                <p:nvPr/>
              </p:nvSpPr>
              <p:spPr>
                <a:xfrm>
                  <a:off x="2798284" y="2380749"/>
                  <a:ext cx="141506" cy="138703"/>
                </a:xfrm>
                <a:custGeom>
                  <a:avLst/>
                  <a:gdLst>
                    <a:gd name="connsiteX0" fmla="*/ 135499 w 141506"/>
                    <a:gd name="connsiteY0" fmla="*/ 138168 h 138703"/>
                    <a:gd name="connsiteX1" fmla="*/ 2123 w 141506"/>
                    <a:gd name="connsiteY1" fmla="*/ 138168 h 138703"/>
                    <a:gd name="connsiteX2" fmla="*/ -1943 w 141506"/>
                    <a:gd name="connsiteY2" fmla="*/ 134103 h 138703"/>
                    <a:gd name="connsiteX3" fmla="*/ -1943 w 141506"/>
                    <a:gd name="connsiteY3" fmla="*/ 3529 h 138703"/>
                    <a:gd name="connsiteX4" fmla="*/ 2123 w 141506"/>
                    <a:gd name="connsiteY4" fmla="*/ -536 h 138703"/>
                    <a:gd name="connsiteX5" fmla="*/ 135499 w 141506"/>
                    <a:gd name="connsiteY5" fmla="*/ -536 h 138703"/>
                    <a:gd name="connsiteX6" fmla="*/ 139564 w 141506"/>
                    <a:gd name="connsiteY6" fmla="*/ 3529 h 138703"/>
                    <a:gd name="connsiteX7" fmla="*/ 139564 w 141506"/>
                    <a:gd name="connsiteY7" fmla="*/ 134103 h 138703"/>
                    <a:gd name="connsiteX8" fmla="*/ 135499 w 141506"/>
                    <a:gd name="connsiteY8" fmla="*/ 138168 h 138703"/>
                    <a:gd name="connsiteX9" fmla="*/ 4817 w 141506"/>
                    <a:gd name="connsiteY9" fmla="*/ 131408 h 138703"/>
                    <a:gd name="connsiteX10" fmla="*/ 132804 w 141506"/>
                    <a:gd name="connsiteY10" fmla="*/ 131408 h 138703"/>
                    <a:gd name="connsiteX11" fmla="*/ 132804 w 141506"/>
                    <a:gd name="connsiteY11" fmla="*/ 6239 h 138703"/>
                    <a:gd name="connsiteX12" fmla="*/ 4817 w 141506"/>
                    <a:gd name="connsiteY12" fmla="*/ 6239 h 138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1506" h="138703">
                      <a:moveTo>
                        <a:pt x="135499" y="138168"/>
                      </a:moveTo>
                      <a:lnTo>
                        <a:pt x="2123" y="138168"/>
                      </a:lnTo>
                      <a:cubicBezTo>
                        <a:pt x="-125" y="138168"/>
                        <a:pt x="-1943" y="136348"/>
                        <a:pt x="-1943" y="134103"/>
                      </a:cubicBezTo>
                      <a:lnTo>
                        <a:pt x="-1943" y="3529"/>
                      </a:lnTo>
                      <a:cubicBezTo>
                        <a:pt x="-1943" y="1284"/>
                        <a:pt x="-125" y="-536"/>
                        <a:pt x="2123" y="-536"/>
                      </a:cubicBezTo>
                      <a:lnTo>
                        <a:pt x="135499" y="-536"/>
                      </a:lnTo>
                      <a:cubicBezTo>
                        <a:pt x="137747" y="-528"/>
                        <a:pt x="139548" y="1287"/>
                        <a:pt x="139564" y="3529"/>
                      </a:cubicBezTo>
                      <a:lnTo>
                        <a:pt x="139564" y="134103"/>
                      </a:lnTo>
                      <a:cubicBezTo>
                        <a:pt x="139564" y="136348"/>
                        <a:pt x="137747" y="138168"/>
                        <a:pt x="135499" y="138168"/>
                      </a:cubicBezTo>
                      <a:close/>
                      <a:moveTo>
                        <a:pt x="4817" y="131408"/>
                      </a:moveTo>
                      <a:lnTo>
                        <a:pt x="132804" y="131408"/>
                      </a:lnTo>
                      <a:lnTo>
                        <a:pt x="132804" y="6239"/>
                      </a:lnTo>
                      <a:lnTo>
                        <a:pt x="4817" y="6239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爱设计-8-81">
                  <a:extLst>
                    <a:ext uri="{FF2B5EF4-FFF2-40B4-BE49-F238E27FC236}">
                      <a16:creationId xmlns:a16="http://schemas.microsoft.com/office/drawing/2014/main" id="{E0D83FB2-DEBC-708F-3068-C07F2E7D180A}"/>
                    </a:ext>
                  </a:extLst>
                </p:cNvPr>
                <p:cNvSpPr/>
                <p:nvPr/>
              </p:nvSpPr>
              <p:spPr>
                <a:xfrm>
                  <a:off x="2825633" y="2347905"/>
                  <a:ext cx="134255" cy="129111"/>
                </a:xfrm>
                <a:custGeom>
                  <a:avLst/>
                  <a:gdLst>
                    <a:gd name="connsiteX0" fmla="*/ 41985 w 134255"/>
                    <a:gd name="connsiteY0" fmla="*/ 128576 h 129111"/>
                    <a:gd name="connsiteX1" fmla="*/ -836 w 134255"/>
                    <a:gd name="connsiteY1" fmla="*/ 89665 h 129111"/>
                    <a:gd name="connsiteX2" fmla="*/ -1067 w 134255"/>
                    <a:gd name="connsiteY2" fmla="*/ 84892 h 129111"/>
                    <a:gd name="connsiteX3" fmla="*/ 3707 w 134255"/>
                    <a:gd name="connsiteY3" fmla="*/ 84661 h 129111"/>
                    <a:gd name="connsiteX4" fmla="*/ 40939 w 134255"/>
                    <a:gd name="connsiteY4" fmla="*/ 118536 h 129111"/>
                    <a:gd name="connsiteX5" fmla="*/ 126104 w 134255"/>
                    <a:gd name="connsiteY5" fmla="*/ 974 h 129111"/>
                    <a:gd name="connsiteX6" fmla="*/ 130800 w 134255"/>
                    <a:gd name="connsiteY6" fmla="*/ 33 h 129111"/>
                    <a:gd name="connsiteX7" fmla="*/ 131740 w 134255"/>
                    <a:gd name="connsiteY7" fmla="*/ 4731 h 129111"/>
                    <a:gd name="connsiteX8" fmla="*/ 131585 w 134255"/>
                    <a:gd name="connsiteY8" fmla="*/ 4946 h 1291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4255" h="129111">
                      <a:moveTo>
                        <a:pt x="41985" y="128576"/>
                      </a:moveTo>
                      <a:lnTo>
                        <a:pt x="-836" y="89665"/>
                      </a:lnTo>
                      <a:cubicBezTo>
                        <a:pt x="-2222" y="88410"/>
                        <a:pt x="-2314" y="86273"/>
                        <a:pt x="-1067" y="84892"/>
                      </a:cubicBezTo>
                      <a:cubicBezTo>
                        <a:pt x="180" y="83511"/>
                        <a:pt x="2321" y="83406"/>
                        <a:pt x="3707" y="84661"/>
                      </a:cubicBezTo>
                      <a:lnTo>
                        <a:pt x="40939" y="118536"/>
                      </a:lnTo>
                      <a:lnTo>
                        <a:pt x="126104" y="974"/>
                      </a:lnTo>
                      <a:cubicBezTo>
                        <a:pt x="127136" y="-583"/>
                        <a:pt x="129245" y="-1005"/>
                        <a:pt x="130800" y="33"/>
                      </a:cubicBezTo>
                      <a:cubicBezTo>
                        <a:pt x="132355" y="1071"/>
                        <a:pt x="132786" y="3174"/>
                        <a:pt x="131740" y="4731"/>
                      </a:cubicBezTo>
                      <a:cubicBezTo>
                        <a:pt x="131693" y="4805"/>
                        <a:pt x="131647" y="4877"/>
                        <a:pt x="131585" y="4946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爱设计-8-82">
                  <a:extLst>
                    <a:ext uri="{FF2B5EF4-FFF2-40B4-BE49-F238E27FC236}">
                      <a16:creationId xmlns:a16="http://schemas.microsoft.com/office/drawing/2014/main" id="{7ABC324E-34B4-90DC-6674-C2539512A11E}"/>
                    </a:ext>
                  </a:extLst>
                </p:cNvPr>
                <p:cNvSpPr/>
                <p:nvPr/>
              </p:nvSpPr>
              <p:spPr>
                <a:xfrm>
                  <a:off x="2798330" y="2632057"/>
                  <a:ext cx="141398" cy="138626"/>
                </a:xfrm>
                <a:custGeom>
                  <a:avLst/>
                  <a:gdLst>
                    <a:gd name="connsiteX0" fmla="*/ 135452 w 141398"/>
                    <a:gd name="connsiteY0" fmla="*/ 138091 h 138626"/>
                    <a:gd name="connsiteX1" fmla="*/ 2076 w 141398"/>
                    <a:gd name="connsiteY1" fmla="*/ 138091 h 138626"/>
                    <a:gd name="connsiteX2" fmla="*/ -1943 w 141398"/>
                    <a:gd name="connsiteY2" fmla="*/ 134087 h 138626"/>
                    <a:gd name="connsiteX3" fmla="*/ -1943 w 141398"/>
                    <a:gd name="connsiteY3" fmla="*/ 3483 h 138626"/>
                    <a:gd name="connsiteX4" fmla="*/ 2076 w 141398"/>
                    <a:gd name="connsiteY4" fmla="*/ -536 h 138626"/>
                    <a:gd name="connsiteX5" fmla="*/ 135452 w 141398"/>
                    <a:gd name="connsiteY5" fmla="*/ -536 h 138626"/>
                    <a:gd name="connsiteX6" fmla="*/ 139456 w 141398"/>
                    <a:gd name="connsiteY6" fmla="*/ 3483 h 138626"/>
                    <a:gd name="connsiteX7" fmla="*/ 139456 w 141398"/>
                    <a:gd name="connsiteY7" fmla="*/ 134057 h 138626"/>
                    <a:gd name="connsiteX8" fmla="*/ 135452 w 141398"/>
                    <a:gd name="connsiteY8" fmla="*/ 138091 h 138626"/>
                    <a:gd name="connsiteX9" fmla="*/ 135452 w 141398"/>
                    <a:gd name="connsiteY9" fmla="*/ 138091 h 138626"/>
                    <a:gd name="connsiteX10" fmla="*/ 4709 w 141398"/>
                    <a:gd name="connsiteY10" fmla="*/ 131439 h 138626"/>
                    <a:gd name="connsiteX11" fmla="*/ 132804 w 141398"/>
                    <a:gd name="connsiteY11" fmla="*/ 131439 h 138626"/>
                    <a:gd name="connsiteX12" fmla="*/ 132804 w 141398"/>
                    <a:gd name="connsiteY12" fmla="*/ 6147 h 138626"/>
                    <a:gd name="connsiteX13" fmla="*/ 4709 w 141398"/>
                    <a:gd name="connsiteY13" fmla="*/ 6147 h 1386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41398" h="138626">
                      <a:moveTo>
                        <a:pt x="135452" y="138091"/>
                      </a:moveTo>
                      <a:lnTo>
                        <a:pt x="2076" y="138091"/>
                      </a:lnTo>
                      <a:cubicBezTo>
                        <a:pt x="-141" y="138091"/>
                        <a:pt x="-1927" y="136305"/>
                        <a:pt x="-1943" y="134087"/>
                      </a:cubicBezTo>
                      <a:lnTo>
                        <a:pt x="-1943" y="3483"/>
                      </a:lnTo>
                      <a:cubicBezTo>
                        <a:pt x="-1943" y="1264"/>
                        <a:pt x="-141" y="-536"/>
                        <a:pt x="2076" y="-536"/>
                      </a:cubicBezTo>
                      <a:lnTo>
                        <a:pt x="135452" y="-536"/>
                      </a:lnTo>
                      <a:cubicBezTo>
                        <a:pt x="137670" y="-527"/>
                        <a:pt x="139456" y="1269"/>
                        <a:pt x="139456" y="3483"/>
                      </a:cubicBezTo>
                      <a:lnTo>
                        <a:pt x="139456" y="134057"/>
                      </a:lnTo>
                      <a:cubicBezTo>
                        <a:pt x="139471" y="136274"/>
                        <a:pt x="137670" y="138075"/>
                        <a:pt x="135452" y="138091"/>
                      </a:cubicBezTo>
                      <a:cubicBezTo>
                        <a:pt x="135452" y="138091"/>
                        <a:pt x="135452" y="138091"/>
                        <a:pt x="135452" y="138091"/>
                      </a:cubicBezTo>
                      <a:close/>
                      <a:moveTo>
                        <a:pt x="4709" y="131439"/>
                      </a:moveTo>
                      <a:lnTo>
                        <a:pt x="132804" y="131439"/>
                      </a:lnTo>
                      <a:lnTo>
                        <a:pt x="132804" y="6147"/>
                      </a:lnTo>
                      <a:lnTo>
                        <a:pt x="4709" y="6147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爱设计-8-83">
                  <a:extLst>
                    <a:ext uri="{FF2B5EF4-FFF2-40B4-BE49-F238E27FC236}">
                      <a16:creationId xmlns:a16="http://schemas.microsoft.com/office/drawing/2014/main" id="{9AA6437E-A964-E0ED-86EE-49968BB9C861}"/>
                    </a:ext>
                  </a:extLst>
                </p:cNvPr>
                <p:cNvSpPr/>
                <p:nvPr/>
              </p:nvSpPr>
              <p:spPr>
                <a:xfrm>
                  <a:off x="3040246" y="2164409"/>
                  <a:ext cx="300165" cy="6651"/>
                </a:xfrm>
                <a:custGeom>
                  <a:avLst/>
                  <a:gdLst>
                    <a:gd name="connsiteX0" fmla="*/ 294897 w 300165"/>
                    <a:gd name="connsiteY0" fmla="*/ 6116 h 6651"/>
                    <a:gd name="connsiteX1" fmla="*/ 1383 w 300165"/>
                    <a:gd name="connsiteY1" fmla="*/ 6116 h 6651"/>
                    <a:gd name="connsiteX2" fmla="*/ -1943 w 300165"/>
                    <a:gd name="connsiteY2" fmla="*/ 2790 h 6651"/>
                    <a:gd name="connsiteX3" fmla="*/ 1383 w 300165"/>
                    <a:gd name="connsiteY3" fmla="*/ -536 h 6651"/>
                    <a:gd name="connsiteX4" fmla="*/ 294897 w 300165"/>
                    <a:gd name="connsiteY4" fmla="*/ -536 h 6651"/>
                    <a:gd name="connsiteX5" fmla="*/ 298223 w 300165"/>
                    <a:gd name="connsiteY5" fmla="*/ 2790 h 6651"/>
                    <a:gd name="connsiteX6" fmla="*/ 294897 w 300165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00165" h="6651">
                      <a:moveTo>
                        <a:pt x="294897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7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294897" y="-536"/>
                      </a:lnTo>
                      <a:cubicBezTo>
                        <a:pt x="296729" y="-536"/>
                        <a:pt x="298223" y="953"/>
                        <a:pt x="298223" y="2790"/>
                      </a:cubicBezTo>
                      <a:cubicBezTo>
                        <a:pt x="298223" y="4627"/>
                        <a:pt x="296729" y="6116"/>
                        <a:pt x="294897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爱设计-8-84">
                  <a:extLst>
                    <a:ext uri="{FF2B5EF4-FFF2-40B4-BE49-F238E27FC236}">
                      <a16:creationId xmlns:a16="http://schemas.microsoft.com/office/drawing/2014/main" id="{E5652846-E408-7BB2-09D2-F9724907A440}"/>
                    </a:ext>
                  </a:extLst>
                </p:cNvPr>
                <p:cNvSpPr/>
                <p:nvPr/>
              </p:nvSpPr>
              <p:spPr>
                <a:xfrm>
                  <a:off x="3040246" y="2219226"/>
                  <a:ext cx="224900" cy="6651"/>
                </a:xfrm>
                <a:custGeom>
                  <a:avLst/>
                  <a:gdLst>
                    <a:gd name="connsiteX0" fmla="*/ 219632 w 224900"/>
                    <a:gd name="connsiteY0" fmla="*/ 6116 h 6651"/>
                    <a:gd name="connsiteX1" fmla="*/ 1383 w 224900"/>
                    <a:gd name="connsiteY1" fmla="*/ 6116 h 6651"/>
                    <a:gd name="connsiteX2" fmla="*/ -1943 w 224900"/>
                    <a:gd name="connsiteY2" fmla="*/ 2790 h 6651"/>
                    <a:gd name="connsiteX3" fmla="*/ 1383 w 224900"/>
                    <a:gd name="connsiteY3" fmla="*/ -536 h 6651"/>
                    <a:gd name="connsiteX4" fmla="*/ 219632 w 224900"/>
                    <a:gd name="connsiteY4" fmla="*/ -536 h 6651"/>
                    <a:gd name="connsiteX5" fmla="*/ 222958 w 224900"/>
                    <a:gd name="connsiteY5" fmla="*/ 2790 h 6651"/>
                    <a:gd name="connsiteX6" fmla="*/ 219632 w 224900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4900" h="6651">
                      <a:moveTo>
                        <a:pt x="219632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7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219632" y="-536"/>
                      </a:lnTo>
                      <a:cubicBezTo>
                        <a:pt x="221464" y="-536"/>
                        <a:pt x="222958" y="953"/>
                        <a:pt x="222958" y="2790"/>
                      </a:cubicBezTo>
                      <a:cubicBezTo>
                        <a:pt x="222958" y="4627"/>
                        <a:pt x="221464" y="6116"/>
                        <a:pt x="219632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爱设计-8-85">
                  <a:extLst>
                    <a:ext uri="{FF2B5EF4-FFF2-40B4-BE49-F238E27FC236}">
                      <a16:creationId xmlns:a16="http://schemas.microsoft.com/office/drawing/2014/main" id="{C479548B-BF39-894B-C0A0-AE2AC7D1C048}"/>
                    </a:ext>
                  </a:extLst>
                </p:cNvPr>
                <p:cNvSpPr/>
                <p:nvPr/>
              </p:nvSpPr>
              <p:spPr>
                <a:xfrm>
                  <a:off x="3187673" y="2408334"/>
                  <a:ext cx="152961" cy="6652"/>
                </a:xfrm>
                <a:custGeom>
                  <a:avLst/>
                  <a:gdLst>
                    <a:gd name="connsiteX0" fmla="*/ 147470 w 152961"/>
                    <a:gd name="connsiteY0" fmla="*/ 6109 h 6652"/>
                    <a:gd name="connsiteX1" fmla="*/ 1606 w 152961"/>
                    <a:gd name="connsiteY1" fmla="*/ 6109 h 6652"/>
                    <a:gd name="connsiteX2" fmla="*/ -1935 w 152961"/>
                    <a:gd name="connsiteY2" fmla="*/ 3017 h 6652"/>
                    <a:gd name="connsiteX3" fmla="*/ 1160 w 152961"/>
                    <a:gd name="connsiteY3" fmla="*/ -528 h 6652"/>
                    <a:gd name="connsiteX4" fmla="*/ 1606 w 152961"/>
                    <a:gd name="connsiteY4" fmla="*/ -528 h 6652"/>
                    <a:gd name="connsiteX5" fmla="*/ 147470 w 152961"/>
                    <a:gd name="connsiteY5" fmla="*/ -528 h 6652"/>
                    <a:gd name="connsiteX6" fmla="*/ 151012 w 152961"/>
                    <a:gd name="connsiteY6" fmla="*/ 2564 h 6652"/>
                    <a:gd name="connsiteX7" fmla="*/ 147917 w 152961"/>
                    <a:gd name="connsiteY7" fmla="*/ 6109 h 6652"/>
                    <a:gd name="connsiteX8" fmla="*/ 147470 w 152961"/>
                    <a:gd name="connsiteY8" fmla="*/ 6109 h 6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52961" h="6652">
                      <a:moveTo>
                        <a:pt x="147470" y="6109"/>
                      </a:moveTo>
                      <a:lnTo>
                        <a:pt x="1606" y="6109"/>
                      </a:lnTo>
                      <a:cubicBezTo>
                        <a:pt x="-226" y="6233"/>
                        <a:pt x="-1812" y="4849"/>
                        <a:pt x="-1935" y="3017"/>
                      </a:cubicBezTo>
                      <a:cubicBezTo>
                        <a:pt x="-2058" y="1184"/>
                        <a:pt x="-673" y="-403"/>
                        <a:pt x="1160" y="-528"/>
                      </a:cubicBezTo>
                      <a:cubicBezTo>
                        <a:pt x="1298" y="-539"/>
                        <a:pt x="1453" y="-539"/>
                        <a:pt x="1606" y="-528"/>
                      </a:cubicBezTo>
                      <a:lnTo>
                        <a:pt x="147470" y="-528"/>
                      </a:lnTo>
                      <a:cubicBezTo>
                        <a:pt x="149303" y="-653"/>
                        <a:pt x="150889" y="732"/>
                        <a:pt x="151012" y="2564"/>
                      </a:cubicBezTo>
                      <a:cubicBezTo>
                        <a:pt x="151135" y="4396"/>
                        <a:pt x="149749" y="5984"/>
                        <a:pt x="147917" y="6109"/>
                      </a:cubicBezTo>
                      <a:cubicBezTo>
                        <a:pt x="147778" y="6119"/>
                        <a:pt x="147624" y="6119"/>
                        <a:pt x="147470" y="610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爱设计-8-86">
                  <a:extLst>
                    <a:ext uri="{FF2B5EF4-FFF2-40B4-BE49-F238E27FC236}">
                      <a16:creationId xmlns:a16="http://schemas.microsoft.com/office/drawing/2014/main" id="{F02D77DF-FDDB-C918-DA5C-C84E2AF4D6C2}"/>
                    </a:ext>
                  </a:extLst>
                </p:cNvPr>
                <p:cNvSpPr/>
                <p:nvPr/>
              </p:nvSpPr>
              <p:spPr>
                <a:xfrm>
                  <a:off x="3040023" y="2408334"/>
                  <a:ext cx="106044" cy="6652"/>
                </a:xfrm>
                <a:custGeom>
                  <a:avLst/>
                  <a:gdLst>
                    <a:gd name="connsiteX0" fmla="*/ 100553 w 106044"/>
                    <a:gd name="connsiteY0" fmla="*/ 6109 h 6652"/>
                    <a:gd name="connsiteX1" fmla="*/ 1607 w 106044"/>
                    <a:gd name="connsiteY1" fmla="*/ 6109 h 6652"/>
                    <a:gd name="connsiteX2" fmla="*/ -1935 w 106044"/>
                    <a:gd name="connsiteY2" fmla="*/ 3017 h 6652"/>
                    <a:gd name="connsiteX3" fmla="*/ 1160 w 106044"/>
                    <a:gd name="connsiteY3" fmla="*/ -528 h 6652"/>
                    <a:gd name="connsiteX4" fmla="*/ 1607 w 106044"/>
                    <a:gd name="connsiteY4" fmla="*/ -528 h 6652"/>
                    <a:gd name="connsiteX5" fmla="*/ 100553 w 106044"/>
                    <a:gd name="connsiteY5" fmla="*/ -528 h 6652"/>
                    <a:gd name="connsiteX6" fmla="*/ 104095 w 106044"/>
                    <a:gd name="connsiteY6" fmla="*/ 2564 h 6652"/>
                    <a:gd name="connsiteX7" fmla="*/ 101000 w 106044"/>
                    <a:gd name="connsiteY7" fmla="*/ 6109 h 6652"/>
                    <a:gd name="connsiteX8" fmla="*/ 100553 w 106044"/>
                    <a:gd name="connsiteY8" fmla="*/ 6109 h 6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6044" h="6652">
                      <a:moveTo>
                        <a:pt x="100553" y="6109"/>
                      </a:moveTo>
                      <a:lnTo>
                        <a:pt x="1607" y="6109"/>
                      </a:lnTo>
                      <a:cubicBezTo>
                        <a:pt x="-226" y="6233"/>
                        <a:pt x="-1812" y="4849"/>
                        <a:pt x="-1935" y="3017"/>
                      </a:cubicBezTo>
                      <a:cubicBezTo>
                        <a:pt x="-2058" y="1184"/>
                        <a:pt x="-672" y="-403"/>
                        <a:pt x="1160" y="-528"/>
                      </a:cubicBezTo>
                      <a:cubicBezTo>
                        <a:pt x="1299" y="-539"/>
                        <a:pt x="1453" y="-539"/>
                        <a:pt x="1607" y="-528"/>
                      </a:cubicBezTo>
                      <a:lnTo>
                        <a:pt x="100553" y="-528"/>
                      </a:lnTo>
                      <a:cubicBezTo>
                        <a:pt x="102385" y="-653"/>
                        <a:pt x="103971" y="732"/>
                        <a:pt x="104095" y="2564"/>
                      </a:cubicBezTo>
                      <a:cubicBezTo>
                        <a:pt x="104218" y="4396"/>
                        <a:pt x="102832" y="5984"/>
                        <a:pt x="101000" y="6109"/>
                      </a:cubicBezTo>
                      <a:cubicBezTo>
                        <a:pt x="100861" y="6119"/>
                        <a:pt x="100707" y="6119"/>
                        <a:pt x="100553" y="610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爱设计-8-87">
                  <a:extLst>
                    <a:ext uri="{FF2B5EF4-FFF2-40B4-BE49-F238E27FC236}">
                      <a16:creationId xmlns:a16="http://schemas.microsoft.com/office/drawing/2014/main" id="{9E77782C-DECA-9859-4440-7DF27C88C387}"/>
                    </a:ext>
                  </a:extLst>
                </p:cNvPr>
                <p:cNvSpPr/>
                <p:nvPr/>
              </p:nvSpPr>
              <p:spPr>
                <a:xfrm>
                  <a:off x="3040261" y="2463204"/>
                  <a:ext cx="260715" cy="6651"/>
                </a:xfrm>
                <a:custGeom>
                  <a:avLst/>
                  <a:gdLst>
                    <a:gd name="connsiteX0" fmla="*/ 255448 w 260715"/>
                    <a:gd name="connsiteY0" fmla="*/ 6116 h 6651"/>
                    <a:gd name="connsiteX1" fmla="*/ 1383 w 260715"/>
                    <a:gd name="connsiteY1" fmla="*/ 6116 h 6651"/>
                    <a:gd name="connsiteX2" fmla="*/ -1943 w 260715"/>
                    <a:gd name="connsiteY2" fmla="*/ 2790 h 6651"/>
                    <a:gd name="connsiteX3" fmla="*/ 1383 w 260715"/>
                    <a:gd name="connsiteY3" fmla="*/ -536 h 6651"/>
                    <a:gd name="connsiteX4" fmla="*/ 255448 w 260715"/>
                    <a:gd name="connsiteY4" fmla="*/ -536 h 6651"/>
                    <a:gd name="connsiteX5" fmla="*/ 258773 w 260715"/>
                    <a:gd name="connsiteY5" fmla="*/ 2790 h 6651"/>
                    <a:gd name="connsiteX6" fmla="*/ 255448 w 260715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0715" h="6651">
                      <a:moveTo>
                        <a:pt x="255448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7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255448" y="-536"/>
                      </a:lnTo>
                      <a:cubicBezTo>
                        <a:pt x="257280" y="-536"/>
                        <a:pt x="258773" y="953"/>
                        <a:pt x="258773" y="2790"/>
                      </a:cubicBezTo>
                      <a:cubicBezTo>
                        <a:pt x="258773" y="4627"/>
                        <a:pt x="257280" y="6116"/>
                        <a:pt x="255448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爱设计-8-88">
                  <a:extLst>
                    <a:ext uri="{FF2B5EF4-FFF2-40B4-BE49-F238E27FC236}">
                      <a16:creationId xmlns:a16="http://schemas.microsoft.com/office/drawing/2014/main" id="{2BD015CC-42D6-5C77-D293-CC92EA5C5312}"/>
                    </a:ext>
                  </a:extLst>
                </p:cNvPr>
                <p:cNvSpPr/>
                <p:nvPr/>
              </p:nvSpPr>
              <p:spPr>
                <a:xfrm>
                  <a:off x="3244929" y="2667795"/>
                  <a:ext cx="95482" cy="6651"/>
                </a:xfrm>
                <a:custGeom>
                  <a:avLst/>
                  <a:gdLst>
                    <a:gd name="connsiteX0" fmla="*/ 90214 w 95482"/>
                    <a:gd name="connsiteY0" fmla="*/ 6116 h 6651"/>
                    <a:gd name="connsiteX1" fmla="*/ 1383 w 95482"/>
                    <a:gd name="connsiteY1" fmla="*/ 6116 h 6651"/>
                    <a:gd name="connsiteX2" fmla="*/ -1943 w 95482"/>
                    <a:gd name="connsiteY2" fmla="*/ 2790 h 6651"/>
                    <a:gd name="connsiteX3" fmla="*/ 1383 w 95482"/>
                    <a:gd name="connsiteY3" fmla="*/ -536 h 6651"/>
                    <a:gd name="connsiteX4" fmla="*/ 90214 w 95482"/>
                    <a:gd name="connsiteY4" fmla="*/ -536 h 6651"/>
                    <a:gd name="connsiteX5" fmla="*/ 93539 w 95482"/>
                    <a:gd name="connsiteY5" fmla="*/ 2790 h 6651"/>
                    <a:gd name="connsiteX6" fmla="*/ 90214 w 95482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5482" h="6651">
                      <a:moveTo>
                        <a:pt x="90214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2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90214" y="-536"/>
                      </a:lnTo>
                      <a:cubicBezTo>
                        <a:pt x="92046" y="-536"/>
                        <a:pt x="93539" y="953"/>
                        <a:pt x="93539" y="2790"/>
                      </a:cubicBezTo>
                      <a:cubicBezTo>
                        <a:pt x="93539" y="4622"/>
                        <a:pt x="92046" y="6116"/>
                        <a:pt x="90214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爱设计-8-89">
                  <a:extLst>
                    <a:ext uri="{FF2B5EF4-FFF2-40B4-BE49-F238E27FC236}">
                      <a16:creationId xmlns:a16="http://schemas.microsoft.com/office/drawing/2014/main" id="{155027D7-7AF4-7E5E-BE52-BE76E255A8E1}"/>
                    </a:ext>
                  </a:extLst>
                </p:cNvPr>
                <p:cNvSpPr/>
                <p:nvPr/>
              </p:nvSpPr>
              <p:spPr>
                <a:xfrm>
                  <a:off x="3040246" y="2667795"/>
                  <a:ext cx="157088" cy="6651"/>
                </a:xfrm>
                <a:custGeom>
                  <a:avLst/>
                  <a:gdLst>
                    <a:gd name="connsiteX0" fmla="*/ 151820 w 157088"/>
                    <a:gd name="connsiteY0" fmla="*/ 6116 h 6651"/>
                    <a:gd name="connsiteX1" fmla="*/ 1383 w 157088"/>
                    <a:gd name="connsiteY1" fmla="*/ 6116 h 6651"/>
                    <a:gd name="connsiteX2" fmla="*/ -1943 w 157088"/>
                    <a:gd name="connsiteY2" fmla="*/ 2790 h 6651"/>
                    <a:gd name="connsiteX3" fmla="*/ 1383 w 157088"/>
                    <a:gd name="connsiteY3" fmla="*/ -536 h 6651"/>
                    <a:gd name="connsiteX4" fmla="*/ 151820 w 157088"/>
                    <a:gd name="connsiteY4" fmla="*/ -536 h 6651"/>
                    <a:gd name="connsiteX5" fmla="*/ 155146 w 157088"/>
                    <a:gd name="connsiteY5" fmla="*/ 2790 h 6651"/>
                    <a:gd name="connsiteX6" fmla="*/ 151820 w 157088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57088" h="6651">
                      <a:moveTo>
                        <a:pt x="151820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2"/>
                        <a:pt x="-1943" y="2790"/>
                      </a:cubicBezTo>
                      <a:cubicBezTo>
                        <a:pt x="-1943" y="953"/>
                        <a:pt x="-449" y="-536"/>
                        <a:pt x="1383" y="-536"/>
                      </a:cubicBezTo>
                      <a:lnTo>
                        <a:pt x="151820" y="-536"/>
                      </a:lnTo>
                      <a:cubicBezTo>
                        <a:pt x="153652" y="-536"/>
                        <a:pt x="155146" y="953"/>
                        <a:pt x="155146" y="2790"/>
                      </a:cubicBezTo>
                      <a:cubicBezTo>
                        <a:pt x="155146" y="4622"/>
                        <a:pt x="153652" y="6116"/>
                        <a:pt x="151820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爱设计-8-90">
                  <a:extLst>
                    <a:ext uri="{FF2B5EF4-FFF2-40B4-BE49-F238E27FC236}">
                      <a16:creationId xmlns:a16="http://schemas.microsoft.com/office/drawing/2014/main" id="{B1CC35AB-A1ED-85E2-ABB9-604456F4BC2E}"/>
                    </a:ext>
                  </a:extLst>
                </p:cNvPr>
                <p:cNvSpPr/>
                <p:nvPr/>
              </p:nvSpPr>
              <p:spPr>
                <a:xfrm>
                  <a:off x="3040246" y="2722658"/>
                  <a:ext cx="246257" cy="6651"/>
                </a:xfrm>
                <a:custGeom>
                  <a:avLst/>
                  <a:gdLst>
                    <a:gd name="connsiteX0" fmla="*/ 240989 w 246257"/>
                    <a:gd name="connsiteY0" fmla="*/ 6116 h 6651"/>
                    <a:gd name="connsiteX1" fmla="*/ 1383 w 246257"/>
                    <a:gd name="connsiteY1" fmla="*/ 6116 h 6651"/>
                    <a:gd name="connsiteX2" fmla="*/ -1943 w 246257"/>
                    <a:gd name="connsiteY2" fmla="*/ 2790 h 6651"/>
                    <a:gd name="connsiteX3" fmla="*/ 1383 w 246257"/>
                    <a:gd name="connsiteY3" fmla="*/ -536 h 6651"/>
                    <a:gd name="connsiteX4" fmla="*/ 240989 w 246257"/>
                    <a:gd name="connsiteY4" fmla="*/ -536 h 6651"/>
                    <a:gd name="connsiteX5" fmla="*/ 244315 w 246257"/>
                    <a:gd name="connsiteY5" fmla="*/ 2790 h 6651"/>
                    <a:gd name="connsiteX6" fmla="*/ 240989 w 246257"/>
                    <a:gd name="connsiteY6" fmla="*/ 6116 h 66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6257" h="6651">
                      <a:moveTo>
                        <a:pt x="240989" y="6116"/>
                      </a:moveTo>
                      <a:lnTo>
                        <a:pt x="1383" y="6116"/>
                      </a:lnTo>
                      <a:cubicBezTo>
                        <a:pt x="-449" y="6116"/>
                        <a:pt x="-1943" y="4622"/>
                        <a:pt x="-1943" y="2790"/>
                      </a:cubicBezTo>
                      <a:cubicBezTo>
                        <a:pt x="-1943" y="958"/>
                        <a:pt x="-449" y="-536"/>
                        <a:pt x="1383" y="-536"/>
                      </a:cubicBezTo>
                      <a:lnTo>
                        <a:pt x="240989" y="-536"/>
                      </a:lnTo>
                      <a:cubicBezTo>
                        <a:pt x="242821" y="-536"/>
                        <a:pt x="244315" y="958"/>
                        <a:pt x="244315" y="2790"/>
                      </a:cubicBezTo>
                      <a:cubicBezTo>
                        <a:pt x="244315" y="4622"/>
                        <a:pt x="242821" y="6116"/>
                        <a:pt x="240989" y="611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图形 213">
                <a:extLst>
                  <a:ext uri="{FF2B5EF4-FFF2-40B4-BE49-F238E27FC236}">
                    <a16:creationId xmlns:a16="http://schemas.microsoft.com/office/drawing/2014/main" id="{AF17D56C-6B35-9BC8-877E-5154FECD0C6F}"/>
                  </a:ext>
                </a:extLst>
              </p:cNvPr>
              <p:cNvGrpSpPr/>
              <p:nvPr/>
            </p:nvGrpSpPr>
            <p:grpSpPr>
              <a:xfrm>
                <a:off x="1623936" y="2926000"/>
                <a:ext cx="1765487" cy="2139469"/>
                <a:chOff x="1623936" y="2926000"/>
                <a:chExt cx="1765487" cy="2139469"/>
              </a:xfrm>
            </p:grpSpPr>
            <p:sp>
              <p:nvSpPr>
                <p:cNvPr id="133" name="爱设计-8-91">
                  <a:extLst>
                    <a:ext uri="{FF2B5EF4-FFF2-40B4-BE49-F238E27FC236}">
                      <a16:creationId xmlns:a16="http://schemas.microsoft.com/office/drawing/2014/main" id="{FDC88D47-09D2-B66D-0C2B-E151BB8F7404}"/>
                    </a:ext>
                  </a:extLst>
                </p:cNvPr>
                <p:cNvSpPr/>
                <p:nvPr/>
              </p:nvSpPr>
              <p:spPr>
                <a:xfrm>
                  <a:off x="1627646" y="4024145"/>
                  <a:ext cx="628850" cy="1033564"/>
                </a:xfrm>
                <a:custGeom>
                  <a:avLst/>
                  <a:gdLst>
                    <a:gd name="connsiteX0" fmla="*/ 626908 w 628850"/>
                    <a:gd name="connsiteY0" fmla="*/ 4576 h 1033564"/>
                    <a:gd name="connsiteX1" fmla="*/ 221621 w 628850"/>
                    <a:gd name="connsiteY1" fmla="*/ -536 h 1033564"/>
                    <a:gd name="connsiteX2" fmla="*/ 60591 w 628850"/>
                    <a:gd name="connsiteY2" fmla="*/ 78332 h 1033564"/>
                    <a:gd name="connsiteX3" fmla="*/ -1848 w 628850"/>
                    <a:gd name="connsiteY3" fmla="*/ 233034 h 1033564"/>
                    <a:gd name="connsiteX4" fmla="*/ 19848 w 628850"/>
                    <a:gd name="connsiteY4" fmla="*/ 787618 h 1033564"/>
                    <a:gd name="connsiteX5" fmla="*/ 209242 w 628850"/>
                    <a:gd name="connsiteY5" fmla="*/ 1033028 h 1033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28850" h="1033564">
                      <a:moveTo>
                        <a:pt x="626908" y="4576"/>
                      </a:moveTo>
                      <a:cubicBezTo>
                        <a:pt x="617669" y="3544"/>
                        <a:pt x="221621" y="-536"/>
                        <a:pt x="221621" y="-536"/>
                      </a:cubicBezTo>
                      <a:cubicBezTo>
                        <a:pt x="221621" y="-536"/>
                        <a:pt x="97853" y="23762"/>
                        <a:pt x="60591" y="78332"/>
                      </a:cubicBezTo>
                      <a:cubicBezTo>
                        <a:pt x="23328" y="132902"/>
                        <a:pt x="-3757" y="174045"/>
                        <a:pt x="-1848" y="233034"/>
                      </a:cubicBezTo>
                      <a:cubicBezTo>
                        <a:pt x="62" y="292023"/>
                        <a:pt x="19848" y="787618"/>
                        <a:pt x="19848" y="787618"/>
                      </a:cubicBezTo>
                      <a:lnTo>
                        <a:pt x="209242" y="1033028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爱设计-8-92">
                  <a:extLst>
                    <a:ext uri="{FF2B5EF4-FFF2-40B4-BE49-F238E27FC236}">
                      <a16:creationId xmlns:a16="http://schemas.microsoft.com/office/drawing/2014/main" id="{FEA07D6E-09EB-D28C-1F58-D8B72A76310D}"/>
                    </a:ext>
                  </a:extLst>
                </p:cNvPr>
                <p:cNvSpPr/>
                <p:nvPr/>
              </p:nvSpPr>
              <p:spPr>
                <a:xfrm>
                  <a:off x="1623936" y="4021710"/>
                  <a:ext cx="536270" cy="1043759"/>
                </a:xfrm>
                <a:custGeom>
                  <a:avLst/>
                  <a:gdLst>
                    <a:gd name="connsiteX0" fmla="*/ 33520 w 536270"/>
                    <a:gd name="connsiteY0" fmla="*/ 1043224 h 1043759"/>
                    <a:gd name="connsiteX1" fmla="*/ 29840 w 536270"/>
                    <a:gd name="connsiteY1" fmla="*/ 1039698 h 1043759"/>
                    <a:gd name="connsiteX2" fmla="*/ -1941 w 536270"/>
                    <a:gd name="connsiteY2" fmla="*/ 243244 h 1043759"/>
                    <a:gd name="connsiteX3" fmla="*/ 70029 w 536270"/>
                    <a:gd name="connsiteY3" fmla="*/ 70465 h 1043759"/>
                    <a:gd name="connsiteX4" fmla="*/ 243624 w 536270"/>
                    <a:gd name="connsiteY4" fmla="*/ -534 h 1043759"/>
                    <a:gd name="connsiteX5" fmla="*/ 530886 w 536270"/>
                    <a:gd name="connsiteY5" fmla="*/ -534 h 1043759"/>
                    <a:gd name="connsiteX6" fmla="*/ 534320 w 536270"/>
                    <a:gd name="connsiteY6" fmla="*/ 3377 h 1043759"/>
                    <a:gd name="connsiteX7" fmla="*/ 530886 w 536270"/>
                    <a:gd name="connsiteY7" fmla="*/ 6811 h 1043759"/>
                    <a:gd name="connsiteX8" fmla="*/ 243624 w 536270"/>
                    <a:gd name="connsiteY8" fmla="*/ 6811 h 1043759"/>
                    <a:gd name="connsiteX9" fmla="*/ 5358 w 536270"/>
                    <a:gd name="connsiteY9" fmla="*/ 243091 h 1043759"/>
                    <a:gd name="connsiteX10" fmla="*/ 37139 w 536270"/>
                    <a:gd name="connsiteY10" fmla="*/ 1039405 h 1043759"/>
                    <a:gd name="connsiteX11" fmla="*/ 33613 w 536270"/>
                    <a:gd name="connsiteY11" fmla="*/ 1043224 h 1043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36270" h="1043759">
                      <a:moveTo>
                        <a:pt x="33520" y="1043224"/>
                      </a:moveTo>
                      <a:cubicBezTo>
                        <a:pt x="31550" y="1043224"/>
                        <a:pt x="29933" y="1041669"/>
                        <a:pt x="29840" y="1039698"/>
                      </a:cubicBezTo>
                      <a:lnTo>
                        <a:pt x="-1941" y="243244"/>
                      </a:lnTo>
                      <a:cubicBezTo>
                        <a:pt x="-2187" y="178312"/>
                        <a:pt x="23758" y="116012"/>
                        <a:pt x="70029" y="70465"/>
                      </a:cubicBezTo>
                      <a:cubicBezTo>
                        <a:pt x="116207" y="24734"/>
                        <a:pt x="178630" y="-796"/>
                        <a:pt x="243624" y="-534"/>
                      </a:cubicBezTo>
                      <a:lnTo>
                        <a:pt x="530886" y="-534"/>
                      </a:lnTo>
                      <a:cubicBezTo>
                        <a:pt x="532918" y="-395"/>
                        <a:pt x="534458" y="1345"/>
                        <a:pt x="534320" y="3377"/>
                      </a:cubicBezTo>
                      <a:cubicBezTo>
                        <a:pt x="534196" y="5225"/>
                        <a:pt x="532734" y="6688"/>
                        <a:pt x="530886" y="6811"/>
                      </a:cubicBezTo>
                      <a:lnTo>
                        <a:pt x="243624" y="6811"/>
                      </a:lnTo>
                      <a:cubicBezTo>
                        <a:pt x="112249" y="6811"/>
                        <a:pt x="5358" y="112809"/>
                        <a:pt x="5358" y="243091"/>
                      </a:cubicBezTo>
                      <a:lnTo>
                        <a:pt x="37139" y="1039405"/>
                      </a:lnTo>
                      <a:cubicBezTo>
                        <a:pt x="37216" y="1041422"/>
                        <a:pt x="35630" y="1043131"/>
                        <a:pt x="33613" y="104322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爱设计-8-93">
                  <a:extLst>
                    <a:ext uri="{FF2B5EF4-FFF2-40B4-BE49-F238E27FC236}">
                      <a16:creationId xmlns:a16="http://schemas.microsoft.com/office/drawing/2014/main" id="{9503116F-7780-C573-9926-ACCD62B48EA4}"/>
                    </a:ext>
                  </a:extLst>
                </p:cNvPr>
                <p:cNvSpPr/>
                <p:nvPr/>
              </p:nvSpPr>
              <p:spPr>
                <a:xfrm>
                  <a:off x="1716909" y="4020372"/>
                  <a:ext cx="484770" cy="1044496"/>
                </a:xfrm>
                <a:custGeom>
                  <a:avLst/>
                  <a:gdLst>
                    <a:gd name="connsiteX0" fmla="*/ 32918 w 484770"/>
                    <a:gd name="connsiteY0" fmla="*/ 1043961 h 1044496"/>
                    <a:gd name="connsiteX1" fmla="*/ 29839 w 484770"/>
                    <a:gd name="connsiteY1" fmla="*/ 1041004 h 1044496"/>
                    <a:gd name="connsiteX2" fmla="*/ -1943 w 484770"/>
                    <a:gd name="connsiteY2" fmla="*/ 244551 h 1044496"/>
                    <a:gd name="connsiteX3" fmla="*/ 243022 w 484770"/>
                    <a:gd name="connsiteY3" fmla="*/ -536 h 1044496"/>
                    <a:gd name="connsiteX4" fmla="*/ 479748 w 484770"/>
                    <a:gd name="connsiteY4" fmla="*/ -536 h 1044496"/>
                    <a:gd name="connsiteX5" fmla="*/ 482828 w 484770"/>
                    <a:gd name="connsiteY5" fmla="*/ 2544 h 1044496"/>
                    <a:gd name="connsiteX6" fmla="*/ 479748 w 484770"/>
                    <a:gd name="connsiteY6" fmla="*/ 5623 h 1044496"/>
                    <a:gd name="connsiteX7" fmla="*/ 243037 w 484770"/>
                    <a:gd name="connsiteY7" fmla="*/ 5623 h 1044496"/>
                    <a:gd name="connsiteX8" fmla="*/ 4232 w 484770"/>
                    <a:gd name="connsiteY8" fmla="*/ 244428 h 1044496"/>
                    <a:gd name="connsiteX9" fmla="*/ 36013 w 484770"/>
                    <a:gd name="connsiteY9" fmla="*/ 1040758 h 1044496"/>
                    <a:gd name="connsiteX10" fmla="*/ 33057 w 484770"/>
                    <a:gd name="connsiteY10" fmla="*/ 1043961 h 1044496"/>
                    <a:gd name="connsiteX11" fmla="*/ 33057 w 484770"/>
                    <a:gd name="connsiteY11" fmla="*/ 1043961 h 1044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84770" h="1044496">
                      <a:moveTo>
                        <a:pt x="32918" y="1043961"/>
                      </a:moveTo>
                      <a:cubicBezTo>
                        <a:pt x="31271" y="1043961"/>
                        <a:pt x="29900" y="1042652"/>
                        <a:pt x="29839" y="1041004"/>
                      </a:cubicBezTo>
                      <a:lnTo>
                        <a:pt x="-1943" y="244551"/>
                      </a:lnTo>
                      <a:cubicBezTo>
                        <a:pt x="-1943" y="109358"/>
                        <a:pt x="107952" y="-536"/>
                        <a:pt x="243022" y="-536"/>
                      </a:cubicBezTo>
                      <a:lnTo>
                        <a:pt x="479748" y="-536"/>
                      </a:lnTo>
                      <a:cubicBezTo>
                        <a:pt x="481442" y="-536"/>
                        <a:pt x="482828" y="850"/>
                        <a:pt x="482828" y="2544"/>
                      </a:cubicBezTo>
                      <a:cubicBezTo>
                        <a:pt x="482828" y="4237"/>
                        <a:pt x="481442" y="5623"/>
                        <a:pt x="479748" y="5623"/>
                      </a:cubicBezTo>
                      <a:lnTo>
                        <a:pt x="243037" y="5623"/>
                      </a:lnTo>
                      <a:cubicBezTo>
                        <a:pt x="111355" y="5623"/>
                        <a:pt x="4232" y="112761"/>
                        <a:pt x="4232" y="244428"/>
                      </a:cubicBezTo>
                      <a:lnTo>
                        <a:pt x="36013" y="1040758"/>
                      </a:lnTo>
                      <a:cubicBezTo>
                        <a:pt x="36075" y="1042452"/>
                        <a:pt x="34766" y="1043884"/>
                        <a:pt x="33057" y="1043961"/>
                      </a:cubicBezTo>
                      <a:cubicBezTo>
                        <a:pt x="33057" y="1043961"/>
                        <a:pt x="33057" y="1043961"/>
                        <a:pt x="33057" y="104396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爱设计-8-94">
                  <a:extLst>
                    <a:ext uri="{FF2B5EF4-FFF2-40B4-BE49-F238E27FC236}">
                      <a16:creationId xmlns:a16="http://schemas.microsoft.com/office/drawing/2014/main" id="{A1309DEB-BA95-35BA-4511-50F6F70482D3}"/>
                    </a:ext>
                  </a:extLst>
                </p:cNvPr>
                <p:cNvSpPr/>
                <p:nvPr/>
              </p:nvSpPr>
              <p:spPr>
                <a:xfrm>
                  <a:off x="1917640" y="3871583"/>
                  <a:ext cx="1467887" cy="1189375"/>
                </a:xfrm>
                <a:custGeom>
                  <a:avLst/>
                  <a:gdLst>
                    <a:gd name="connsiteX0" fmla="*/ 579260 w 1467887"/>
                    <a:gd name="connsiteY0" fmla="*/ 8102 h 1189375"/>
                    <a:gd name="connsiteX1" fmla="*/ 428038 w 1467887"/>
                    <a:gd name="connsiteY1" fmla="*/ 56467 h 1189375"/>
                    <a:gd name="connsiteX2" fmla="*/ 305548 w 1467887"/>
                    <a:gd name="connsiteY2" fmla="*/ 141740 h 1189375"/>
                    <a:gd name="connsiteX3" fmla="*/ 201905 w 1467887"/>
                    <a:gd name="connsiteY3" fmla="*/ 277765 h 1189375"/>
                    <a:gd name="connsiteX4" fmla="*/ 119619 w 1467887"/>
                    <a:gd name="connsiteY4" fmla="*/ 484696 h 1189375"/>
                    <a:gd name="connsiteX5" fmla="*/ 51191 w 1467887"/>
                    <a:gd name="connsiteY5" fmla="*/ 663065 h 1189375"/>
                    <a:gd name="connsiteX6" fmla="*/ 378 w 1467887"/>
                    <a:gd name="connsiteY6" fmla="*/ 851888 h 1189375"/>
                    <a:gd name="connsiteX7" fmla="*/ 104283 w 1467887"/>
                    <a:gd name="connsiteY7" fmla="*/ 1163094 h 1189375"/>
                    <a:gd name="connsiteX8" fmla="*/ 353466 w 1467887"/>
                    <a:gd name="connsiteY8" fmla="*/ 1185544 h 1189375"/>
                    <a:gd name="connsiteX9" fmla="*/ 754349 w 1467887"/>
                    <a:gd name="connsiteY9" fmla="*/ 1187176 h 1189375"/>
                    <a:gd name="connsiteX10" fmla="*/ 930608 w 1467887"/>
                    <a:gd name="connsiteY10" fmla="*/ 1188839 h 1189375"/>
                    <a:gd name="connsiteX11" fmla="*/ 1465945 w 1467887"/>
                    <a:gd name="connsiteY11" fmla="*/ 1188500 h 1189375"/>
                    <a:gd name="connsiteX12" fmla="*/ 1402567 w 1467887"/>
                    <a:gd name="connsiteY12" fmla="*/ 695985 h 1189375"/>
                    <a:gd name="connsiteX13" fmla="*/ 1338112 w 1467887"/>
                    <a:gd name="connsiteY13" fmla="*/ 408446 h 1189375"/>
                    <a:gd name="connsiteX14" fmla="*/ 1207476 w 1467887"/>
                    <a:gd name="connsiteY14" fmla="*/ 174969 h 1189375"/>
                    <a:gd name="connsiteX15" fmla="*/ 884568 w 1467887"/>
                    <a:gd name="connsiteY15" fmla="*/ -536 h 1189375"/>
                    <a:gd name="connsiteX16" fmla="*/ 579260 w 1467887"/>
                    <a:gd name="connsiteY16" fmla="*/ 8102 h 1189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67887" h="1189375">
                      <a:moveTo>
                        <a:pt x="579260" y="8102"/>
                      </a:moveTo>
                      <a:cubicBezTo>
                        <a:pt x="579260" y="8102"/>
                        <a:pt x="462544" y="39129"/>
                        <a:pt x="428038" y="56467"/>
                      </a:cubicBezTo>
                      <a:cubicBezTo>
                        <a:pt x="393531" y="73805"/>
                        <a:pt x="343458" y="101582"/>
                        <a:pt x="305548" y="141740"/>
                      </a:cubicBezTo>
                      <a:cubicBezTo>
                        <a:pt x="267639" y="181898"/>
                        <a:pt x="201905" y="277765"/>
                        <a:pt x="201905" y="277765"/>
                      </a:cubicBezTo>
                      <a:lnTo>
                        <a:pt x="119619" y="484696"/>
                      </a:lnTo>
                      <a:lnTo>
                        <a:pt x="51191" y="663065"/>
                      </a:lnTo>
                      <a:cubicBezTo>
                        <a:pt x="51191" y="663065"/>
                        <a:pt x="9170" y="824480"/>
                        <a:pt x="378" y="851888"/>
                      </a:cubicBezTo>
                      <a:cubicBezTo>
                        <a:pt x="-8414" y="879296"/>
                        <a:pt x="3997" y="1113467"/>
                        <a:pt x="104283" y="1163094"/>
                      </a:cubicBezTo>
                      <a:cubicBezTo>
                        <a:pt x="144102" y="1180417"/>
                        <a:pt x="318559" y="1186452"/>
                        <a:pt x="353466" y="1185544"/>
                      </a:cubicBezTo>
                      <a:cubicBezTo>
                        <a:pt x="388373" y="1184636"/>
                        <a:pt x="754349" y="1187176"/>
                        <a:pt x="754349" y="1187176"/>
                      </a:cubicBezTo>
                      <a:lnTo>
                        <a:pt x="930608" y="1188839"/>
                      </a:lnTo>
                      <a:lnTo>
                        <a:pt x="1465945" y="1188500"/>
                      </a:lnTo>
                      <a:lnTo>
                        <a:pt x="1402567" y="695985"/>
                      </a:lnTo>
                      <a:cubicBezTo>
                        <a:pt x="1402567" y="695985"/>
                        <a:pt x="1358822" y="462108"/>
                        <a:pt x="1338112" y="408446"/>
                      </a:cubicBezTo>
                      <a:cubicBezTo>
                        <a:pt x="1317402" y="354785"/>
                        <a:pt x="1254255" y="227136"/>
                        <a:pt x="1207476" y="174969"/>
                      </a:cubicBezTo>
                      <a:cubicBezTo>
                        <a:pt x="1160698" y="122801"/>
                        <a:pt x="1010261" y="14261"/>
                        <a:pt x="884568" y="-536"/>
                      </a:cubicBezTo>
                      <a:cubicBezTo>
                        <a:pt x="817172" y="49107"/>
                        <a:pt x="579260" y="8102"/>
                        <a:pt x="579260" y="810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tx2"/>
                    </a:solidFill>
                  </a:endParaRPr>
                </a:p>
              </p:txBody>
            </p:sp>
            <p:sp>
              <p:nvSpPr>
                <p:cNvPr id="137" name="爱设计-8-95">
                  <a:extLst>
                    <a:ext uri="{FF2B5EF4-FFF2-40B4-BE49-F238E27FC236}">
                      <a16:creationId xmlns:a16="http://schemas.microsoft.com/office/drawing/2014/main" id="{D69D2D21-3413-9142-B98F-AB84BE170E36}"/>
                    </a:ext>
                  </a:extLst>
                </p:cNvPr>
                <p:cNvSpPr/>
                <p:nvPr/>
              </p:nvSpPr>
              <p:spPr>
                <a:xfrm>
                  <a:off x="2724828" y="3871552"/>
                  <a:ext cx="664595" cy="1189143"/>
                </a:xfrm>
                <a:custGeom>
                  <a:avLst/>
                  <a:gdLst>
                    <a:gd name="connsiteX0" fmla="*/ 29647 w 664595"/>
                    <a:gd name="connsiteY0" fmla="*/ 19143 h 1189143"/>
                    <a:gd name="connsiteX1" fmla="*/ 355065 w 664595"/>
                    <a:gd name="connsiteY1" fmla="*/ 191029 h 1189143"/>
                    <a:gd name="connsiteX2" fmla="*/ 489997 w 664595"/>
                    <a:gd name="connsiteY2" fmla="*/ 425984 h 1189143"/>
                    <a:gd name="connsiteX3" fmla="*/ 619877 w 664595"/>
                    <a:gd name="connsiteY3" fmla="*/ 1188608 h 1189143"/>
                    <a:gd name="connsiteX4" fmla="*/ 662653 w 664595"/>
                    <a:gd name="connsiteY4" fmla="*/ 1188608 h 1189143"/>
                    <a:gd name="connsiteX5" fmla="*/ 595395 w 664595"/>
                    <a:gd name="connsiteY5" fmla="*/ 696093 h 1189143"/>
                    <a:gd name="connsiteX6" fmla="*/ 534820 w 664595"/>
                    <a:gd name="connsiteY6" fmla="*/ 408477 h 1189143"/>
                    <a:gd name="connsiteX7" fmla="*/ 404169 w 664595"/>
                    <a:gd name="connsiteY7" fmla="*/ 174999 h 1189143"/>
                    <a:gd name="connsiteX8" fmla="*/ 81338 w 664595"/>
                    <a:gd name="connsiteY8" fmla="*/ -536 h 1189143"/>
                    <a:gd name="connsiteX9" fmla="*/ 29647 w 664595"/>
                    <a:gd name="connsiteY9" fmla="*/ 19143 h 1189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4595" h="1189143">
                      <a:moveTo>
                        <a:pt x="29647" y="19143"/>
                      </a:moveTo>
                      <a:cubicBezTo>
                        <a:pt x="155263" y="33878"/>
                        <a:pt x="305808" y="141186"/>
                        <a:pt x="355065" y="191029"/>
                      </a:cubicBezTo>
                      <a:cubicBezTo>
                        <a:pt x="423170" y="259965"/>
                        <a:pt x="459771" y="334490"/>
                        <a:pt x="489997" y="425984"/>
                      </a:cubicBezTo>
                      <a:cubicBezTo>
                        <a:pt x="573453" y="678509"/>
                        <a:pt x="619877" y="1188608"/>
                        <a:pt x="619877" y="1188608"/>
                      </a:cubicBezTo>
                      <a:lnTo>
                        <a:pt x="662653" y="1188608"/>
                      </a:lnTo>
                      <a:cubicBezTo>
                        <a:pt x="662653" y="1188608"/>
                        <a:pt x="614242" y="818922"/>
                        <a:pt x="595395" y="696093"/>
                      </a:cubicBezTo>
                      <a:cubicBezTo>
                        <a:pt x="584262" y="623462"/>
                        <a:pt x="555545" y="462169"/>
                        <a:pt x="534820" y="408477"/>
                      </a:cubicBezTo>
                      <a:cubicBezTo>
                        <a:pt x="514094" y="354785"/>
                        <a:pt x="450963" y="227167"/>
                        <a:pt x="404169" y="174999"/>
                      </a:cubicBezTo>
                      <a:cubicBezTo>
                        <a:pt x="357375" y="122831"/>
                        <a:pt x="206953" y="14261"/>
                        <a:pt x="81338" y="-536"/>
                      </a:cubicBezTo>
                      <a:cubicBezTo>
                        <a:pt x="13865" y="49137"/>
                        <a:pt x="-37841" y="68770"/>
                        <a:pt x="29647" y="191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爱设计-8-96">
                  <a:extLst>
                    <a:ext uri="{FF2B5EF4-FFF2-40B4-BE49-F238E27FC236}">
                      <a16:creationId xmlns:a16="http://schemas.microsoft.com/office/drawing/2014/main" id="{3EC6A0BA-228A-30D9-4599-858D2C77134F}"/>
                    </a:ext>
                  </a:extLst>
                </p:cNvPr>
                <p:cNvSpPr/>
                <p:nvPr/>
              </p:nvSpPr>
              <p:spPr>
                <a:xfrm>
                  <a:off x="2850159" y="4798903"/>
                  <a:ext cx="475193" cy="261765"/>
                </a:xfrm>
                <a:custGeom>
                  <a:avLst/>
                  <a:gdLst>
                    <a:gd name="connsiteX0" fmla="*/ 1137 w 475193"/>
                    <a:gd name="connsiteY0" fmla="*/ 32537 h 261765"/>
                    <a:gd name="connsiteX1" fmla="*/ -1943 w 475193"/>
                    <a:gd name="connsiteY1" fmla="*/ 170440 h 261765"/>
                    <a:gd name="connsiteX2" fmla="*/ 5171 w 475193"/>
                    <a:gd name="connsiteY2" fmla="*/ 251140 h 261765"/>
                    <a:gd name="connsiteX3" fmla="*/ 92354 w 475193"/>
                    <a:gd name="connsiteY3" fmla="*/ 258501 h 261765"/>
                    <a:gd name="connsiteX4" fmla="*/ 162245 w 475193"/>
                    <a:gd name="connsiteY4" fmla="*/ 244766 h 261765"/>
                    <a:gd name="connsiteX5" fmla="*/ 241821 w 475193"/>
                    <a:gd name="connsiteY5" fmla="*/ 206795 h 261765"/>
                    <a:gd name="connsiteX6" fmla="*/ 261592 w 475193"/>
                    <a:gd name="connsiteY6" fmla="*/ 200281 h 261765"/>
                    <a:gd name="connsiteX7" fmla="*/ 350268 w 475193"/>
                    <a:gd name="connsiteY7" fmla="*/ 248877 h 261765"/>
                    <a:gd name="connsiteX8" fmla="*/ 384389 w 475193"/>
                    <a:gd name="connsiteY8" fmla="*/ 257407 h 261765"/>
                    <a:gd name="connsiteX9" fmla="*/ 390087 w 475193"/>
                    <a:gd name="connsiteY9" fmla="*/ 252449 h 261765"/>
                    <a:gd name="connsiteX10" fmla="*/ 390672 w 475193"/>
                    <a:gd name="connsiteY10" fmla="*/ 230523 h 261765"/>
                    <a:gd name="connsiteX11" fmla="*/ 425625 w 475193"/>
                    <a:gd name="connsiteY11" fmla="*/ 235065 h 261765"/>
                    <a:gd name="connsiteX12" fmla="*/ 445750 w 475193"/>
                    <a:gd name="connsiteY12" fmla="*/ 219837 h 261765"/>
                    <a:gd name="connsiteX13" fmla="*/ 436942 w 475193"/>
                    <a:gd name="connsiteY13" fmla="*/ 171641 h 261765"/>
                    <a:gd name="connsiteX14" fmla="*/ 460778 w 475193"/>
                    <a:gd name="connsiteY14" fmla="*/ 168824 h 261765"/>
                    <a:gd name="connsiteX15" fmla="*/ 471279 w 475193"/>
                    <a:gd name="connsiteY15" fmla="*/ 132870 h 261765"/>
                    <a:gd name="connsiteX16" fmla="*/ 414846 w 475193"/>
                    <a:gd name="connsiteY16" fmla="*/ 58005 h 261765"/>
                    <a:gd name="connsiteX17" fmla="*/ 317363 w 475193"/>
                    <a:gd name="connsiteY17" fmla="*/ 1295 h 261765"/>
                    <a:gd name="connsiteX18" fmla="*/ 185342 w 475193"/>
                    <a:gd name="connsiteY18" fmla="*/ 4513 h 261765"/>
                    <a:gd name="connsiteX19" fmla="*/ 1137 w 475193"/>
                    <a:gd name="connsiteY19" fmla="*/ 32537 h 2617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475193" h="261765">
                      <a:moveTo>
                        <a:pt x="1137" y="32537"/>
                      </a:moveTo>
                      <a:lnTo>
                        <a:pt x="-1943" y="170440"/>
                      </a:lnTo>
                      <a:lnTo>
                        <a:pt x="5171" y="251140"/>
                      </a:lnTo>
                      <a:cubicBezTo>
                        <a:pt x="5171" y="251140"/>
                        <a:pt x="68118" y="259316"/>
                        <a:pt x="92354" y="258501"/>
                      </a:cubicBezTo>
                      <a:cubicBezTo>
                        <a:pt x="116590" y="257685"/>
                        <a:pt x="127507" y="261334"/>
                        <a:pt x="162245" y="244766"/>
                      </a:cubicBezTo>
                      <a:cubicBezTo>
                        <a:pt x="196982" y="228197"/>
                        <a:pt x="228902" y="211244"/>
                        <a:pt x="241821" y="206795"/>
                      </a:cubicBezTo>
                      <a:cubicBezTo>
                        <a:pt x="254740" y="202344"/>
                        <a:pt x="256402" y="199866"/>
                        <a:pt x="261592" y="200281"/>
                      </a:cubicBezTo>
                      <a:cubicBezTo>
                        <a:pt x="286798" y="202268"/>
                        <a:pt x="337411" y="237159"/>
                        <a:pt x="350268" y="248877"/>
                      </a:cubicBezTo>
                      <a:cubicBezTo>
                        <a:pt x="363125" y="260595"/>
                        <a:pt x="372718" y="265121"/>
                        <a:pt x="384389" y="257407"/>
                      </a:cubicBezTo>
                      <a:cubicBezTo>
                        <a:pt x="396061" y="249693"/>
                        <a:pt x="393212" y="260287"/>
                        <a:pt x="390087" y="252449"/>
                      </a:cubicBezTo>
                      <a:cubicBezTo>
                        <a:pt x="386961" y="244612"/>
                        <a:pt x="390672" y="230523"/>
                        <a:pt x="390672" y="230523"/>
                      </a:cubicBezTo>
                      <a:cubicBezTo>
                        <a:pt x="390672" y="230523"/>
                        <a:pt x="409873" y="240146"/>
                        <a:pt x="425625" y="235065"/>
                      </a:cubicBezTo>
                      <a:cubicBezTo>
                        <a:pt x="441377" y="229984"/>
                        <a:pt x="446689" y="232832"/>
                        <a:pt x="445750" y="219837"/>
                      </a:cubicBezTo>
                      <a:cubicBezTo>
                        <a:pt x="444811" y="206841"/>
                        <a:pt x="436942" y="171641"/>
                        <a:pt x="436942" y="171641"/>
                      </a:cubicBezTo>
                      <a:cubicBezTo>
                        <a:pt x="444903" y="174320"/>
                        <a:pt x="453649" y="173289"/>
                        <a:pt x="460778" y="168824"/>
                      </a:cubicBezTo>
                      <a:cubicBezTo>
                        <a:pt x="472819" y="161279"/>
                        <a:pt x="475730" y="146604"/>
                        <a:pt x="471279" y="132870"/>
                      </a:cubicBezTo>
                      <a:cubicBezTo>
                        <a:pt x="466830" y="119135"/>
                        <a:pt x="425871" y="75667"/>
                        <a:pt x="414846" y="58005"/>
                      </a:cubicBezTo>
                      <a:cubicBezTo>
                        <a:pt x="403821" y="40344"/>
                        <a:pt x="342015" y="6253"/>
                        <a:pt x="317363" y="1295"/>
                      </a:cubicBezTo>
                      <a:cubicBezTo>
                        <a:pt x="292711" y="-3663"/>
                        <a:pt x="202264" y="2835"/>
                        <a:pt x="185342" y="4513"/>
                      </a:cubicBezTo>
                      <a:cubicBezTo>
                        <a:pt x="168419" y="6192"/>
                        <a:pt x="1137" y="32537"/>
                        <a:pt x="1137" y="3253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爱设计-8-97">
                  <a:extLst>
                    <a:ext uri="{FF2B5EF4-FFF2-40B4-BE49-F238E27FC236}">
                      <a16:creationId xmlns:a16="http://schemas.microsoft.com/office/drawing/2014/main" id="{02CAAF11-FB89-9503-90DC-066803451FF8}"/>
                    </a:ext>
                  </a:extLst>
                </p:cNvPr>
                <p:cNvSpPr/>
                <p:nvPr/>
              </p:nvSpPr>
              <p:spPr>
                <a:xfrm>
                  <a:off x="2952256" y="4499427"/>
                  <a:ext cx="246587" cy="316089"/>
                </a:xfrm>
                <a:custGeom>
                  <a:avLst/>
                  <a:gdLst>
                    <a:gd name="connsiteX0" fmla="*/ 146376 w 246587"/>
                    <a:gd name="connsiteY0" fmla="*/ 300741 h 316089"/>
                    <a:gd name="connsiteX1" fmla="*/ -134 w 246587"/>
                    <a:gd name="connsiteY1" fmla="*/ 46122 h 316089"/>
                    <a:gd name="connsiteX2" fmla="*/ 12184 w 246587"/>
                    <a:gd name="connsiteY2" fmla="*/ 18283 h 316089"/>
                    <a:gd name="connsiteX3" fmla="*/ 37544 w 246587"/>
                    <a:gd name="connsiteY3" fmla="*/ 3716 h 316089"/>
                    <a:gd name="connsiteX4" fmla="*/ 67816 w 246587"/>
                    <a:gd name="connsiteY4" fmla="*/ 7027 h 316089"/>
                    <a:gd name="connsiteX5" fmla="*/ 244645 w 246587"/>
                    <a:gd name="connsiteY5" fmla="*/ 315553 h 3160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46587" h="316089">
                      <a:moveTo>
                        <a:pt x="146376" y="300741"/>
                      </a:moveTo>
                      <a:lnTo>
                        <a:pt x="-134" y="46122"/>
                      </a:lnTo>
                      <a:cubicBezTo>
                        <a:pt x="-5077" y="37515"/>
                        <a:pt x="466" y="25058"/>
                        <a:pt x="12184" y="18283"/>
                      </a:cubicBezTo>
                      <a:lnTo>
                        <a:pt x="37544" y="3716"/>
                      </a:lnTo>
                      <a:cubicBezTo>
                        <a:pt x="49324" y="-3059"/>
                        <a:pt x="62874" y="-1580"/>
                        <a:pt x="67816" y="7027"/>
                      </a:cubicBezTo>
                      <a:lnTo>
                        <a:pt x="244645" y="315553"/>
                      </a:lnTo>
                      <a:close/>
                    </a:path>
                  </a:pathLst>
                </a:custGeom>
                <a:solidFill>
                  <a:srgbClr val="FFBF31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爱设计-8-98">
                  <a:extLst>
                    <a:ext uri="{FF2B5EF4-FFF2-40B4-BE49-F238E27FC236}">
                      <a16:creationId xmlns:a16="http://schemas.microsoft.com/office/drawing/2014/main" id="{0E3967FF-1387-DF2B-1D04-C6A234855630}"/>
                    </a:ext>
                  </a:extLst>
                </p:cNvPr>
                <p:cNvSpPr/>
                <p:nvPr/>
              </p:nvSpPr>
              <p:spPr>
                <a:xfrm>
                  <a:off x="2290341" y="2931201"/>
                  <a:ext cx="633340" cy="555682"/>
                </a:xfrm>
                <a:custGeom>
                  <a:avLst/>
                  <a:gdLst>
                    <a:gd name="connsiteX0" fmla="*/ 556136 w 633340"/>
                    <a:gd name="connsiteY0" fmla="*/ 215424 h 555682"/>
                    <a:gd name="connsiteX1" fmla="*/ 602329 w 633340"/>
                    <a:gd name="connsiteY1" fmla="*/ 284591 h 555682"/>
                    <a:gd name="connsiteX2" fmla="*/ 540861 w 633340"/>
                    <a:gd name="connsiteY2" fmla="*/ 2164 h 555682"/>
                    <a:gd name="connsiteX3" fmla="*/ 509388 w 633340"/>
                    <a:gd name="connsiteY3" fmla="*/ 2164 h 555682"/>
                    <a:gd name="connsiteX4" fmla="*/ 307676 w 633340"/>
                    <a:gd name="connsiteY4" fmla="*/ 55040 h 555682"/>
                    <a:gd name="connsiteX5" fmla="*/ 167725 w 633340"/>
                    <a:gd name="connsiteY5" fmla="*/ 76273 h 555682"/>
                    <a:gd name="connsiteX6" fmla="*/ 76524 w 633340"/>
                    <a:gd name="connsiteY6" fmla="*/ 130166 h 555682"/>
                    <a:gd name="connsiteX7" fmla="*/ 43357 w 633340"/>
                    <a:gd name="connsiteY7" fmla="*/ 221829 h 555682"/>
                    <a:gd name="connsiteX8" fmla="*/ 51287 w 633340"/>
                    <a:gd name="connsiteY8" fmla="*/ 271595 h 555682"/>
                    <a:gd name="connsiteX9" fmla="*/ 1860 w 633340"/>
                    <a:gd name="connsiteY9" fmla="*/ 419306 h 555682"/>
                    <a:gd name="connsiteX10" fmla="*/ 51241 w 633340"/>
                    <a:gd name="connsiteY10" fmla="*/ 517945 h 555682"/>
                    <a:gd name="connsiteX11" fmla="*/ 100514 w 633340"/>
                    <a:gd name="connsiteY11" fmla="*/ 555146 h 555682"/>
                    <a:gd name="connsiteX12" fmla="*/ 186557 w 633340"/>
                    <a:gd name="connsiteY12" fmla="*/ 523781 h 555682"/>
                    <a:gd name="connsiteX13" fmla="*/ 162105 w 633340"/>
                    <a:gd name="connsiteY13" fmla="*/ 415180 h 555682"/>
                    <a:gd name="connsiteX14" fmla="*/ 172052 w 633340"/>
                    <a:gd name="connsiteY14" fmla="*/ 304546 h 555682"/>
                    <a:gd name="connsiteX15" fmla="*/ 366557 w 633340"/>
                    <a:gd name="connsiteY15" fmla="*/ 322146 h 555682"/>
                    <a:gd name="connsiteX16" fmla="*/ 507756 w 633340"/>
                    <a:gd name="connsiteY16" fmla="*/ 252856 h 555682"/>
                    <a:gd name="connsiteX17" fmla="*/ 556136 w 633340"/>
                    <a:gd name="connsiteY17" fmla="*/ 215424 h 5556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633340" h="555682">
                      <a:moveTo>
                        <a:pt x="556136" y="215424"/>
                      </a:moveTo>
                      <a:cubicBezTo>
                        <a:pt x="577031" y="238936"/>
                        <a:pt x="601806" y="285376"/>
                        <a:pt x="602329" y="284591"/>
                      </a:cubicBezTo>
                      <a:cubicBezTo>
                        <a:pt x="652850" y="223353"/>
                        <a:pt x="640670" y="35700"/>
                        <a:pt x="540861" y="2164"/>
                      </a:cubicBezTo>
                      <a:cubicBezTo>
                        <a:pt x="530899" y="-1193"/>
                        <a:pt x="519181" y="-1670"/>
                        <a:pt x="509388" y="2164"/>
                      </a:cubicBezTo>
                      <a:cubicBezTo>
                        <a:pt x="417771" y="38025"/>
                        <a:pt x="370037" y="46602"/>
                        <a:pt x="307676" y="55040"/>
                      </a:cubicBezTo>
                      <a:cubicBezTo>
                        <a:pt x="239294" y="64278"/>
                        <a:pt x="203679" y="63586"/>
                        <a:pt x="167725" y="76273"/>
                      </a:cubicBezTo>
                      <a:cubicBezTo>
                        <a:pt x="131771" y="88961"/>
                        <a:pt x="104086" y="93827"/>
                        <a:pt x="76524" y="130166"/>
                      </a:cubicBezTo>
                      <a:cubicBezTo>
                        <a:pt x="48962" y="166505"/>
                        <a:pt x="41001" y="197439"/>
                        <a:pt x="43357" y="221829"/>
                      </a:cubicBezTo>
                      <a:cubicBezTo>
                        <a:pt x="45143" y="238551"/>
                        <a:pt x="47792" y="255150"/>
                        <a:pt x="51287" y="271595"/>
                      </a:cubicBezTo>
                      <a:cubicBezTo>
                        <a:pt x="3985" y="291258"/>
                        <a:pt x="-9519" y="367847"/>
                        <a:pt x="1860" y="419306"/>
                      </a:cubicBezTo>
                      <a:cubicBezTo>
                        <a:pt x="13239" y="470766"/>
                        <a:pt x="30515" y="485055"/>
                        <a:pt x="51241" y="517945"/>
                      </a:cubicBezTo>
                      <a:cubicBezTo>
                        <a:pt x="71966" y="550835"/>
                        <a:pt x="100514" y="555146"/>
                        <a:pt x="100514" y="555146"/>
                      </a:cubicBezTo>
                      <a:cubicBezTo>
                        <a:pt x="135451" y="531556"/>
                        <a:pt x="174839" y="521363"/>
                        <a:pt x="186557" y="523781"/>
                      </a:cubicBezTo>
                      <a:cubicBezTo>
                        <a:pt x="204803" y="489536"/>
                        <a:pt x="179889" y="451750"/>
                        <a:pt x="162105" y="415180"/>
                      </a:cubicBezTo>
                      <a:cubicBezTo>
                        <a:pt x="144321" y="378610"/>
                        <a:pt x="172052" y="304546"/>
                        <a:pt x="172052" y="304546"/>
                      </a:cubicBezTo>
                      <a:cubicBezTo>
                        <a:pt x="245962" y="305824"/>
                        <a:pt x="289645" y="355667"/>
                        <a:pt x="366557" y="322146"/>
                      </a:cubicBezTo>
                      <a:cubicBezTo>
                        <a:pt x="443470" y="288625"/>
                        <a:pt x="476206" y="277492"/>
                        <a:pt x="507756" y="252856"/>
                      </a:cubicBezTo>
                      <a:cubicBezTo>
                        <a:pt x="539306" y="228219"/>
                        <a:pt x="556136" y="215424"/>
                        <a:pt x="556136" y="215424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爱设计-8-99">
                  <a:extLst>
                    <a:ext uri="{FF2B5EF4-FFF2-40B4-BE49-F238E27FC236}">
                      <a16:creationId xmlns:a16="http://schemas.microsoft.com/office/drawing/2014/main" id="{1BC4B9AF-3728-7BB3-5B0D-8ECD8FCF9592}"/>
                    </a:ext>
                  </a:extLst>
                </p:cNvPr>
                <p:cNvSpPr/>
                <p:nvPr/>
              </p:nvSpPr>
              <p:spPr>
                <a:xfrm>
                  <a:off x="2358306" y="2931201"/>
                  <a:ext cx="569272" cy="285173"/>
                </a:xfrm>
                <a:custGeom>
                  <a:avLst/>
                  <a:gdLst>
                    <a:gd name="connsiteX0" fmla="*/ 476807 w 569272"/>
                    <a:gd name="connsiteY0" fmla="*/ 2164 h 285173"/>
                    <a:gd name="connsiteX1" fmla="*/ 445318 w 569272"/>
                    <a:gd name="connsiteY1" fmla="*/ 2164 h 285173"/>
                    <a:gd name="connsiteX2" fmla="*/ 243607 w 569272"/>
                    <a:gd name="connsiteY2" fmla="*/ 55040 h 285173"/>
                    <a:gd name="connsiteX3" fmla="*/ 103671 w 569272"/>
                    <a:gd name="connsiteY3" fmla="*/ 76273 h 285173"/>
                    <a:gd name="connsiteX4" fmla="*/ 12470 w 569272"/>
                    <a:gd name="connsiteY4" fmla="*/ 130166 h 285173"/>
                    <a:gd name="connsiteX5" fmla="*/ -1943 w 569272"/>
                    <a:gd name="connsiteY5" fmla="*/ 151599 h 285173"/>
                    <a:gd name="connsiteX6" fmla="*/ 85302 w 569272"/>
                    <a:gd name="connsiteY6" fmla="*/ 102665 h 285173"/>
                    <a:gd name="connsiteX7" fmla="*/ 225253 w 569272"/>
                    <a:gd name="connsiteY7" fmla="*/ 81432 h 285173"/>
                    <a:gd name="connsiteX8" fmla="*/ 426826 w 569272"/>
                    <a:gd name="connsiteY8" fmla="*/ 36516 h 285173"/>
                    <a:gd name="connsiteX9" fmla="*/ 458299 w 569272"/>
                    <a:gd name="connsiteY9" fmla="*/ 36516 h 285173"/>
                    <a:gd name="connsiteX10" fmla="*/ 522277 w 569272"/>
                    <a:gd name="connsiteY10" fmla="*/ 264881 h 285173"/>
                    <a:gd name="connsiteX11" fmla="*/ 538245 w 569272"/>
                    <a:gd name="connsiteY11" fmla="*/ 284637 h 285173"/>
                    <a:gd name="connsiteX12" fmla="*/ 476807 w 569272"/>
                    <a:gd name="connsiteY12" fmla="*/ 2164 h 2851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69272" h="285173">
                      <a:moveTo>
                        <a:pt x="476807" y="2164"/>
                      </a:moveTo>
                      <a:cubicBezTo>
                        <a:pt x="466829" y="-1193"/>
                        <a:pt x="455127" y="-1670"/>
                        <a:pt x="445318" y="2164"/>
                      </a:cubicBezTo>
                      <a:cubicBezTo>
                        <a:pt x="353701" y="38025"/>
                        <a:pt x="305968" y="46602"/>
                        <a:pt x="243607" y="55040"/>
                      </a:cubicBezTo>
                      <a:cubicBezTo>
                        <a:pt x="175225" y="64278"/>
                        <a:pt x="139610" y="63586"/>
                        <a:pt x="103671" y="76273"/>
                      </a:cubicBezTo>
                      <a:cubicBezTo>
                        <a:pt x="67733" y="88961"/>
                        <a:pt x="40017" y="93827"/>
                        <a:pt x="12470" y="130166"/>
                      </a:cubicBezTo>
                      <a:cubicBezTo>
                        <a:pt x="7250" y="137018"/>
                        <a:pt x="2431" y="144178"/>
                        <a:pt x="-1943" y="151599"/>
                      </a:cubicBezTo>
                      <a:cubicBezTo>
                        <a:pt x="24326" y="119803"/>
                        <a:pt x="51088" y="114737"/>
                        <a:pt x="85302" y="102665"/>
                      </a:cubicBezTo>
                      <a:cubicBezTo>
                        <a:pt x="121256" y="89977"/>
                        <a:pt x="156871" y="90701"/>
                        <a:pt x="225253" y="81432"/>
                      </a:cubicBezTo>
                      <a:cubicBezTo>
                        <a:pt x="287598" y="72994"/>
                        <a:pt x="335193" y="72362"/>
                        <a:pt x="426826" y="36516"/>
                      </a:cubicBezTo>
                      <a:cubicBezTo>
                        <a:pt x="436619" y="32682"/>
                        <a:pt x="448383" y="33159"/>
                        <a:pt x="458299" y="36516"/>
                      </a:cubicBezTo>
                      <a:cubicBezTo>
                        <a:pt x="545251" y="65772"/>
                        <a:pt x="551841" y="187215"/>
                        <a:pt x="522277" y="264881"/>
                      </a:cubicBezTo>
                      <a:cubicBezTo>
                        <a:pt x="523493" y="266914"/>
                        <a:pt x="538167" y="284760"/>
                        <a:pt x="538245" y="284637"/>
                      </a:cubicBezTo>
                      <a:cubicBezTo>
                        <a:pt x="588780" y="223353"/>
                        <a:pt x="576616" y="35700"/>
                        <a:pt x="476807" y="216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爱设计-8-100">
                  <a:extLst>
                    <a:ext uri="{FF2B5EF4-FFF2-40B4-BE49-F238E27FC236}">
                      <a16:creationId xmlns:a16="http://schemas.microsoft.com/office/drawing/2014/main" id="{0270EAF3-D94B-1557-7BF6-104D05554915}"/>
                    </a:ext>
                  </a:extLst>
                </p:cNvPr>
                <p:cNvSpPr/>
                <p:nvPr/>
              </p:nvSpPr>
              <p:spPr>
                <a:xfrm>
                  <a:off x="2380920" y="3153043"/>
                  <a:ext cx="574951" cy="828044"/>
                </a:xfrm>
                <a:custGeom>
                  <a:avLst/>
                  <a:gdLst>
                    <a:gd name="connsiteX0" fmla="*/ 450837 w 574951"/>
                    <a:gd name="connsiteY0" fmla="*/ 735111 h 828044"/>
                    <a:gd name="connsiteX1" fmla="*/ 437379 w 574951"/>
                    <a:gd name="connsiteY1" fmla="*/ 611004 h 828044"/>
                    <a:gd name="connsiteX2" fmla="*/ 550354 w 574951"/>
                    <a:gd name="connsiteY2" fmla="*/ 528626 h 828044"/>
                    <a:gd name="connsiteX3" fmla="*/ 571048 w 574951"/>
                    <a:gd name="connsiteY3" fmla="*/ 417161 h 828044"/>
                    <a:gd name="connsiteX4" fmla="*/ 542146 w 574951"/>
                    <a:gd name="connsiteY4" fmla="*/ 210075 h 828044"/>
                    <a:gd name="connsiteX5" fmla="*/ 511705 w 574951"/>
                    <a:gd name="connsiteY5" fmla="*/ 62749 h 828044"/>
                    <a:gd name="connsiteX6" fmla="*/ 468006 w 574951"/>
                    <a:gd name="connsiteY6" fmla="*/ -382 h 828044"/>
                    <a:gd name="connsiteX7" fmla="*/ 272207 w 574951"/>
                    <a:gd name="connsiteY7" fmla="*/ 68769 h 828044"/>
                    <a:gd name="connsiteX8" fmla="*/ 84554 w 574951"/>
                    <a:gd name="connsiteY8" fmla="*/ 79101 h 828044"/>
                    <a:gd name="connsiteX9" fmla="*/ 67616 w 574951"/>
                    <a:gd name="connsiteY9" fmla="*/ 212493 h 828044"/>
                    <a:gd name="connsiteX10" fmla="*/ 79565 w 574951"/>
                    <a:gd name="connsiteY10" fmla="*/ 307128 h 828044"/>
                    <a:gd name="connsiteX11" fmla="*/ -982 w 574951"/>
                    <a:gd name="connsiteY11" fmla="*/ 361544 h 828044"/>
                    <a:gd name="connsiteX12" fmla="*/ 25749 w 574951"/>
                    <a:gd name="connsiteY12" fmla="*/ 440951 h 828044"/>
                    <a:gd name="connsiteX13" fmla="*/ 92745 w 574951"/>
                    <a:gd name="connsiteY13" fmla="*/ 450543 h 828044"/>
                    <a:gd name="connsiteX14" fmla="*/ 118059 w 574951"/>
                    <a:gd name="connsiteY14" fmla="*/ 584690 h 828044"/>
                    <a:gd name="connsiteX15" fmla="*/ 115642 w 574951"/>
                    <a:gd name="connsiteY15" fmla="*/ 743657 h 828044"/>
                    <a:gd name="connsiteX16" fmla="*/ 364502 w 574951"/>
                    <a:gd name="connsiteY16" fmla="*/ 822663 h 828044"/>
                    <a:gd name="connsiteX17" fmla="*/ 450837 w 574951"/>
                    <a:gd name="connsiteY17" fmla="*/ 735111 h 828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74951" h="828044">
                      <a:moveTo>
                        <a:pt x="450837" y="735111"/>
                      </a:moveTo>
                      <a:cubicBezTo>
                        <a:pt x="449297" y="712538"/>
                        <a:pt x="438165" y="629497"/>
                        <a:pt x="437379" y="611004"/>
                      </a:cubicBezTo>
                      <a:cubicBezTo>
                        <a:pt x="515693" y="598070"/>
                        <a:pt x="535109" y="557728"/>
                        <a:pt x="550354" y="528626"/>
                      </a:cubicBezTo>
                      <a:cubicBezTo>
                        <a:pt x="565597" y="499524"/>
                        <a:pt x="577946" y="453561"/>
                        <a:pt x="571048" y="417161"/>
                      </a:cubicBezTo>
                      <a:cubicBezTo>
                        <a:pt x="564150" y="380760"/>
                        <a:pt x="542146" y="210075"/>
                        <a:pt x="542146" y="210075"/>
                      </a:cubicBezTo>
                      <a:lnTo>
                        <a:pt x="511705" y="62749"/>
                      </a:lnTo>
                      <a:cubicBezTo>
                        <a:pt x="511705" y="62749"/>
                        <a:pt x="492488" y="-4155"/>
                        <a:pt x="468006" y="-382"/>
                      </a:cubicBezTo>
                      <a:cubicBezTo>
                        <a:pt x="436040" y="25902"/>
                        <a:pt x="314289" y="57929"/>
                        <a:pt x="272207" y="68769"/>
                      </a:cubicBezTo>
                      <a:cubicBezTo>
                        <a:pt x="230125" y="79610"/>
                        <a:pt x="84554" y="79101"/>
                        <a:pt x="84554" y="79101"/>
                      </a:cubicBezTo>
                      <a:cubicBezTo>
                        <a:pt x="84554" y="79101"/>
                        <a:pt x="63351" y="178972"/>
                        <a:pt x="67616" y="212493"/>
                      </a:cubicBezTo>
                      <a:cubicBezTo>
                        <a:pt x="71881" y="246014"/>
                        <a:pt x="84122" y="283816"/>
                        <a:pt x="79565" y="307128"/>
                      </a:cubicBezTo>
                      <a:cubicBezTo>
                        <a:pt x="35804" y="315535"/>
                        <a:pt x="4115" y="329701"/>
                        <a:pt x="-982" y="361544"/>
                      </a:cubicBezTo>
                      <a:cubicBezTo>
                        <a:pt x="-6078" y="393387"/>
                        <a:pt x="10012" y="431727"/>
                        <a:pt x="25749" y="440951"/>
                      </a:cubicBezTo>
                      <a:cubicBezTo>
                        <a:pt x="41486" y="450174"/>
                        <a:pt x="68108" y="445816"/>
                        <a:pt x="92745" y="450543"/>
                      </a:cubicBezTo>
                      <a:cubicBezTo>
                        <a:pt x="109560" y="501757"/>
                        <a:pt x="114302" y="551415"/>
                        <a:pt x="118059" y="584690"/>
                      </a:cubicBezTo>
                      <a:cubicBezTo>
                        <a:pt x="121816" y="617964"/>
                        <a:pt x="117982" y="709412"/>
                        <a:pt x="115642" y="743657"/>
                      </a:cubicBezTo>
                      <a:cubicBezTo>
                        <a:pt x="188551" y="814733"/>
                        <a:pt x="300939" y="838908"/>
                        <a:pt x="364502" y="822663"/>
                      </a:cubicBezTo>
                      <a:cubicBezTo>
                        <a:pt x="467559" y="796256"/>
                        <a:pt x="452315" y="757669"/>
                        <a:pt x="450837" y="73511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爱设计-8-101">
                  <a:extLst>
                    <a:ext uri="{FF2B5EF4-FFF2-40B4-BE49-F238E27FC236}">
                      <a16:creationId xmlns:a16="http://schemas.microsoft.com/office/drawing/2014/main" id="{5C9E1D31-642B-83B4-465F-8F1546FBEBA0}"/>
                    </a:ext>
                  </a:extLst>
                </p:cNvPr>
                <p:cNvSpPr/>
                <p:nvPr/>
              </p:nvSpPr>
              <p:spPr>
                <a:xfrm>
                  <a:off x="2695288" y="3146080"/>
                  <a:ext cx="261727" cy="623769"/>
                </a:xfrm>
                <a:custGeom>
                  <a:avLst/>
                  <a:gdLst>
                    <a:gd name="connsiteX0" fmla="*/ 87427 w 261727"/>
                    <a:gd name="connsiteY0" fmla="*/ 623234 h 623769"/>
                    <a:gd name="connsiteX1" fmla="*/ 1199 w 261727"/>
                    <a:gd name="connsiteY1" fmla="*/ 614134 h 623769"/>
                    <a:gd name="connsiteX2" fmla="*/ -1896 w 261727"/>
                    <a:gd name="connsiteY2" fmla="*/ 609868 h 623769"/>
                    <a:gd name="connsiteX3" fmla="*/ 2370 w 261727"/>
                    <a:gd name="connsiteY3" fmla="*/ 606773 h 623769"/>
                    <a:gd name="connsiteX4" fmla="*/ 89844 w 261727"/>
                    <a:gd name="connsiteY4" fmla="*/ 615766 h 623769"/>
                    <a:gd name="connsiteX5" fmla="*/ 218124 w 261727"/>
                    <a:gd name="connsiteY5" fmla="*/ 568356 h 623769"/>
                    <a:gd name="connsiteX6" fmla="*/ 246871 w 261727"/>
                    <a:gd name="connsiteY6" fmla="*/ 369955 h 623769"/>
                    <a:gd name="connsiteX7" fmla="*/ 201294 w 261727"/>
                    <a:gd name="connsiteY7" fmla="*/ 112564 h 623769"/>
                    <a:gd name="connsiteX8" fmla="*/ 150820 w 261727"/>
                    <a:gd name="connsiteY8" fmla="*/ 5626 h 623769"/>
                    <a:gd name="connsiteX9" fmla="*/ 151205 w 261727"/>
                    <a:gd name="connsiteY9" fmla="*/ 360 h 623769"/>
                    <a:gd name="connsiteX10" fmla="*/ 156471 w 261727"/>
                    <a:gd name="connsiteY10" fmla="*/ 761 h 623769"/>
                    <a:gd name="connsiteX11" fmla="*/ 208516 w 261727"/>
                    <a:gd name="connsiteY11" fmla="*/ 110732 h 623769"/>
                    <a:gd name="connsiteX12" fmla="*/ 254263 w 261727"/>
                    <a:gd name="connsiteY12" fmla="*/ 369062 h 623769"/>
                    <a:gd name="connsiteX13" fmla="*/ 223759 w 261727"/>
                    <a:gd name="connsiteY13" fmla="*/ 573221 h 623769"/>
                    <a:gd name="connsiteX14" fmla="*/ 90045 w 261727"/>
                    <a:gd name="connsiteY14" fmla="*/ 623203 h 623769"/>
                    <a:gd name="connsiteX15" fmla="*/ 87427 w 261727"/>
                    <a:gd name="connsiteY15" fmla="*/ 623234 h 623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61727" h="623769">
                      <a:moveTo>
                        <a:pt x="87427" y="623234"/>
                      </a:moveTo>
                      <a:cubicBezTo>
                        <a:pt x="70151" y="623234"/>
                        <a:pt x="34782" y="619523"/>
                        <a:pt x="1199" y="614134"/>
                      </a:cubicBezTo>
                      <a:cubicBezTo>
                        <a:pt x="-833" y="613810"/>
                        <a:pt x="-2219" y="611901"/>
                        <a:pt x="-1896" y="609868"/>
                      </a:cubicBezTo>
                      <a:cubicBezTo>
                        <a:pt x="-1572" y="607836"/>
                        <a:pt x="337" y="606450"/>
                        <a:pt x="2370" y="606773"/>
                      </a:cubicBezTo>
                      <a:cubicBezTo>
                        <a:pt x="36799" y="612301"/>
                        <a:pt x="74400" y="616197"/>
                        <a:pt x="89844" y="615766"/>
                      </a:cubicBezTo>
                      <a:cubicBezTo>
                        <a:pt x="150019" y="614226"/>
                        <a:pt x="191978" y="598659"/>
                        <a:pt x="218124" y="568356"/>
                      </a:cubicBezTo>
                      <a:cubicBezTo>
                        <a:pt x="258882" y="521131"/>
                        <a:pt x="255525" y="441570"/>
                        <a:pt x="246871" y="369955"/>
                      </a:cubicBezTo>
                      <a:cubicBezTo>
                        <a:pt x="239512" y="309087"/>
                        <a:pt x="218093" y="178544"/>
                        <a:pt x="201294" y="112564"/>
                      </a:cubicBezTo>
                      <a:cubicBezTo>
                        <a:pt x="188729" y="63214"/>
                        <a:pt x="174579" y="33235"/>
                        <a:pt x="150820" y="5626"/>
                      </a:cubicBezTo>
                      <a:cubicBezTo>
                        <a:pt x="149480" y="4071"/>
                        <a:pt x="149650" y="1715"/>
                        <a:pt x="151205" y="360"/>
                      </a:cubicBezTo>
                      <a:cubicBezTo>
                        <a:pt x="152775" y="-979"/>
                        <a:pt x="155131" y="-794"/>
                        <a:pt x="156471" y="761"/>
                      </a:cubicBezTo>
                      <a:cubicBezTo>
                        <a:pt x="180722" y="28954"/>
                        <a:pt x="195797" y="60812"/>
                        <a:pt x="208516" y="110732"/>
                      </a:cubicBezTo>
                      <a:cubicBezTo>
                        <a:pt x="225453" y="176943"/>
                        <a:pt x="246887" y="307994"/>
                        <a:pt x="254263" y="369062"/>
                      </a:cubicBezTo>
                      <a:cubicBezTo>
                        <a:pt x="263116" y="442294"/>
                        <a:pt x="266412" y="523810"/>
                        <a:pt x="223759" y="573221"/>
                      </a:cubicBezTo>
                      <a:cubicBezTo>
                        <a:pt x="196166" y="605203"/>
                        <a:pt x="152421" y="621555"/>
                        <a:pt x="90045" y="623203"/>
                      </a:cubicBezTo>
                      <a:cubicBezTo>
                        <a:pt x="89229" y="623234"/>
                        <a:pt x="88351" y="623234"/>
                        <a:pt x="87427" y="62323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爱设计-8-102">
                  <a:extLst>
                    <a:ext uri="{FF2B5EF4-FFF2-40B4-BE49-F238E27FC236}">
                      <a16:creationId xmlns:a16="http://schemas.microsoft.com/office/drawing/2014/main" id="{FD5EB0D7-E040-8BC8-D0BE-76C78C3AF08E}"/>
                    </a:ext>
                  </a:extLst>
                </p:cNvPr>
                <p:cNvSpPr/>
                <p:nvPr/>
              </p:nvSpPr>
              <p:spPr>
                <a:xfrm>
                  <a:off x="2375797" y="3456533"/>
                  <a:ext cx="125239" cy="157059"/>
                </a:xfrm>
                <a:custGeom>
                  <a:avLst/>
                  <a:gdLst>
                    <a:gd name="connsiteX0" fmla="*/ 76172 w 125239"/>
                    <a:gd name="connsiteY0" fmla="*/ 156523 h 157059"/>
                    <a:gd name="connsiteX1" fmla="*/ -1941 w 125239"/>
                    <a:gd name="connsiteY1" fmla="*/ 77578 h 157059"/>
                    <a:gd name="connsiteX2" fmla="*/ 77003 w 125239"/>
                    <a:gd name="connsiteY2" fmla="*/ -535 h 157059"/>
                    <a:gd name="connsiteX3" fmla="*/ 94403 w 125239"/>
                    <a:gd name="connsiteY3" fmla="*/ 1513 h 157059"/>
                    <a:gd name="connsiteX4" fmla="*/ 97159 w 125239"/>
                    <a:gd name="connsiteY4" fmla="*/ 6009 h 157059"/>
                    <a:gd name="connsiteX5" fmla="*/ 92663 w 125239"/>
                    <a:gd name="connsiteY5" fmla="*/ 8766 h 157059"/>
                    <a:gd name="connsiteX6" fmla="*/ 7051 w 125239"/>
                    <a:gd name="connsiteY6" fmla="*/ 61519 h 157059"/>
                    <a:gd name="connsiteX7" fmla="*/ 59804 w 125239"/>
                    <a:gd name="connsiteY7" fmla="*/ 147130 h 157059"/>
                    <a:gd name="connsiteX8" fmla="*/ 117454 w 125239"/>
                    <a:gd name="connsiteY8" fmla="*/ 135890 h 157059"/>
                    <a:gd name="connsiteX9" fmla="*/ 122642 w 125239"/>
                    <a:gd name="connsiteY9" fmla="*/ 136845 h 157059"/>
                    <a:gd name="connsiteX10" fmla="*/ 121780 w 125239"/>
                    <a:gd name="connsiteY10" fmla="*/ 141957 h 157059"/>
                    <a:gd name="connsiteX11" fmla="*/ 89907 w 125239"/>
                    <a:gd name="connsiteY11" fmla="*/ 155307 h 157059"/>
                    <a:gd name="connsiteX12" fmla="*/ 76172 w 125239"/>
                    <a:gd name="connsiteY12" fmla="*/ 156523 h 157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5239" h="157059">
                      <a:moveTo>
                        <a:pt x="76172" y="156523"/>
                      </a:moveTo>
                      <a:cubicBezTo>
                        <a:pt x="32796" y="156292"/>
                        <a:pt x="-2173" y="120939"/>
                        <a:pt x="-1941" y="77578"/>
                      </a:cubicBezTo>
                      <a:cubicBezTo>
                        <a:pt x="-1711" y="34203"/>
                        <a:pt x="33643" y="-766"/>
                        <a:pt x="77003" y="-535"/>
                      </a:cubicBezTo>
                      <a:cubicBezTo>
                        <a:pt x="82870" y="-504"/>
                        <a:pt x="88705" y="189"/>
                        <a:pt x="94403" y="1513"/>
                      </a:cubicBezTo>
                      <a:cubicBezTo>
                        <a:pt x="96404" y="1990"/>
                        <a:pt x="97636" y="4008"/>
                        <a:pt x="97159" y="6009"/>
                      </a:cubicBezTo>
                      <a:cubicBezTo>
                        <a:pt x="96682" y="8011"/>
                        <a:pt x="94665" y="9243"/>
                        <a:pt x="92663" y="8766"/>
                      </a:cubicBezTo>
                      <a:cubicBezTo>
                        <a:pt x="54461" y="-304"/>
                        <a:pt x="16120" y="23316"/>
                        <a:pt x="7051" y="61519"/>
                      </a:cubicBezTo>
                      <a:cubicBezTo>
                        <a:pt x="-2018" y="99736"/>
                        <a:pt x="21602" y="138061"/>
                        <a:pt x="59804" y="147130"/>
                      </a:cubicBezTo>
                      <a:cubicBezTo>
                        <a:pt x="79744" y="151873"/>
                        <a:pt x="100762" y="147762"/>
                        <a:pt x="117454" y="135890"/>
                      </a:cubicBezTo>
                      <a:cubicBezTo>
                        <a:pt x="119147" y="134720"/>
                        <a:pt x="121472" y="135151"/>
                        <a:pt x="122642" y="136845"/>
                      </a:cubicBezTo>
                      <a:cubicBezTo>
                        <a:pt x="123782" y="138492"/>
                        <a:pt x="123397" y="140756"/>
                        <a:pt x="121780" y="141957"/>
                      </a:cubicBezTo>
                      <a:cubicBezTo>
                        <a:pt x="112295" y="148732"/>
                        <a:pt x="101393" y="153305"/>
                        <a:pt x="89907" y="155307"/>
                      </a:cubicBezTo>
                      <a:cubicBezTo>
                        <a:pt x="85380" y="156107"/>
                        <a:pt x="80776" y="156523"/>
                        <a:pt x="76172" y="15652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爱设计-8-103">
                  <a:extLst>
                    <a:ext uri="{FF2B5EF4-FFF2-40B4-BE49-F238E27FC236}">
                      <a16:creationId xmlns:a16="http://schemas.microsoft.com/office/drawing/2014/main" id="{82CAA662-5FF3-08EC-95DB-B0F9BFE3D640}"/>
                    </a:ext>
                  </a:extLst>
                </p:cNvPr>
                <p:cNvSpPr/>
                <p:nvPr/>
              </p:nvSpPr>
              <p:spPr>
                <a:xfrm>
                  <a:off x="2412155" y="3490438"/>
                  <a:ext cx="45777" cy="52416"/>
                </a:xfrm>
                <a:custGeom>
                  <a:avLst/>
                  <a:gdLst>
                    <a:gd name="connsiteX0" fmla="*/ 2690 w 45777"/>
                    <a:gd name="connsiteY0" fmla="*/ 51880 h 52416"/>
                    <a:gd name="connsiteX1" fmla="*/ -959 w 45777"/>
                    <a:gd name="connsiteY1" fmla="*/ 48800 h 52416"/>
                    <a:gd name="connsiteX2" fmla="*/ 5384 w 45777"/>
                    <a:gd name="connsiteY2" fmla="*/ 15587 h 52416"/>
                    <a:gd name="connsiteX3" fmla="*/ 39983 w 45777"/>
                    <a:gd name="connsiteY3" fmla="*/ -534 h 52416"/>
                    <a:gd name="connsiteX4" fmla="*/ 43833 w 45777"/>
                    <a:gd name="connsiteY4" fmla="*/ 3069 h 52416"/>
                    <a:gd name="connsiteX5" fmla="*/ 40568 w 45777"/>
                    <a:gd name="connsiteY5" fmla="*/ 6888 h 52416"/>
                    <a:gd name="connsiteX6" fmla="*/ 11313 w 45777"/>
                    <a:gd name="connsiteY6" fmla="*/ 20114 h 52416"/>
                    <a:gd name="connsiteX7" fmla="*/ 6370 w 45777"/>
                    <a:gd name="connsiteY7" fmla="*/ 47430 h 52416"/>
                    <a:gd name="connsiteX8" fmla="*/ 3413 w 45777"/>
                    <a:gd name="connsiteY8" fmla="*/ 51772 h 52416"/>
                    <a:gd name="connsiteX9" fmla="*/ 3413 w 45777"/>
                    <a:gd name="connsiteY9" fmla="*/ 51772 h 52416"/>
                    <a:gd name="connsiteX10" fmla="*/ 2690 w 45777"/>
                    <a:gd name="connsiteY10" fmla="*/ 51880 h 524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5777" h="52416">
                      <a:moveTo>
                        <a:pt x="2690" y="51880"/>
                      </a:moveTo>
                      <a:cubicBezTo>
                        <a:pt x="888" y="51865"/>
                        <a:pt x="-652" y="50571"/>
                        <a:pt x="-959" y="48800"/>
                      </a:cubicBezTo>
                      <a:cubicBezTo>
                        <a:pt x="-3423" y="35743"/>
                        <a:pt x="-1237" y="24256"/>
                        <a:pt x="5384" y="15587"/>
                      </a:cubicBezTo>
                      <a:cubicBezTo>
                        <a:pt x="12498" y="6349"/>
                        <a:pt x="24462" y="698"/>
                        <a:pt x="39983" y="-534"/>
                      </a:cubicBezTo>
                      <a:cubicBezTo>
                        <a:pt x="42047" y="-596"/>
                        <a:pt x="43756" y="1006"/>
                        <a:pt x="43833" y="3069"/>
                      </a:cubicBezTo>
                      <a:cubicBezTo>
                        <a:pt x="43894" y="4994"/>
                        <a:pt x="42478" y="6641"/>
                        <a:pt x="40568" y="6888"/>
                      </a:cubicBezTo>
                      <a:cubicBezTo>
                        <a:pt x="27219" y="7950"/>
                        <a:pt x="17087" y="12523"/>
                        <a:pt x="11313" y="20114"/>
                      </a:cubicBezTo>
                      <a:cubicBezTo>
                        <a:pt x="6016" y="27043"/>
                        <a:pt x="4307" y="36482"/>
                        <a:pt x="6370" y="47430"/>
                      </a:cubicBezTo>
                      <a:cubicBezTo>
                        <a:pt x="6755" y="49447"/>
                        <a:pt x="5431" y="51387"/>
                        <a:pt x="3413" y="51772"/>
                      </a:cubicBezTo>
                      <a:cubicBezTo>
                        <a:pt x="3413" y="51772"/>
                        <a:pt x="3413" y="51772"/>
                        <a:pt x="3413" y="51772"/>
                      </a:cubicBezTo>
                      <a:cubicBezTo>
                        <a:pt x="3182" y="51834"/>
                        <a:pt x="2936" y="51865"/>
                        <a:pt x="2690" y="518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爱设计-8-104">
                  <a:extLst>
                    <a:ext uri="{FF2B5EF4-FFF2-40B4-BE49-F238E27FC236}">
                      <a16:creationId xmlns:a16="http://schemas.microsoft.com/office/drawing/2014/main" id="{E13E6DE8-0898-E33A-BB24-5B15CDC3BD16}"/>
                    </a:ext>
                  </a:extLst>
                </p:cNvPr>
                <p:cNvSpPr/>
                <p:nvPr/>
              </p:nvSpPr>
              <p:spPr>
                <a:xfrm>
                  <a:off x="2852161" y="3375017"/>
                  <a:ext cx="34396" cy="56401"/>
                </a:xfrm>
                <a:custGeom>
                  <a:avLst/>
                  <a:gdLst>
                    <a:gd name="connsiteX0" fmla="*/ -1203 w 34396"/>
                    <a:gd name="connsiteY0" fmla="*/ 30569 h 56401"/>
                    <a:gd name="connsiteX1" fmla="*/ 20215 w 34396"/>
                    <a:gd name="connsiteY1" fmla="*/ 55714 h 56401"/>
                    <a:gd name="connsiteX2" fmla="*/ 31718 w 34396"/>
                    <a:gd name="connsiteY2" fmla="*/ 24749 h 56401"/>
                    <a:gd name="connsiteX3" fmla="*/ 10284 w 34396"/>
                    <a:gd name="connsiteY3" fmla="*/ -381 h 56401"/>
                    <a:gd name="connsiteX4" fmla="*/ -1203 w 34396"/>
                    <a:gd name="connsiteY4" fmla="*/ 30569 h 56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396" h="56401">
                      <a:moveTo>
                        <a:pt x="-1203" y="30569"/>
                      </a:moveTo>
                      <a:cubicBezTo>
                        <a:pt x="1538" y="46075"/>
                        <a:pt x="11115" y="57315"/>
                        <a:pt x="20215" y="55714"/>
                      </a:cubicBezTo>
                      <a:cubicBezTo>
                        <a:pt x="29315" y="54112"/>
                        <a:pt x="34458" y="40316"/>
                        <a:pt x="31718" y="24749"/>
                      </a:cubicBezTo>
                      <a:cubicBezTo>
                        <a:pt x="28977" y="9181"/>
                        <a:pt x="19399" y="-1997"/>
                        <a:pt x="10284" y="-381"/>
                      </a:cubicBezTo>
                      <a:cubicBezTo>
                        <a:pt x="1168" y="1236"/>
                        <a:pt x="-3944" y="15017"/>
                        <a:pt x="-1203" y="3056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爱设计-8-105">
                  <a:extLst>
                    <a:ext uri="{FF2B5EF4-FFF2-40B4-BE49-F238E27FC236}">
                      <a16:creationId xmlns:a16="http://schemas.microsoft.com/office/drawing/2014/main" id="{B7E758F6-83C6-A144-43F4-94F4B00495E8}"/>
                    </a:ext>
                  </a:extLst>
                </p:cNvPr>
                <p:cNvSpPr/>
                <p:nvPr/>
              </p:nvSpPr>
              <p:spPr>
                <a:xfrm>
                  <a:off x="2802586" y="3297721"/>
                  <a:ext cx="114104" cy="24128"/>
                </a:xfrm>
                <a:custGeom>
                  <a:avLst/>
                  <a:gdLst>
                    <a:gd name="connsiteX0" fmla="*/ 108439 w 114104"/>
                    <a:gd name="connsiteY0" fmla="*/ 23593 h 24128"/>
                    <a:gd name="connsiteX1" fmla="*/ 106514 w 114104"/>
                    <a:gd name="connsiteY1" fmla="*/ 23069 h 24128"/>
                    <a:gd name="connsiteX2" fmla="*/ 3179 w 114104"/>
                    <a:gd name="connsiteY2" fmla="*/ 14292 h 24128"/>
                    <a:gd name="connsiteX3" fmla="*/ -1671 w 114104"/>
                    <a:gd name="connsiteY3" fmla="*/ 12229 h 24128"/>
                    <a:gd name="connsiteX4" fmla="*/ 392 w 114104"/>
                    <a:gd name="connsiteY4" fmla="*/ 7379 h 24128"/>
                    <a:gd name="connsiteX5" fmla="*/ 562 w 114104"/>
                    <a:gd name="connsiteY5" fmla="*/ 7317 h 24128"/>
                    <a:gd name="connsiteX6" fmla="*/ 110364 w 114104"/>
                    <a:gd name="connsiteY6" fmla="*/ 16679 h 24128"/>
                    <a:gd name="connsiteX7" fmla="*/ 111626 w 114104"/>
                    <a:gd name="connsiteY7" fmla="*/ 21791 h 24128"/>
                    <a:gd name="connsiteX8" fmla="*/ 108439 w 114104"/>
                    <a:gd name="connsiteY8" fmla="*/ 23593 h 241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4104" h="24128">
                      <a:moveTo>
                        <a:pt x="108439" y="23593"/>
                      </a:moveTo>
                      <a:cubicBezTo>
                        <a:pt x="107761" y="23593"/>
                        <a:pt x="107099" y="23408"/>
                        <a:pt x="106514" y="23069"/>
                      </a:cubicBezTo>
                      <a:cubicBezTo>
                        <a:pt x="77489" y="5562"/>
                        <a:pt x="35961" y="2036"/>
                        <a:pt x="3179" y="14292"/>
                      </a:cubicBezTo>
                      <a:cubicBezTo>
                        <a:pt x="1270" y="15062"/>
                        <a:pt x="-901" y="14138"/>
                        <a:pt x="-1671" y="12229"/>
                      </a:cubicBezTo>
                      <a:cubicBezTo>
                        <a:pt x="-2441" y="10320"/>
                        <a:pt x="-1517" y="8149"/>
                        <a:pt x="392" y="7379"/>
                      </a:cubicBezTo>
                      <a:cubicBezTo>
                        <a:pt x="439" y="7363"/>
                        <a:pt x="500" y="7333"/>
                        <a:pt x="562" y="7317"/>
                      </a:cubicBezTo>
                      <a:cubicBezTo>
                        <a:pt x="35977" y="-5894"/>
                        <a:pt x="79014" y="-2214"/>
                        <a:pt x="110364" y="16679"/>
                      </a:cubicBezTo>
                      <a:cubicBezTo>
                        <a:pt x="112119" y="17741"/>
                        <a:pt x="112689" y="20036"/>
                        <a:pt x="111626" y="21791"/>
                      </a:cubicBezTo>
                      <a:cubicBezTo>
                        <a:pt x="110964" y="22915"/>
                        <a:pt x="109748" y="23608"/>
                        <a:pt x="108439" y="2359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爱设计-8-106">
                  <a:extLst>
                    <a:ext uri="{FF2B5EF4-FFF2-40B4-BE49-F238E27FC236}">
                      <a16:creationId xmlns:a16="http://schemas.microsoft.com/office/drawing/2014/main" id="{7793DFC2-2410-15DC-228D-FFEB15ACE4EA}"/>
                    </a:ext>
                  </a:extLst>
                </p:cNvPr>
                <p:cNvSpPr/>
                <p:nvPr/>
              </p:nvSpPr>
              <p:spPr>
                <a:xfrm rot="-590468">
                  <a:off x="2586838" y="3425485"/>
                  <a:ext cx="33234" cy="56666"/>
                </a:xfrm>
                <a:custGeom>
                  <a:avLst/>
                  <a:gdLst>
                    <a:gd name="connsiteX0" fmla="*/ 31271 w 33234"/>
                    <a:gd name="connsiteY0" fmla="*/ 27803 h 56666"/>
                    <a:gd name="connsiteX1" fmla="*/ 14654 w 33234"/>
                    <a:gd name="connsiteY1" fmla="*/ 56136 h 56666"/>
                    <a:gd name="connsiteX2" fmla="*/ -1963 w 33234"/>
                    <a:gd name="connsiteY2" fmla="*/ 27803 h 56666"/>
                    <a:gd name="connsiteX3" fmla="*/ 14654 w 33234"/>
                    <a:gd name="connsiteY3" fmla="*/ -530 h 56666"/>
                    <a:gd name="connsiteX4" fmla="*/ 31271 w 33234"/>
                    <a:gd name="connsiteY4" fmla="*/ 27803 h 56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234" h="56666">
                      <a:moveTo>
                        <a:pt x="31271" y="27803"/>
                      </a:moveTo>
                      <a:cubicBezTo>
                        <a:pt x="31271" y="43451"/>
                        <a:pt x="23831" y="56136"/>
                        <a:pt x="14654" y="56136"/>
                      </a:cubicBezTo>
                      <a:cubicBezTo>
                        <a:pt x="5477" y="56136"/>
                        <a:pt x="-1963" y="43451"/>
                        <a:pt x="-1963" y="27803"/>
                      </a:cubicBezTo>
                      <a:cubicBezTo>
                        <a:pt x="-1963" y="12155"/>
                        <a:pt x="5476" y="-530"/>
                        <a:pt x="14654" y="-530"/>
                      </a:cubicBezTo>
                      <a:cubicBezTo>
                        <a:pt x="23831" y="-530"/>
                        <a:pt x="31271" y="12155"/>
                        <a:pt x="31271" y="2780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2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爱设计-8-107">
                  <a:extLst>
                    <a:ext uri="{FF2B5EF4-FFF2-40B4-BE49-F238E27FC236}">
                      <a16:creationId xmlns:a16="http://schemas.microsoft.com/office/drawing/2014/main" id="{5BABF656-CF8E-553C-6425-653D230C3B43}"/>
                    </a:ext>
                  </a:extLst>
                </p:cNvPr>
                <p:cNvSpPr/>
                <p:nvPr/>
              </p:nvSpPr>
              <p:spPr>
                <a:xfrm>
                  <a:off x="2554201" y="3330965"/>
                  <a:ext cx="111215" cy="62084"/>
                </a:xfrm>
                <a:custGeom>
                  <a:avLst/>
                  <a:gdLst>
                    <a:gd name="connsiteX0" fmla="*/ 1781 w 111215"/>
                    <a:gd name="connsiteY0" fmla="*/ 61548 h 62084"/>
                    <a:gd name="connsiteX1" fmla="*/ -175 w 111215"/>
                    <a:gd name="connsiteY1" fmla="*/ 60978 h 62084"/>
                    <a:gd name="connsiteX2" fmla="*/ -1391 w 111215"/>
                    <a:gd name="connsiteY2" fmla="*/ 55866 h 62084"/>
                    <a:gd name="connsiteX3" fmla="*/ -1376 w 111215"/>
                    <a:gd name="connsiteY3" fmla="*/ 55851 h 62084"/>
                    <a:gd name="connsiteX4" fmla="*/ 104730 w 111215"/>
                    <a:gd name="connsiteY4" fmla="*/ -536 h 62084"/>
                    <a:gd name="connsiteX5" fmla="*/ 105546 w 111215"/>
                    <a:gd name="connsiteY5" fmla="*/ -536 h 62084"/>
                    <a:gd name="connsiteX6" fmla="*/ 109273 w 111215"/>
                    <a:gd name="connsiteY6" fmla="*/ 3190 h 62084"/>
                    <a:gd name="connsiteX7" fmla="*/ 105546 w 111215"/>
                    <a:gd name="connsiteY7" fmla="*/ 6917 h 62084"/>
                    <a:gd name="connsiteX8" fmla="*/ 104746 w 111215"/>
                    <a:gd name="connsiteY8" fmla="*/ 6917 h 62084"/>
                    <a:gd name="connsiteX9" fmla="*/ 4983 w 111215"/>
                    <a:gd name="connsiteY9" fmla="*/ 59777 h 62084"/>
                    <a:gd name="connsiteX10" fmla="*/ 1781 w 111215"/>
                    <a:gd name="connsiteY10" fmla="*/ 61548 h 620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1215" h="62084">
                      <a:moveTo>
                        <a:pt x="1781" y="61548"/>
                      </a:moveTo>
                      <a:cubicBezTo>
                        <a:pt x="1087" y="61548"/>
                        <a:pt x="410" y="61348"/>
                        <a:pt x="-175" y="60978"/>
                      </a:cubicBezTo>
                      <a:cubicBezTo>
                        <a:pt x="-1915" y="59901"/>
                        <a:pt x="-2469" y="57622"/>
                        <a:pt x="-1391" y="55866"/>
                      </a:cubicBezTo>
                      <a:cubicBezTo>
                        <a:pt x="-1391" y="55866"/>
                        <a:pt x="-1376" y="55851"/>
                        <a:pt x="-1376" y="55851"/>
                      </a:cubicBezTo>
                      <a:cubicBezTo>
                        <a:pt x="19272" y="22576"/>
                        <a:pt x="62817" y="-536"/>
                        <a:pt x="104730" y="-536"/>
                      </a:cubicBezTo>
                      <a:lnTo>
                        <a:pt x="105546" y="-536"/>
                      </a:lnTo>
                      <a:cubicBezTo>
                        <a:pt x="107610" y="-536"/>
                        <a:pt x="109273" y="1127"/>
                        <a:pt x="109273" y="3190"/>
                      </a:cubicBezTo>
                      <a:cubicBezTo>
                        <a:pt x="109273" y="5254"/>
                        <a:pt x="107610" y="6917"/>
                        <a:pt x="105546" y="6917"/>
                      </a:cubicBezTo>
                      <a:lnTo>
                        <a:pt x="104746" y="6917"/>
                      </a:lnTo>
                      <a:cubicBezTo>
                        <a:pt x="65281" y="6917"/>
                        <a:pt x="24354" y="28566"/>
                        <a:pt x="4983" y="59777"/>
                      </a:cubicBezTo>
                      <a:cubicBezTo>
                        <a:pt x="4306" y="60886"/>
                        <a:pt x="3089" y="61563"/>
                        <a:pt x="1781" y="61548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爱设计-8-108">
                  <a:extLst>
                    <a:ext uri="{FF2B5EF4-FFF2-40B4-BE49-F238E27FC236}">
                      <a16:creationId xmlns:a16="http://schemas.microsoft.com/office/drawing/2014/main" id="{4830F9FB-72A5-292B-5C80-34B88C6E2F00}"/>
                    </a:ext>
                  </a:extLst>
                </p:cNvPr>
                <p:cNvSpPr/>
                <p:nvPr/>
              </p:nvSpPr>
              <p:spPr>
                <a:xfrm>
                  <a:off x="2761432" y="3409812"/>
                  <a:ext cx="80465" cy="144991"/>
                </a:xfrm>
                <a:custGeom>
                  <a:avLst/>
                  <a:gdLst>
                    <a:gd name="connsiteX0" fmla="*/ 40776 w 80465"/>
                    <a:gd name="connsiteY0" fmla="*/ 144455 h 144991"/>
                    <a:gd name="connsiteX1" fmla="*/ 36988 w 80465"/>
                    <a:gd name="connsiteY1" fmla="*/ 140806 h 144991"/>
                    <a:gd name="connsiteX2" fmla="*/ 40376 w 80465"/>
                    <a:gd name="connsiteY2" fmla="*/ 137018 h 144991"/>
                    <a:gd name="connsiteX3" fmla="*/ 67291 w 80465"/>
                    <a:gd name="connsiteY3" fmla="*/ 125578 h 144991"/>
                    <a:gd name="connsiteX4" fmla="*/ 70617 w 80465"/>
                    <a:gd name="connsiteY4" fmla="*/ 108393 h 144991"/>
                    <a:gd name="connsiteX5" fmla="*/ 34725 w 80465"/>
                    <a:gd name="connsiteY5" fmla="*/ 78999 h 144991"/>
                    <a:gd name="connsiteX6" fmla="*/ -1891 w 80465"/>
                    <a:gd name="connsiteY6" fmla="*/ 3811 h 144991"/>
                    <a:gd name="connsiteX7" fmla="*/ 1173 w 80465"/>
                    <a:gd name="connsiteY7" fmla="*/ -485 h 144991"/>
                    <a:gd name="connsiteX8" fmla="*/ 5454 w 80465"/>
                    <a:gd name="connsiteY8" fmla="*/ 2580 h 144991"/>
                    <a:gd name="connsiteX9" fmla="*/ 5500 w 80465"/>
                    <a:gd name="connsiteY9" fmla="*/ 2918 h 144991"/>
                    <a:gd name="connsiteX10" fmla="*/ 36018 w 80465"/>
                    <a:gd name="connsiteY10" fmla="*/ 71670 h 144991"/>
                    <a:gd name="connsiteX11" fmla="*/ 77962 w 80465"/>
                    <a:gd name="connsiteY11" fmla="*/ 107192 h 144991"/>
                    <a:gd name="connsiteX12" fmla="*/ 73220 w 80465"/>
                    <a:gd name="connsiteY12" fmla="*/ 130089 h 144991"/>
                    <a:gd name="connsiteX13" fmla="*/ 41192 w 80465"/>
                    <a:gd name="connsiteY13" fmla="*/ 144424 h 144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0465" h="144991">
                      <a:moveTo>
                        <a:pt x="40776" y="144455"/>
                      </a:moveTo>
                      <a:cubicBezTo>
                        <a:pt x="38713" y="144486"/>
                        <a:pt x="37019" y="142854"/>
                        <a:pt x="36988" y="140806"/>
                      </a:cubicBezTo>
                      <a:cubicBezTo>
                        <a:pt x="36942" y="138850"/>
                        <a:pt x="38420" y="137187"/>
                        <a:pt x="40376" y="137018"/>
                      </a:cubicBezTo>
                      <a:cubicBezTo>
                        <a:pt x="53541" y="135586"/>
                        <a:pt x="62595" y="131737"/>
                        <a:pt x="67291" y="125578"/>
                      </a:cubicBezTo>
                      <a:cubicBezTo>
                        <a:pt x="70679" y="121112"/>
                        <a:pt x="71772" y="115492"/>
                        <a:pt x="70617" y="108393"/>
                      </a:cubicBezTo>
                      <a:cubicBezTo>
                        <a:pt x="68200" y="93504"/>
                        <a:pt x="50462" y="81755"/>
                        <a:pt x="34725" y="78999"/>
                      </a:cubicBezTo>
                      <a:cubicBezTo>
                        <a:pt x="16078" y="75735"/>
                        <a:pt x="3760" y="50436"/>
                        <a:pt x="-1891" y="3811"/>
                      </a:cubicBezTo>
                      <a:cubicBezTo>
                        <a:pt x="-2230" y="1779"/>
                        <a:pt x="-860" y="-146"/>
                        <a:pt x="1173" y="-485"/>
                      </a:cubicBezTo>
                      <a:cubicBezTo>
                        <a:pt x="3190" y="-823"/>
                        <a:pt x="5115" y="547"/>
                        <a:pt x="5454" y="2580"/>
                      </a:cubicBezTo>
                      <a:cubicBezTo>
                        <a:pt x="5485" y="2687"/>
                        <a:pt x="5485" y="2811"/>
                        <a:pt x="5500" y="2918"/>
                      </a:cubicBezTo>
                      <a:cubicBezTo>
                        <a:pt x="10566" y="44693"/>
                        <a:pt x="21406" y="69129"/>
                        <a:pt x="36018" y="71670"/>
                      </a:cubicBezTo>
                      <a:cubicBezTo>
                        <a:pt x="54064" y="74749"/>
                        <a:pt x="74898" y="88361"/>
                        <a:pt x="77962" y="107192"/>
                      </a:cubicBezTo>
                      <a:cubicBezTo>
                        <a:pt x="79502" y="116293"/>
                        <a:pt x="77854" y="123991"/>
                        <a:pt x="73220" y="130089"/>
                      </a:cubicBezTo>
                      <a:cubicBezTo>
                        <a:pt x="67245" y="137927"/>
                        <a:pt x="56467" y="142762"/>
                        <a:pt x="41192" y="14442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爱设计-8-109">
                  <a:extLst>
                    <a:ext uri="{FF2B5EF4-FFF2-40B4-BE49-F238E27FC236}">
                      <a16:creationId xmlns:a16="http://schemas.microsoft.com/office/drawing/2014/main" id="{D7EFB8A5-1D40-7CA9-F8FB-C12B1F0A0894}"/>
                    </a:ext>
                  </a:extLst>
                </p:cNvPr>
                <p:cNvSpPr/>
                <p:nvPr/>
              </p:nvSpPr>
              <p:spPr>
                <a:xfrm>
                  <a:off x="2816500" y="3760657"/>
                  <a:ext cx="20705" cy="123013"/>
                </a:xfrm>
                <a:custGeom>
                  <a:avLst/>
                  <a:gdLst>
                    <a:gd name="connsiteX0" fmla="*/ 15041 w 20705"/>
                    <a:gd name="connsiteY0" fmla="*/ 122477 h 123013"/>
                    <a:gd name="connsiteX1" fmla="*/ 11330 w 20705"/>
                    <a:gd name="connsiteY1" fmla="*/ 119043 h 123013"/>
                    <a:gd name="connsiteX2" fmla="*/ 6095 w 20705"/>
                    <a:gd name="connsiteY2" fmla="*/ 74390 h 123013"/>
                    <a:gd name="connsiteX3" fmla="*/ -1912 w 20705"/>
                    <a:gd name="connsiteY3" fmla="*/ 3652 h 123013"/>
                    <a:gd name="connsiteX4" fmla="*/ 1321 w 20705"/>
                    <a:gd name="connsiteY4" fmla="*/ -505 h 123013"/>
                    <a:gd name="connsiteX5" fmla="*/ 5479 w 20705"/>
                    <a:gd name="connsiteY5" fmla="*/ 2728 h 123013"/>
                    <a:gd name="connsiteX6" fmla="*/ 5510 w 20705"/>
                    <a:gd name="connsiteY6" fmla="*/ 3067 h 123013"/>
                    <a:gd name="connsiteX7" fmla="*/ 13486 w 20705"/>
                    <a:gd name="connsiteY7" fmla="*/ 73404 h 123013"/>
                    <a:gd name="connsiteX8" fmla="*/ 18752 w 20705"/>
                    <a:gd name="connsiteY8" fmla="*/ 118443 h 123013"/>
                    <a:gd name="connsiteX9" fmla="*/ 15334 w 20705"/>
                    <a:gd name="connsiteY9" fmla="*/ 122431 h 123013"/>
                    <a:gd name="connsiteX10" fmla="*/ 15334 w 20705"/>
                    <a:gd name="connsiteY10" fmla="*/ 122431 h 1230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705" h="123013">
                      <a:moveTo>
                        <a:pt x="15041" y="122477"/>
                      </a:moveTo>
                      <a:cubicBezTo>
                        <a:pt x="13101" y="122477"/>
                        <a:pt x="11484" y="120984"/>
                        <a:pt x="11330" y="119043"/>
                      </a:cubicBezTo>
                      <a:cubicBezTo>
                        <a:pt x="10375" y="106617"/>
                        <a:pt x="8389" y="91697"/>
                        <a:pt x="6095" y="74390"/>
                      </a:cubicBezTo>
                      <a:cubicBezTo>
                        <a:pt x="3262" y="53002"/>
                        <a:pt x="28" y="28766"/>
                        <a:pt x="-1912" y="3652"/>
                      </a:cubicBezTo>
                      <a:cubicBezTo>
                        <a:pt x="-2174" y="1604"/>
                        <a:pt x="-726" y="-259"/>
                        <a:pt x="1321" y="-505"/>
                      </a:cubicBezTo>
                      <a:cubicBezTo>
                        <a:pt x="3369" y="-767"/>
                        <a:pt x="5232" y="680"/>
                        <a:pt x="5479" y="2728"/>
                      </a:cubicBezTo>
                      <a:cubicBezTo>
                        <a:pt x="5494" y="2836"/>
                        <a:pt x="5510" y="2959"/>
                        <a:pt x="5510" y="3067"/>
                      </a:cubicBezTo>
                      <a:cubicBezTo>
                        <a:pt x="7450" y="27996"/>
                        <a:pt x="10653" y="52125"/>
                        <a:pt x="13486" y="73404"/>
                      </a:cubicBezTo>
                      <a:cubicBezTo>
                        <a:pt x="15796" y="90788"/>
                        <a:pt x="17782" y="105740"/>
                        <a:pt x="18752" y="118443"/>
                      </a:cubicBezTo>
                      <a:cubicBezTo>
                        <a:pt x="18906" y="120491"/>
                        <a:pt x="17382" y="122277"/>
                        <a:pt x="15334" y="122431"/>
                      </a:cubicBezTo>
                      <a:cubicBezTo>
                        <a:pt x="15334" y="122431"/>
                        <a:pt x="15334" y="122431"/>
                        <a:pt x="15334" y="12243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爱设计-8-110">
                  <a:extLst>
                    <a:ext uri="{FF2B5EF4-FFF2-40B4-BE49-F238E27FC236}">
                      <a16:creationId xmlns:a16="http://schemas.microsoft.com/office/drawing/2014/main" id="{52BE38CD-7A36-482A-E096-67E78A849C5B}"/>
                    </a:ext>
                  </a:extLst>
                </p:cNvPr>
                <p:cNvSpPr/>
                <p:nvPr/>
              </p:nvSpPr>
              <p:spPr>
                <a:xfrm>
                  <a:off x="2472279" y="3602703"/>
                  <a:ext cx="32291" cy="281290"/>
                </a:xfrm>
                <a:custGeom>
                  <a:avLst/>
                  <a:gdLst>
                    <a:gd name="connsiteX0" fmla="*/ 24621 w 32291"/>
                    <a:gd name="connsiteY0" fmla="*/ 280754 h 281290"/>
                    <a:gd name="connsiteX1" fmla="*/ 24436 w 32291"/>
                    <a:gd name="connsiteY1" fmla="*/ 280754 h 281290"/>
                    <a:gd name="connsiteX2" fmla="*/ 20895 w 32291"/>
                    <a:gd name="connsiteY2" fmla="*/ 276843 h 281290"/>
                    <a:gd name="connsiteX3" fmla="*/ -1771 w 32291"/>
                    <a:gd name="connsiteY3" fmla="*/ 4301 h 281290"/>
                    <a:gd name="connsiteX4" fmla="*/ 677 w 32291"/>
                    <a:gd name="connsiteY4" fmla="*/ -364 h 281290"/>
                    <a:gd name="connsiteX5" fmla="*/ 5343 w 32291"/>
                    <a:gd name="connsiteY5" fmla="*/ 2069 h 281290"/>
                    <a:gd name="connsiteX6" fmla="*/ 5435 w 32291"/>
                    <a:gd name="connsiteY6" fmla="*/ 2438 h 281290"/>
                    <a:gd name="connsiteX7" fmla="*/ 28332 w 32291"/>
                    <a:gd name="connsiteY7" fmla="*/ 277259 h 281290"/>
                    <a:gd name="connsiteX8" fmla="*/ 24621 w 32291"/>
                    <a:gd name="connsiteY8" fmla="*/ 280754 h 2812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291" h="281290">
                      <a:moveTo>
                        <a:pt x="24621" y="280754"/>
                      </a:moveTo>
                      <a:lnTo>
                        <a:pt x="24436" y="280754"/>
                      </a:lnTo>
                      <a:cubicBezTo>
                        <a:pt x="22388" y="280646"/>
                        <a:pt x="20802" y="278906"/>
                        <a:pt x="20895" y="276843"/>
                      </a:cubicBezTo>
                      <a:cubicBezTo>
                        <a:pt x="26561" y="162145"/>
                        <a:pt x="20618" y="90806"/>
                        <a:pt x="-1771" y="4301"/>
                      </a:cubicBezTo>
                      <a:cubicBezTo>
                        <a:pt x="-2387" y="2330"/>
                        <a:pt x="-1294" y="252"/>
                        <a:pt x="677" y="-364"/>
                      </a:cubicBezTo>
                      <a:cubicBezTo>
                        <a:pt x="2633" y="-980"/>
                        <a:pt x="4727" y="113"/>
                        <a:pt x="5343" y="2069"/>
                      </a:cubicBezTo>
                      <a:cubicBezTo>
                        <a:pt x="5374" y="2192"/>
                        <a:pt x="5405" y="2315"/>
                        <a:pt x="5435" y="2438"/>
                      </a:cubicBezTo>
                      <a:cubicBezTo>
                        <a:pt x="28039" y="89805"/>
                        <a:pt x="34029" y="161713"/>
                        <a:pt x="28332" y="277259"/>
                      </a:cubicBezTo>
                      <a:cubicBezTo>
                        <a:pt x="28209" y="279214"/>
                        <a:pt x="26592" y="280754"/>
                        <a:pt x="24621" y="28075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爱设计-8-111">
                  <a:extLst>
                    <a:ext uri="{FF2B5EF4-FFF2-40B4-BE49-F238E27FC236}">
                      <a16:creationId xmlns:a16="http://schemas.microsoft.com/office/drawing/2014/main" id="{388ADCFF-4224-1E0C-A553-D3E9181861A8}"/>
                    </a:ext>
                  </a:extLst>
                </p:cNvPr>
                <p:cNvSpPr/>
                <p:nvPr/>
              </p:nvSpPr>
              <p:spPr>
                <a:xfrm>
                  <a:off x="2290363" y="2926000"/>
                  <a:ext cx="635643" cy="570322"/>
                </a:xfrm>
                <a:custGeom>
                  <a:avLst/>
                  <a:gdLst>
                    <a:gd name="connsiteX0" fmla="*/ 98475 w 635643"/>
                    <a:gd name="connsiteY0" fmla="*/ 569786 h 570322"/>
                    <a:gd name="connsiteX1" fmla="*/ 97197 w 635643"/>
                    <a:gd name="connsiteY1" fmla="*/ 569555 h 570322"/>
                    <a:gd name="connsiteX2" fmla="*/ 2316 w 635643"/>
                    <a:gd name="connsiteY2" fmla="*/ 428388 h 570322"/>
                    <a:gd name="connsiteX3" fmla="*/ 43505 w 635643"/>
                    <a:gd name="connsiteY3" fmla="*/ 275580 h 570322"/>
                    <a:gd name="connsiteX4" fmla="*/ 54437 w 635643"/>
                    <a:gd name="connsiteY4" fmla="*/ 155646 h 570322"/>
                    <a:gd name="connsiteX5" fmla="*/ 161622 w 635643"/>
                    <a:gd name="connsiteY5" fmla="*/ 79180 h 570322"/>
                    <a:gd name="connsiteX6" fmla="*/ 265819 w 635643"/>
                    <a:gd name="connsiteY6" fmla="*/ 62920 h 570322"/>
                    <a:gd name="connsiteX7" fmla="*/ 397640 w 635643"/>
                    <a:gd name="connsiteY7" fmla="*/ 40424 h 570322"/>
                    <a:gd name="connsiteX8" fmla="*/ 449576 w 635643"/>
                    <a:gd name="connsiteY8" fmla="*/ 21854 h 570322"/>
                    <a:gd name="connsiteX9" fmla="*/ 537082 w 635643"/>
                    <a:gd name="connsiteY9" fmla="*/ 882 h 570322"/>
                    <a:gd name="connsiteX10" fmla="*/ 621124 w 635643"/>
                    <a:gd name="connsiteY10" fmla="*/ 93747 h 570322"/>
                    <a:gd name="connsiteX11" fmla="*/ 605279 w 635643"/>
                    <a:gd name="connsiteY11" fmla="*/ 291978 h 570322"/>
                    <a:gd name="connsiteX12" fmla="*/ 600060 w 635643"/>
                    <a:gd name="connsiteY12" fmla="*/ 292810 h 570322"/>
                    <a:gd name="connsiteX13" fmla="*/ 599243 w 635643"/>
                    <a:gd name="connsiteY13" fmla="*/ 287590 h 570322"/>
                    <a:gd name="connsiteX14" fmla="*/ 614056 w 635643"/>
                    <a:gd name="connsiteY14" fmla="*/ 96072 h 570322"/>
                    <a:gd name="connsiteX15" fmla="*/ 534819 w 635643"/>
                    <a:gd name="connsiteY15" fmla="*/ 7981 h 570322"/>
                    <a:gd name="connsiteX16" fmla="*/ 452256 w 635643"/>
                    <a:gd name="connsiteY16" fmla="*/ 28798 h 570322"/>
                    <a:gd name="connsiteX17" fmla="*/ 399749 w 635643"/>
                    <a:gd name="connsiteY17" fmla="*/ 47569 h 570322"/>
                    <a:gd name="connsiteX18" fmla="*/ 266573 w 635643"/>
                    <a:gd name="connsiteY18" fmla="*/ 70327 h 570322"/>
                    <a:gd name="connsiteX19" fmla="*/ 163531 w 635643"/>
                    <a:gd name="connsiteY19" fmla="*/ 86371 h 570322"/>
                    <a:gd name="connsiteX20" fmla="*/ 60889 w 635643"/>
                    <a:gd name="connsiteY20" fmla="*/ 159372 h 570322"/>
                    <a:gd name="connsiteX21" fmla="*/ 51280 w 635643"/>
                    <a:gd name="connsiteY21" fmla="*/ 275780 h 570322"/>
                    <a:gd name="connsiteX22" fmla="*/ 51881 w 635643"/>
                    <a:gd name="connsiteY22" fmla="*/ 277966 h 570322"/>
                    <a:gd name="connsiteX23" fmla="*/ 50203 w 635643"/>
                    <a:gd name="connsiteY23" fmla="*/ 279506 h 570322"/>
                    <a:gd name="connsiteX24" fmla="*/ 9614 w 635643"/>
                    <a:gd name="connsiteY24" fmla="*/ 426925 h 570322"/>
                    <a:gd name="connsiteX25" fmla="*/ 99753 w 635643"/>
                    <a:gd name="connsiteY25" fmla="*/ 562565 h 570322"/>
                    <a:gd name="connsiteX26" fmla="*/ 101955 w 635643"/>
                    <a:gd name="connsiteY26" fmla="*/ 567353 h 570322"/>
                    <a:gd name="connsiteX27" fmla="*/ 98475 w 635643"/>
                    <a:gd name="connsiteY27" fmla="*/ 569786 h 5703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35643" h="570322">
                      <a:moveTo>
                        <a:pt x="98475" y="569786"/>
                      </a:moveTo>
                      <a:cubicBezTo>
                        <a:pt x="98044" y="569786"/>
                        <a:pt x="97613" y="569709"/>
                        <a:pt x="97197" y="569555"/>
                      </a:cubicBezTo>
                      <a:cubicBezTo>
                        <a:pt x="56870" y="554835"/>
                        <a:pt x="15188" y="492828"/>
                        <a:pt x="2316" y="428388"/>
                      </a:cubicBezTo>
                      <a:cubicBezTo>
                        <a:pt x="-10003" y="366689"/>
                        <a:pt x="4610" y="312519"/>
                        <a:pt x="43505" y="275580"/>
                      </a:cubicBezTo>
                      <a:cubicBezTo>
                        <a:pt x="31371" y="229679"/>
                        <a:pt x="35036" y="189352"/>
                        <a:pt x="54437" y="155646"/>
                      </a:cubicBezTo>
                      <a:cubicBezTo>
                        <a:pt x="84740" y="102985"/>
                        <a:pt x="144145" y="83800"/>
                        <a:pt x="161622" y="79180"/>
                      </a:cubicBezTo>
                      <a:cubicBezTo>
                        <a:pt x="195497" y="70203"/>
                        <a:pt x="229664" y="66662"/>
                        <a:pt x="265819" y="62920"/>
                      </a:cubicBezTo>
                      <a:cubicBezTo>
                        <a:pt x="307886" y="58547"/>
                        <a:pt x="351384" y="54036"/>
                        <a:pt x="397640" y="40424"/>
                      </a:cubicBezTo>
                      <a:cubicBezTo>
                        <a:pt x="414115" y="35589"/>
                        <a:pt x="432146" y="28598"/>
                        <a:pt x="449576" y="21854"/>
                      </a:cubicBezTo>
                      <a:cubicBezTo>
                        <a:pt x="485161" y="8088"/>
                        <a:pt x="518774" y="-4923"/>
                        <a:pt x="537082" y="882"/>
                      </a:cubicBezTo>
                      <a:cubicBezTo>
                        <a:pt x="576208" y="13324"/>
                        <a:pt x="605279" y="45444"/>
                        <a:pt x="621124" y="93747"/>
                      </a:cubicBezTo>
                      <a:cubicBezTo>
                        <a:pt x="644990" y="166471"/>
                        <a:pt x="632195" y="254962"/>
                        <a:pt x="605279" y="291978"/>
                      </a:cubicBezTo>
                      <a:cubicBezTo>
                        <a:pt x="604063" y="293641"/>
                        <a:pt x="601738" y="294011"/>
                        <a:pt x="600060" y="292810"/>
                      </a:cubicBezTo>
                      <a:cubicBezTo>
                        <a:pt x="598396" y="291593"/>
                        <a:pt x="598027" y="289253"/>
                        <a:pt x="599243" y="287590"/>
                      </a:cubicBezTo>
                      <a:cubicBezTo>
                        <a:pt x="625096" y="252067"/>
                        <a:pt x="637199" y="166640"/>
                        <a:pt x="614056" y="96072"/>
                      </a:cubicBezTo>
                      <a:cubicBezTo>
                        <a:pt x="603539" y="64044"/>
                        <a:pt x="581259" y="22747"/>
                        <a:pt x="534819" y="7981"/>
                      </a:cubicBezTo>
                      <a:cubicBezTo>
                        <a:pt x="519020" y="2961"/>
                        <a:pt x="485084" y="16095"/>
                        <a:pt x="452256" y="28798"/>
                      </a:cubicBezTo>
                      <a:cubicBezTo>
                        <a:pt x="434687" y="35604"/>
                        <a:pt x="416517" y="42657"/>
                        <a:pt x="399749" y="47569"/>
                      </a:cubicBezTo>
                      <a:cubicBezTo>
                        <a:pt x="352832" y="61427"/>
                        <a:pt x="308979" y="65923"/>
                        <a:pt x="266573" y="70327"/>
                      </a:cubicBezTo>
                      <a:cubicBezTo>
                        <a:pt x="230727" y="74037"/>
                        <a:pt x="196867" y="77548"/>
                        <a:pt x="163531" y="86371"/>
                      </a:cubicBezTo>
                      <a:cubicBezTo>
                        <a:pt x="146747" y="90806"/>
                        <a:pt x="89760" y="109191"/>
                        <a:pt x="60889" y="159372"/>
                      </a:cubicBezTo>
                      <a:cubicBezTo>
                        <a:pt x="42211" y="191800"/>
                        <a:pt x="38993" y="230957"/>
                        <a:pt x="51280" y="275780"/>
                      </a:cubicBezTo>
                      <a:lnTo>
                        <a:pt x="51881" y="277966"/>
                      </a:lnTo>
                      <a:lnTo>
                        <a:pt x="50203" y="279506"/>
                      </a:lnTo>
                      <a:cubicBezTo>
                        <a:pt x="-1257" y="326931"/>
                        <a:pt x="2685" y="392218"/>
                        <a:pt x="9614" y="426925"/>
                      </a:cubicBezTo>
                      <a:cubicBezTo>
                        <a:pt x="22040" y="489071"/>
                        <a:pt x="61628" y="548568"/>
                        <a:pt x="99753" y="562565"/>
                      </a:cubicBezTo>
                      <a:cubicBezTo>
                        <a:pt x="101678" y="563273"/>
                        <a:pt x="102663" y="565413"/>
                        <a:pt x="101955" y="567353"/>
                      </a:cubicBezTo>
                      <a:cubicBezTo>
                        <a:pt x="101416" y="568816"/>
                        <a:pt x="100030" y="569786"/>
                        <a:pt x="98475" y="56978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爱设计-8-112">
                  <a:extLst>
                    <a:ext uri="{FF2B5EF4-FFF2-40B4-BE49-F238E27FC236}">
                      <a16:creationId xmlns:a16="http://schemas.microsoft.com/office/drawing/2014/main" id="{249A668F-F51B-DFD7-0161-BDDF6D648F9B}"/>
                    </a:ext>
                  </a:extLst>
                </p:cNvPr>
                <p:cNvSpPr/>
                <p:nvPr/>
              </p:nvSpPr>
              <p:spPr>
                <a:xfrm>
                  <a:off x="2738584" y="3613682"/>
                  <a:ext cx="119094" cy="29997"/>
                </a:xfrm>
                <a:custGeom>
                  <a:avLst/>
                  <a:gdLst>
                    <a:gd name="connsiteX0" fmla="*/ 49027 w 119094"/>
                    <a:gd name="connsiteY0" fmla="*/ 29462 h 29997"/>
                    <a:gd name="connsiteX1" fmla="*/ 124 w 119094"/>
                    <a:gd name="connsiteY1" fmla="*/ 18283 h 29997"/>
                    <a:gd name="connsiteX2" fmla="*/ -1570 w 119094"/>
                    <a:gd name="connsiteY2" fmla="*/ 13371 h 29997"/>
                    <a:gd name="connsiteX3" fmla="*/ 3327 w 119094"/>
                    <a:gd name="connsiteY3" fmla="*/ 11677 h 29997"/>
                    <a:gd name="connsiteX4" fmla="*/ 111219 w 119094"/>
                    <a:gd name="connsiteY4" fmla="*/ 237 h 29997"/>
                    <a:gd name="connsiteX5" fmla="*/ 116378 w 119094"/>
                    <a:gd name="connsiteY5" fmla="*/ 899 h 29997"/>
                    <a:gd name="connsiteX6" fmla="*/ 115962 w 119094"/>
                    <a:gd name="connsiteY6" fmla="*/ 5857 h 29997"/>
                    <a:gd name="connsiteX7" fmla="*/ 49027 w 119094"/>
                    <a:gd name="connsiteY7" fmla="*/ 29462 h 299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9094" h="29997">
                      <a:moveTo>
                        <a:pt x="49027" y="29462"/>
                      </a:moveTo>
                      <a:cubicBezTo>
                        <a:pt x="32090" y="29477"/>
                        <a:pt x="15368" y="25643"/>
                        <a:pt x="124" y="18283"/>
                      </a:cubicBezTo>
                      <a:cubicBezTo>
                        <a:pt x="-1693" y="17405"/>
                        <a:pt x="-2463" y="15203"/>
                        <a:pt x="-1570" y="13371"/>
                      </a:cubicBezTo>
                      <a:cubicBezTo>
                        <a:pt x="-692" y="11554"/>
                        <a:pt x="1510" y="10800"/>
                        <a:pt x="3327" y="11677"/>
                      </a:cubicBezTo>
                      <a:cubicBezTo>
                        <a:pt x="39234" y="29061"/>
                        <a:pt x="82595" y="24473"/>
                        <a:pt x="111219" y="237"/>
                      </a:cubicBezTo>
                      <a:cubicBezTo>
                        <a:pt x="112821" y="-1011"/>
                        <a:pt x="115130" y="-718"/>
                        <a:pt x="116378" y="899"/>
                      </a:cubicBezTo>
                      <a:cubicBezTo>
                        <a:pt x="117548" y="2408"/>
                        <a:pt x="117378" y="4563"/>
                        <a:pt x="115962" y="5857"/>
                      </a:cubicBezTo>
                      <a:cubicBezTo>
                        <a:pt x="97577" y="21409"/>
                        <a:pt x="73571" y="29462"/>
                        <a:pt x="49027" y="29462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爱设计-8-113">
                  <a:extLst>
                    <a:ext uri="{FF2B5EF4-FFF2-40B4-BE49-F238E27FC236}">
                      <a16:creationId xmlns:a16="http://schemas.microsoft.com/office/drawing/2014/main" id="{77CC0249-523F-5F02-A116-7C54C88BF29C}"/>
                    </a:ext>
                  </a:extLst>
                </p:cNvPr>
                <p:cNvSpPr/>
                <p:nvPr/>
              </p:nvSpPr>
              <p:spPr>
                <a:xfrm>
                  <a:off x="3087268" y="4448336"/>
                  <a:ext cx="18995" cy="197973"/>
                </a:xfrm>
                <a:custGeom>
                  <a:avLst/>
                  <a:gdLst>
                    <a:gd name="connsiteX0" fmla="*/ 13658 w 18995"/>
                    <a:gd name="connsiteY0" fmla="*/ 197437 h 197973"/>
                    <a:gd name="connsiteX1" fmla="*/ 10302 w 18995"/>
                    <a:gd name="connsiteY1" fmla="*/ 194265 h 197973"/>
                    <a:gd name="connsiteX2" fmla="*/ -1940 w 18995"/>
                    <a:gd name="connsiteY2" fmla="*/ 2993 h 197973"/>
                    <a:gd name="connsiteX3" fmla="*/ 1309 w 18995"/>
                    <a:gd name="connsiteY3" fmla="*/ -533 h 197973"/>
                    <a:gd name="connsiteX4" fmla="*/ 4820 w 18995"/>
                    <a:gd name="connsiteY4" fmla="*/ 2562 h 197973"/>
                    <a:gd name="connsiteX5" fmla="*/ 17046 w 18995"/>
                    <a:gd name="connsiteY5" fmla="*/ 193834 h 197973"/>
                    <a:gd name="connsiteX6" fmla="*/ 13889 w 18995"/>
                    <a:gd name="connsiteY6" fmla="*/ 197437 h 197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8995" h="197973">
                      <a:moveTo>
                        <a:pt x="13658" y="197437"/>
                      </a:moveTo>
                      <a:cubicBezTo>
                        <a:pt x="11872" y="197437"/>
                        <a:pt x="10409" y="196036"/>
                        <a:pt x="10302" y="194265"/>
                      </a:cubicBezTo>
                      <a:lnTo>
                        <a:pt x="-1940" y="2993"/>
                      </a:lnTo>
                      <a:cubicBezTo>
                        <a:pt x="-2017" y="1130"/>
                        <a:pt x="-569" y="-456"/>
                        <a:pt x="1309" y="-533"/>
                      </a:cubicBezTo>
                      <a:cubicBezTo>
                        <a:pt x="3111" y="-610"/>
                        <a:pt x="4666" y="761"/>
                        <a:pt x="4820" y="2562"/>
                      </a:cubicBezTo>
                      <a:lnTo>
                        <a:pt x="17046" y="193834"/>
                      </a:lnTo>
                      <a:cubicBezTo>
                        <a:pt x="17169" y="195697"/>
                        <a:pt x="15753" y="197314"/>
                        <a:pt x="13889" y="1974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爱设计-8-114">
                  <a:extLst>
                    <a:ext uri="{FF2B5EF4-FFF2-40B4-BE49-F238E27FC236}">
                      <a16:creationId xmlns:a16="http://schemas.microsoft.com/office/drawing/2014/main" id="{AA9E1278-54CC-FDAA-9B88-A047320C2FB7}"/>
                    </a:ext>
                  </a:extLst>
                </p:cNvPr>
                <p:cNvSpPr/>
                <p:nvPr/>
              </p:nvSpPr>
              <p:spPr>
                <a:xfrm>
                  <a:off x="2847377" y="4797373"/>
                  <a:ext cx="482330" cy="181033"/>
                </a:xfrm>
                <a:custGeom>
                  <a:avLst/>
                  <a:gdLst>
                    <a:gd name="connsiteX0" fmla="*/ 455123 w 482330"/>
                    <a:gd name="connsiteY0" fmla="*/ 180486 h 181033"/>
                    <a:gd name="connsiteX1" fmla="*/ 418907 w 482330"/>
                    <a:gd name="connsiteY1" fmla="*/ 160561 h 181033"/>
                    <a:gd name="connsiteX2" fmla="*/ 419200 w 482330"/>
                    <a:gd name="connsiteY2" fmla="*/ 155772 h 181033"/>
                    <a:gd name="connsiteX3" fmla="*/ 423989 w 482330"/>
                    <a:gd name="connsiteY3" fmla="*/ 156081 h 181033"/>
                    <a:gd name="connsiteX4" fmla="*/ 424220 w 482330"/>
                    <a:gd name="connsiteY4" fmla="*/ 156373 h 181033"/>
                    <a:gd name="connsiteX5" fmla="*/ 464870 w 482330"/>
                    <a:gd name="connsiteY5" fmla="*/ 171017 h 181033"/>
                    <a:gd name="connsiteX6" fmla="*/ 444853 w 482330"/>
                    <a:gd name="connsiteY6" fmla="*/ 96907 h 181033"/>
                    <a:gd name="connsiteX7" fmla="*/ 385741 w 482330"/>
                    <a:gd name="connsiteY7" fmla="*/ 37733 h 181033"/>
                    <a:gd name="connsiteX8" fmla="*/ 288549 w 482330"/>
                    <a:gd name="connsiteY8" fmla="*/ 7568 h 181033"/>
                    <a:gd name="connsiteX9" fmla="*/ 2149 w 482330"/>
                    <a:gd name="connsiteY9" fmla="*/ 37887 h 181033"/>
                    <a:gd name="connsiteX10" fmla="*/ -1869 w 482330"/>
                    <a:gd name="connsiteY10" fmla="*/ 35300 h 181033"/>
                    <a:gd name="connsiteX11" fmla="*/ 733 w 482330"/>
                    <a:gd name="connsiteY11" fmla="*/ 31281 h 181033"/>
                    <a:gd name="connsiteX12" fmla="*/ 289088 w 482330"/>
                    <a:gd name="connsiteY12" fmla="*/ 840 h 181033"/>
                    <a:gd name="connsiteX13" fmla="*/ 389174 w 482330"/>
                    <a:gd name="connsiteY13" fmla="*/ 31912 h 181033"/>
                    <a:gd name="connsiteX14" fmla="*/ 450442 w 482330"/>
                    <a:gd name="connsiteY14" fmla="*/ 93119 h 181033"/>
                    <a:gd name="connsiteX15" fmla="*/ 468843 w 482330"/>
                    <a:gd name="connsiteY15" fmla="*/ 176498 h 181033"/>
                    <a:gd name="connsiteX16" fmla="*/ 455123 w 482330"/>
                    <a:gd name="connsiteY16" fmla="*/ 180486 h 181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482330" h="181033">
                      <a:moveTo>
                        <a:pt x="455123" y="180486"/>
                      </a:moveTo>
                      <a:cubicBezTo>
                        <a:pt x="443621" y="180486"/>
                        <a:pt x="429578" y="174127"/>
                        <a:pt x="418907" y="160561"/>
                      </a:cubicBezTo>
                      <a:cubicBezTo>
                        <a:pt x="417676" y="159160"/>
                        <a:pt x="417799" y="157020"/>
                        <a:pt x="419200" y="155772"/>
                      </a:cubicBezTo>
                      <a:cubicBezTo>
                        <a:pt x="420616" y="154541"/>
                        <a:pt x="422757" y="154679"/>
                        <a:pt x="423989" y="156081"/>
                      </a:cubicBezTo>
                      <a:cubicBezTo>
                        <a:pt x="424066" y="156173"/>
                        <a:pt x="424143" y="156265"/>
                        <a:pt x="424220" y="156373"/>
                      </a:cubicBezTo>
                      <a:cubicBezTo>
                        <a:pt x="438432" y="174450"/>
                        <a:pt x="457279" y="176498"/>
                        <a:pt x="464870" y="171017"/>
                      </a:cubicBezTo>
                      <a:cubicBezTo>
                        <a:pt x="482254" y="158467"/>
                        <a:pt x="472738" y="138004"/>
                        <a:pt x="444853" y="96907"/>
                      </a:cubicBezTo>
                      <a:cubicBezTo>
                        <a:pt x="433735" y="80554"/>
                        <a:pt x="407267" y="50421"/>
                        <a:pt x="385741" y="37733"/>
                      </a:cubicBezTo>
                      <a:cubicBezTo>
                        <a:pt x="349494" y="16361"/>
                        <a:pt x="334050" y="11556"/>
                        <a:pt x="288549" y="7568"/>
                      </a:cubicBezTo>
                      <a:cubicBezTo>
                        <a:pt x="185861" y="-1470"/>
                        <a:pt x="4028" y="37487"/>
                        <a:pt x="2149" y="37887"/>
                      </a:cubicBezTo>
                      <a:cubicBezTo>
                        <a:pt x="333" y="38272"/>
                        <a:pt x="-1469" y="37117"/>
                        <a:pt x="-1869" y="35300"/>
                      </a:cubicBezTo>
                      <a:cubicBezTo>
                        <a:pt x="-2254" y="33468"/>
                        <a:pt x="-1084" y="31666"/>
                        <a:pt x="733" y="31281"/>
                      </a:cubicBezTo>
                      <a:cubicBezTo>
                        <a:pt x="2565" y="30881"/>
                        <a:pt x="185399" y="-8276"/>
                        <a:pt x="289088" y="840"/>
                      </a:cubicBezTo>
                      <a:cubicBezTo>
                        <a:pt x="335358" y="4904"/>
                        <a:pt x="352219" y="10078"/>
                        <a:pt x="389174" y="31912"/>
                      </a:cubicBezTo>
                      <a:cubicBezTo>
                        <a:pt x="411593" y="45124"/>
                        <a:pt x="438986" y="76243"/>
                        <a:pt x="450442" y="93119"/>
                      </a:cubicBezTo>
                      <a:cubicBezTo>
                        <a:pt x="476234" y="131090"/>
                        <a:pt x="492648" y="159329"/>
                        <a:pt x="468843" y="176498"/>
                      </a:cubicBezTo>
                      <a:cubicBezTo>
                        <a:pt x="464808" y="179239"/>
                        <a:pt x="460004" y="180640"/>
                        <a:pt x="455123" y="180486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7" name="爱设计-8-115">
                  <a:extLst>
                    <a:ext uri="{FF2B5EF4-FFF2-40B4-BE49-F238E27FC236}">
                      <a16:creationId xmlns:a16="http://schemas.microsoft.com/office/drawing/2014/main" id="{2BDCE974-7EC8-3B5B-F0D1-4C60C7477F0C}"/>
                    </a:ext>
                  </a:extLst>
                </p:cNvPr>
                <p:cNvSpPr/>
                <p:nvPr/>
              </p:nvSpPr>
              <p:spPr>
                <a:xfrm>
                  <a:off x="2847595" y="4907799"/>
                  <a:ext cx="404861" cy="156516"/>
                </a:xfrm>
                <a:custGeom>
                  <a:avLst/>
                  <a:gdLst>
                    <a:gd name="connsiteX0" fmla="*/ 98953 w 404861"/>
                    <a:gd name="connsiteY0" fmla="*/ 155980 h 156516"/>
                    <a:gd name="connsiteX1" fmla="*/ 684 w 404861"/>
                    <a:gd name="connsiteY1" fmla="*/ 144432 h 156516"/>
                    <a:gd name="connsiteX2" fmla="*/ -1857 w 404861"/>
                    <a:gd name="connsiteY2" fmla="*/ 140367 h 156516"/>
                    <a:gd name="connsiteX3" fmla="*/ 1823 w 404861"/>
                    <a:gd name="connsiteY3" fmla="*/ 137764 h 156516"/>
                    <a:gd name="connsiteX4" fmla="*/ 105297 w 404861"/>
                    <a:gd name="connsiteY4" fmla="*/ 148989 h 156516"/>
                    <a:gd name="connsiteX5" fmla="*/ 222536 w 404861"/>
                    <a:gd name="connsiteY5" fmla="*/ 103904 h 156516"/>
                    <a:gd name="connsiteX6" fmla="*/ 245632 w 404861"/>
                    <a:gd name="connsiteY6" fmla="*/ 89369 h 156516"/>
                    <a:gd name="connsiteX7" fmla="*/ 321759 w 404861"/>
                    <a:gd name="connsiteY7" fmla="*/ 119210 h 156516"/>
                    <a:gd name="connsiteX8" fmla="*/ 355265 w 404861"/>
                    <a:gd name="connsiteY8" fmla="*/ 141368 h 156516"/>
                    <a:gd name="connsiteX9" fmla="*/ 381673 w 404861"/>
                    <a:gd name="connsiteY9" fmla="*/ 145864 h 156516"/>
                    <a:gd name="connsiteX10" fmla="*/ 395792 w 404861"/>
                    <a:gd name="connsiteY10" fmla="*/ 131498 h 156516"/>
                    <a:gd name="connsiteX11" fmla="*/ 336280 w 404861"/>
                    <a:gd name="connsiteY11" fmla="*/ 45424 h 156516"/>
                    <a:gd name="connsiteX12" fmla="*/ 257550 w 404861"/>
                    <a:gd name="connsiteY12" fmla="*/ 6113 h 156516"/>
                    <a:gd name="connsiteX13" fmla="*/ 255210 w 404861"/>
                    <a:gd name="connsiteY13" fmla="*/ 1925 h 156516"/>
                    <a:gd name="connsiteX14" fmla="*/ 259090 w 404861"/>
                    <a:gd name="connsiteY14" fmla="*/ -478 h 156516"/>
                    <a:gd name="connsiteX15" fmla="*/ 340699 w 404861"/>
                    <a:gd name="connsiteY15" fmla="*/ 40250 h 156516"/>
                    <a:gd name="connsiteX16" fmla="*/ 402505 w 404861"/>
                    <a:gd name="connsiteY16" fmla="*/ 132637 h 156516"/>
                    <a:gd name="connsiteX17" fmla="*/ 384028 w 404861"/>
                    <a:gd name="connsiteY17" fmla="*/ 152131 h 156516"/>
                    <a:gd name="connsiteX18" fmla="*/ 351693 w 404861"/>
                    <a:gd name="connsiteY18" fmla="*/ 147049 h 156516"/>
                    <a:gd name="connsiteX19" fmla="*/ 317956 w 404861"/>
                    <a:gd name="connsiteY19" fmla="*/ 124722 h 156516"/>
                    <a:gd name="connsiteX20" fmla="*/ 248173 w 404861"/>
                    <a:gd name="connsiteY20" fmla="*/ 95559 h 156516"/>
                    <a:gd name="connsiteX21" fmla="*/ 226493 w 404861"/>
                    <a:gd name="connsiteY21" fmla="*/ 109309 h 156516"/>
                    <a:gd name="connsiteX22" fmla="*/ 105835 w 404861"/>
                    <a:gd name="connsiteY22" fmla="*/ 155672 h 156516"/>
                    <a:gd name="connsiteX23" fmla="*/ 98953 w 404861"/>
                    <a:gd name="connsiteY23" fmla="*/ 155980 h 1565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04861" h="156516">
                      <a:moveTo>
                        <a:pt x="98953" y="155980"/>
                      </a:moveTo>
                      <a:cubicBezTo>
                        <a:pt x="68619" y="155980"/>
                        <a:pt x="3656" y="144940"/>
                        <a:pt x="684" y="144432"/>
                      </a:cubicBezTo>
                      <a:cubicBezTo>
                        <a:pt x="-1133" y="144016"/>
                        <a:pt x="-2273" y="142199"/>
                        <a:pt x="-1857" y="140367"/>
                      </a:cubicBezTo>
                      <a:cubicBezTo>
                        <a:pt x="-1472" y="138688"/>
                        <a:pt x="114" y="137580"/>
                        <a:pt x="1823" y="137764"/>
                      </a:cubicBezTo>
                      <a:cubicBezTo>
                        <a:pt x="2608" y="137903"/>
                        <a:pt x="80352" y="151114"/>
                        <a:pt x="105297" y="148989"/>
                      </a:cubicBezTo>
                      <a:cubicBezTo>
                        <a:pt x="168043" y="143631"/>
                        <a:pt x="199531" y="120673"/>
                        <a:pt x="222536" y="103904"/>
                      </a:cubicBezTo>
                      <a:cubicBezTo>
                        <a:pt x="231097" y="97745"/>
                        <a:pt x="238473" y="92279"/>
                        <a:pt x="245632" y="89369"/>
                      </a:cubicBezTo>
                      <a:cubicBezTo>
                        <a:pt x="265973" y="81054"/>
                        <a:pt x="289378" y="97068"/>
                        <a:pt x="321759" y="119210"/>
                      </a:cubicBezTo>
                      <a:cubicBezTo>
                        <a:pt x="332292" y="126401"/>
                        <a:pt x="343178" y="133838"/>
                        <a:pt x="355265" y="141368"/>
                      </a:cubicBezTo>
                      <a:cubicBezTo>
                        <a:pt x="368569" y="149651"/>
                        <a:pt x="375868" y="148035"/>
                        <a:pt x="381673" y="145864"/>
                      </a:cubicBezTo>
                      <a:cubicBezTo>
                        <a:pt x="389987" y="142784"/>
                        <a:pt x="394607" y="138057"/>
                        <a:pt x="395792" y="131498"/>
                      </a:cubicBezTo>
                      <a:cubicBezTo>
                        <a:pt x="399503" y="111034"/>
                        <a:pt x="368584" y="73525"/>
                        <a:pt x="336280" y="45424"/>
                      </a:cubicBezTo>
                      <a:cubicBezTo>
                        <a:pt x="310411" y="24298"/>
                        <a:pt x="288315" y="13258"/>
                        <a:pt x="257550" y="6113"/>
                      </a:cubicBezTo>
                      <a:cubicBezTo>
                        <a:pt x="255749" y="5605"/>
                        <a:pt x="254702" y="3726"/>
                        <a:pt x="255210" y="1925"/>
                      </a:cubicBezTo>
                      <a:cubicBezTo>
                        <a:pt x="255687" y="247"/>
                        <a:pt x="257366" y="-801"/>
                        <a:pt x="259090" y="-478"/>
                      </a:cubicBezTo>
                      <a:cubicBezTo>
                        <a:pt x="290948" y="6929"/>
                        <a:pt x="313814" y="18354"/>
                        <a:pt x="340699" y="40250"/>
                      </a:cubicBezTo>
                      <a:cubicBezTo>
                        <a:pt x="352108" y="50166"/>
                        <a:pt x="408265" y="100902"/>
                        <a:pt x="402505" y="132637"/>
                      </a:cubicBezTo>
                      <a:cubicBezTo>
                        <a:pt x="400889" y="141614"/>
                        <a:pt x="394699" y="148173"/>
                        <a:pt x="384028" y="152131"/>
                      </a:cubicBezTo>
                      <a:cubicBezTo>
                        <a:pt x="376175" y="155056"/>
                        <a:pt x="366829" y="156473"/>
                        <a:pt x="351693" y="147049"/>
                      </a:cubicBezTo>
                      <a:cubicBezTo>
                        <a:pt x="339482" y="139443"/>
                        <a:pt x="328042" y="131651"/>
                        <a:pt x="317956" y="124722"/>
                      </a:cubicBezTo>
                      <a:cubicBezTo>
                        <a:pt x="287299" y="103782"/>
                        <a:pt x="265172" y="88645"/>
                        <a:pt x="248173" y="95559"/>
                      </a:cubicBezTo>
                      <a:cubicBezTo>
                        <a:pt x="241768" y="98177"/>
                        <a:pt x="234684" y="103258"/>
                        <a:pt x="226493" y="109309"/>
                      </a:cubicBezTo>
                      <a:cubicBezTo>
                        <a:pt x="204182" y="125569"/>
                        <a:pt x="170476" y="150144"/>
                        <a:pt x="105835" y="155672"/>
                      </a:cubicBezTo>
                      <a:cubicBezTo>
                        <a:pt x="103849" y="155980"/>
                        <a:pt x="101524" y="155980"/>
                        <a:pt x="98953" y="1559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8" name="爱设计-8-116">
                  <a:extLst>
                    <a:ext uri="{FF2B5EF4-FFF2-40B4-BE49-F238E27FC236}">
                      <a16:creationId xmlns:a16="http://schemas.microsoft.com/office/drawing/2014/main" id="{131C6A4E-D145-5017-1250-E5A8102DA9F6}"/>
                    </a:ext>
                  </a:extLst>
                </p:cNvPr>
                <p:cNvSpPr/>
                <p:nvPr/>
              </p:nvSpPr>
              <p:spPr>
                <a:xfrm>
                  <a:off x="1902324" y="3875185"/>
                  <a:ext cx="1481401" cy="1189514"/>
                </a:xfrm>
                <a:custGeom>
                  <a:avLst/>
                  <a:gdLst>
                    <a:gd name="connsiteX0" fmla="*/ 949604 w 1481401"/>
                    <a:gd name="connsiteY0" fmla="*/ 1188979 h 1189514"/>
                    <a:gd name="connsiteX1" fmla="*/ 459583 w 1481401"/>
                    <a:gd name="connsiteY1" fmla="*/ 1184359 h 1189514"/>
                    <a:gd name="connsiteX2" fmla="*/ 67200 w 1481401"/>
                    <a:gd name="connsiteY2" fmla="*/ 1133054 h 1189514"/>
                    <a:gd name="connsiteX3" fmla="*/ 37944 w 1481401"/>
                    <a:gd name="connsiteY3" fmla="*/ 736698 h 1189514"/>
                    <a:gd name="connsiteX4" fmla="*/ 204241 w 1481401"/>
                    <a:gd name="connsiteY4" fmla="*/ 292547 h 1189514"/>
                    <a:gd name="connsiteX5" fmla="*/ 349812 w 1481401"/>
                    <a:gd name="connsiteY5" fmla="*/ 99397 h 1189514"/>
                    <a:gd name="connsiteX6" fmla="*/ 593821 w 1481401"/>
                    <a:gd name="connsiteY6" fmla="*/ 943 h 1189514"/>
                    <a:gd name="connsiteX7" fmla="*/ 597224 w 1481401"/>
                    <a:gd name="connsiteY7" fmla="*/ 143 h 1189514"/>
                    <a:gd name="connsiteX8" fmla="*/ 598179 w 1481401"/>
                    <a:gd name="connsiteY8" fmla="*/ 3515 h 1189514"/>
                    <a:gd name="connsiteX9" fmla="*/ 668147 w 1481401"/>
                    <a:gd name="connsiteY9" fmla="*/ 73221 h 1189514"/>
                    <a:gd name="connsiteX10" fmla="*/ 872307 w 1481401"/>
                    <a:gd name="connsiteY10" fmla="*/ 90420 h 1189514"/>
                    <a:gd name="connsiteX11" fmla="*/ 925706 w 1481401"/>
                    <a:gd name="connsiteY11" fmla="*/ 5732 h 1189514"/>
                    <a:gd name="connsiteX12" fmla="*/ 926753 w 1481401"/>
                    <a:gd name="connsiteY12" fmla="*/ 1113 h 1189514"/>
                    <a:gd name="connsiteX13" fmla="*/ 931650 w 1481401"/>
                    <a:gd name="connsiteY13" fmla="*/ -427 h 1189514"/>
                    <a:gd name="connsiteX14" fmla="*/ 1225656 w 1481401"/>
                    <a:gd name="connsiteY14" fmla="*/ 170104 h 1189514"/>
                    <a:gd name="connsiteX15" fmla="*/ 1420885 w 1481401"/>
                    <a:gd name="connsiteY15" fmla="*/ 687102 h 1189514"/>
                    <a:gd name="connsiteX16" fmla="*/ 1421594 w 1481401"/>
                    <a:gd name="connsiteY16" fmla="*/ 691721 h 1189514"/>
                    <a:gd name="connsiteX17" fmla="*/ 1479428 w 1481401"/>
                    <a:gd name="connsiteY17" fmla="*/ 1099286 h 1189514"/>
                    <a:gd name="connsiteX18" fmla="*/ 1476241 w 1481401"/>
                    <a:gd name="connsiteY18" fmla="*/ 1103397 h 1189514"/>
                    <a:gd name="connsiteX19" fmla="*/ 1472145 w 1481401"/>
                    <a:gd name="connsiteY19" fmla="*/ 1100210 h 1189514"/>
                    <a:gd name="connsiteX20" fmla="*/ 1414341 w 1481401"/>
                    <a:gd name="connsiteY20" fmla="*/ 692830 h 1189514"/>
                    <a:gd name="connsiteX21" fmla="*/ 1413633 w 1481401"/>
                    <a:gd name="connsiteY21" fmla="*/ 688210 h 1189514"/>
                    <a:gd name="connsiteX22" fmla="*/ 1220159 w 1481401"/>
                    <a:gd name="connsiteY22" fmla="*/ 174970 h 1189514"/>
                    <a:gd name="connsiteX23" fmla="*/ 933513 w 1481401"/>
                    <a:gd name="connsiteY23" fmla="*/ 7457 h 1189514"/>
                    <a:gd name="connsiteX24" fmla="*/ 874508 w 1481401"/>
                    <a:gd name="connsiteY24" fmla="*/ 97318 h 1189514"/>
                    <a:gd name="connsiteX25" fmla="*/ 664651 w 1481401"/>
                    <a:gd name="connsiteY25" fmla="*/ 79565 h 1189514"/>
                    <a:gd name="connsiteX26" fmla="*/ 592189 w 1481401"/>
                    <a:gd name="connsiteY26" fmla="*/ 8735 h 1189514"/>
                    <a:gd name="connsiteX27" fmla="*/ 210877 w 1481401"/>
                    <a:gd name="connsiteY27" fmla="*/ 295550 h 1189514"/>
                    <a:gd name="connsiteX28" fmla="*/ 44981 w 1481401"/>
                    <a:gd name="connsiteY28" fmla="*/ 738700 h 1189514"/>
                    <a:gd name="connsiteX29" fmla="*/ 71480 w 1481401"/>
                    <a:gd name="connsiteY29" fmla="*/ 1126895 h 1189514"/>
                    <a:gd name="connsiteX30" fmla="*/ 459614 w 1481401"/>
                    <a:gd name="connsiteY30" fmla="*/ 1176876 h 1189514"/>
                    <a:gd name="connsiteX31" fmla="*/ 942336 w 1481401"/>
                    <a:gd name="connsiteY31" fmla="*/ 1181403 h 1189514"/>
                    <a:gd name="connsiteX32" fmla="*/ 942336 w 1481401"/>
                    <a:gd name="connsiteY32" fmla="*/ 937871 h 1189514"/>
                    <a:gd name="connsiteX33" fmla="*/ 403997 w 1481401"/>
                    <a:gd name="connsiteY33" fmla="*/ 894156 h 1189514"/>
                    <a:gd name="connsiteX34" fmla="*/ 475181 w 1481401"/>
                    <a:gd name="connsiteY34" fmla="*/ 662219 h 1189514"/>
                    <a:gd name="connsiteX35" fmla="*/ 479616 w 1481401"/>
                    <a:gd name="connsiteY35" fmla="*/ 659493 h 1189514"/>
                    <a:gd name="connsiteX36" fmla="*/ 482341 w 1481401"/>
                    <a:gd name="connsiteY36" fmla="*/ 663928 h 1189514"/>
                    <a:gd name="connsiteX37" fmla="*/ 482202 w 1481401"/>
                    <a:gd name="connsiteY37" fmla="*/ 664375 h 1189514"/>
                    <a:gd name="connsiteX38" fmla="*/ 413697 w 1481401"/>
                    <a:gd name="connsiteY38" fmla="*/ 887643 h 1189514"/>
                    <a:gd name="connsiteX39" fmla="*/ 949681 w 1481401"/>
                    <a:gd name="connsiteY39" fmla="*/ 931157 h 11895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1481401" h="1189514">
                      <a:moveTo>
                        <a:pt x="949604" y="1188979"/>
                      </a:moveTo>
                      <a:lnTo>
                        <a:pt x="459583" y="1184359"/>
                      </a:lnTo>
                      <a:cubicBezTo>
                        <a:pt x="316676" y="1187208"/>
                        <a:pt x="128052" y="1175475"/>
                        <a:pt x="67200" y="1133054"/>
                      </a:cubicBezTo>
                      <a:cubicBezTo>
                        <a:pt x="-35057" y="1061777"/>
                        <a:pt x="-5170" y="878173"/>
                        <a:pt x="37944" y="736698"/>
                      </a:cubicBezTo>
                      <a:cubicBezTo>
                        <a:pt x="90651" y="563565"/>
                        <a:pt x="130839" y="447342"/>
                        <a:pt x="204241" y="292547"/>
                      </a:cubicBezTo>
                      <a:cubicBezTo>
                        <a:pt x="247863" y="200545"/>
                        <a:pt x="291408" y="142788"/>
                        <a:pt x="349812" y="99397"/>
                      </a:cubicBezTo>
                      <a:cubicBezTo>
                        <a:pt x="407153" y="56822"/>
                        <a:pt x="480123" y="27381"/>
                        <a:pt x="593821" y="943"/>
                      </a:cubicBezTo>
                      <a:lnTo>
                        <a:pt x="597224" y="143"/>
                      </a:lnTo>
                      <a:lnTo>
                        <a:pt x="598179" y="3515"/>
                      </a:lnTo>
                      <a:cubicBezTo>
                        <a:pt x="604708" y="26457"/>
                        <a:pt x="632162" y="53819"/>
                        <a:pt x="668147" y="73221"/>
                      </a:cubicBezTo>
                      <a:cubicBezTo>
                        <a:pt x="703762" y="92437"/>
                        <a:pt x="777671" y="120215"/>
                        <a:pt x="872307" y="90420"/>
                      </a:cubicBezTo>
                      <a:cubicBezTo>
                        <a:pt x="918315" y="75946"/>
                        <a:pt x="930156" y="21253"/>
                        <a:pt x="925706" y="5732"/>
                      </a:cubicBezTo>
                      <a:cubicBezTo>
                        <a:pt x="925213" y="4115"/>
                        <a:pt x="925598" y="2360"/>
                        <a:pt x="926753" y="1113"/>
                      </a:cubicBezTo>
                      <a:cubicBezTo>
                        <a:pt x="928001" y="-212"/>
                        <a:pt x="929864" y="-797"/>
                        <a:pt x="931650" y="-427"/>
                      </a:cubicBezTo>
                      <a:cubicBezTo>
                        <a:pt x="1001695" y="13431"/>
                        <a:pt x="1143570" y="77347"/>
                        <a:pt x="1225656" y="170104"/>
                      </a:cubicBezTo>
                      <a:cubicBezTo>
                        <a:pt x="1366192" y="328902"/>
                        <a:pt x="1400437" y="553125"/>
                        <a:pt x="1420885" y="687102"/>
                      </a:cubicBezTo>
                      <a:lnTo>
                        <a:pt x="1421594" y="691721"/>
                      </a:lnTo>
                      <a:cubicBezTo>
                        <a:pt x="1439825" y="811024"/>
                        <a:pt x="1466247" y="994411"/>
                        <a:pt x="1479428" y="1099286"/>
                      </a:cubicBezTo>
                      <a:cubicBezTo>
                        <a:pt x="1479690" y="1101304"/>
                        <a:pt x="1478258" y="1103136"/>
                        <a:pt x="1476241" y="1103397"/>
                      </a:cubicBezTo>
                      <a:cubicBezTo>
                        <a:pt x="1474239" y="1103644"/>
                        <a:pt x="1472407" y="1102227"/>
                        <a:pt x="1472145" y="1100210"/>
                      </a:cubicBezTo>
                      <a:cubicBezTo>
                        <a:pt x="1459011" y="995397"/>
                        <a:pt x="1432557" y="812086"/>
                        <a:pt x="1414341" y="692830"/>
                      </a:cubicBezTo>
                      <a:lnTo>
                        <a:pt x="1413633" y="688210"/>
                      </a:lnTo>
                      <a:cubicBezTo>
                        <a:pt x="1393292" y="555034"/>
                        <a:pt x="1359263" y="332151"/>
                        <a:pt x="1220159" y="174970"/>
                      </a:cubicBezTo>
                      <a:cubicBezTo>
                        <a:pt x="1140460" y="84923"/>
                        <a:pt x="1003650" y="22531"/>
                        <a:pt x="933513" y="7457"/>
                      </a:cubicBezTo>
                      <a:cubicBezTo>
                        <a:pt x="936192" y="28736"/>
                        <a:pt x="922534" y="82198"/>
                        <a:pt x="874508" y="97318"/>
                      </a:cubicBezTo>
                      <a:cubicBezTo>
                        <a:pt x="777302" y="127914"/>
                        <a:pt x="701298" y="99320"/>
                        <a:pt x="664651" y="79565"/>
                      </a:cubicBezTo>
                      <a:cubicBezTo>
                        <a:pt x="628004" y="59809"/>
                        <a:pt x="600766" y="33032"/>
                        <a:pt x="592189" y="8735"/>
                      </a:cubicBezTo>
                      <a:cubicBezTo>
                        <a:pt x="378159" y="58931"/>
                        <a:pt x="292393" y="123664"/>
                        <a:pt x="210877" y="295550"/>
                      </a:cubicBezTo>
                      <a:cubicBezTo>
                        <a:pt x="137676" y="449944"/>
                        <a:pt x="97580" y="565921"/>
                        <a:pt x="44981" y="738700"/>
                      </a:cubicBezTo>
                      <a:cubicBezTo>
                        <a:pt x="2621" y="877835"/>
                        <a:pt x="-27158" y="1058128"/>
                        <a:pt x="71480" y="1126895"/>
                      </a:cubicBezTo>
                      <a:cubicBezTo>
                        <a:pt x="130885" y="1168300"/>
                        <a:pt x="317707" y="1179709"/>
                        <a:pt x="459614" y="1176876"/>
                      </a:cubicBezTo>
                      <a:lnTo>
                        <a:pt x="942336" y="1181403"/>
                      </a:lnTo>
                      <a:lnTo>
                        <a:pt x="942336" y="937871"/>
                      </a:lnTo>
                      <a:lnTo>
                        <a:pt x="403997" y="894156"/>
                      </a:lnTo>
                      <a:lnTo>
                        <a:pt x="475181" y="662219"/>
                      </a:lnTo>
                      <a:cubicBezTo>
                        <a:pt x="475658" y="660248"/>
                        <a:pt x="477629" y="659016"/>
                        <a:pt x="479616" y="659493"/>
                      </a:cubicBezTo>
                      <a:cubicBezTo>
                        <a:pt x="481587" y="659955"/>
                        <a:pt x="482818" y="661942"/>
                        <a:pt x="482341" y="663928"/>
                      </a:cubicBezTo>
                      <a:cubicBezTo>
                        <a:pt x="482310" y="664082"/>
                        <a:pt x="482264" y="664220"/>
                        <a:pt x="482202" y="664375"/>
                      </a:cubicBezTo>
                      <a:lnTo>
                        <a:pt x="413697" y="887643"/>
                      </a:lnTo>
                      <a:lnTo>
                        <a:pt x="949681" y="931157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9" name="爱设计-8-117">
                  <a:extLst>
                    <a:ext uri="{FF2B5EF4-FFF2-40B4-BE49-F238E27FC236}">
                      <a16:creationId xmlns:a16="http://schemas.microsoft.com/office/drawing/2014/main" id="{3E4F6939-446E-F758-8D8F-8DD7C4F1A576}"/>
                    </a:ext>
                  </a:extLst>
                </p:cNvPr>
                <p:cNvSpPr/>
                <p:nvPr/>
              </p:nvSpPr>
              <p:spPr>
                <a:xfrm>
                  <a:off x="3146494" y="4862858"/>
                  <a:ext cx="155145" cy="179576"/>
                </a:xfrm>
                <a:custGeom>
                  <a:avLst/>
                  <a:gdLst>
                    <a:gd name="connsiteX0" fmla="*/ 124609 w 155145"/>
                    <a:gd name="connsiteY0" fmla="*/ 179040 h 179576"/>
                    <a:gd name="connsiteX1" fmla="*/ 100912 w 155145"/>
                    <a:gd name="connsiteY1" fmla="*/ 173697 h 179576"/>
                    <a:gd name="connsiteX2" fmla="*/ 98772 w 155145"/>
                    <a:gd name="connsiteY2" fmla="*/ 169432 h 179576"/>
                    <a:gd name="connsiteX3" fmla="*/ 103037 w 155145"/>
                    <a:gd name="connsiteY3" fmla="*/ 167291 h 179576"/>
                    <a:gd name="connsiteX4" fmla="*/ 103592 w 155145"/>
                    <a:gd name="connsiteY4" fmla="*/ 167538 h 179576"/>
                    <a:gd name="connsiteX5" fmla="*/ 138791 w 155145"/>
                    <a:gd name="connsiteY5" fmla="*/ 167846 h 179576"/>
                    <a:gd name="connsiteX6" fmla="*/ 123732 w 155145"/>
                    <a:gd name="connsiteY6" fmla="*/ 101250 h 179576"/>
                    <a:gd name="connsiteX7" fmla="*/ 121653 w 155145"/>
                    <a:gd name="connsiteY7" fmla="*/ 98171 h 179576"/>
                    <a:gd name="connsiteX8" fmla="*/ 73442 w 155145"/>
                    <a:gd name="connsiteY8" fmla="*/ 44694 h 179576"/>
                    <a:gd name="connsiteX9" fmla="*/ 62926 w 155145"/>
                    <a:gd name="connsiteY9" fmla="*/ 36703 h 179576"/>
                    <a:gd name="connsiteX10" fmla="*/ 626 w 155145"/>
                    <a:gd name="connsiteY10" fmla="*/ 6122 h 179576"/>
                    <a:gd name="connsiteX11" fmla="*/ -1838 w 155145"/>
                    <a:gd name="connsiteY11" fmla="*/ 2027 h 179576"/>
                    <a:gd name="connsiteX12" fmla="*/ 2243 w 155145"/>
                    <a:gd name="connsiteY12" fmla="*/ -437 h 179576"/>
                    <a:gd name="connsiteX13" fmla="*/ 67022 w 155145"/>
                    <a:gd name="connsiteY13" fmla="*/ 31329 h 179576"/>
                    <a:gd name="connsiteX14" fmla="*/ 77507 w 155145"/>
                    <a:gd name="connsiteY14" fmla="*/ 39289 h 179576"/>
                    <a:gd name="connsiteX15" fmla="*/ 127304 w 155145"/>
                    <a:gd name="connsiteY15" fmla="*/ 94460 h 179576"/>
                    <a:gd name="connsiteX16" fmla="*/ 129367 w 155145"/>
                    <a:gd name="connsiteY16" fmla="*/ 97540 h 179576"/>
                    <a:gd name="connsiteX17" fmla="*/ 143226 w 155145"/>
                    <a:gd name="connsiteY17" fmla="*/ 172896 h 179576"/>
                    <a:gd name="connsiteX18" fmla="*/ 124609 w 155145"/>
                    <a:gd name="connsiteY18" fmla="*/ 179040 h 179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55145" h="179576">
                      <a:moveTo>
                        <a:pt x="124609" y="179040"/>
                      </a:moveTo>
                      <a:cubicBezTo>
                        <a:pt x="116433" y="178840"/>
                        <a:pt x="108380" y="177023"/>
                        <a:pt x="100912" y="173697"/>
                      </a:cubicBezTo>
                      <a:cubicBezTo>
                        <a:pt x="99141" y="173112"/>
                        <a:pt x="98187" y="171203"/>
                        <a:pt x="98772" y="169432"/>
                      </a:cubicBezTo>
                      <a:cubicBezTo>
                        <a:pt x="99357" y="167661"/>
                        <a:pt x="101266" y="166707"/>
                        <a:pt x="103037" y="167291"/>
                      </a:cubicBezTo>
                      <a:cubicBezTo>
                        <a:pt x="103222" y="167353"/>
                        <a:pt x="103407" y="167446"/>
                        <a:pt x="103592" y="167538"/>
                      </a:cubicBezTo>
                      <a:cubicBezTo>
                        <a:pt x="117942" y="173697"/>
                        <a:pt x="132093" y="173836"/>
                        <a:pt x="138791" y="167846"/>
                      </a:cubicBezTo>
                      <a:cubicBezTo>
                        <a:pt x="148029" y="159593"/>
                        <a:pt x="154404" y="147675"/>
                        <a:pt x="123732" y="101250"/>
                      </a:cubicBezTo>
                      <a:lnTo>
                        <a:pt x="121653" y="98171"/>
                      </a:lnTo>
                      <a:cubicBezTo>
                        <a:pt x="110628" y="81418"/>
                        <a:pt x="99234" y="64095"/>
                        <a:pt x="73442" y="44694"/>
                      </a:cubicBezTo>
                      <a:cubicBezTo>
                        <a:pt x="69562" y="41768"/>
                        <a:pt x="66082" y="39120"/>
                        <a:pt x="62926" y="36703"/>
                      </a:cubicBezTo>
                      <a:cubicBezTo>
                        <a:pt x="39660" y="18964"/>
                        <a:pt x="33408" y="14191"/>
                        <a:pt x="626" y="6122"/>
                      </a:cubicBezTo>
                      <a:cubicBezTo>
                        <a:pt x="-1191" y="5676"/>
                        <a:pt x="-2299" y="3844"/>
                        <a:pt x="-1838" y="2027"/>
                      </a:cubicBezTo>
                      <a:cubicBezTo>
                        <a:pt x="-1391" y="225"/>
                        <a:pt x="426" y="-884"/>
                        <a:pt x="2243" y="-437"/>
                      </a:cubicBezTo>
                      <a:cubicBezTo>
                        <a:pt x="36395" y="7970"/>
                        <a:pt x="43494" y="13421"/>
                        <a:pt x="67022" y="31329"/>
                      </a:cubicBezTo>
                      <a:cubicBezTo>
                        <a:pt x="70178" y="33731"/>
                        <a:pt x="73642" y="36379"/>
                        <a:pt x="77507" y="39289"/>
                      </a:cubicBezTo>
                      <a:cubicBezTo>
                        <a:pt x="104238" y="59384"/>
                        <a:pt x="116002" y="77214"/>
                        <a:pt x="127304" y="94460"/>
                      </a:cubicBezTo>
                      <a:lnTo>
                        <a:pt x="129367" y="97540"/>
                      </a:lnTo>
                      <a:cubicBezTo>
                        <a:pt x="159732" y="143486"/>
                        <a:pt x="157207" y="160439"/>
                        <a:pt x="143226" y="172896"/>
                      </a:cubicBezTo>
                      <a:cubicBezTo>
                        <a:pt x="138313" y="177300"/>
                        <a:pt x="131662" y="179040"/>
                        <a:pt x="124609" y="17904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爱设计-8-118">
                  <a:extLst>
                    <a:ext uri="{FF2B5EF4-FFF2-40B4-BE49-F238E27FC236}">
                      <a16:creationId xmlns:a16="http://schemas.microsoft.com/office/drawing/2014/main" id="{76673D5E-E467-16A7-FD6B-418F8F649390}"/>
                    </a:ext>
                  </a:extLst>
                </p:cNvPr>
                <p:cNvSpPr/>
                <p:nvPr/>
              </p:nvSpPr>
              <p:spPr>
                <a:xfrm>
                  <a:off x="2948907" y="4496083"/>
                  <a:ext cx="250322" cy="317493"/>
                </a:xfrm>
                <a:custGeom>
                  <a:avLst/>
                  <a:gdLst>
                    <a:gd name="connsiteX0" fmla="*/ 245007 w 250322"/>
                    <a:gd name="connsiteY0" fmla="*/ 316957 h 317493"/>
                    <a:gd name="connsiteX1" fmla="*/ 242066 w 250322"/>
                    <a:gd name="connsiteY1" fmla="*/ 315263 h 317493"/>
                    <a:gd name="connsiteX2" fmla="*/ 68287 w 250322"/>
                    <a:gd name="connsiteY2" fmla="*/ 12049 h 317493"/>
                    <a:gd name="connsiteX3" fmla="*/ 42618 w 250322"/>
                    <a:gd name="connsiteY3" fmla="*/ 9986 h 317493"/>
                    <a:gd name="connsiteX4" fmla="*/ 17273 w 250322"/>
                    <a:gd name="connsiteY4" fmla="*/ 24552 h 317493"/>
                    <a:gd name="connsiteX5" fmla="*/ 6141 w 250322"/>
                    <a:gd name="connsiteY5" fmla="*/ 47772 h 317493"/>
                    <a:gd name="connsiteX6" fmla="*/ 152651 w 250322"/>
                    <a:gd name="connsiteY6" fmla="*/ 302406 h 317493"/>
                    <a:gd name="connsiteX7" fmla="*/ 151404 w 250322"/>
                    <a:gd name="connsiteY7" fmla="*/ 307025 h 317493"/>
                    <a:gd name="connsiteX8" fmla="*/ 146800 w 250322"/>
                    <a:gd name="connsiteY8" fmla="*/ 305778 h 317493"/>
                    <a:gd name="connsiteX9" fmla="*/ 289 w 250322"/>
                    <a:gd name="connsiteY9" fmla="*/ 51144 h 317493"/>
                    <a:gd name="connsiteX10" fmla="*/ 13901 w 250322"/>
                    <a:gd name="connsiteY10" fmla="*/ 18701 h 317493"/>
                    <a:gd name="connsiteX11" fmla="*/ 39246 w 250322"/>
                    <a:gd name="connsiteY11" fmla="*/ 4119 h 317493"/>
                    <a:gd name="connsiteX12" fmla="*/ 74137 w 250322"/>
                    <a:gd name="connsiteY12" fmla="*/ 8738 h 317493"/>
                    <a:gd name="connsiteX13" fmla="*/ 247933 w 250322"/>
                    <a:gd name="connsiteY13" fmla="*/ 311937 h 317493"/>
                    <a:gd name="connsiteX14" fmla="*/ 246686 w 250322"/>
                    <a:gd name="connsiteY14" fmla="*/ 316556 h 317493"/>
                    <a:gd name="connsiteX15" fmla="*/ 245007 w 250322"/>
                    <a:gd name="connsiteY15" fmla="*/ 316957 h 317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50322" h="317493">
                      <a:moveTo>
                        <a:pt x="245007" y="316957"/>
                      </a:moveTo>
                      <a:cubicBezTo>
                        <a:pt x="243791" y="316957"/>
                        <a:pt x="242667" y="316310"/>
                        <a:pt x="242066" y="315263"/>
                      </a:cubicBezTo>
                      <a:lnTo>
                        <a:pt x="68287" y="12049"/>
                      </a:lnTo>
                      <a:cubicBezTo>
                        <a:pt x="64283" y="5089"/>
                        <a:pt x="52765" y="4150"/>
                        <a:pt x="42618" y="9986"/>
                      </a:cubicBezTo>
                      <a:lnTo>
                        <a:pt x="17273" y="24552"/>
                      </a:lnTo>
                      <a:cubicBezTo>
                        <a:pt x="7126" y="30388"/>
                        <a:pt x="2137" y="40812"/>
                        <a:pt x="6141" y="47772"/>
                      </a:cubicBezTo>
                      <a:lnTo>
                        <a:pt x="152651" y="302406"/>
                      </a:lnTo>
                      <a:cubicBezTo>
                        <a:pt x="153575" y="304023"/>
                        <a:pt x="153021" y="306086"/>
                        <a:pt x="151404" y="307025"/>
                      </a:cubicBezTo>
                      <a:cubicBezTo>
                        <a:pt x="149803" y="307949"/>
                        <a:pt x="147724" y="307395"/>
                        <a:pt x="146800" y="305778"/>
                      </a:cubicBezTo>
                      <a:lnTo>
                        <a:pt x="289" y="51144"/>
                      </a:lnTo>
                      <a:cubicBezTo>
                        <a:pt x="-5577" y="40935"/>
                        <a:pt x="521" y="26384"/>
                        <a:pt x="13901" y="18701"/>
                      </a:cubicBezTo>
                      <a:lnTo>
                        <a:pt x="39246" y="4119"/>
                      </a:lnTo>
                      <a:cubicBezTo>
                        <a:pt x="52627" y="-3580"/>
                        <a:pt x="68287" y="-1517"/>
                        <a:pt x="74137" y="8738"/>
                      </a:cubicBezTo>
                      <a:lnTo>
                        <a:pt x="247933" y="311937"/>
                      </a:lnTo>
                      <a:cubicBezTo>
                        <a:pt x="248857" y="313554"/>
                        <a:pt x="248303" y="315617"/>
                        <a:pt x="246686" y="316556"/>
                      </a:cubicBezTo>
                      <a:cubicBezTo>
                        <a:pt x="246177" y="316834"/>
                        <a:pt x="245593" y="316972"/>
                        <a:pt x="245007" y="31695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1" name="爱设计-8-119">
                  <a:extLst>
                    <a:ext uri="{FF2B5EF4-FFF2-40B4-BE49-F238E27FC236}">
                      <a16:creationId xmlns:a16="http://schemas.microsoft.com/office/drawing/2014/main" id="{306A7194-112A-624C-F136-D3AC665F804A}"/>
                    </a:ext>
                  </a:extLst>
                </p:cNvPr>
                <p:cNvSpPr/>
                <p:nvPr/>
              </p:nvSpPr>
              <p:spPr>
                <a:xfrm>
                  <a:off x="3010035" y="4543522"/>
                  <a:ext cx="38608" cy="25305"/>
                </a:xfrm>
                <a:custGeom>
                  <a:avLst/>
                  <a:gdLst>
                    <a:gd name="connsiteX0" fmla="*/ 1753 w 38608"/>
                    <a:gd name="connsiteY0" fmla="*/ 24769 h 25305"/>
                    <a:gd name="connsiteX1" fmla="*/ -1943 w 38608"/>
                    <a:gd name="connsiteY1" fmla="*/ 21135 h 25305"/>
                    <a:gd name="connsiteX2" fmla="*/ -79 w 38608"/>
                    <a:gd name="connsiteY2" fmla="*/ 17917 h 25305"/>
                    <a:gd name="connsiteX3" fmla="*/ 31009 w 38608"/>
                    <a:gd name="connsiteY3" fmla="*/ 40 h 25305"/>
                    <a:gd name="connsiteX4" fmla="*/ 36090 w 38608"/>
                    <a:gd name="connsiteY4" fmla="*/ 1179 h 25305"/>
                    <a:gd name="connsiteX5" fmla="*/ 34951 w 38608"/>
                    <a:gd name="connsiteY5" fmla="*/ 6245 h 25305"/>
                    <a:gd name="connsiteX6" fmla="*/ 34674 w 38608"/>
                    <a:gd name="connsiteY6" fmla="*/ 6415 h 25305"/>
                    <a:gd name="connsiteX7" fmla="*/ 3585 w 38608"/>
                    <a:gd name="connsiteY7" fmla="*/ 24276 h 25305"/>
                    <a:gd name="connsiteX8" fmla="*/ 1753 w 38608"/>
                    <a:gd name="connsiteY8" fmla="*/ 24769 h 253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8608" h="25305">
                      <a:moveTo>
                        <a:pt x="1753" y="24769"/>
                      </a:moveTo>
                      <a:cubicBezTo>
                        <a:pt x="-264" y="24784"/>
                        <a:pt x="-1927" y="23152"/>
                        <a:pt x="-1943" y="21135"/>
                      </a:cubicBezTo>
                      <a:cubicBezTo>
                        <a:pt x="-1943" y="19796"/>
                        <a:pt x="-1234" y="18579"/>
                        <a:pt x="-79" y="17917"/>
                      </a:cubicBezTo>
                      <a:lnTo>
                        <a:pt x="31009" y="40"/>
                      </a:lnTo>
                      <a:cubicBezTo>
                        <a:pt x="32718" y="-1053"/>
                        <a:pt x="34997" y="-545"/>
                        <a:pt x="36090" y="1179"/>
                      </a:cubicBezTo>
                      <a:cubicBezTo>
                        <a:pt x="37184" y="2889"/>
                        <a:pt x="36675" y="5168"/>
                        <a:pt x="34951" y="6245"/>
                      </a:cubicBezTo>
                      <a:cubicBezTo>
                        <a:pt x="34859" y="6307"/>
                        <a:pt x="34766" y="6369"/>
                        <a:pt x="34674" y="6415"/>
                      </a:cubicBezTo>
                      <a:lnTo>
                        <a:pt x="3585" y="24276"/>
                      </a:lnTo>
                      <a:cubicBezTo>
                        <a:pt x="3031" y="24600"/>
                        <a:pt x="2400" y="24769"/>
                        <a:pt x="1753" y="24769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爱设计-8-120">
                  <a:extLst>
                    <a:ext uri="{FF2B5EF4-FFF2-40B4-BE49-F238E27FC236}">
                      <a16:creationId xmlns:a16="http://schemas.microsoft.com/office/drawing/2014/main" id="{986BCE38-D30F-CD8B-6EFC-1BA16B7C40F6}"/>
                    </a:ext>
                  </a:extLst>
                </p:cNvPr>
                <p:cNvSpPr/>
                <p:nvPr/>
              </p:nvSpPr>
              <p:spPr>
                <a:xfrm>
                  <a:off x="2445046" y="3146108"/>
                  <a:ext cx="409554" cy="319849"/>
                </a:xfrm>
                <a:custGeom>
                  <a:avLst/>
                  <a:gdLst>
                    <a:gd name="connsiteX0" fmla="*/ 24292 w 409554"/>
                    <a:gd name="connsiteY0" fmla="*/ 319283 h 319849"/>
                    <a:gd name="connsiteX1" fmla="*/ 20874 w 409554"/>
                    <a:gd name="connsiteY1" fmla="*/ 317035 h 319849"/>
                    <a:gd name="connsiteX2" fmla="*/ 13729 w 409554"/>
                    <a:gd name="connsiteY2" fmla="*/ 88685 h 319849"/>
                    <a:gd name="connsiteX3" fmla="*/ 14530 w 409554"/>
                    <a:gd name="connsiteY3" fmla="*/ 85606 h 319849"/>
                    <a:gd name="connsiteX4" fmla="*/ 17717 w 409554"/>
                    <a:gd name="connsiteY4" fmla="*/ 85929 h 319849"/>
                    <a:gd name="connsiteX5" fmla="*/ 242140 w 409554"/>
                    <a:gd name="connsiteY5" fmla="*/ 61477 h 319849"/>
                    <a:gd name="connsiteX6" fmla="*/ 401708 w 409554"/>
                    <a:gd name="connsiteY6" fmla="*/ 163 h 319849"/>
                    <a:gd name="connsiteX7" fmla="*/ 406913 w 409554"/>
                    <a:gd name="connsiteY7" fmla="*/ 1025 h 319849"/>
                    <a:gd name="connsiteX8" fmla="*/ 406050 w 409554"/>
                    <a:gd name="connsiteY8" fmla="*/ 6230 h 319849"/>
                    <a:gd name="connsiteX9" fmla="*/ 244004 w 409554"/>
                    <a:gd name="connsiteY9" fmla="*/ 68699 h 319849"/>
                    <a:gd name="connsiteX10" fmla="*/ 20150 w 409554"/>
                    <a:gd name="connsiteY10" fmla="*/ 93659 h 319849"/>
                    <a:gd name="connsiteX11" fmla="*/ 27710 w 409554"/>
                    <a:gd name="connsiteY11" fmla="*/ 314125 h 319849"/>
                    <a:gd name="connsiteX12" fmla="*/ 25785 w 409554"/>
                    <a:gd name="connsiteY12" fmla="*/ 319006 h 319849"/>
                    <a:gd name="connsiteX13" fmla="*/ 24292 w 409554"/>
                    <a:gd name="connsiteY13" fmla="*/ 319314 h 3198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9554" h="319849">
                      <a:moveTo>
                        <a:pt x="24292" y="319283"/>
                      </a:moveTo>
                      <a:cubicBezTo>
                        <a:pt x="22798" y="319283"/>
                        <a:pt x="21459" y="318405"/>
                        <a:pt x="20874" y="317035"/>
                      </a:cubicBezTo>
                      <a:cubicBezTo>
                        <a:pt x="-6966" y="252533"/>
                        <a:pt x="-9306" y="177838"/>
                        <a:pt x="13729" y="88685"/>
                      </a:cubicBezTo>
                      <a:lnTo>
                        <a:pt x="14530" y="85606"/>
                      </a:lnTo>
                      <a:lnTo>
                        <a:pt x="17717" y="85929"/>
                      </a:lnTo>
                      <a:cubicBezTo>
                        <a:pt x="77291" y="92088"/>
                        <a:pt x="156990" y="83465"/>
                        <a:pt x="242140" y="61477"/>
                      </a:cubicBezTo>
                      <a:cubicBezTo>
                        <a:pt x="311230" y="43646"/>
                        <a:pt x="375363" y="19010"/>
                        <a:pt x="401708" y="163"/>
                      </a:cubicBezTo>
                      <a:cubicBezTo>
                        <a:pt x="403387" y="-1038"/>
                        <a:pt x="405712" y="-653"/>
                        <a:pt x="406913" y="1025"/>
                      </a:cubicBezTo>
                      <a:cubicBezTo>
                        <a:pt x="408114" y="2704"/>
                        <a:pt x="407729" y="5029"/>
                        <a:pt x="406050" y="6230"/>
                      </a:cubicBezTo>
                      <a:cubicBezTo>
                        <a:pt x="379012" y="25554"/>
                        <a:pt x="313894" y="50652"/>
                        <a:pt x="244004" y="68699"/>
                      </a:cubicBezTo>
                      <a:cubicBezTo>
                        <a:pt x="194854" y="81386"/>
                        <a:pt x="100988" y="101311"/>
                        <a:pt x="20150" y="93659"/>
                      </a:cubicBezTo>
                      <a:cubicBezTo>
                        <a:pt x="-1607" y="179794"/>
                        <a:pt x="872" y="251933"/>
                        <a:pt x="27710" y="314125"/>
                      </a:cubicBezTo>
                      <a:cubicBezTo>
                        <a:pt x="28526" y="316003"/>
                        <a:pt x="27664" y="318190"/>
                        <a:pt x="25785" y="319006"/>
                      </a:cubicBezTo>
                      <a:cubicBezTo>
                        <a:pt x="25308" y="319206"/>
                        <a:pt x="24800" y="319314"/>
                        <a:pt x="24292" y="319314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图形 213">
                <a:extLst>
                  <a:ext uri="{FF2B5EF4-FFF2-40B4-BE49-F238E27FC236}">
                    <a16:creationId xmlns:a16="http://schemas.microsoft.com/office/drawing/2014/main" id="{AB3105D5-8870-75D4-8FB5-E919987EE7C0}"/>
                  </a:ext>
                </a:extLst>
              </p:cNvPr>
              <p:cNvGrpSpPr/>
              <p:nvPr/>
            </p:nvGrpSpPr>
            <p:grpSpPr>
              <a:xfrm>
                <a:off x="1193630" y="4508453"/>
                <a:ext cx="940838" cy="555861"/>
                <a:chOff x="1193630" y="4508453"/>
                <a:chExt cx="940838" cy="555861"/>
              </a:xfrm>
            </p:grpSpPr>
            <p:sp>
              <p:nvSpPr>
                <p:cNvPr id="55" name="爱设计-8-121">
                  <a:extLst>
                    <a:ext uri="{FF2B5EF4-FFF2-40B4-BE49-F238E27FC236}">
                      <a16:creationId xmlns:a16="http://schemas.microsoft.com/office/drawing/2014/main" id="{81A38DDA-79E9-8E3A-306A-FB49B2D835B6}"/>
                    </a:ext>
                  </a:extLst>
                </p:cNvPr>
                <p:cNvSpPr/>
                <p:nvPr/>
              </p:nvSpPr>
              <p:spPr>
                <a:xfrm>
                  <a:off x="1255945" y="4894276"/>
                  <a:ext cx="849020" cy="122289"/>
                </a:xfrm>
                <a:custGeom>
                  <a:avLst/>
                  <a:gdLst>
                    <a:gd name="connsiteX0" fmla="*/ 839503 w 849020"/>
                    <a:gd name="connsiteY0" fmla="*/ -536 h 122289"/>
                    <a:gd name="connsiteX1" fmla="*/ 847078 w 849020"/>
                    <a:gd name="connsiteY1" fmla="*/ 121754 h 122289"/>
                    <a:gd name="connsiteX2" fmla="*/ 36952 w 849020"/>
                    <a:gd name="connsiteY2" fmla="*/ 110975 h 122289"/>
                    <a:gd name="connsiteX3" fmla="*/ 6403 w 849020"/>
                    <a:gd name="connsiteY3" fmla="*/ 41100 h 122289"/>
                    <a:gd name="connsiteX4" fmla="*/ 99745 w 849020"/>
                    <a:gd name="connsiteY4" fmla="*/ 2236 h 122289"/>
                    <a:gd name="connsiteX5" fmla="*/ 839503 w 849020"/>
                    <a:gd name="connsiteY5" fmla="*/ -536 h 1222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49020" h="122289">
                      <a:moveTo>
                        <a:pt x="839503" y="-536"/>
                      </a:moveTo>
                      <a:cubicBezTo>
                        <a:pt x="823304" y="39283"/>
                        <a:pt x="822673" y="77084"/>
                        <a:pt x="847078" y="121754"/>
                      </a:cubicBezTo>
                      <a:cubicBezTo>
                        <a:pt x="793325" y="120968"/>
                        <a:pt x="76370" y="115979"/>
                        <a:pt x="36952" y="110975"/>
                      </a:cubicBezTo>
                      <a:cubicBezTo>
                        <a:pt x="-2466" y="105971"/>
                        <a:pt x="-10473" y="73543"/>
                        <a:pt x="6403" y="41100"/>
                      </a:cubicBezTo>
                      <a:cubicBezTo>
                        <a:pt x="23279" y="8656"/>
                        <a:pt x="61512" y="-1922"/>
                        <a:pt x="99745" y="2236"/>
                      </a:cubicBezTo>
                      <a:cubicBezTo>
                        <a:pt x="137977" y="6393"/>
                        <a:pt x="839503" y="-536"/>
                        <a:pt x="839503" y="-5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爱设计-8-122">
                  <a:extLst>
                    <a:ext uri="{FF2B5EF4-FFF2-40B4-BE49-F238E27FC236}">
                      <a16:creationId xmlns:a16="http://schemas.microsoft.com/office/drawing/2014/main" id="{66DA6BF9-158C-614E-15CD-21F9ECA14872}"/>
                    </a:ext>
                  </a:extLst>
                </p:cNvPr>
                <p:cNvSpPr/>
                <p:nvPr/>
              </p:nvSpPr>
              <p:spPr>
                <a:xfrm>
                  <a:off x="1212076" y="4854750"/>
                  <a:ext cx="918742" cy="201819"/>
                </a:xfrm>
                <a:custGeom>
                  <a:avLst/>
                  <a:gdLst>
                    <a:gd name="connsiteX0" fmla="*/ 916769 w 918742"/>
                    <a:gd name="connsiteY0" fmla="*/ 45812 h 201819"/>
                    <a:gd name="connsiteX1" fmla="*/ 103101 w 918742"/>
                    <a:gd name="connsiteY1" fmla="*/ 45997 h 201819"/>
                    <a:gd name="connsiteX2" fmla="*/ 46360 w 918742"/>
                    <a:gd name="connsiteY2" fmla="*/ 100489 h 201819"/>
                    <a:gd name="connsiteX3" fmla="*/ 103132 w 918742"/>
                    <a:gd name="connsiteY3" fmla="*/ 154936 h 201819"/>
                    <a:gd name="connsiteX4" fmla="*/ 916800 w 918742"/>
                    <a:gd name="connsiteY4" fmla="*/ 154736 h 201819"/>
                    <a:gd name="connsiteX5" fmla="*/ 916800 w 918742"/>
                    <a:gd name="connsiteY5" fmla="*/ 201099 h 201819"/>
                    <a:gd name="connsiteX6" fmla="*/ 103117 w 918742"/>
                    <a:gd name="connsiteY6" fmla="*/ 201284 h 201819"/>
                    <a:gd name="connsiteX7" fmla="*/ -1943 w 918742"/>
                    <a:gd name="connsiteY7" fmla="*/ 100505 h 201819"/>
                    <a:gd name="connsiteX8" fmla="*/ -1943 w 918742"/>
                    <a:gd name="connsiteY8" fmla="*/ 100505 h 201819"/>
                    <a:gd name="connsiteX9" fmla="*/ 103071 w 918742"/>
                    <a:gd name="connsiteY9" fmla="*/ -351 h 201819"/>
                    <a:gd name="connsiteX10" fmla="*/ 916738 w 918742"/>
                    <a:gd name="connsiteY10" fmla="*/ -536 h 201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18742" h="201819">
                      <a:moveTo>
                        <a:pt x="916769" y="45812"/>
                      </a:moveTo>
                      <a:lnTo>
                        <a:pt x="103101" y="45997"/>
                      </a:lnTo>
                      <a:cubicBezTo>
                        <a:pt x="71798" y="45997"/>
                        <a:pt x="46345" y="70448"/>
                        <a:pt x="46360" y="100489"/>
                      </a:cubicBezTo>
                      <a:cubicBezTo>
                        <a:pt x="46376" y="130531"/>
                        <a:pt x="71828" y="154936"/>
                        <a:pt x="103132" y="154936"/>
                      </a:cubicBezTo>
                      <a:lnTo>
                        <a:pt x="916800" y="154736"/>
                      </a:lnTo>
                      <a:lnTo>
                        <a:pt x="916800" y="201099"/>
                      </a:lnTo>
                      <a:lnTo>
                        <a:pt x="103117" y="201284"/>
                      </a:lnTo>
                      <a:cubicBezTo>
                        <a:pt x="45113" y="201284"/>
                        <a:pt x="-1927" y="156183"/>
                        <a:pt x="-1943" y="100505"/>
                      </a:cubicBezTo>
                      <a:lnTo>
                        <a:pt x="-1943" y="100505"/>
                      </a:lnTo>
                      <a:cubicBezTo>
                        <a:pt x="-1943" y="44826"/>
                        <a:pt x="45052" y="-336"/>
                        <a:pt x="103071" y="-351"/>
                      </a:cubicBezTo>
                      <a:lnTo>
                        <a:pt x="916738" y="-536"/>
                      </a:lnTo>
                      <a:close/>
                    </a:path>
                  </a:pathLst>
                </a:custGeom>
                <a:solidFill>
                  <a:srgbClr val="A9EAAB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爱设计-8-123">
                  <a:extLst>
                    <a:ext uri="{FF2B5EF4-FFF2-40B4-BE49-F238E27FC236}">
                      <a16:creationId xmlns:a16="http://schemas.microsoft.com/office/drawing/2014/main" id="{A3416573-66AA-7B3F-3B79-B887053FAA44}"/>
                    </a:ext>
                  </a:extLst>
                </p:cNvPr>
                <p:cNvSpPr/>
                <p:nvPr/>
              </p:nvSpPr>
              <p:spPr>
                <a:xfrm>
                  <a:off x="1209697" y="4846882"/>
                  <a:ext cx="924771" cy="217432"/>
                </a:xfrm>
                <a:custGeom>
                  <a:avLst/>
                  <a:gdLst>
                    <a:gd name="connsiteX0" fmla="*/ 922829 w 924771"/>
                    <a:gd name="connsiteY0" fmla="*/ 216897 h 217432"/>
                    <a:gd name="connsiteX1" fmla="*/ 105481 w 924771"/>
                    <a:gd name="connsiteY1" fmla="*/ 216897 h 217432"/>
                    <a:gd name="connsiteX2" fmla="*/ -1934 w 924771"/>
                    <a:gd name="connsiteY2" fmla="*/ 106879 h 217432"/>
                    <a:gd name="connsiteX3" fmla="*/ 105481 w 924771"/>
                    <a:gd name="connsiteY3" fmla="*/ -536 h 217432"/>
                    <a:gd name="connsiteX4" fmla="*/ 922829 w 924771"/>
                    <a:gd name="connsiteY4" fmla="*/ -536 h 217432"/>
                    <a:gd name="connsiteX5" fmla="*/ 922829 w 924771"/>
                    <a:gd name="connsiteY5" fmla="*/ 55096 h 217432"/>
                    <a:gd name="connsiteX6" fmla="*/ 105496 w 924771"/>
                    <a:gd name="connsiteY6" fmla="*/ 55096 h 217432"/>
                    <a:gd name="connsiteX7" fmla="*/ 52420 w 924771"/>
                    <a:gd name="connsiteY7" fmla="*/ 108173 h 217432"/>
                    <a:gd name="connsiteX8" fmla="*/ 105496 w 924771"/>
                    <a:gd name="connsiteY8" fmla="*/ 161249 h 217432"/>
                    <a:gd name="connsiteX9" fmla="*/ 922829 w 924771"/>
                    <a:gd name="connsiteY9" fmla="*/ 161249 h 217432"/>
                    <a:gd name="connsiteX10" fmla="*/ 105481 w 924771"/>
                    <a:gd name="connsiteY10" fmla="*/ 6809 h 217432"/>
                    <a:gd name="connsiteX11" fmla="*/ 5364 w 924771"/>
                    <a:gd name="connsiteY11" fmla="*/ 109435 h 217432"/>
                    <a:gd name="connsiteX12" fmla="*/ 105481 w 924771"/>
                    <a:gd name="connsiteY12" fmla="*/ 209552 h 217432"/>
                    <a:gd name="connsiteX13" fmla="*/ 915407 w 924771"/>
                    <a:gd name="connsiteY13" fmla="*/ 209552 h 217432"/>
                    <a:gd name="connsiteX14" fmla="*/ 915407 w 924771"/>
                    <a:gd name="connsiteY14" fmla="*/ 168594 h 217432"/>
                    <a:gd name="connsiteX15" fmla="*/ 105481 w 924771"/>
                    <a:gd name="connsiteY15" fmla="*/ 168594 h 217432"/>
                    <a:gd name="connsiteX16" fmla="*/ 45060 w 924771"/>
                    <a:gd name="connsiteY16" fmla="*/ 108173 h 217432"/>
                    <a:gd name="connsiteX17" fmla="*/ 105481 w 924771"/>
                    <a:gd name="connsiteY17" fmla="*/ 47751 h 217432"/>
                    <a:gd name="connsiteX18" fmla="*/ 915407 w 924771"/>
                    <a:gd name="connsiteY18" fmla="*/ 47751 h 217432"/>
                    <a:gd name="connsiteX19" fmla="*/ 915407 w 924771"/>
                    <a:gd name="connsiteY19" fmla="*/ 6809 h 2174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924771" h="217432">
                      <a:moveTo>
                        <a:pt x="922829" y="216897"/>
                      </a:moveTo>
                      <a:lnTo>
                        <a:pt x="105481" y="216897"/>
                      </a:lnTo>
                      <a:cubicBezTo>
                        <a:pt x="45445" y="216189"/>
                        <a:pt x="-2658" y="166931"/>
                        <a:pt x="-1934" y="106879"/>
                      </a:cubicBezTo>
                      <a:cubicBezTo>
                        <a:pt x="-1242" y="47859"/>
                        <a:pt x="46445" y="172"/>
                        <a:pt x="105481" y="-536"/>
                      </a:cubicBezTo>
                      <a:lnTo>
                        <a:pt x="922829" y="-536"/>
                      </a:lnTo>
                      <a:lnTo>
                        <a:pt x="922829" y="55096"/>
                      </a:lnTo>
                      <a:lnTo>
                        <a:pt x="105496" y="55096"/>
                      </a:lnTo>
                      <a:cubicBezTo>
                        <a:pt x="76179" y="55096"/>
                        <a:pt x="52420" y="78855"/>
                        <a:pt x="52420" y="108173"/>
                      </a:cubicBezTo>
                      <a:cubicBezTo>
                        <a:pt x="52420" y="137490"/>
                        <a:pt x="76179" y="161249"/>
                        <a:pt x="105496" y="161249"/>
                      </a:cubicBezTo>
                      <a:lnTo>
                        <a:pt x="922829" y="161249"/>
                      </a:lnTo>
                      <a:close/>
                      <a:moveTo>
                        <a:pt x="105481" y="6809"/>
                      </a:moveTo>
                      <a:cubicBezTo>
                        <a:pt x="49494" y="7502"/>
                        <a:pt x="4671" y="53449"/>
                        <a:pt x="5364" y="109435"/>
                      </a:cubicBezTo>
                      <a:cubicBezTo>
                        <a:pt x="6042" y="164436"/>
                        <a:pt x="50464" y="208875"/>
                        <a:pt x="105481" y="209552"/>
                      </a:cubicBezTo>
                      <a:lnTo>
                        <a:pt x="915407" y="209552"/>
                      </a:lnTo>
                      <a:lnTo>
                        <a:pt x="915407" y="168594"/>
                      </a:lnTo>
                      <a:lnTo>
                        <a:pt x="105481" y="168594"/>
                      </a:lnTo>
                      <a:cubicBezTo>
                        <a:pt x="72114" y="168594"/>
                        <a:pt x="45060" y="141540"/>
                        <a:pt x="45060" y="108173"/>
                      </a:cubicBezTo>
                      <a:cubicBezTo>
                        <a:pt x="45060" y="74806"/>
                        <a:pt x="72114" y="47751"/>
                        <a:pt x="105481" y="47751"/>
                      </a:cubicBezTo>
                      <a:lnTo>
                        <a:pt x="915407" y="47751"/>
                      </a:lnTo>
                      <a:lnTo>
                        <a:pt x="915407" y="6809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爱设计-8-124">
                  <a:extLst>
                    <a:ext uri="{FF2B5EF4-FFF2-40B4-BE49-F238E27FC236}">
                      <a16:creationId xmlns:a16="http://schemas.microsoft.com/office/drawing/2014/main" id="{7CB903D4-598E-D830-17C3-099C3F5EC1D4}"/>
                    </a:ext>
                  </a:extLst>
                </p:cNvPr>
                <p:cNvSpPr/>
                <p:nvPr/>
              </p:nvSpPr>
              <p:spPr>
                <a:xfrm>
                  <a:off x="2081104" y="4898129"/>
                  <a:ext cx="27507" cy="114587"/>
                </a:xfrm>
                <a:custGeom>
                  <a:avLst/>
                  <a:gdLst>
                    <a:gd name="connsiteX0" fmla="*/ 13620 w 27507"/>
                    <a:gd name="connsiteY0" fmla="*/ 114051 h 114587"/>
                    <a:gd name="connsiteX1" fmla="*/ 10448 w 27507"/>
                    <a:gd name="connsiteY1" fmla="*/ 112234 h 114587"/>
                    <a:gd name="connsiteX2" fmla="*/ 19348 w 27507"/>
                    <a:gd name="connsiteY2" fmla="*/ 492 h 114587"/>
                    <a:gd name="connsiteX3" fmla="*/ 24537 w 27507"/>
                    <a:gd name="connsiteY3" fmla="*/ 585 h 114587"/>
                    <a:gd name="connsiteX4" fmla="*/ 24444 w 27507"/>
                    <a:gd name="connsiteY4" fmla="*/ 5774 h 114587"/>
                    <a:gd name="connsiteX5" fmla="*/ 16745 w 27507"/>
                    <a:gd name="connsiteY5" fmla="*/ 108508 h 114587"/>
                    <a:gd name="connsiteX6" fmla="*/ 15436 w 27507"/>
                    <a:gd name="connsiteY6" fmla="*/ 113543 h 114587"/>
                    <a:gd name="connsiteX7" fmla="*/ 13573 w 27507"/>
                    <a:gd name="connsiteY7" fmla="*/ 114051 h 1145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7507" h="114587">
                      <a:moveTo>
                        <a:pt x="13620" y="114051"/>
                      </a:moveTo>
                      <a:cubicBezTo>
                        <a:pt x="12311" y="114051"/>
                        <a:pt x="11110" y="113358"/>
                        <a:pt x="10448" y="112234"/>
                      </a:cubicBezTo>
                      <a:cubicBezTo>
                        <a:pt x="-5304" y="85427"/>
                        <a:pt x="-9693" y="28578"/>
                        <a:pt x="19348" y="492"/>
                      </a:cubicBezTo>
                      <a:cubicBezTo>
                        <a:pt x="20810" y="-909"/>
                        <a:pt x="23135" y="-878"/>
                        <a:pt x="24537" y="585"/>
                      </a:cubicBezTo>
                      <a:cubicBezTo>
                        <a:pt x="25938" y="2047"/>
                        <a:pt x="25907" y="4372"/>
                        <a:pt x="24444" y="5774"/>
                      </a:cubicBezTo>
                      <a:cubicBezTo>
                        <a:pt x="-2040" y="31411"/>
                        <a:pt x="2210" y="83748"/>
                        <a:pt x="16745" y="108508"/>
                      </a:cubicBezTo>
                      <a:cubicBezTo>
                        <a:pt x="17777" y="110263"/>
                        <a:pt x="17192" y="112511"/>
                        <a:pt x="15436" y="113543"/>
                      </a:cubicBezTo>
                      <a:cubicBezTo>
                        <a:pt x="14867" y="113882"/>
                        <a:pt x="14235" y="114051"/>
                        <a:pt x="13573" y="114051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爱设计-8-125">
                  <a:extLst>
                    <a:ext uri="{FF2B5EF4-FFF2-40B4-BE49-F238E27FC236}">
                      <a16:creationId xmlns:a16="http://schemas.microsoft.com/office/drawing/2014/main" id="{E16331B8-FB51-60B1-CC39-4C08DE1AD00F}"/>
                    </a:ext>
                  </a:extLst>
                </p:cNvPr>
                <p:cNvSpPr/>
                <p:nvPr/>
              </p:nvSpPr>
              <p:spPr>
                <a:xfrm>
                  <a:off x="1368965" y="4549827"/>
                  <a:ext cx="711506" cy="105628"/>
                </a:xfrm>
                <a:custGeom>
                  <a:avLst/>
                  <a:gdLst>
                    <a:gd name="connsiteX0" fmla="*/ 5618 w 711506"/>
                    <a:gd name="connsiteY0" fmla="*/ -536 h 105628"/>
                    <a:gd name="connsiteX1" fmla="*/ -1943 w 711506"/>
                    <a:gd name="connsiteY1" fmla="*/ 105093 h 105628"/>
                    <a:gd name="connsiteX2" fmla="*/ 670666 w 711506"/>
                    <a:gd name="connsiteY2" fmla="*/ 95854 h 105628"/>
                    <a:gd name="connsiteX3" fmla="*/ 701215 w 711506"/>
                    <a:gd name="connsiteY3" fmla="*/ 35510 h 105628"/>
                    <a:gd name="connsiteX4" fmla="*/ 607874 w 711506"/>
                    <a:gd name="connsiteY4" fmla="*/ 1943 h 105628"/>
                    <a:gd name="connsiteX5" fmla="*/ 5618 w 711506"/>
                    <a:gd name="connsiteY5" fmla="*/ -536 h 105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11506" h="105628">
                      <a:moveTo>
                        <a:pt x="5618" y="-536"/>
                      </a:moveTo>
                      <a:cubicBezTo>
                        <a:pt x="21817" y="33863"/>
                        <a:pt x="22448" y="66506"/>
                        <a:pt x="-1943" y="105093"/>
                      </a:cubicBezTo>
                      <a:cubicBezTo>
                        <a:pt x="51812" y="104416"/>
                        <a:pt x="631232" y="100104"/>
                        <a:pt x="670666" y="95854"/>
                      </a:cubicBezTo>
                      <a:cubicBezTo>
                        <a:pt x="710100" y="91604"/>
                        <a:pt x="718091" y="63519"/>
                        <a:pt x="701215" y="35510"/>
                      </a:cubicBezTo>
                      <a:cubicBezTo>
                        <a:pt x="684339" y="7502"/>
                        <a:pt x="646106" y="-1660"/>
                        <a:pt x="607874" y="1943"/>
                      </a:cubicBezTo>
                      <a:cubicBezTo>
                        <a:pt x="569641" y="5546"/>
                        <a:pt x="5618" y="-536"/>
                        <a:pt x="5618" y="-53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爱设计-8-126">
                  <a:extLst>
                    <a:ext uri="{FF2B5EF4-FFF2-40B4-BE49-F238E27FC236}">
                      <a16:creationId xmlns:a16="http://schemas.microsoft.com/office/drawing/2014/main" id="{0ED024ED-90DA-155C-CC54-655442664C90}"/>
                    </a:ext>
                  </a:extLst>
                </p:cNvPr>
                <p:cNvSpPr/>
                <p:nvPr/>
              </p:nvSpPr>
              <p:spPr>
                <a:xfrm>
                  <a:off x="1343096" y="4515643"/>
                  <a:ext cx="781224" cy="174334"/>
                </a:xfrm>
                <a:custGeom>
                  <a:avLst/>
                  <a:gdLst>
                    <a:gd name="connsiteX0" fmla="*/ -1912 w 781224"/>
                    <a:gd name="connsiteY0" fmla="*/ 39514 h 174334"/>
                    <a:gd name="connsiteX1" fmla="*/ 674238 w 781224"/>
                    <a:gd name="connsiteY1" fmla="*/ 39683 h 174334"/>
                    <a:gd name="connsiteX2" fmla="*/ 730980 w 781224"/>
                    <a:gd name="connsiteY2" fmla="*/ 86755 h 174334"/>
                    <a:gd name="connsiteX3" fmla="*/ 674208 w 781224"/>
                    <a:gd name="connsiteY3" fmla="*/ 133764 h 174334"/>
                    <a:gd name="connsiteX4" fmla="*/ -1943 w 781224"/>
                    <a:gd name="connsiteY4" fmla="*/ 133595 h 174334"/>
                    <a:gd name="connsiteX5" fmla="*/ -1943 w 781224"/>
                    <a:gd name="connsiteY5" fmla="*/ 173629 h 174334"/>
                    <a:gd name="connsiteX6" fmla="*/ 674223 w 781224"/>
                    <a:gd name="connsiteY6" fmla="*/ 173798 h 174334"/>
                    <a:gd name="connsiteX7" fmla="*/ 779282 w 781224"/>
                    <a:gd name="connsiteY7" fmla="*/ 86739 h 174334"/>
                    <a:gd name="connsiteX8" fmla="*/ 779282 w 781224"/>
                    <a:gd name="connsiteY8" fmla="*/ 86739 h 174334"/>
                    <a:gd name="connsiteX9" fmla="*/ 674269 w 781224"/>
                    <a:gd name="connsiteY9" fmla="*/ -366 h 174334"/>
                    <a:gd name="connsiteX10" fmla="*/ -1896 w 781224"/>
                    <a:gd name="connsiteY10" fmla="*/ -536 h 1743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781224" h="174334">
                      <a:moveTo>
                        <a:pt x="-1912" y="39514"/>
                      </a:moveTo>
                      <a:lnTo>
                        <a:pt x="674238" y="39683"/>
                      </a:lnTo>
                      <a:cubicBezTo>
                        <a:pt x="705542" y="39683"/>
                        <a:pt x="730995" y="60794"/>
                        <a:pt x="730980" y="86755"/>
                      </a:cubicBezTo>
                      <a:cubicBezTo>
                        <a:pt x="730964" y="112715"/>
                        <a:pt x="705511" y="133779"/>
                        <a:pt x="674208" y="133764"/>
                      </a:cubicBezTo>
                      <a:lnTo>
                        <a:pt x="-1943" y="133595"/>
                      </a:lnTo>
                      <a:lnTo>
                        <a:pt x="-1943" y="173629"/>
                      </a:lnTo>
                      <a:lnTo>
                        <a:pt x="674223" y="173798"/>
                      </a:lnTo>
                      <a:cubicBezTo>
                        <a:pt x="732226" y="173798"/>
                        <a:pt x="779267" y="134827"/>
                        <a:pt x="779282" y="86739"/>
                      </a:cubicBezTo>
                      <a:lnTo>
                        <a:pt x="779282" y="86739"/>
                      </a:lnTo>
                      <a:cubicBezTo>
                        <a:pt x="779282" y="38652"/>
                        <a:pt x="732288" y="-351"/>
                        <a:pt x="674269" y="-366"/>
                      </a:cubicBezTo>
                      <a:lnTo>
                        <a:pt x="-1896" y="-53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爱设计-8-127">
                  <a:extLst>
                    <a:ext uri="{FF2B5EF4-FFF2-40B4-BE49-F238E27FC236}">
                      <a16:creationId xmlns:a16="http://schemas.microsoft.com/office/drawing/2014/main" id="{1585AC7E-CA7C-3BF7-9A47-CA087FD5F34B}"/>
                    </a:ext>
                  </a:extLst>
                </p:cNvPr>
                <p:cNvSpPr/>
                <p:nvPr/>
              </p:nvSpPr>
              <p:spPr>
                <a:xfrm>
                  <a:off x="1339432" y="4508453"/>
                  <a:ext cx="788554" cy="188762"/>
                </a:xfrm>
                <a:custGeom>
                  <a:avLst/>
                  <a:gdLst>
                    <a:gd name="connsiteX0" fmla="*/ 677887 w 788554"/>
                    <a:gd name="connsiteY0" fmla="*/ 188226 h 188762"/>
                    <a:gd name="connsiteX1" fmla="*/ -1943 w 788554"/>
                    <a:gd name="connsiteY1" fmla="*/ 188226 h 188762"/>
                    <a:gd name="connsiteX2" fmla="*/ -1943 w 788554"/>
                    <a:gd name="connsiteY2" fmla="*/ 139169 h 188762"/>
                    <a:gd name="connsiteX3" fmla="*/ 677887 w 788554"/>
                    <a:gd name="connsiteY3" fmla="*/ 139169 h 188762"/>
                    <a:gd name="connsiteX4" fmla="*/ 730979 w 788554"/>
                    <a:gd name="connsiteY4" fmla="*/ 93837 h 188762"/>
                    <a:gd name="connsiteX5" fmla="*/ 677887 w 788554"/>
                    <a:gd name="connsiteY5" fmla="*/ 48491 h 188762"/>
                    <a:gd name="connsiteX6" fmla="*/ -1943 w 788554"/>
                    <a:gd name="connsiteY6" fmla="*/ 48491 h 188762"/>
                    <a:gd name="connsiteX7" fmla="*/ -1943 w 788554"/>
                    <a:gd name="connsiteY7" fmla="*/ -536 h 188762"/>
                    <a:gd name="connsiteX8" fmla="*/ 677887 w 788554"/>
                    <a:gd name="connsiteY8" fmla="*/ -536 h 188762"/>
                    <a:gd name="connsiteX9" fmla="*/ 786612 w 788554"/>
                    <a:gd name="connsiteY9" fmla="*/ 93868 h 188762"/>
                    <a:gd name="connsiteX10" fmla="*/ 677887 w 788554"/>
                    <a:gd name="connsiteY10" fmla="*/ 188226 h 188762"/>
                    <a:gd name="connsiteX11" fmla="*/ 5402 w 788554"/>
                    <a:gd name="connsiteY11" fmla="*/ 180881 h 188762"/>
                    <a:gd name="connsiteX12" fmla="*/ 677887 w 788554"/>
                    <a:gd name="connsiteY12" fmla="*/ 180881 h 188762"/>
                    <a:gd name="connsiteX13" fmla="*/ 779267 w 788554"/>
                    <a:gd name="connsiteY13" fmla="*/ 93837 h 188762"/>
                    <a:gd name="connsiteX14" fmla="*/ 677887 w 788554"/>
                    <a:gd name="connsiteY14" fmla="*/ 6778 h 188762"/>
                    <a:gd name="connsiteX15" fmla="*/ 5402 w 788554"/>
                    <a:gd name="connsiteY15" fmla="*/ 6778 h 188762"/>
                    <a:gd name="connsiteX16" fmla="*/ 5402 w 788554"/>
                    <a:gd name="connsiteY16" fmla="*/ 41146 h 188762"/>
                    <a:gd name="connsiteX17" fmla="*/ 677887 w 788554"/>
                    <a:gd name="connsiteY17" fmla="*/ 41146 h 188762"/>
                    <a:gd name="connsiteX18" fmla="*/ 738324 w 788554"/>
                    <a:gd name="connsiteY18" fmla="*/ 93837 h 188762"/>
                    <a:gd name="connsiteX19" fmla="*/ 677887 w 788554"/>
                    <a:gd name="connsiteY19" fmla="*/ 146513 h 188762"/>
                    <a:gd name="connsiteX20" fmla="*/ 5402 w 788554"/>
                    <a:gd name="connsiteY20" fmla="*/ 146513 h 1887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88554" h="188762">
                      <a:moveTo>
                        <a:pt x="677887" y="188226"/>
                      </a:moveTo>
                      <a:lnTo>
                        <a:pt x="-1943" y="188226"/>
                      </a:lnTo>
                      <a:lnTo>
                        <a:pt x="-1943" y="139169"/>
                      </a:lnTo>
                      <a:lnTo>
                        <a:pt x="677887" y="139169"/>
                      </a:lnTo>
                      <a:cubicBezTo>
                        <a:pt x="707143" y="139169"/>
                        <a:pt x="730979" y="118843"/>
                        <a:pt x="730979" y="93837"/>
                      </a:cubicBezTo>
                      <a:cubicBezTo>
                        <a:pt x="730979" y="68831"/>
                        <a:pt x="707159" y="48491"/>
                        <a:pt x="677887" y="48491"/>
                      </a:cubicBezTo>
                      <a:lnTo>
                        <a:pt x="-1943" y="48491"/>
                      </a:lnTo>
                      <a:lnTo>
                        <a:pt x="-1943" y="-536"/>
                      </a:lnTo>
                      <a:lnTo>
                        <a:pt x="677887" y="-536"/>
                      </a:lnTo>
                      <a:cubicBezTo>
                        <a:pt x="737831" y="-536"/>
                        <a:pt x="786612" y="41808"/>
                        <a:pt x="786612" y="93868"/>
                      </a:cubicBezTo>
                      <a:cubicBezTo>
                        <a:pt x="786612" y="145928"/>
                        <a:pt x="737831" y="188226"/>
                        <a:pt x="677887" y="188226"/>
                      </a:cubicBezTo>
                      <a:close/>
                      <a:moveTo>
                        <a:pt x="5402" y="180881"/>
                      </a:moveTo>
                      <a:lnTo>
                        <a:pt x="677887" y="180881"/>
                      </a:lnTo>
                      <a:cubicBezTo>
                        <a:pt x="733782" y="180881"/>
                        <a:pt x="779267" y="141832"/>
                        <a:pt x="779267" y="93837"/>
                      </a:cubicBezTo>
                      <a:cubicBezTo>
                        <a:pt x="779267" y="45842"/>
                        <a:pt x="733782" y="6778"/>
                        <a:pt x="677887" y="6778"/>
                      </a:cubicBezTo>
                      <a:lnTo>
                        <a:pt x="5402" y="6778"/>
                      </a:lnTo>
                      <a:lnTo>
                        <a:pt x="5402" y="41146"/>
                      </a:lnTo>
                      <a:lnTo>
                        <a:pt x="677887" y="41146"/>
                      </a:lnTo>
                      <a:cubicBezTo>
                        <a:pt x="711208" y="41146"/>
                        <a:pt x="738324" y="64782"/>
                        <a:pt x="738324" y="93837"/>
                      </a:cubicBezTo>
                      <a:cubicBezTo>
                        <a:pt x="738324" y="122893"/>
                        <a:pt x="711208" y="146513"/>
                        <a:pt x="677887" y="146513"/>
                      </a:cubicBezTo>
                      <a:lnTo>
                        <a:pt x="5402" y="146513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爱设计-8-128">
                  <a:extLst>
                    <a:ext uri="{FF2B5EF4-FFF2-40B4-BE49-F238E27FC236}">
                      <a16:creationId xmlns:a16="http://schemas.microsoft.com/office/drawing/2014/main" id="{72E7D266-BC9E-649D-3EF2-63E9482D2B56}"/>
                    </a:ext>
                  </a:extLst>
                </p:cNvPr>
                <p:cNvSpPr/>
                <p:nvPr/>
              </p:nvSpPr>
              <p:spPr>
                <a:xfrm>
                  <a:off x="1365065" y="4552486"/>
                  <a:ext cx="27675" cy="100136"/>
                </a:xfrm>
                <a:custGeom>
                  <a:avLst/>
                  <a:gdLst>
                    <a:gd name="connsiteX0" fmla="*/ 10226 w 27675"/>
                    <a:gd name="connsiteY0" fmla="*/ 99600 h 100136"/>
                    <a:gd name="connsiteX1" fmla="*/ 6515 w 27675"/>
                    <a:gd name="connsiteY1" fmla="*/ 95982 h 100136"/>
                    <a:gd name="connsiteX2" fmla="*/ 7146 w 27675"/>
                    <a:gd name="connsiteY2" fmla="*/ 93872 h 100136"/>
                    <a:gd name="connsiteX3" fmla="*/ -445 w 27675"/>
                    <a:gd name="connsiteY3" fmla="*/ 6104 h 100136"/>
                    <a:gd name="connsiteX4" fmla="*/ -1230 w 27675"/>
                    <a:gd name="connsiteY4" fmla="*/ 962 h 100136"/>
                    <a:gd name="connsiteX5" fmla="*/ 3913 w 27675"/>
                    <a:gd name="connsiteY5" fmla="*/ 177 h 100136"/>
                    <a:gd name="connsiteX6" fmla="*/ 4267 w 27675"/>
                    <a:gd name="connsiteY6" fmla="*/ 469 h 100136"/>
                    <a:gd name="connsiteX7" fmla="*/ 13228 w 27675"/>
                    <a:gd name="connsiteY7" fmla="*/ 97984 h 100136"/>
                    <a:gd name="connsiteX8" fmla="*/ 10226 w 27675"/>
                    <a:gd name="connsiteY8" fmla="*/ 99600 h 1001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7675" h="100136">
                      <a:moveTo>
                        <a:pt x="10226" y="99600"/>
                      </a:moveTo>
                      <a:cubicBezTo>
                        <a:pt x="8209" y="99631"/>
                        <a:pt x="6546" y="98014"/>
                        <a:pt x="6515" y="95982"/>
                      </a:cubicBezTo>
                      <a:cubicBezTo>
                        <a:pt x="6499" y="95227"/>
                        <a:pt x="6715" y="94488"/>
                        <a:pt x="7146" y="93872"/>
                      </a:cubicBezTo>
                      <a:cubicBezTo>
                        <a:pt x="21559" y="72716"/>
                        <a:pt x="25762" y="28016"/>
                        <a:pt x="-445" y="6104"/>
                      </a:cubicBezTo>
                      <a:cubicBezTo>
                        <a:pt x="-2077" y="4903"/>
                        <a:pt x="-2431" y="2594"/>
                        <a:pt x="-1230" y="962"/>
                      </a:cubicBezTo>
                      <a:cubicBezTo>
                        <a:pt x="-29" y="-670"/>
                        <a:pt x="2280" y="-1025"/>
                        <a:pt x="3913" y="177"/>
                      </a:cubicBezTo>
                      <a:cubicBezTo>
                        <a:pt x="4036" y="269"/>
                        <a:pt x="4159" y="361"/>
                        <a:pt x="4267" y="469"/>
                      </a:cubicBezTo>
                      <a:cubicBezTo>
                        <a:pt x="33523" y="24967"/>
                        <a:pt x="29150" y="74594"/>
                        <a:pt x="13228" y="97984"/>
                      </a:cubicBezTo>
                      <a:cubicBezTo>
                        <a:pt x="12551" y="98984"/>
                        <a:pt x="11427" y="99585"/>
                        <a:pt x="10226" y="9960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爱设计-8-129">
                  <a:extLst>
                    <a:ext uri="{FF2B5EF4-FFF2-40B4-BE49-F238E27FC236}">
                      <a16:creationId xmlns:a16="http://schemas.microsoft.com/office/drawing/2014/main" id="{8CDE3557-9115-6036-F566-92F6BC9A5E3D}"/>
                    </a:ext>
                  </a:extLst>
                </p:cNvPr>
                <p:cNvSpPr/>
                <p:nvPr/>
              </p:nvSpPr>
              <p:spPr>
                <a:xfrm>
                  <a:off x="1197294" y="4693550"/>
                  <a:ext cx="860692" cy="157042"/>
                </a:xfrm>
                <a:custGeom>
                  <a:avLst/>
                  <a:gdLst>
                    <a:gd name="connsiteX0" fmla="*/ 859138 w 860692"/>
                    <a:gd name="connsiteY0" fmla="*/ 0 h 157042"/>
                    <a:gd name="connsiteX1" fmla="*/ 860693 w 860692"/>
                    <a:gd name="connsiteY1" fmla="*/ 0 h 157042"/>
                    <a:gd name="connsiteX2" fmla="*/ 860693 w 860692"/>
                    <a:gd name="connsiteY2" fmla="*/ 157042 h 157042"/>
                    <a:gd name="connsiteX3" fmla="*/ 859138 w 860692"/>
                    <a:gd name="connsiteY3" fmla="*/ 157042 h 157042"/>
                    <a:gd name="connsiteX4" fmla="*/ 1555 w 860692"/>
                    <a:gd name="connsiteY4" fmla="*/ 157042 h 157042"/>
                    <a:gd name="connsiteX5" fmla="*/ 0 w 860692"/>
                    <a:gd name="connsiteY5" fmla="*/ 157042 h 157042"/>
                    <a:gd name="connsiteX6" fmla="*/ 0 w 860692"/>
                    <a:gd name="connsiteY6" fmla="*/ 0 h 157042"/>
                    <a:gd name="connsiteX7" fmla="*/ 1555 w 860692"/>
                    <a:gd name="connsiteY7" fmla="*/ 0 h 157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860692" h="157042">
                      <a:moveTo>
                        <a:pt x="859138" y="0"/>
                      </a:moveTo>
                      <a:cubicBezTo>
                        <a:pt x="859997" y="0"/>
                        <a:pt x="860693" y="0"/>
                        <a:pt x="860693" y="0"/>
                      </a:cubicBezTo>
                      <a:lnTo>
                        <a:pt x="860693" y="157042"/>
                      </a:lnTo>
                      <a:cubicBezTo>
                        <a:pt x="860693" y="157042"/>
                        <a:pt x="859997" y="157042"/>
                        <a:pt x="859138" y="157042"/>
                      </a:cubicBezTo>
                      <a:lnTo>
                        <a:pt x="1555" y="157042"/>
                      </a:lnTo>
                      <a:cubicBezTo>
                        <a:pt x="696" y="157042"/>
                        <a:pt x="0" y="157042"/>
                        <a:pt x="0" y="157042"/>
                      </a:cubicBezTo>
                      <a:lnTo>
                        <a:pt x="0" y="0"/>
                      </a:lnTo>
                      <a:cubicBezTo>
                        <a:pt x="0" y="0"/>
                        <a:pt x="696" y="0"/>
                        <a:pt x="1555" y="0"/>
                      </a:cubicBezTo>
                      <a:close/>
                    </a:path>
                  </a:pathLst>
                </a:custGeom>
                <a:solidFill>
                  <a:srgbClr val="FFBF31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爱设计-8-130">
                  <a:extLst>
                    <a:ext uri="{FF2B5EF4-FFF2-40B4-BE49-F238E27FC236}">
                      <a16:creationId xmlns:a16="http://schemas.microsoft.com/office/drawing/2014/main" id="{4E55C2FC-5168-CE4E-2B43-7563D46CE4E7}"/>
                    </a:ext>
                  </a:extLst>
                </p:cNvPr>
                <p:cNvSpPr/>
                <p:nvPr/>
              </p:nvSpPr>
              <p:spPr>
                <a:xfrm>
                  <a:off x="1193630" y="4689808"/>
                  <a:ext cx="868037" cy="164448"/>
                </a:xfrm>
                <a:custGeom>
                  <a:avLst/>
                  <a:gdLst>
                    <a:gd name="connsiteX0" fmla="*/ 860860 w 868037"/>
                    <a:gd name="connsiteY0" fmla="*/ 163913 h 164448"/>
                    <a:gd name="connsiteX1" fmla="*/ 3293 w 868037"/>
                    <a:gd name="connsiteY1" fmla="*/ 163913 h 164448"/>
                    <a:gd name="connsiteX2" fmla="*/ -1943 w 868037"/>
                    <a:gd name="connsiteY2" fmla="*/ 158677 h 164448"/>
                    <a:gd name="connsiteX3" fmla="*/ -1943 w 868037"/>
                    <a:gd name="connsiteY3" fmla="*/ 4699 h 164448"/>
                    <a:gd name="connsiteX4" fmla="*/ 3293 w 868037"/>
                    <a:gd name="connsiteY4" fmla="*/ -536 h 164448"/>
                    <a:gd name="connsiteX5" fmla="*/ 860860 w 868037"/>
                    <a:gd name="connsiteY5" fmla="*/ -536 h 164448"/>
                    <a:gd name="connsiteX6" fmla="*/ 866095 w 868037"/>
                    <a:gd name="connsiteY6" fmla="*/ 4699 h 164448"/>
                    <a:gd name="connsiteX7" fmla="*/ 866095 w 868037"/>
                    <a:gd name="connsiteY7" fmla="*/ 158677 h 164448"/>
                    <a:gd name="connsiteX8" fmla="*/ 860860 w 868037"/>
                    <a:gd name="connsiteY8" fmla="*/ 163913 h 164448"/>
                    <a:gd name="connsiteX9" fmla="*/ 5402 w 868037"/>
                    <a:gd name="connsiteY9" fmla="*/ 156568 h 164448"/>
                    <a:gd name="connsiteX10" fmla="*/ 858704 w 868037"/>
                    <a:gd name="connsiteY10" fmla="*/ 156568 h 164448"/>
                    <a:gd name="connsiteX11" fmla="*/ 858704 w 868037"/>
                    <a:gd name="connsiteY11" fmla="*/ 6870 h 164448"/>
                    <a:gd name="connsiteX12" fmla="*/ 5356 w 868037"/>
                    <a:gd name="connsiteY12" fmla="*/ 6870 h 164448"/>
                    <a:gd name="connsiteX13" fmla="*/ 860860 w 868037"/>
                    <a:gd name="connsiteY13" fmla="*/ 6870 h 164448"/>
                    <a:gd name="connsiteX14" fmla="*/ 860860 w 868037"/>
                    <a:gd name="connsiteY14" fmla="*/ 6870 h 164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868037" h="164448">
                      <a:moveTo>
                        <a:pt x="860860" y="163913"/>
                      </a:moveTo>
                      <a:lnTo>
                        <a:pt x="3293" y="163913"/>
                      </a:lnTo>
                      <a:cubicBezTo>
                        <a:pt x="398" y="163913"/>
                        <a:pt x="-1943" y="161572"/>
                        <a:pt x="-1943" y="158677"/>
                      </a:cubicBezTo>
                      <a:lnTo>
                        <a:pt x="-1943" y="4699"/>
                      </a:lnTo>
                      <a:cubicBezTo>
                        <a:pt x="-1943" y="1805"/>
                        <a:pt x="398" y="-536"/>
                        <a:pt x="3293" y="-536"/>
                      </a:cubicBezTo>
                      <a:lnTo>
                        <a:pt x="860860" y="-536"/>
                      </a:lnTo>
                      <a:cubicBezTo>
                        <a:pt x="863755" y="-521"/>
                        <a:pt x="866080" y="1805"/>
                        <a:pt x="866095" y="4699"/>
                      </a:cubicBezTo>
                      <a:lnTo>
                        <a:pt x="866095" y="158677"/>
                      </a:lnTo>
                      <a:cubicBezTo>
                        <a:pt x="866095" y="161572"/>
                        <a:pt x="863755" y="163913"/>
                        <a:pt x="860860" y="163913"/>
                      </a:cubicBezTo>
                      <a:close/>
                      <a:moveTo>
                        <a:pt x="5402" y="156568"/>
                      </a:moveTo>
                      <a:lnTo>
                        <a:pt x="858704" y="156568"/>
                      </a:lnTo>
                      <a:lnTo>
                        <a:pt x="858704" y="6870"/>
                      </a:lnTo>
                      <a:lnTo>
                        <a:pt x="5356" y="6870"/>
                      </a:lnTo>
                      <a:close/>
                      <a:moveTo>
                        <a:pt x="860860" y="6870"/>
                      </a:moveTo>
                      <a:lnTo>
                        <a:pt x="860860" y="687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爱设计-8-131">
                  <a:extLst>
                    <a:ext uri="{FF2B5EF4-FFF2-40B4-BE49-F238E27FC236}">
                      <a16:creationId xmlns:a16="http://schemas.microsoft.com/office/drawing/2014/main" id="{1AB93B6C-CD28-7F86-5AA9-ADA0C534DF43}"/>
                    </a:ext>
                  </a:extLst>
                </p:cNvPr>
                <p:cNvSpPr/>
                <p:nvPr/>
              </p:nvSpPr>
              <p:spPr>
                <a:xfrm>
                  <a:off x="1314694" y="4689630"/>
                  <a:ext cx="7364" cy="160223"/>
                </a:xfrm>
                <a:custGeom>
                  <a:avLst/>
                  <a:gdLst>
                    <a:gd name="connsiteX0" fmla="*/ 1731 w 7364"/>
                    <a:gd name="connsiteY0" fmla="*/ 159687 h 160223"/>
                    <a:gd name="connsiteX1" fmla="*/ -1934 w 7364"/>
                    <a:gd name="connsiteY1" fmla="*/ 156054 h 160223"/>
                    <a:gd name="connsiteX2" fmla="*/ -1934 w 7364"/>
                    <a:gd name="connsiteY2" fmla="*/ 156023 h 160223"/>
                    <a:gd name="connsiteX3" fmla="*/ -1934 w 7364"/>
                    <a:gd name="connsiteY3" fmla="*/ 3384 h 160223"/>
                    <a:gd name="connsiteX4" fmla="*/ 1500 w 7364"/>
                    <a:gd name="connsiteY4" fmla="*/ -527 h 160223"/>
                    <a:gd name="connsiteX5" fmla="*/ 5411 w 7364"/>
                    <a:gd name="connsiteY5" fmla="*/ 2906 h 160223"/>
                    <a:gd name="connsiteX6" fmla="*/ 5411 w 7364"/>
                    <a:gd name="connsiteY6" fmla="*/ 3384 h 160223"/>
                    <a:gd name="connsiteX7" fmla="*/ 5411 w 7364"/>
                    <a:gd name="connsiteY7" fmla="*/ 156023 h 160223"/>
                    <a:gd name="connsiteX8" fmla="*/ 1746 w 7364"/>
                    <a:gd name="connsiteY8" fmla="*/ 159687 h 160223"/>
                    <a:gd name="connsiteX9" fmla="*/ 1731 w 7364"/>
                    <a:gd name="connsiteY9" fmla="*/ 159687 h 16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4" h="160223">
                      <a:moveTo>
                        <a:pt x="1731" y="159687"/>
                      </a:moveTo>
                      <a:cubicBezTo>
                        <a:pt x="-286" y="159703"/>
                        <a:pt x="-1918" y="158070"/>
                        <a:pt x="-1934" y="156054"/>
                      </a:cubicBezTo>
                      <a:cubicBezTo>
                        <a:pt x="-1934" y="156038"/>
                        <a:pt x="-1934" y="156038"/>
                        <a:pt x="-1934" y="156023"/>
                      </a:cubicBezTo>
                      <a:lnTo>
                        <a:pt x="-1934" y="3384"/>
                      </a:lnTo>
                      <a:cubicBezTo>
                        <a:pt x="-2072" y="1351"/>
                        <a:pt x="-532" y="-389"/>
                        <a:pt x="1500" y="-527"/>
                      </a:cubicBezTo>
                      <a:cubicBezTo>
                        <a:pt x="3532" y="-666"/>
                        <a:pt x="5273" y="874"/>
                        <a:pt x="5411" y="2906"/>
                      </a:cubicBezTo>
                      <a:cubicBezTo>
                        <a:pt x="5426" y="3060"/>
                        <a:pt x="5426" y="3230"/>
                        <a:pt x="5411" y="3384"/>
                      </a:cubicBezTo>
                      <a:lnTo>
                        <a:pt x="5411" y="156023"/>
                      </a:lnTo>
                      <a:cubicBezTo>
                        <a:pt x="5411" y="158040"/>
                        <a:pt x="3763" y="159687"/>
                        <a:pt x="1746" y="159687"/>
                      </a:cubicBezTo>
                      <a:cubicBezTo>
                        <a:pt x="1746" y="159687"/>
                        <a:pt x="1731" y="159687"/>
                        <a:pt x="1731" y="159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爱设计-8-132">
                  <a:extLst>
                    <a:ext uri="{FF2B5EF4-FFF2-40B4-BE49-F238E27FC236}">
                      <a16:creationId xmlns:a16="http://schemas.microsoft.com/office/drawing/2014/main" id="{2987CCFA-875E-A789-A68F-A2220A86A28B}"/>
                    </a:ext>
                  </a:extLst>
                </p:cNvPr>
                <p:cNvSpPr/>
                <p:nvPr/>
              </p:nvSpPr>
              <p:spPr>
                <a:xfrm>
                  <a:off x="1407605" y="4689630"/>
                  <a:ext cx="7365" cy="160223"/>
                </a:xfrm>
                <a:custGeom>
                  <a:avLst/>
                  <a:gdLst>
                    <a:gd name="connsiteX0" fmla="*/ 1746 w 7365"/>
                    <a:gd name="connsiteY0" fmla="*/ 159687 h 160223"/>
                    <a:gd name="connsiteX1" fmla="*/ -1934 w 7365"/>
                    <a:gd name="connsiteY1" fmla="*/ 156038 h 160223"/>
                    <a:gd name="connsiteX2" fmla="*/ -1934 w 7365"/>
                    <a:gd name="connsiteY2" fmla="*/ 156023 h 160223"/>
                    <a:gd name="connsiteX3" fmla="*/ -1934 w 7365"/>
                    <a:gd name="connsiteY3" fmla="*/ 3384 h 160223"/>
                    <a:gd name="connsiteX4" fmla="*/ 1500 w 7365"/>
                    <a:gd name="connsiteY4" fmla="*/ -527 h 160223"/>
                    <a:gd name="connsiteX5" fmla="*/ 5411 w 7365"/>
                    <a:gd name="connsiteY5" fmla="*/ 2906 h 160223"/>
                    <a:gd name="connsiteX6" fmla="*/ 5411 w 7365"/>
                    <a:gd name="connsiteY6" fmla="*/ 3384 h 160223"/>
                    <a:gd name="connsiteX7" fmla="*/ 5411 w 7365"/>
                    <a:gd name="connsiteY7" fmla="*/ 156023 h 160223"/>
                    <a:gd name="connsiteX8" fmla="*/ 1746 w 7365"/>
                    <a:gd name="connsiteY8" fmla="*/ 159687 h 16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365" h="160223">
                      <a:moveTo>
                        <a:pt x="1746" y="159687"/>
                      </a:moveTo>
                      <a:cubicBezTo>
                        <a:pt x="-271" y="159703"/>
                        <a:pt x="-1918" y="158055"/>
                        <a:pt x="-1934" y="156038"/>
                      </a:cubicBezTo>
                      <a:cubicBezTo>
                        <a:pt x="-1934" y="156038"/>
                        <a:pt x="-1934" y="156023"/>
                        <a:pt x="-1934" y="156023"/>
                      </a:cubicBezTo>
                      <a:lnTo>
                        <a:pt x="-1934" y="3384"/>
                      </a:lnTo>
                      <a:cubicBezTo>
                        <a:pt x="-2073" y="1351"/>
                        <a:pt x="-533" y="-389"/>
                        <a:pt x="1500" y="-527"/>
                      </a:cubicBezTo>
                      <a:cubicBezTo>
                        <a:pt x="3532" y="-666"/>
                        <a:pt x="5272" y="874"/>
                        <a:pt x="5411" y="2906"/>
                      </a:cubicBezTo>
                      <a:cubicBezTo>
                        <a:pt x="5426" y="3060"/>
                        <a:pt x="5426" y="3230"/>
                        <a:pt x="5411" y="3384"/>
                      </a:cubicBezTo>
                      <a:lnTo>
                        <a:pt x="5411" y="156023"/>
                      </a:lnTo>
                      <a:cubicBezTo>
                        <a:pt x="5411" y="158040"/>
                        <a:pt x="3763" y="159687"/>
                        <a:pt x="1746" y="159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爱设计-8-133">
                  <a:extLst>
                    <a:ext uri="{FF2B5EF4-FFF2-40B4-BE49-F238E27FC236}">
                      <a16:creationId xmlns:a16="http://schemas.microsoft.com/office/drawing/2014/main" id="{039E7021-2E26-0691-2DF3-FB34AD1746DA}"/>
                    </a:ext>
                  </a:extLst>
                </p:cNvPr>
                <p:cNvSpPr/>
                <p:nvPr/>
              </p:nvSpPr>
              <p:spPr>
                <a:xfrm>
                  <a:off x="1841377" y="4689630"/>
                  <a:ext cx="7365" cy="160223"/>
                </a:xfrm>
                <a:custGeom>
                  <a:avLst/>
                  <a:gdLst>
                    <a:gd name="connsiteX0" fmla="*/ 1731 w 7365"/>
                    <a:gd name="connsiteY0" fmla="*/ 159687 h 160223"/>
                    <a:gd name="connsiteX1" fmla="*/ -1934 w 7365"/>
                    <a:gd name="connsiteY1" fmla="*/ 156023 h 160223"/>
                    <a:gd name="connsiteX2" fmla="*/ -1934 w 7365"/>
                    <a:gd name="connsiteY2" fmla="*/ 3384 h 160223"/>
                    <a:gd name="connsiteX3" fmla="*/ 1500 w 7365"/>
                    <a:gd name="connsiteY3" fmla="*/ -527 h 160223"/>
                    <a:gd name="connsiteX4" fmla="*/ 5411 w 7365"/>
                    <a:gd name="connsiteY4" fmla="*/ 2906 h 160223"/>
                    <a:gd name="connsiteX5" fmla="*/ 5411 w 7365"/>
                    <a:gd name="connsiteY5" fmla="*/ 3384 h 160223"/>
                    <a:gd name="connsiteX6" fmla="*/ 5411 w 7365"/>
                    <a:gd name="connsiteY6" fmla="*/ 156023 h 160223"/>
                    <a:gd name="connsiteX7" fmla="*/ 1746 w 7365"/>
                    <a:gd name="connsiteY7" fmla="*/ 159687 h 160223"/>
                    <a:gd name="connsiteX8" fmla="*/ 1731 w 7365"/>
                    <a:gd name="connsiteY8" fmla="*/ 159687 h 16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365" h="160223">
                      <a:moveTo>
                        <a:pt x="1731" y="159687"/>
                      </a:moveTo>
                      <a:cubicBezTo>
                        <a:pt x="-286" y="159687"/>
                        <a:pt x="-1934" y="158040"/>
                        <a:pt x="-1934" y="156023"/>
                      </a:cubicBezTo>
                      <a:lnTo>
                        <a:pt x="-1934" y="3384"/>
                      </a:lnTo>
                      <a:cubicBezTo>
                        <a:pt x="-2073" y="1351"/>
                        <a:pt x="-533" y="-389"/>
                        <a:pt x="1500" y="-527"/>
                      </a:cubicBezTo>
                      <a:cubicBezTo>
                        <a:pt x="3532" y="-666"/>
                        <a:pt x="5272" y="874"/>
                        <a:pt x="5411" y="2906"/>
                      </a:cubicBezTo>
                      <a:cubicBezTo>
                        <a:pt x="5426" y="3060"/>
                        <a:pt x="5426" y="3230"/>
                        <a:pt x="5411" y="3384"/>
                      </a:cubicBezTo>
                      <a:lnTo>
                        <a:pt x="5411" y="156023"/>
                      </a:lnTo>
                      <a:cubicBezTo>
                        <a:pt x="5411" y="158040"/>
                        <a:pt x="3763" y="159687"/>
                        <a:pt x="1746" y="159687"/>
                      </a:cubicBezTo>
                      <a:cubicBezTo>
                        <a:pt x="1746" y="159687"/>
                        <a:pt x="1731" y="159687"/>
                        <a:pt x="1731" y="159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爱设计-8-134">
                  <a:extLst>
                    <a:ext uri="{FF2B5EF4-FFF2-40B4-BE49-F238E27FC236}">
                      <a16:creationId xmlns:a16="http://schemas.microsoft.com/office/drawing/2014/main" id="{FDE740D2-373B-F51D-CA05-C806308BD3DE}"/>
                    </a:ext>
                  </a:extLst>
                </p:cNvPr>
                <p:cNvSpPr/>
                <p:nvPr/>
              </p:nvSpPr>
              <p:spPr>
                <a:xfrm>
                  <a:off x="1934288" y="4689630"/>
                  <a:ext cx="7365" cy="160223"/>
                </a:xfrm>
                <a:custGeom>
                  <a:avLst/>
                  <a:gdLst>
                    <a:gd name="connsiteX0" fmla="*/ 1746 w 7365"/>
                    <a:gd name="connsiteY0" fmla="*/ 159687 h 160223"/>
                    <a:gd name="connsiteX1" fmla="*/ -1934 w 7365"/>
                    <a:gd name="connsiteY1" fmla="*/ 156038 h 160223"/>
                    <a:gd name="connsiteX2" fmla="*/ -1934 w 7365"/>
                    <a:gd name="connsiteY2" fmla="*/ 156023 h 160223"/>
                    <a:gd name="connsiteX3" fmla="*/ -1934 w 7365"/>
                    <a:gd name="connsiteY3" fmla="*/ 3384 h 160223"/>
                    <a:gd name="connsiteX4" fmla="*/ 1500 w 7365"/>
                    <a:gd name="connsiteY4" fmla="*/ -527 h 160223"/>
                    <a:gd name="connsiteX5" fmla="*/ 5411 w 7365"/>
                    <a:gd name="connsiteY5" fmla="*/ 2906 h 160223"/>
                    <a:gd name="connsiteX6" fmla="*/ 5411 w 7365"/>
                    <a:gd name="connsiteY6" fmla="*/ 3384 h 160223"/>
                    <a:gd name="connsiteX7" fmla="*/ 5411 w 7365"/>
                    <a:gd name="connsiteY7" fmla="*/ 156023 h 160223"/>
                    <a:gd name="connsiteX8" fmla="*/ 1777 w 7365"/>
                    <a:gd name="connsiteY8" fmla="*/ 159687 h 160223"/>
                    <a:gd name="connsiteX9" fmla="*/ 1746 w 7365"/>
                    <a:gd name="connsiteY9" fmla="*/ 159687 h 160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5" h="160223">
                      <a:moveTo>
                        <a:pt x="1746" y="159687"/>
                      </a:moveTo>
                      <a:cubicBezTo>
                        <a:pt x="-271" y="159703"/>
                        <a:pt x="-1918" y="158055"/>
                        <a:pt x="-1934" y="156038"/>
                      </a:cubicBezTo>
                      <a:cubicBezTo>
                        <a:pt x="-1934" y="156038"/>
                        <a:pt x="-1934" y="156023"/>
                        <a:pt x="-1934" y="156023"/>
                      </a:cubicBezTo>
                      <a:lnTo>
                        <a:pt x="-1934" y="3384"/>
                      </a:lnTo>
                      <a:cubicBezTo>
                        <a:pt x="-2073" y="1351"/>
                        <a:pt x="-533" y="-389"/>
                        <a:pt x="1500" y="-527"/>
                      </a:cubicBezTo>
                      <a:cubicBezTo>
                        <a:pt x="3532" y="-666"/>
                        <a:pt x="5272" y="874"/>
                        <a:pt x="5411" y="2906"/>
                      </a:cubicBezTo>
                      <a:cubicBezTo>
                        <a:pt x="5426" y="3060"/>
                        <a:pt x="5426" y="3230"/>
                        <a:pt x="5411" y="3384"/>
                      </a:cubicBezTo>
                      <a:lnTo>
                        <a:pt x="5411" y="156023"/>
                      </a:lnTo>
                      <a:cubicBezTo>
                        <a:pt x="5426" y="158040"/>
                        <a:pt x="3794" y="159672"/>
                        <a:pt x="1777" y="159687"/>
                      </a:cubicBezTo>
                      <a:cubicBezTo>
                        <a:pt x="1761" y="159687"/>
                        <a:pt x="1761" y="159687"/>
                        <a:pt x="1746" y="15968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图形 213">
                <a:extLst>
                  <a:ext uri="{FF2B5EF4-FFF2-40B4-BE49-F238E27FC236}">
                    <a16:creationId xmlns:a16="http://schemas.microsoft.com/office/drawing/2014/main" id="{D8EA0E20-7D6A-E62A-94CF-FD727E6C16EC}"/>
                  </a:ext>
                </a:extLst>
              </p:cNvPr>
              <p:cNvGrpSpPr/>
              <p:nvPr/>
            </p:nvGrpSpPr>
            <p:grpSpPr>
              <a:xfrm>
                <a:off x="3325645" y="4155642"/>
                <a:ext cx="2112635" cy="910951"/>
                <a:chOff x="3325645" y="4155642"/>
                <a:chExt cx="2112635" cy="910951"/>
              </a:xfrm>
            </p:grpSpPr>
            <p:sp>
              <p:nvSpPr>
                <p:cNvPr id="47" name="爱设计-8-135">
                  <a:extLst>
                    <a:ext uri="{FF2B5EF4-FFF2-40B4-BE49-F238E27FC236}">
                      <a16:creationId xmlns:a16="http://schemas.microsoft.com/office/drawing/2014/main" id="{5A657F11-8E15-B3F1-D444-745BB1404FAB}"/>
                    </a:ext>
                  </a:extLst>
                </p:cNvPr>
                <p:cNvSpPr/>
                <p:nvPr/>
              </p:nvSpPr>
              <p:spPr>
                <a:xfrm>
                  <a:off x="3330187" y="4157782"/>
                  <a:ext cx="2104096" cy="905223"/>
                </a:xfrm>
                <a:custGeom>
                  <a:avLst/>
                  <a:gdLst>
                    <a:gd name="connsiteX0" fmla="*/ 32596 w 2104096"/>
                    <a:gd name="connsiteY0" fmla="*/ 904687 h 905223"/>
                    <a:gd name="connsiteX1" fmla="*/ -1942 w 2104096"/>
                    <a:gd name="connsiteY1" fmla="*/ 866316 h 905223"/>
                    <a:gd name="connsiteX2" fmla="*/ 91985 w 2104096"/>
                    <a:gd name="connsiteY2" fmla="*/ 816304 h 905223"/>
                    <a:gd name="connsiteX3" fmla="*/ 783579 w 2104096"/>
                    <a:gd name="connsiteY3" fmla="*/ 815919 h 905223"/>
                    <a:gd name="connsiteX4" fmla="*/ 964827 w 2104096"/>
                    <a:gd name="connsiteY4" fmla="*/ 46350 h 905223"/>
                    <a:gd name="connsiteX5" fmla="*/ 1011590 w 2104096"/>
                    <a:gd name="connsiteY5" fmla="*/ 1004 h 905223"/>
                    <a:gd name="connsiteX6" fmla="*/ 2073256 w 2104096"/>
                    <a:gd name="connsiteY6" fmla="*/ -536 h 905223"/>
                    <a:gd name="connsiteX7" fmla="*/ 2102142 w 2104096"/>
                    <a:gd name="connsiteY7" fmla="*/ 37173 h 905223"/>
                    <a:gd name="connsiteX8" fmla="*/ 1907097 w 2104096"/>
                    <a:gd name="connsiteY8" fmla="*/ 887257 h 905223"/>
                    <a:gd name="connsiteX9" fmla="*/ 1881922 w 2104096"/>
                    <a:gd name="connsiteY9" fmla="*/ 901993 h 905223"/>
                    <a:gd name="connsiteX10" fmla="*/ 32596 w 2104096"/>
                    <a:gd name="connsiteY10" fmla="*/ 904687 h 905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104096" h="905223">
                      <a:moveTo>
                        <a:pt x="32596" y="904687"/>
                      </a:moveTo>
                      <a:cubicBezTo>
                        <a:pt x="32596" y="904687"/>
                        <a:pt x="-1942" y="890737"/>
                        <a:pt x="-1942" y="866316"/>
                      </a:cubicBezTo>
                      <a:cubicBezTo>
                        <a:pt x="-1942" y="841895"/>
                        <a:pt x="-3020" y="813963"/>
                        <a:pt x="91985" y="816304"/>
                      </a:cubicBezTo>
                      <a:cubicBezTo>
                        <a:pt x="186990" y="818644"/>
                        <a:pt x="783579" y="815919"/>
                        <a:pt x="783579" y="815919"/>
                      </a:cubicBezTo>
                      <a:cubicBezTo>
                        <a:pt x="783579" y="815919"/>
                        <a:pt x="914461" y="273068"/>
                        <a:pt x="964827" y="46350"/>
                      </a:cubicBezTo>
                      <a:cubicBezTo>
                        <a:pt x="968368" y="30460"/>
                        <a:pt x="978793" y="-551"/>
                        <a:pt x="1011590" y="1004"/>
                      </a:cubicBezTo>
                      <a:cubicBezTo>
                        <a:pt x="1066915" y="3621"/>
                        <a:pt x="2073256" y="-536"/>
                        <a:pt x="2073256" y="-536"/>
                      </a:cubicBezTo>
                      <a:cubicBezTo>
                        <a:pt x="2073256" y="-536"/>
                        <a:pt x="2102850" y="13923"/>
                        <a:pt x="2102142" y="37173"/>
                      </a:cubicBezTo>
                      <a:cubicBezTo>
                        <a:pt x="2101434" y="60424"/>
                        <a:pt x="1907097" y="887257"/>
                        <a:pt x="1907097" y="887257"/>
                      </a:cubicBezTo>
                      <a:cubicBezTo>
                        <a:pt x="1907097" y="887257"/>
                        <a:pt x="1897027" y="899668"/>
                        <a:pt x="1881922" y="901993"/>
                      </a:cubicBezTo>
                      <a:cubicBezTo>
                        <a:pt x="1866816" y="904318"/>
                        <a:pt x="32596" y="904687"/>
                        <a:pt x="32596" y="90468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爱设计-8-136">
                  <a:extLst>
                    <a:ext uri="{FF2B5EF4-FFF2-40B4-BE49-F238E27FC236}">
                      <a16:creationId xmlns:a16="http://schemas.microsoft.com/office/drawing/2014/main" id="{892438E5-D9D2-CA29-EF52-7ADF8EBDA07F}"/>
                    </a:ext>
                  </a:extLst>
                </p:cNvPr>
                <p:cNvSpPr/>
                <p:nvPr/>
              </p:nvSpPr>
              <p:spPr>
                <a:xfrm>
                  <a:off x="3334483" y="4161462"/>
                  <a:ext cx="2102575" cy="905130"/>
                </a:xfrm>
                <a:custGeom>
                  <a:avLst/>
                  <a:gdLst>
                    <a:gd name="connsiteX0" fmla="*/ 14210 w 2102575"/>
                    <a:gd name="connsiteY0" fmla="*/ 887858 h 905130"/>
                    <a:gd name="connsiteX1" fmla="*/ 124074 w 2102575"/>
                    <a:gd name="connsiteY1" fmla="*/ 844251 h 905130"/>
                    <a:gd name="connsiteX2" fmla="*/ 815683 w 2102575"/>
                    <a:gd name="connsiteY2" fmla="*/ 843851 h 905130"/>
                    <a:gd name="connsiteX3" fmla="*/ 996931 w 2102575"/>
                    <a:gd name="connsiteY3" fmla="*/ 74297 h 905130"/>
                    <a:gd name="connsiteX4" fmla="*/ 1043694 w 2102575"/>
                    <a:gd name="connsiteY4" fmla="*/ 28936 h 905130"/>
                    <a:gd name="connsiteX5" fmla="*/ 2100633 w 2102575"/>
                    <a:gd name="connsiteY5" fmla="*/ 27396 h 905130"/>
                    <a:gd name="connsiteX6" fmla="*/ 2073301 w 2102575"/>
                    <a:gd name="connsiteY6" fmla="*/ -536 h 905130"/>
                    <a:gd name="connsiteX7" fmla="*/ 1004692 w 2102575"/>
                    <a:gd name="connsiteY7" fmla="*/ 1189 h 905130"/>
                    <a:gd name="connsiteX8" fmla="*/ 964842 w 2102575"/>
                    <a:gd name="connsiteY8" fmla="*/ 46366 h 905130"/>
                    <a:gd name="connsiteX9" fmla="*/ 783579 w 2102575"/>
                    <a:gd name="connsiteY9" fmla="*/ 815934 h 905130"/>
                    <a:gd name="connsiteX10" fmla="*/ 91985 w 2102575"/>
                    <a:gd name="connsiteY10" fmla="*/ 816319 h 905130"/>
                    <a:gd name="connsiteX11" fmla="*/ -1942 w 2102575"/>
                    <a:gd name="connsiteY11" fmla="*/ 866331 h 905130"/>
                    <a:gd name="connsiteX12" fmla="*/ 32318 w 2102575"/>
                    <a:gd name="connsiteY12" fmla="*/ 904595 h 905130"/>
                    <a:gd name="connsiteX13" fmla="*/ 14210 w 2102575"/>
                    <a:gd name="connsiteY13" fmla="*/ 887858 h 905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102575" h="905130">
                      <a:moveTo>
                        <a:pt x="14210" y="887858"/>
                      </a:moveTo>
                      <a:cubicBezTo>
                        <a:pt x="14210" y="863437"/>
                        <a:pt x="14210" y="843666"/>
                        <a:pt x="124074" y="844251"/>
                      </a:cubicBezTo>
                      <a:cubicBezTo>
                        <a:pt x="219048" y="844759"/>
                        <a:pt x="815683" y="843851"/>
                        <a:pt x="815683" y="843851"/>
                      </a:cubicBezTo>
                      <a:cubicBezTo>
                        <a:pt x="815683" y="843851"/>
                        <a:pt x="946565" y="301015"/>
                        <a:pt x="996931" y="74297"/>
                      </a:cubicBezTo>
                      <a:cubicBezTo>
                        <a:pt x="1000473" y="58407"/>
                        <a:pt x="1010897" y="27396"/>
                        <a:pt x="1043694" y="28936"/>
                      </a:cubicBezTo>
                      <a:cubicBezTo>
                        <a:pt x="1096802" y="31445"/>
                        <a:pt x="2026276" y="27719"/>
                        <a:pt x="2100633" y="27396"/>
                      </a:cubicBezTo>
                      <a:cubicBezTo>
                        <a:pt x="2094673" y="9950"/>
                        <a:pt x="2073301" y="-536"/>
                        <a:pt x="2073301" y="-536"/>
                      </a:cubicBezTo>
                      <a:cubicBezTo>
                        <a:pt x="2073301" y="-536"/>
                        <a:pt x="1060047" y="3806"/>
                        <a:pt x="1004692" y="1189"/>
                      </a:cubicBezTo>
                      <a:cubicBezTo>
                        <a:pt x="971894" y="-351"/>
                        <a:pt x="968368" y="30444"/>
                        <a:pt x="964842" y="46366"/>
                      </a:cubicBezTo>
                      <a:cubicBezTo>
                        <a:pt x="914414" y="273084"/>
                        <a:pt x="783579" y="815934"/>
                        <a:pt x="783579" y="815934"/>
                      </a:cubicBezTo>
                      <a:cubicBezTo>
                        <a:pt x="783579" y="815934"/>
                        <a:pt x="186928" y="818644"/>
                        <a:pt x="91985" y="816319"/>
                      </a:cubicBezTo>
                      <a:cubicBezTo>
                        <a:pt x="-2958" y="813994"/>
                        <a:pt x="-1942" y="841895"/>
                        <a:pt x="-1942" y="866331"/>
                      </a:cubicBezTo>
                      <a:cubicBezTo>
                        <a:pt x="-1942" y="889721"/>
                        <a:pt x="29654" y="903486"/>
                        <a:pt x="32318" y="904595"/>
                      </a:cubicBezTo>
                      <a:cubicBezTo>
                        <a:pt x="31071" y="901408"/>
                        <a:pt x="14210" y="891538"/>
                        <a:pt x="14210" y="887858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爱设计-8-137">
                  <a:extLst>
                    <a:ext uri="{FF2B5EF4-FFF2-40B4-BE49-F238E27FC236}">
                      <a16:creationId xmlns:a16="http://schemas.microsoft.com/office/drawing/2014/main" id="{70A5CD2B-5978-3503-C592-3AE5F65120E6}"/>
                    </a:ext>
                  </a:extLst>
                </p:cNvPr>
                <p:cNvSpPr/>
                <p:nvPr/>
              </p:nvSpPr>
              <p:spPr>
                <a:xfrm>
                  <a:off x="4118074" y="4155642"/>
                  <a:ext cx="1320206" cy="909888"/>
                </a:xfrm>
                <a:custGeom>
                  <a:avLst/>
                  <a:gdLst>
                    <a:gd name="connsiteX0" fmla="*/ 1087922 w 1320206"/>
                    <a:gd name="connsiteY0" fmla="*/ 909353 h 909888"/>
                    <a:gd name="connsiteX1" fmla="*/ 26256 w 1320206"/>
                    <a:gd name="connsiteY1" fmla="*/ 909353 h 909888"/>
                    <a:gd name="connsiteX2" fmla="*/ 22576 w 1320206"/>
                    <a:gd name="connsiteY2" fmla="*/ 905673 h 909888"/>
                    <a:gd name="connsiteX3" fmla="*/ 26256 w 1320206"/>
                    <a:gd name="connsiteY3" fmla="*/ 901993 h 909888"/>
                    <a:gd name="connsiteX4" fmla="*/ 1087922 w 1320206"/>
                    <a:gd name="connsiteY4" fmla="*/ 901993 h 909888"/>
                    <a:gd name="connsiteX5" fmla="*/ 1120257 w 1320206"/>
                    <a:gd name="connsiteY5" fmla="*/ 866393 h 909888"/>
                    <a:gd name="connsiteX6" fmla="*/ 1120257 w 1320206"/>
                    <a:gd name="connsiteY6" fmla="*/ 866208 h 909888"/>
                    <a:gd name="connsiteX7" fmla="*/ 1310143 w 1320206"/>
                    <a:gd name="connsiteY7" fmla="*/ 40884 h 909888"/>
                    <a:gd name="connsiteX8" fmla="*/ 1305893 w 1320206"/>
                    <a:gd name="connsiteY8" fmla="*/ 17787 h 909888"/>
                    <a:gd name="connsiteX9" fmla="*/ 1277638 w 1320206"/>
                    <a:gd name="connsiteY9" fmla="*/ 6778 h 909888"/>
                    <a:gd name="connsiteX10" fmla="*/ 216219 w 1320206"/>
                    <a:gd name="connsiteY10" fmla="*/ 6778 h 909888"/>
                    <a:gd name="connsiteX11" fmla="*/ 183884 w 1320206"/>
                    <a:gd name="connsiteY11" fmla="*/ 42609 h 909888"/>
                    <a:gd name="connsiteX12" fmla="*/ 5269 w 1320206"/>
                    <a:gd name="connsiteY12" fmla="*/ 818121 h 909888"/>
                    <a:gd name="connsiteX13" fmla="*/ 695 w 1320206"/>
                    <a:gd name="connsiteY13" fmla="*/ 820615 h 909888"/>
                    <a:gd name="connsiteX14" fmla="*/ -1891 w 1320206"/>
                    <a:gd name="connsiteY14" fmla="*/ 816473 h 909888"/>
                    <a:gd name="connsiteX15" fmla="*/ 176554 w 1320206"/>
                    <a:gd name="connsiteY15" fmla="*/ 40946 h 909888"/>
                    <a:gd name="connsiteX16" fmla="*/ 216111 w 1320206"/>
                    <a:gd name="connsiteY16" fmla="*/ -536 h 909888"/>
                    <a:gd name="connsiteX17" fmla="*/ 1277777 w 1320206"/>
                    <a:gd name="connsiteY17" fmla="*/ -536 h 909888"/>
                    <a:gd name="connsiteX18" fmla="*/ 1311652 w 1320206"/>
                    <a:gd name="connsiteY18" fmla="*/ 13322 h 909888"/>
                    <a:gd name="connsiteX19" fmla="*/ 1317334 w 1320206"/>
                    <a:gd name="connsiteY19" fmla="*/ 42578 h 909888"/>
                    <a:gd name="connsiteX20" fmla="*/ 1127448 w 1320206"/>
                    <a:gd name="connsiteY20" fmla="*/ 867902 h 909888"/>
                    <a:gd name="connsiteX21" fmla="*/ 1087922 w 1320206"/>
                    <a:gd name="connsiteY21" fmla="*/ 909353 h 9098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320206" h="909888">
                      <a:moveTo>
                        <a:pt x="1087922" y="909353"/>
                      </a:moveTo>
                      <a:lnTo>
                        <a:pt x="26256" y="909353"/>
                      </a:lnTo>
                      <a:cubicBezTo>
                        <a:pt x="24223" y="909353"/>
                        <a:pt x="22576" y="907705"/>
                        <a:pt x="22576" y="905673"/>
                      </a:cubicBezTo>
                      <a:cubicBezTo>
                        <a:pt x="22576" y="903640"/>
                        <a:pt x="24223" y="901993"/>
                        <a:pt x="26256" y="901993"/>
                      </a:cubicBezTo>
                      <a:lnTo>
                        <a:pt x="1087922" y="901993"/>
                      </a:lnTo>
                      <a:cubicBezTo>
                        <a:pt x="1105691" y="901993"/>
                        <a:pt x="1115961" y="890691"/>
                        <a:pt x="1120257" y="866393"/>
                      </a:cubicBezTo>
                      <a:lnTo>
                        <a:pt x="1120257" y="866208"/>
                      </a:lnTo>
                      <a:lnTo>
                        <a:pt x="1310143" y="40884"/>
                      </a:lnTo>
                      <a:cubicBezTo>
                        <a:pt x="1311975" y="31646"/>
                        <a:pt x="1310513" y="23562"/>
                        <a:pt x="1305893" y="17787"/>
                      </a:cubicBezTo>
                      <a:cubicBezTo>
                        <a:pt x="1300473" y="10982"/>
                        <a:pt x="1290696" y="7178"/>
                        <a:pt x="1277638" y="6778"/>
                      </a:cubicBezTo>
                      <a:lnTo>
                        <a:pt x="216219" y="6778"/>
                      </a:lnTo>
                      <a:cubicBezTo>
                        <a:pt x="199805" y="6778"/>
                        <a:pt x="189812" y="17834"/>
                        <a:pt x="183884" y="42609"/>
                      </a:cubicBezTo>
                      <a:lnTo>
                        <a:pt x="5269" y="818121"/>
                      </a:lnTo>
                      <a:cubicBezTo>
                        <a:pt x="4699" y="820076"/>
                        <a:pt x="2651" y="821185"/>
                        <a:pt x="695" y="820615"/>
                      </a:cubicBezTo>
                      <a:cubicBezTo>
                        <a:pt x="-1091" y="820092"/>
                        <a:pt x="-2199" y="818305"/>
                        <a:pt x="-1891" y="816473"/>
                      </a:cubicBezTo>
                      <a:lnTo>
                        <a:pt x="176554" y="40946"/>
                      </a:lnTo>
                      <a:cubicBezTo>
                        <a:pt x="180866" y="23115"/>
                        <a:pt x="189642" y="-536"/>
                        <a:pt x="216111" y="-536"/>
                      </a:cubicBezTo>
                      <a:lnTo>
                        <a:pt x="1277777" y="-536"/>
                      </a:lnTo>
                      <a:cubicBezTo>
                        <a:pt x="1293174" y="-59"/>
                        <a:pt x="1304846" y="4699"/>
                        <a:pt x="1311652" y="13322"/>
                      </a:cubicBezTo>
                      <a:cubicBezTo>
                        <a:pt x="1317657" y="20867"/>
                        <a:pt x="1319628" y="30983"/>
                        <a:pt x="1317334" y="42578"/>
                      </a:cubicBezTo>
                      <a:lnTo>
                        <a:pt x="1127448" y="867902"/>
                      </a:lnTo>
                      <a:cubicBezTo>
                        <a:pt x="1122567" y="895356"/>
                        <a:pt x="1109294" y="909353"/>
                        <a:pt x="1087922" y="909353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爱设计-8-138">
                  <a:extLst>
                    <a:ext uri="{FF2B5EF4-FFF2-40B4-BE49-F238E27FC236}">
                      <a16:creationId xmlns:a16="http://schemas.microsoft.com/office/drawing/2014/main" id="{4A1004C7-68D2-BB61-3DE7-F4F5D4C8E330}"/>
                    </a:ext>
                  </a:extLst>
                </p:cNvPr>
                <p:cNvSpPr/>
                <p:nvPr/>
              </p:nvSpPr>
              <p:spPr>
                <a:xfrm>
                  <a:off x="3325645" y="4971943"/>
                  <a:ext cx="798463" cy="93572"/>
                </a:xfrm>
                <a:custGeom>
                  <a:avLst/>
                  <a:gdLst>
                    <a:gd name="connsiteX0" fmla="*/ 738355 w 798463"/>
                    <a:gd name="connsiteY0" fmla="*/ 93037 h 93572"/>
                    <a:gd name="connsiteX1" fmla="*/ 41664 w 798463"/>
                    <a:gd name="connsiteY1" fmla="*/ 93037 h 93572"/>
                    <a:gd name="connsiteX2" fmla="*/ -1943 w 798463"/>
                    <a:gd name="connsiteY2" fmla="*/ 46335 h 93572"/>
                    <a:gd name="connsiteX3" fmla="*/ 47454 w 798463"/>
                    <a:gd name="connsiteY3" fmla="*/ -536 h 93572"/>
                    <a:gd name="connsiteX4" fmla="*/ 793079 w 798463"/>
                    <a:gd name="connsiteY4" fmla="*/ -536 h 93572"/>
                    <a:gd name="connsiteX5" fmla="*/ 796512 w 798463"/>
                    <a:gd name="connsiteY5" fmla="*/ 3375 h 93572"/>
                    <a:gd name="connsiteX6" fmla="*/ 793079 w 798463"/>
                    <a:gd name="connsiteY6" fmla="*/ 6809 h 93572"/>
                    <a:gd name="connsiteX7" fmla="*/ 47516 w 798463"/>
                    <a:gd name="connsiteY7" fmla="*/ 6809 h 93572"/>
                    <a:gd name="connsiteX8" fmla="*/ 5449 w 798463"/>
                    <a:gd name="connsiteY8" fmla="*/ 46335 h 93572"/>
                    <a:gd name="connsiteX9" fmla="*/ 41695 w 798463"/>
                    <a:gd name="connsiteY9" fmla="*/ 85692 h 93572"/>
                    <a:gd name="connsiteX10" fmla="*/ 738324 w 798463"/>
                    <a:gd name="connsiteY10" fmla="*/ 85692 h 93572"/>
                    <a:gd name="connsiteX11" fmla="*/ 741758 w 798463"/>
                    <a:gd name="connsiteY11" fmla="*/ 89603 h 93572"/>
                    <a:gd name="connsiteX12" fmla="*/ 738324 w 798463"/>
                    <a:gd name="connsiteY12" fmla="*/ 93037 h 935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98463" h="93572">
                      <a:moveTo>
                        <a:pt x="738355" y="93037"/>
                      </a:moveTo>
                      <a:lnTo>
                        <a:pt x="41664" y="93037"/>
                      </a:lnTo>
                      <a:cubicBezTo>
                        <a:pt x="17613" y="93037"/>
                        <a:pt x="-1943" y="72095"/>
                        <a:pt x="-1943" y="46335"/>
                      </a:cubicBezTo>
                      <a:cubicBezTo>
                        <a:pt x="-1943" y="19342"/>
                        <a:pt x="18829" y="-366"/>
                        <a:pt x="47454" y="-536"/>
                      </a:cubicBezTo>
                      <a:lnTo>
                        <a:pt x="793079" y="-536"/>
                      </a:lnTo>
                      <a:cubicBezTo>
                        <a:pt x="795111" y="-397"/>
                        <a:pt x="796651" y="1343"/>
                        <a:pt x="796512" y="3375"/>
                      </a:cubicBezTo>
                      <a:cubicBezTo>
                        <a:pt x="796389" y="5223"/>
                        <a:pt x="794926" y="6686"/>
                        <a:pt x="793079" y="6809"/>
                      </a:cubicBezTo>
                      <a:lnTo>
                        <a:pt x="47516" y="6809"/>
                      </a:lnTo>
                      <a:cubicBezTo>
                        <a:pt x="22756" y="6963"/>
                        <a:pt x="5449" y="23207"/>
                        <a:pt x="5449" y="46335"/>
                      </a:cubicBezTo>
                      <a:cubicBezTo>
                        <a:pt x="5449" y="68046"/>
                        <a:pt x="21693" y="85692"/>
                        <a:pt x="41695" y="85692"/>
                      </a:cubicBezTo>
                      <a:lnTo>
                        <a:pt x="738324" y="85692"/>
                      </a:lnTo>
                      <a:cubicBezTo>
                        <a:pt x="740357" y="85831"/>
                        <a:pt x="741896" y="87570"/>
                        <a:pt x="741758" y="89603"/>
                      </a:cubicBezTo>
                      <a:cubicBezTo>
                        <a:pt x="741635" y="91451"/>
                        <a:pt x="740172" y="92913"/>
                        <a:pt x="738324" y="930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爱设计-8-139">
                  <a:extLst>
                    <a:ext uri="{FF2B5EF4-FFF2-40B4-BE49-F238E27FC236}">
                      <a16:creationId xmlns:a16="http://schemas.microsoft.com/office/drawing/2014/main" id="{F6D45C87-C88B-3086-35DE-DEC3F6FCB72B}"/>
                    </a:ext>
                  </a:extLst>
                </p:cNvPr>
                <p:cNvSpPr/>
                <p:nvPr/>
              </p:nvSpPr>
              <p:spPr>
                <a:xfrm rot="-4066199">
                  <a:off x="4666803" y="4559715"/>
                  <a:ext cx="226255" cy="176859"/>
                </a:xfrm>
                <a:custGeom>
                  <a:avLst/>
                  <a:gdLst>
                    <a:gd name="connsiteX0" fmla="*/ 224313 w 226255"/>
                    <a:gd name="connsiteY0" fmla="*/ 87894 h 176859"/>
                    <a:gd name="connsiteX1" fmla="*/ 111185 w 226255"/>
                    <a:gd name="connsiteY1" fmla="*/ 176324 h 176859"/>
                    <a:gd name="connsiteX2" fmla="*/ -1943 w 226255"/>
                    <a:gd name="connsiteY2" fmla="*/ 87894 h 176859"/>
                    <a:gd name="connsiteX3" fmla="*/ 111185 w 226255"/>
                    <a:gd name="connsiteY3" fmla="*/ -536 h 176859"/>
                    <a:gd name="connsiteX4" fmla="*/ 224313 w 226255"/>
                    <a:gd name="connsiteY4" fmla="*/ 87894 h 1768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6255" h="176859">
                      <a:moveTo>
                        <a:pt x="224313" y="87894"/>
                      </a:moveTo>
                      <a:cubicBezTo>
                        <a:pt x="224313" y="136732"/>
                        <a:pt x="173664" y="176324"/>
                        <a:pt x="111185" y="176324"/>
                      </a:cubicBezTo>
                      <a:cubicBezTo>
                        <a:pt x="48706" y="176324"/>
                        <a:pt x="-1943" y="136732"/>
                        <a:pt x="-1943" y="87894"/>
                      </a:cubicBezTo>
                      <a:cubicBezTo>
                        <a:pt x="-1943" y="39055"/>
                        <a:pt x="48706" y="-536"/>
                        <a:pt x="111185" y="-536"/>
                      </a:cubicBezTo>
                      <a:cubicBezTo>
                        <a:pt x="173664" y="-536"/>
                        <a:pt x="224313" y="39056"/>
                        <a:pt x="224313" y="8789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爱设计-8-140">
                  <a:extLst>
                    <a:ext uri="{FF2B5EF4-FFF2-40B4-BE49-F238E27FC236}">
                      <a16:creationId xmlns:a16="http://schemas.microsoft.com/office/drawing/2014/main" id="{6FA531A2-60E6-FBFE-47F9-52E1143FDCAA}"/>
                    </a:ext>
                  </a:extLst>
                </p:cNvPr>
                <p:cNvSpPr/>
                <p:nvPr/>
              </p:nvSpPr>
              <p:spPr>
                <a:xfrm>
                  <a:off x="4684094" y="4534778"/>
                  <a:ext cx="191946" cy="227185"/>
                </a:xfrm>
                <a:custGeom>
                  <a:avLst/>
                  <a:gdLst>
                    <a:gd name="connsiteX0" fmla="*/ 78259 w 191946"/>
                    <a:gd name="connsiteY0" fmla="*/ 226648 h 227185"/>
                    <a:gd name="connsiteX1" fmla="*/ 38857 w 191946"/>
                    <a:gd name="connsiteY1" fmla="*/ 215562 h 227185"/>
                    <a:gd name="connsiteX2" fmla="*/ 15313 w 191946"/>
                    <a:gd name="connsiteY2" fmla="*/ 64340 h 227185"/>
                    <a:gd name="connsiteX3" fmla="*/ 88191 w 191946"/>
                    <a:gd name="connsiteY3" fmla="*/ 2363 h 227185"/>
                    <a:gd name="connsiteX4" fmla="*/ 149197 w 191946"/>
                    <a:gd name="connsiteY4" fmla="*/ 10555 h 227185"/>
                    <a:gd name="connsiteX5" fmla="*/ 172756 w 191946"/>
                    <a:gd name="connsiteY5" fmla="*/ 161777 h 227185"/>
                    <a:gd name="connsiteX6" fmla="*/ 172756 w 191946"/>
                    <a:gd name="connsiteY6" fmla="*/ 161777 h 227185"/>
                    <a:gd name="connsiteX7" fmla="*/ 99862 w 191946"/>
                    <a:gd name="connsiteY7" fmla="*/ 223754 h 227185"/>
                    <a:gd name="connsiteX8" fmla="*/ 78259 w 191946"/>
                    <a:gd name="connsiteY8" fmla="*/ 226648 h 227185"/>
                    <a:gd name="connsiteX9" fmla="*/ 110041 w 191946"/>
                    <a:gd name="connsiteY9" fmla="*/ 6752 h 227185"/>
                    <a:gd name="connsiteX10" fmla="*/ 90024 w 191946"/>
                    <a:gd name="connsiteY10" fmla="*/ 9462 h 227185"/>
                    <a:gd name="connsiteX11" fmla="*/ 21718 w 191946"/>
                    <a:gd name="connsiteY11" fmla="*/ 67820 h 227185"/>
                    <a:gd name="connsiteX12" fmla="*/ 42690 w 191946"/>
                    <a:gd name="connsiteY12" fmla="*/ 209326 h 227185"/>
                    <a:gd name="connsiteX13" fmla="*/ 97907 w 191946"/>
                    <a:gd name="connsiteY13" fmla="*/ 216655 h 227185"/>
                    <a:gd name="connsiteX14" fmla="*/ 166227 w 191946"/>
                    <a:gd name="connsiteY14" fmla="*/ 158313 h 227185"/>
                    <a:gd name="connsiteX15" fmla="*/ 145255 w 191946"/>
                    <a:gd name="connsiteY15" fmla="*/ 16791 h 227185"/>
                    <a:gd name="connsiteX16" fmla="*/ 110102 w 191946"/>
                    <a:gd name="connsiteY16" fmla="*/ 6752 h 227185"/>
                    <a:gd name="connsiteX17" fmla="*/ 169522 w 191946"/>
                    <a:gd name="connsiteY17" fmla="*/ 160037 h 227185"/>
                    <a:gd name="connsiteX18" fmla="*/ 169522 w 191946"/>
                    <a:gd name="connsiteY18" fmla="*/ 160037 h 227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91946" h="227185">
                      <a:moveTo>
                        <a:pt x="78259" y="226648"/>
                      </a:moveTo>
                      <a:cubicBezTo>
                        <a:pt x="64340" y="226725"/>
                        <a:pt x="50697" y="222876"/>
                        <a:pt x="38857" y="215562"/>
                      </a:cubicBezTo>
                      <a:cubicBezTo>
                        <a:pt x="-4366" y="188646"/>
                        <a:pt x="-14943" y="120819"/>
                        <a:pt x="15313" y="64340"/>
                      </a:cubicBezTo>
                      <a:cubicBezTo>
                        <a:pt x="32251" y="32820"/>
                        <a:pt x="58750" y="10232"/>
                        <a:pt x="88191" y="2363"/>
                      </a:cubicBezTo>
                      <a:cubicBezTo>
                        <a:pt x="109748" y="-3411"/>
                        <a:pt x="131444" y="-500"/>
                        <a:pt x="149197" y="10555"/>
                      </a:cubicBezTo>
                      <a:cubicBezTo>
                        <a:pt x="192434" y="37471"/>
                        <a:pt x="202997" y="105298"/>
                        <a:pt x="172756" y="161777"/>
                      </a:cubicBezTo>
                      <a:lnTo>
                        <a:pt x="172756" y="161777"/>
                      </a:lnTo>
                      <a:cubicBezTo>
                        <a:pt x="155818" y="193297"/>
                        <a:pt x="129303" y="215885"/>
                        <a:pt x="99862" y="223754"/>
                      </a:cubicBezTo>
                      <a:cubicBezTo>
                        <a:pt x="92826" y="225663"/>
                        <a:pt x="85558" y="226633"/>
                        <a:pt x="78259" y="226648"/>
                      </a:cubicBezTo>
                      <a:close/>
                      <a:moveTo>
                        <a:pt x="110041" y="6752"/>
                      </a:moveTo>
                      <a:cubicBezTo>
                        <a:pt x="103281" y="6767"/>
                        <a:pt x="96552" y="7676"/>
                        <a:pt x="90024" y="9462"/>
                      </a:cubicBezTo>
                      <a:cubicBezTo>
                        <a:pt x="62538" y="16807"/>
                        <a:pt x="37671" y="38071"/>
                        <a:pt x="21718" y="67820"/>
                      </a:cubicBezTo>
                      <a:cubicBezTo>
                        <a:pt x="-6737" y="120942"/>
                        <a:pt x="2672" y="184428"/>
                        <a:pt x="42690" y="209326"/>
                      </a:cubicBezTo>
                      <a:cubicBezTo>
                        <a:pt x="58935" y="219442"/>
                        <a:pt x="78105" y="221968"/>
                        <a:pt x="97907" y="216655"/>
                      </a:cubicBezTo>
                      <a:cubicBezTo>
                        <a:pt x="125392" y="209310"/>
                        <a:pt x="150259" y="188046"/>
                        <a:pt x="166227" y="158313"/>
                      </a:cubicBezTo>
                      <a:cubicBezTo>
                        <a:pt x="194667" y="105175"/>
                        <a:pt x="185274" y="41705"/>
                        <a:pt x="145255" y="16791"/>
                      </a:cubicBezTo>
                      <a:cubicBezTo>
                        <a:pt x="134723" y="10201"/>
                        <a:pt x="122528" y="6721"/>
                        <a:pt x="110102" y="6752"/>
                      </a:cubicBezTo>
                      <a:close/>
                      <a:moveTo>
                        <a:pt x="169522" y="160037"/>
                      </a:moveTo>
                      <a:lnTo>
                        <a:pt x="169522" y="160037"/>
                      </a:ln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" name="图形 213">
                <a:extLst>
                  <a:ext uri="{FF2B5EF4-FFF2-40B4-BE49-F238E27FC236}">
                    <a16:creationId xmlns:a16="http://schemas.microsoft.com/office/drawing/2014/main" id="{9022112F-A8F5-9EE2-81E5-C73632C2D47C}"/>
                  </a:ext>
                </a:extLst>
              </p:cNvPr>
              <p:cNvGrpSpPr/>
              <p:nvPr/>
            </p:nvGrpSpPr>
            <p:grpSpPr>
              <a:xfrm>
                <a:off x="1133894" y="2477824"/>
                <a:ext cx="4416992" cy="2587653"/>
                <a:chOff x="1133894" y="2477824"/>
                <a:chExt cx="4416992" cy="2587653"/>
              </a:xfrm>
            </p:grpSpPr>
            <p:sp>
              <p:nvSpPr>
                <p:cNvPr id="18" name="爱设计-8-141">
                  <a:extLst>
                    <a:ext uri="{FF2B5EF4-FFF2-40B4-BE49-F238E27FC236}">
                      <a16:creationId xmlns:a16="http://schemas.microsoft.com/office/drawing/2014/main" id="{0D8F6A7C-6C04-89D1-96D3-CA6AEA6F9896}"/>
                    </a:ext>
                  </a:extLst>
                </p:cNvPr>
                <p:cNvSpPr/>
                <p:nvPr/>
              </p:nvSpPr>
              <p:spPr>
                <a:xfrm>
                  <a:off x="2140720" y="26247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9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9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爱设计-8-142">
                  <a:extLst>
                    <a:ext uri="{FF2B5EF4-FFF2-40B4-BE49-F238E27FC236}">
                      <a16:creationId xmlns:a16="http://schemas.microsoft.com/office/drawing/2014/main" id="{5A4A435D-AF13-C221-2887-6953899F4275}"/>
                    </a:ext>
                  </a:extLst>
                </p:cNvPr>
                <p:cNvSpPr/>
                <p:nvPr/>
              </p:nvSpPr>
              <p:spPr>
                <a:xfrm>
                  <a:off x="2289586" y="26247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8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爱设计-8-143">
                  <a:extLst>
                    <a:ext uri="{FF2B5EF4-FFF2-40B4-BE49-F238E27FC236}">
                      <a16:creationId xmlns:a16="http://schemas.microsoft.com/office/drawing/2014/main" id="{C5F62BF3-F40F-34E9-BD53-0B19254A8FD1}"/>
                    </a:ext>
                  </a:extLst>
                </p:cNvPr>
                <p:cNvSpPr/>
                <p:nvPr/>
              </p:nvSpPr>
              <p:spPr>
                <a:xfrm>
                  <a:off x="2438452" y="26247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8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爱设计-8-144">
                  <a:extLst>
                    <a:ext uri="{FF2B5EF4-FFF2-40B4-BE49-F238E27FC236}">
                      <a16:creationId xmlns:a16="http://schemas.microsoft.com/office/drawing/2014/main" id="{45684DDC-46BC-662D-B5CC-F6B01BECE872}"/>
                    </a:ext>
                  </a:extLst>
                </p:cNvPr>
                <p:cNvSpPr/>
                <p:nvPr/>
              </p:nvSpPr>
              <p:spPr>
                <a:xfrm>
                  <a:off x="2140720" y="2499158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9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9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爱设计-8-145">
                  <a:extLst>
                    <a:ext uri="{FF2B5EF4-FFF2-40B4-BE49-F238E27FC236}">
                      <a16:creationId xmlns:a16="http://schemas.microsoft.com/office/drawing/2014/main" id="{D74A6F9C-60BF-D073-E883-FF0AB3B37686}"/>
                    </a:ext>
                  </a:extLst>
                </p:cNvPr>
                <p:cNvSpPr/>
                <p:nvPr/>
              </p:nvSpPr>
              <p:spPr>
                <a:xfrm>
                  <a:off x="2289586" y="2499158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8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爱设计-8-146">
                  <a:extLst>
                    <a:ext uri="{FF2B5EF4-FFF2-40B4-BE49-F238E27FC236}">
                      <a16:creationId xmlns:a16="http://schemas.microsoft.com/office/drawing/2014/main" id="{2DFBEB90-B063-572A-F203-FA88D3537F87}"/>
                    </a:ext>
                  </a:extLst>
                </p:cNvPr>
                <p:cNvSpPr/>
                <p:nvPr/>
              </p:nvSpPr>
              <p:spPr>
                <a:xfrm>
                  <a:off x="2438452" y="2499158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6"/>
                        <a:pt x="-1943" y="13322"/>
                      </a:cubicBezTo>
                      <a:cubicBezTo>
                        <a:pt x="-1943" y="5668"/>
                        <a:pt x="4263" y="-536"/>
                        <a:pt x="11916" y="-536"/>
                      </a:cubicBezTo>
                      <a:cubicBezTo>
                        <a:pt x="19568" y="-536"/>
                        <a:pt x="25774" y="5668"/>
                        <a:pt x="25774" y="13322"/>
                      </a:cubicBezTo>
                      <a:cubicBezTo>
                        <a:pt x="25774" y="20976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爱设计-8-147">
                  <a:extLst>
                    <a:ext uri="{FF2B5EF4-FFF2-40B4-BE49-F238E27FC236}">
                      <a16:creationId xmlns:a16="http://schemas.microsoft.com/office/drawing/2014/main" id="{07D05E11-42AF-066C-097B-03A5D34FA8E1}"/>
                    </a:ext>
                  </a:extLst>
                </p:cNvPr>
                <p:cNvSpPr/>
                <p:nvPr/>
              </p:nvSpPr>
              <p:spPr>
                <a:xfrm>
                  <a:off x="2140720" y="27503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5"/>
                        <a:pt x="-1943" y="13322"/>
                      </a:cubicBezTo>
                      <a:cubicBezTo>
                        <a:pt x="-1943" y="5669"/>
                        <a:pt x="4263" y="-536"/>
                        <a:pt x="11916" y="-536"/>
                      </a:cubicBezTo>
                      <a:cubicBezTo>
                        <a:pt x="19569" y="-536"/>
                        <a:pt x="25774" y="5669"/>
                        <a:pt x="25774" y="13322"/>
                      </a:cubicBezTo>
                      <a:cubicBezTo>
                        <a:pt x="25774" y="20975"/>
                        <a:pt x="19569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爱设计-8-148">
                  <a:extLst>
                    <a:ext uri="{FF2B5EF4-FFF2-40B4-BE49-F238E27FC236}">
                      <a16:creationId xmlns:a16="http://schemas.microsoft.com/office/drawing/2014/main" id="{4F699A08-CB95-8651-07E4-482953726DC9}"/>
                    </a:ext>
                  </a:extLst>
                </p:cNvPr>
                <p:cNvSpPr/>
                <p:nvPr/>
              </p:nvSpPr>
              <p:spPr>
                <a:xfrm rot="-5395200">
                  <a:off x="2289793" y="2750440"/>
                  <a:ext cx="27777" cy="27746"/>
                </a:xfrm>
                <a:custGeom>
                  <a:avLst/>
                  <a:gdLst>
                    <a:gd name="connsiteX0" fmla="*/ 25835 w 27777"/>
                    <a:gd name="connsiteY0" fmla="*/ 13337 h 27746"/>
                    <a:gd name="connsiteX1" fmla="*/ 11947 w 27777"/>
                    <a:gd name="connsiteY1" fmla="*/ 27211 h 27746"/>
                    <a:gd name="connsiteX2" fmla="*/ -1942 w 27777"/>
                    <a:gd name="connsiteY2" fmla="*/ 13337 h 27746"/>
                    <a:gd name="connsiteX3" fmla="*/ 11947 w 27777"/>
                    <a:gd name="connsiteY3" fmla="*/ -536 h 27746"/>
                    <a:gd name="connsiteX4" fmla="*/ 25835 w 27777"/>
                    <a:gd name="connsiteY4" fmla="*/ 13337 h 277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77" h="27746">
                      <a:moveTo>
                        <a:pt x="25835" y="13337"/>
                      </a:moveTo>
                      <a:cubicBezTo>
                        <a:pt x="25835" y="21000"/>
                        <a:pt x="19617" y="27211"/>
                        <a:pt x="11947" y="27211"/>
                      </a:cubicBezTo>
                      <a:cubicBezTo>
                        <a:pt x="4276" y="27211"/>
                        <a:pt x="-1942" y="21000"/>
                        <a:pt x="-1942" y="13337"/>
                      </a:cubicBezTo>
                      <a:cubicBezTo>
                        <a:pt x="-1942" y="5675"/>
                        <a:pt x="4276" y="-536"/>
                        <a:pt x="11947" y="-536"/>
                      </a:cubicBezTo>
                      <a:cubicBezTo>
                        <a:pt x="19617" y="-536"/>
                        <a:pt x="25835" y="5675"/>
                        <a:pt x="25835" y="13337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爱设计-8-149">
                  <a:extLst>
                    <a:ext uri="{FF2B5EF4-FFF2-40B4-BE49-F238E27FC236}">
                      <a16:creationId xmlns:a16="http://schemas.microsoft.com/office/drawing/2014/main" id="{837E280E-6619-0B0A-863A-58E427FD51D3}"/>
                    </a:ext>
                  </a:extLst>
                </p:cNvPr>
                <p:cNvSpPr/>
                <p:nvPr/>
              </p:nvSpPr>
              <p:spPr>
                <a:xfrm>
                  <a:off x="2438452" y="2750374"/>
                  <a:ext cx="27716" cy="27716"/>
                </a:xfrm>
                <a:custGeom>
                  <a:avLst/>
                  <a:gdLst>
                    <a:gd name="connsiteX0" fmla="*/ 11916 w 27716"/>
                    <a:gd name="connsiteY0" fmla="*/ 27180 h 27716"/>
                    <a:gd name="connsiteX1" fmla="*/ -1943 w 27716"/>
                    <a:gd name="connsiteY1" fmla="*/ 13322 h 27716"/>
                    <a:gd name="connsiteX2" fmla="*/ 11916 w 27716"/>
                    <a:gd name="connsiteY2" fmla="*/ -536 h 27716"/>
                    <a:gd name="connsiteX3" fmla="*/ 25774 w 27716"/>
                    <a:gd name="connsiteY3" fmla="*/ 13322 h 27716"/>
                    <a:gd name="connsiteX4" fmla="*/ 11916 w 27716"/>
                    <a:gd name="connsiteY4" fmla="*/ 27180 h 27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716" h="27716">
                      <a:moveTo>
                        <a:pt x="11916" y="27180"/>
                      </a:moveTo>
                      <a:cubicBezTo>
                        <a:pt x="4263" y="27180"/>
                        <a:pt x="-1943" y="20975"/>
                        <a:pt x="-1943" y="13322"/>
                      </a:cubicBezTo>
                      <a:cubicBezTo>
                        <a:pt x="-1943" y="5669"/>
                        <a:pt x="4263" y="-536"/>
                        <a:pt x="11916" y="-536"/>
                      </a:cubicBezTo>
                      <a:cubicBezTo>
                        <a:pt x="19568" y="-536"/>
                        <a:pt x="25774" y="5669"/>
                        <a:pt x="25774" y="13322"/>
                      </a:cubicBezTo>
                      <a:cubicBezTo>
                        <a:pt x="25774" y="20975"/>
                        <a:pt x="19568" y="27180"/>
                        <a:pt x="11916" y="2718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爱设计-8-150">
                  <a:extLst>
                    <a:ext uri="{FF2B5EF4-FFF2-40B4-BE49-F238E27FC236}">
                      <a16:creationId xmlns:a16="http://schemas.microsoft.com/office/drawing/2014/main" id="{B3740275-F6AE-399E-7BB3-717979789795}"/>
                    </a:ext>
                  </a:extLst>
                </p:cNvPr>
                <p:cNvSpPr/>
                <p:nvPr/>
              </p:nvSpPr>
              <p:spPr>
                <a:xfrm>
                  <a:off x="5001753" y="2477824"/>
                  <a:ext cx="414726" cy="7360"/>
                </a:xfrm>
                <a:custGeom>
                  <a:avLst/>
                  <a:gdLst>
                    <a:gd name="connsiteX0" fmla="*/ 409342 w 414726"/>
                    <a:gd name="connsiteY0" fmla="*/ 6817 h 7360"/>
                    <a:gd name="connsiteX1" fmla="*/ 1977 w 414726"/>
                    <a:gd name="connsiteY1" fmla="*/ 6817 h 7360"/>
                    <a:gd name="connsiteX2" fmla="*/ -1934 w 414726"/>
                    <a:gd name="connsiteY2" fmla="*/ 3383 h 7360"/>
                    <a:gd name="connsiteX3" fmla="*/ 1500 w 414726"/>
                    <a:gd name="connsiteY3" fmla="*/ -528 h 7360"/>
                    <a:gd name="connsiteX4" fmla="*/ 1977 w 414726"/>
                    <a:gd name="connsiteY4" fmla="*/ -528 h 7360"/>
                    <a:gd name="connsiteX5" fmla="*/ 409342 w 414726"/>
                    <a:gd name="connsiteY5" fmla="*/ -528 h 7360"/>
                    <a:gd name="connsiteX6" fmla="*/ 412776 w 414726"/>
                    <a:gd name="connsiteY6" fmla="*/ 3382 h 7360"/>
                    <a:gd name="connsiteX7" fmla="*/ 409342 w 414726"/>
                    <a:gd name="connsiteY7" fmla="*/ 6817 h 73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4726" h="7360">
                      <a:moveTo>
                        <a:pt x="409342" y="6817"/>
                      </a:moveTo>
                      <a:lnTo>
                        <a:pt x="1977" y="6817"/>
                      </a:lnTo>
                      <a:cubicBezTo>
                        <a:pt x="-56" y="6948"/>
                        <a:pt x="-1795" y="5411"/>
                        <a:pt x="-1934" y="3383"/>
                      </a:cubicBezTo>
                      <a:cubicBezTo>
                        <a:pt x="-2073" y="1354"/>
                        <a:pt x="-533" y="-397"/>
                        <a:pt x="1500" y="-528"/>
                      </a:cubicBezTo>
                      <a:cubicBezTo>
                        <a:pt x="1653" y="-539"/>
                        <a:pt x="1823" y="-539"/>
                        <a:pt x="1977" y="-528"/>
                      </a:cubicBezTo>
                      <a:lnTo>
                        <a:pt x="409342" y="-528"/>
                      </a:lnTo>
                      <a:cubicBezTo>
                        <a:pt x="411375" y="-397"/>
                        <a:pt x="412915" y="1354"/>
                        <a:pt x="412776" y="3382"/>
                      </a:cubicBezTo>
                      <a:cubicBezTo>
                        <a:pt x="412653" y="5228"/>
                        <a:pt x="411190" y="6697"/>
                        <a:pt x="409342" y="68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爱设计-8-151">
                  <a:extLst>
                    <a:ext uri="{FF2B5EF4-FFF2-40B4-BE49-F238E27FC236}">
                      <a16:creationId xmlns:a16="http://schemas.microsoft.com/office/drawing/2014/main" id="{1319729C-5BB2-8F76-261B-4DAB3A8B9240}"/>
                    </a:ext>
                  </a:extLst>
                </p:cNvPr>
                <p:cNvSpPr/>
                <p:nvPr/>
              </p:nvSpPr>
              <p:spPr>
                <a:xfrm>
                  <a:off x="1355307" y="4113113"/>
                  <a:ext cx="99931" cy="85842"/>
                </a:xfrm>
                <a:custGeom>
                  <a:avLst/>
                  <a:gdLst>
                    <a:gd name="connsiteX0" fmla="*/ -1943 w 99931"/>
                    <a:gd name="connsiteY0" fmla="*/ 85307 h 85842"/>
                    <a:gd name="connsiteX1" fmla="*/ 6480 w 99931"/>
                    <a:gd name="connsiteY1" fmla="*/ 78285 h 85842"/>
                    <a:gd name="connsiteX2" fmla="*/ 90290 w 99931"/>
                    <a:gd name="connsiteY2" fmla="*/ 6101 h 85842"/>
                    <a:gd name="connsiteX3" fmla="*/ 97989 w 99931"/>
                    <a:gd name="connsiteY3" fmla="*/ -536 h 85842"/>
                    <a:gd name="connsiteX4" fmla="*/ 84778 w 99931"/>
                    <a:gd name="connsiteY4" fmla="*/ 81073 h 85842"/>
                    <a:gd name="connsiteX5" fmla="*/ 87457 w 99931"/>
                    <a:gd name="connsiteY5" fmla="*/ 18280 h 85842"/>
                    <a:gd name="connsiteX6" fmla="*/ 19476 w 99931"/>
                    <a:gd name="connsiteY6" fmla="*/ 76915 h 85842"/>
                    <a:gd name="connsiteX7" fmla="*/ 78419 w 99931"/>
                    <a:gd name="connsiteY7" fmla="*/ 74066 h 85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931" h="85842">
                      <a:moveTo>
                        <a:pt x="-1943" y="85307"/>
                      </a:moveTo>
                      <a:lnTo>
                        <a:pt x="6480" y="78285"/>
                      </a:lnTo>
                      <a:cubicBezTo>
                        <a:pt x="22725" y="64735"/>
                        <a:pt x="89628" y="6686"/>
                        <a:pt x="90290" y="6101"/>
                      </a:cubicBezTo>
                      <a:lnTo>
                        <a:pt x="97989" y="-536"/>
                      </a:lnTo>
                      <a:lnTo>
                        <a:pt x="84778" y="81073"/>
                      </a:lnTo>
                      <a:close/>
                      <a:moveTo>
                        <a:pt x="87457" y="18280"/>
                      </a:moveTo>
                      <a:cubicBezTo>
                        <a:pt x="72152" y="31553"/>
                        <a:pt x="37707" y="61394"/>
                        <a:pt x="19476" y="76915"/>
                      </a:cubicBezTo>
                      <a:lnTo>
                        <a:pt x="78419" y="7406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爱设计-8-152">
                  <a:extLst>
                    <a:ext uri="{FF2B5EF4-FFF2-40B4-BE49-F238E27FC236}">
                      <a16:creationId xmlns:a16="http://schemas.microsoft.com/office/drawing/2014/main" id="{8CFA3290-D809-1221-1562-925DB53A58CE}"/>
                    </a:ext>
                  </a:extLst>
                </p:cNvPr>
                <p:cNvSpPr/>
                <p:nvPr/>
              </p:nvSpPr>
              <p:spPr>
                <a:xfrm>
                  <a:off x="3665972" y="4427819"/>
                  <a:ext cx="81722" cy="75310"/>
                </a:xfrm>
                <a:custGeom>
                  <a:avLst/>
                  <a:gdLst>
                    <a:gd name="connsiteX0" fmla="*/ 75935 w 81722"/>
                    <a:gd name="connsiteY0" fmla="*/ 74739 h 75310"/>
                    <a:gd name="connsiteX1" fmla="*/ 75458 w 81722"/>
                    <a:gd name="connsiteY1" fmla="*/ 74739 h 75310"/>
                    <a:gd name="connsiteX2" fmla="*/ 47080 w 81722"/>
                    <a:gd name="connsiteY2" fmla="*/ 61143 h 75310"/>
                    <a:gd name="connsiteX3" fmla="*/ 35963 w 81722"/>
                    <a:gd name="connsiteY3" fmla="*/ 47193 h 75310"/>
                    <a:gd name="connsiteX4" fmla="*/ -700 w 81722"/>
                    <a:gd name="connsiteY4" fmla="*/ 5880 h 75310"/>
                    <a:gd name="connsiteX5" fmla="*/ -1023 w 81722"/>
                    <a:gd name="connsiteY5" fmla="*/ 707 h 75310"/>
                    <a:gd name="connsiteX6" fmla="*/ 4166 w 81722"/>
                    <a:gd name="connsiteY6" fmla="*/ 383 h 75310"/>
                    <a:gd name="connsiteX7" fmla="*/ 42137 w 81722"/>
                    <a:gd name="connsiteY7" fmla="*/ 43220 h 75310"/>
                    <a:gd name="connsiteX8" fmla="*/ 51930 w 81722"/>
                    <a:gd name="connsiteY8" fmla="*/ 55631 h 75310"/>
                    <a:gd name="connsiteX9" fmla="*/ 76397 w 81722"/>
                    <a:gd name="connsiteY9" fmla="*/ 67456 h 75310"/>
                    <a:gd name="connsiteX10" fmla="*/ 79769 w 81722"/>
                    <a:gd name="connsiteY10" fmla="*/ 71398 h 75310"/>
                    <a:gd name="connsiteX11" fmla="*/ 75935 w 81722"/>
                    <a:gd name="connsiteY11" fmla="*/ 74770 h 753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1722" h="75310">
                      <a:moveTo>
                        <a:pt x="75935" y="74739"/>
                      </a:moveTo>
                      <a:cubicBezTo>
                        <a:pt x="75781" y="74755"/>
                        <a:pt x="75612" y="74755"/>
                        <a:pt x="75458" y="74739"/>
                      </a:cubicBezTo>
                      <a:cubicBezTo>
                        <a:pt x="64926" y="72892"/>
                        <a:pt x="55117" y="68195"/>
                        <a:pt x="47080" y="61143"/>
                      </a:cubicBezTo>
                      <a:cubicBezTo>
                        <a:pt x="42152" y="56816"/>
                        <a:pt x="39273" y="52351"/>
                        <a:pt x="35963" y="47193"/>
                      </a:cubicBezTo>
                      <a:cubicBezTo>
                        <a:pt x="30342" y="38462"/>
                        <a:pt x="22643" y="26513"/>
                        <a:pt x="-700" y="5880"/>
                      </a:cubicBezTo>
                      <a:cubicBezTo>
                        <a:pt x="-2224" y="4541"/>
                        <a:pt x="-2363" y="2216"/>
                        <a:pt x="-1023" y="707"/>
                      </a:cubicBezTo>
                      <a:cubicBezTo>
                        <a:pt x="332" y="-818"/>
                        <a:pt x="2641" y="-956"/>
                        <a:pt x="4166" y="383"/>
                      </a:cubicBezTo>
                      <a:cubicBezTo>
                        <a:pt x="28264" y="21679"/>
                        <a:pt x="36286" y="34135"/>
                        <a:pt x="42137" y="43220"/>
                      </a:cubicBezTo>
                      <a:cubicBezTo>
                        <a:pt x="45401" y="48302"/>
                        <a:pt x="47773" y="51981"/>
                        <a:pt x="51930" y="55631"/>
                      </a:cubicBezTo>
                      <a:cubicBezTo>
                        <a:pt x="58890" y="61682"/>
                        <a:pt x="67328" y="65762"/>
                        <a:pt x="76397" y="67456"/>
                      </a:cubicBezTo>
                      <a:cubicBezTo>
                        <a:pt x="78414" y="67610"/>
                        <a:pt x="79923" y="69381"/>
                        <a:pt x="79769" y="71398"/>
                      </a:cubicBezTo>
                      <a:cubicBezTo>
                        <a:pt x="79615" y="73369"/>
                        <a:pt x="77906" y="74863"/>
                        <a:pt x="75935" y="7477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爱设计-8-153">
                  <a:extLst>
                    <a:ext uri="{FF2B5EF4-FFF2-40B4-BE49-F238E27FC236}">
                      <a16:creationId xmlns:a16="http://schemas.microsoft.com/office/drawing/2014/main" id="{90F87188-FF5C-924E-D646-FB75225D8EF3}"/>
                    </a:ext>
                  </a:extLst>
                </p:cNvPr>
                <p:cNvSpPr/>
                <p:nvPr/>
              </p:nvSpPr>
              <p:spPr>
                <a:xfrm>
                  <a:off x="1961566" y="3750477"/>
                  <a:ext cx="97408" cy="31492"/>
                </a:xfrm>
                <a:custGeom>
                  <a:avLst/>
                  <a:gdLst>
                    <a:gd name="connsiteX0" fmla="*/ 1722 w 97408"/>
                    <a:gd name="connsiteY0" fmla="*/ 30954 h 31492"/>
                    <a:gd name="connsiteX1" fmla="*/ -1942 w 97408"/>
                    <a:gd name="connsiteY1" fmla="*/ 27259 h 31492"/>
                    <a:gd name="connsiteX2" fmla="*/ -634 w 97408"/>
                    <a:gd name="connsiteY2" fmla="*/ 24456 h 31492"/>
                    <a:gd name="connsiteX3" fmla="*/ 60419 w 97408"/>
                    <a:gd name="connsiteY3" fmla="*/ 6733 h 31492"/>
                    <a:gd name="connsiteX4" fmla="*/ 62405 w 97408"/>
                    <a:gd name="connsiteY4" fmla="*/ 6980 h 31492"/>
                    <a:gd name="connsiteX5" fmla="*/ 90121 w 97408"/>
                    <a:gd name="connsiteY5" fmla="*/ -134 h 31492"/>
                    <a:gd name="connsiteX6" fmla="*/ 95064 w 97408"/>
                    <a:gd name="connsiteY6" fmla="*/ 1483 h 31492"/>
                    <a:gd name="connsiteX7" fmla="*/ 93463 w 97408"/>
                    <a:gd name="connsiteY7" fmla="*/ 6425 h 31492"/>
                    <a:gd name="connsiteX8" fmla="*/ 93031 w 97408"/>
                    <a:gd name="connsiteY8" fmla="*/ 6610 h 31492"/>
                    <a:gd name="connsiteX9" fmla="*/ 61651 w 97408"/>
                    <a:gd name="connsiteY9" fmla="*/ 14309 h 31492"/>
                    <a:gd name="connsiteX10" fmla="*/ 59572 w 97408"/>
                    <a:gd name="connsiteY10" fmla="*/ 14062 h 31492"/>
                    <a:gd name="connsiteX11" fmla="*/ 4140 w 97408"/>
                    <a:gd name="connsiteY11" fmla="*/ 30138 h 31492"/>
                    <a:gd name="connsiteX12" fmla="*/ 1722 w 97408"/>
                    <a:gd name="connsiteY12" fmla="*/ 30954 h 314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97408" h="31492">
                      <a:moveTo>
                        <a:pt x="1722" y="30954"/>
                      </a:moveTo>
                      <a:cubicBezTo>
                        <a:pt x="-310" y="30954"/>
                        <a:pt x="-1958" y="29291"/>
                        <a:pt x="-1942" y="27259"/>
                      </a:cubicBezTo>
                      <a:cubicBezTo>
                        <a:pt x="-1942" y="26181"/>
                        <a:pt x="-1465" y="25149"/>
                        <a:pt x="-634" y="24456"/>
                      </a:cubicBezTo>
                      <a:cubicBezTo>
                        <a:pt x="25851" y="2453"/>
                        <a:pt x="49194" y="5347"/>
                        <a:pt x="60419" y="6733"/>
                      </a:cubicBezTo>
                      <a:lnTo>
                        <a:pt x="62405" y="6980"/>
                      </a:lnTo>
                      <a:cubicBezTo>
                        <a:pt x="69688" y="7796"/>
                        <a:pt x="84840" y="2114"/>
                        <a:pt x="90121" y="-134"/>
                      </a:cubicBezTo>
                      <a:cubicBezTo>
                        <a:pt x="91938" y="-1058"/>
                        <a:pt x="94155" y="-334"/>
                        <a:pt x="95064" y="1483"/>
                      </a:cubicBezTo>
                      <a:cubicBezTo>
                        <a:pt x="95988" y="3284"/>
                        <a:pt x="95264" y="5501"/>
                        <a:pt x="93463" y="6425"/>
                      </a:cubicBezTo>
                      <a:cubicBezTo>
                        <a:pt x="93324" y="6502"/>
                        <a:pt x="93185" y="6564"/>
                        <a:pt x="93031" y="6610"/>
                      </a:cubicBezTo>
                      <a:cubicBezTo>
                        <a:pt x="90937" y="7518"/>
                        <a:pt x="72183" y="15448"/>
                        <a:pt x="61651" y="14309"/>
                      </a:cubicBezTo>
                      <a:lnTo>
                        <a:pt x="59572" y="14062"/>
                      </a:lnTo>
                      <a:cubicBezTo>
                        <a:pt x="49379" y="12800"/>
                        <a:pt x="28160" y="10167"/>
                        <a:pt x="4140" y="30138"/>
                      </a:cubicBezTo>
                      <a:cubicBezTo>
                        <a:pt x="3462" y="30692"/>
                        <a:pt x="2600" y="30985"/>
                        <a:pt x="1722" y="3095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5" name="爱设计-8-154">
                  <a:extLst>
                    <a:ext uri="{FF2B5EF4-FFF2-40B4-BE49-F238E27FC236}">
                      <a16:creationId xmlns:a16="http://schemas.microsoft.com/office/drawing/2014/main" id="{D2425E02-E7D2-6108-D45A-4E06D31DDC5A}"/>
                    </a:ext>
                  </a:extLst>
                </p:cNvPr>
                <p:cNvSpPr/>
                <p:nvPr/>
              </p:nvSpPr>
              <p:spPr>
                <a:xfrm>
                  <a:off x="1133894" y="5058113"/>
                  <a:ext cx="4416992" cy="7365"/>
                </a:xfrm>
                <a:custGeom>
                  <a:avLst/>
                  <a:gdLst>
                    <a:gd name="connsiteX0" fmla="*/ 4411608 w 4416992"/>
                    <a:gd name="connsiteY0" fmla="*/ 6820 h 7365"/>
                    <a:gd name="connsiteX1" fmla="*/ 1976 w 4416992"/>
                    <a:gd name="connsiteY1" fmla="*/ 6820 h 7365"/>
                    <a:gd name="connsiteX2" fmla="*/ -1936 w 4416992"/>
                    <a:gd name="connsiteY2" fmla="*/ 3387 h 7365"/>
                    <a:gd name="connsiteX3" fmla="*/ 1498 w 4416992"/>
                    <a:gd name="connsiteY3" fmla="*/ -524 h 7365"/>
                    <a:gd name="connsiteX4" fmla="*/ 1976 w 4416992"/>
                    <a:gd name="connsiteY4" fmla="*/ -524 h 7365"/>
                    <a:gd name="connsiteX5" fmla="*/ 4411608 w 4416992"/>
                    <a:gd name="connsiteY5" fmla="*/ -524 h 7365"/>
                    <a:gd name="connsiteX6" fmla="*/ 4415042 w 4416992"/>
                    <a:gd name="connsiteY6" fmla="*/ 3387 h 7365"/>
                    <a:gd name="connsiteX7" fmla="*/ 4411608 w 4416992"/>
                    <a:gd name="connsiteY7" fmla="*/ 6820 h 73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416992" h="7365">
                      <a:moveTo>
                        <a:pt x="4411608" y="6820"/>
                      </a:moveTo>
                      <a:lnTo>
                        <a:pt x="1976" y="6820"/>
                      </a:lnTo>
                      <a:cubicBezTo>
                        <a:pt x="-57" y="6959"/>
                        <a:pt x="-1797" y="5419"/>
                        <a:pt x="-1936" y="3387"/>
                      </a:cubicBezTo>
                      <a:cubicBezTo>
                        <a:pt x="-2059" y="1354"/>
                        <a:pt x="-534" y="-386"/>
                        <a:pt x="1498" y="-524"/>
                      </a:cubicBezTo>
                      <a:cubicBezTo>
                        <a:pt x="1652" y="-540"/>
                        <a:pt x="1821" y="-540"/>
                        <a:pt x="1976" y="-524"/>
                      </a:cubicBezTo>
                      <a:lnTo>
                        <a:pt x="4411608" y="-524"/>
                      </a:lnTo>
                      <a:cubicBezTo>
                        <a:pt x="4413641" y="-386"/>
                        <a:pt x="4415181" y="1354"/>
                        <a:pt x="4415042" y="3387"/>
                      </a:cubicBezTo>
                      <a:cubicBezTo>
                        <a:pt x="4414918" y="5234"/>
                        <a:pt x="4413456" y="6697"/>
                        <a:pt x="4411608" y="6820"/>
                      </a:cubicBezTo>
                      <a:close/>
                    </a:path>
                  </a:pathLst>
                </a:custGeom>
                <a:solidFill>
                  <a:srgbClr val="2E2E2E"/>
                </a:solidFill>
                <a:ln w="153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419" name="爱设计-9">
            <a:extLst>
              <a:ext uri="{FF2B5EF4-FFF2-40B4-BE49-F238E27FC236}">
                <a16:creationId xmlns:a16="http://schemas.microsoft.com/office/drawing/2014/main" id="{1125B020-7C8B-E29B-2CA1-7C54928AF0B7}"/>
              </a:ext>
            </a:extLst>
          </p:cNvPr>
          <p:cNvSpPr txBox="1"/>
          <p:nvPr/>
        </p:nvSpPr>
        <p:spPr>
          <a:xfrm>
            <a:off x="7146941" y="1610916"/>
            <a:ext cx="2078440" cy="10378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6000" dirty="0">
                <a:solidFill>
                  <a:schemeClr val="accent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02.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2170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爱设计-1">
            <a:extLst>
              <a:ext uri="{FF2B5EF4-FFF2-40B4-BE49-F238E27FC236}">
                <a16:creationId xmlns:a16="http://schemas.microsoft.com/office/drawing/2014/main" id="{F5C497C5-9413-86D3-FBA7-1535676CFA01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5" y="0"/>
            <a:ext cx="12170870" cy="6858000"/>
          </a:xfrm>
          <a:prstGeom prst="rect">
            <a:avLst/>
          </a:prstGeom>
        </p:spPr>
      </p:pic>
      <p:sp>
        <p:nvSpPr>
          <p:cNvPr id="5" name="爱设计-2">
            <a:extLst>
              <a:ext uri="{FF2B5EF4-FFF2-40B4-BE49-F238E27FC236}">
                <a16:creationId xmlns:a16="http://schemas.microsoft.com/office/drawing/2014/main" id="{E2C7712A-4B41-535C-C5B3-2EFD21174893}"/>
              </a:ext>
            </a:extLst>
          </p:cNvPr>
          <p:cNvSpPr txBox="1"/>
          <p:nvPr/>
        </p:nvSpPr>
        <p:spPr>
          <a:xfrm>
            <a:off x="533554" y="639382"/>
            <a:ext cx="546990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公众号内部组建</a:t>
            </a:r>
          </a:p>
        </p:txBody>
      </p:sp>
      <p:sp>
        <p:nvSpPr>
          <p:cNvPr id="9" name="爱设计-3">
            <a:extLst>
              <a:ext uri="{FF2B5EF4-FFF2-40B4-BE49-F238E27FC236}">
                <a16:creationId xmlns:a16="http://schemas.microsoft.com/office/drawing/2014/main" id="{CF83A14D-C77D-C14F-92F9-1076BF4F7496}"/>
              </a:ext>
            </a:extLst>
          </p:cNvPr>
          <p:cNvSpPr/>
          <p:nvPr/>
        </p:nvSpPr>
        <p:spPr>
          <a:xfrm>
            <a:off x="637387" y="425889"/>
            <a:ext cx="1092200" cy="213493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en-US" altLang="zh-CN" sz="1100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20XX-20XX</a:t>
            </a:r>
            <a:endParaRPr lang="zh-CN" altLang="en-US" sz="1100" dirty="0"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4" name="爱设计-4">
            <a:extLst>
              <a:ext uri="{FF2B5EF4-FFF2-40B4-BE49-F238E27FC236}">
                <a16:creationId xmlns:a16="http://schemas.microsoft.com/office/drawing/2014/main" id="{5EC39456-AEB7-AAA8-DF4B-AFB3341AC6B3}"/>
              </a:ext>
            </a:extLst>
          </p:cNvPr>
          <p:cNvSpPr txBox="1"/>
          <p:nvPr/>
        </p:nvSpPr>
        <p:spPr>
          <a:xfrm flipH="1">
            <a:off x="10121747" y="6235700"/>
            <a:ext cx="1428020" cy="159913"/>
          </a:xfrm>
          <a:custGeom>
            <a:avLst/>
            <a:gdLst/>
            <a:ahLst/>
            <a:cxnLst/>
            <a:rect l="l" t="t" r="r" b="b"/>
            <a:pathLst>
              <a:path w="1316279" h="147400">
                <a:moveTo>
                  <a:pt x="574701" y="41482"/>
                </a:moveTo>
                <a:cubicBezTo>
                  <a:pt x="584645" y="41530"/>
                  <a:pt x="591732" y="44483"/>
                  <a:pt x="595961" y="50341"/>
                </a:cubicBezTo>
                <a:cubicBezTo>
                  <a:pt x="600190" y="56198"/>
                  <a:pt x="602247" y="64676"/>
                  <a:pt x="602133" y="75772"/>
                </a:cubicBezTo>
                <a:cubicBezTo>
                  <a:pt x="602238" y="86736"/>
                  <a:pt x="600161" y="95175"/>
                  <a:pt x="595904" y="101090"/>
                </a:cubicBezTo>
                <a:cubicBezTo>
                  <a:pt x="591646" y="107005"/>
                  <a:pt x="584578" y="109996"/>
                  <a:pt x="574701" y="110062"/>
                </a:cubicBezTo>
                <a:cubicBezTo>
                  <a:pt x="565227" y="110062"/>
                  <a:pt x="558877" y="107167"/>
                  <a:pt x="555651" y="101375"/>
                </a:cubicBezTo>
                <a:cubicBezTo>
                  <a:pt x="552298" y="95432"/>
                  <a:pt x="550622" y="86897"/>
                  <a:pt x="550622" y="75772"/>
                </a:cubicBezTo>
                <a:cubicBezTo>
                  <a:pt x="550415" y="64742"/>
                  <a:pt x="552009" y="56284"/>
                  <a:pt x="555403" y="50398"/>
                </a:cubicBezTo>
                <a:cubicBezTo>
                  <a:pt x="558797" y="44511"/>
                  <a:pt x="565230" y="41539"/>
                  <a:pt x="574701" y="41482"/>
                </a:cubicBezTo>
                <a:close/>
                <a:moveTo>
                  <a:pt x="715061" y="41482"/>
                </a:moveTo>
                <a:cubicBezTo>
                  <a:pt x="724799" y="41597"/>
                  <a:pt x="731308" y="44683"/>
                  <a:pt x="734588" y="50741"/>
                </a:cubicBezTo>
                <a:cubicBezTo>
                  <a:pt x="737867" y="56798"/>
                  <a:pt x="739385" y="65142"/>
                  <a:pt x="739141" y="75772"/>
                </a:cubicBezTo>
                <a:cubicBezTo>
                  <a:pt x="739366" y="86802"/>
                  <a:pt x="737810" y="95260"/>
                  <a:pt x="734473" y="101147"/>
                </a:cubicBezTo>
                <a:cubicBezTo>
                  <a:pt x="731136" y="107033"/>
                  <a:pt x="724666" y="110005"/>
                  <a:pt x="715061" y="110062"/>
                </a:cubicBezTo>
                <a:cubicBezTo>
                  <a:pt x="705190" y="110015"/>
                  <a:pt x="698148" y="107062"/>
                  <a:pt x="693935" y="101204"/>
                </a:cubicBezTo>
                <a:cubicBezTo>
                  <a:pt x="689722" y="95346"/>
                  <a:pt x="687671" y="86869"/>
                  <a:pt x="687782" y="75772"/>
                </a:cubicBezTo>
                <a:cubicBezTo>
                  <a:pt x="687671" y="64809"/>
                  <a:pt x="689722" y="56370"/>
                  <a:pt x="693935" y="50455"/>
                </a:cubicBezTo>
                <a:cubicBezTo>
                  <a:pt x="698148" y="44540"/>
                  <a:pt x="705190" y="41549"/>
                  <a:pt x="715061" y="41482"/>
                </a:cubicBezTo>
                <a:close/>
                <a:moveTo>
                  <a:pt x="991134" y="41482"/>
                </a:moveTo>
                <a:cubicBezTo>
                  <a:pt x="1000872" y="41565"/>
                  <a:pt x="1007380" y="44524"/>
                  <a:pt x="1010660" y="50360"/>
                </a:cubicBezTo>
                <a:cubicBezTo>
                  <a:pt x="1013940" y="56195"/>
                  <a:pt x="1015458" y="64412"/>
                  <a:pt x="1015213" y="75010"/>
                </a:cubicBezTo>
                <a:cubicBezTo>
                  <a:pt x="1015438" y="85942"/>
                  <a:pt x="1013883" y="94254"/>
                  <a:pt x="1010546" y="99947"/>
                </a:cubicBezTo>
                <a:cubicBezTo>
                  <a:pt x="1007209" y="105639"/>
                  <a:pt x="1000738" y="108503"/>
                  <a:pt x="991134" y="108538"/>
                </a:cubicBezTo>
                <a:cubicBezTo>
                  <a:pt x="981202" y="108513"/>
                  <a:pt x="974167" y="105668"/>
                  <a:pt x="970026" y="100004"/>
                </a:cubicBezTo>
                <a:cubicBezTo>
                  <a:pt x="965886" y="94340"/>
                  <a:pt x="963880" y="86008"/>
                  <a:pt x="964007" y="75010"/>
                </a:cubicBezTo>
                <a:cubicBezTo>
                  <a:pt x="963889" y="64079"/>
                  <a:pt x="965915" y="55767"/>
                  <a:pt x="970084" y="50074"/>
                </a:cubicBezTo>
                <a:cubicBezTo>
                  <a:pt x="974252" y="44381"/>
                  <a:pt x="981269" y="41517"/>
                  <a:pt x="991134" y="41482"/>
                </a:cubicBezTo>
                <a:close/>
                <a:moveTo>
                  <a:pt x="799567" y="41330"/>
                </a:moveTo>
                <a:cubicBezTo>
                  <a:pt x="809416" y="41263"/>
                  <a:pt x="816198" y="43683"/>
                  <a:pt x="819912" y="48588"/>
                </a:cubicBezTo>
                <a:cubicBezTo>
                  <a:pt x="823627" y="53493"/>
                  <a:pt x="825532" y="61285"/>
                  <a:pt x="825627" y="71962"/>
                </a:cubicBezTo>
                <a:lnTo>
                  <a:pt x="777469" y="68305"/>
                </a:lnTo>
                <a:cubicBezTo>
                  <a:pt x="777434" y="62513"/>
                  <a:pt x="777944" y="57654"/>
                  <a:pt x="778999" y="53725"/>
                </a:cubicBezTo>
                <a:cubicBezTo>
                  <a:pt x="780053" y="49797"/>
                  <a:pt x="782166" y="46799"/>
                  <a:pt x="785337" y="44733"/>
                </a:cubicBezTo>
                <a:cubicBezTo>
                  <a:pt x="788509" y="42668"/>
                  <a:pt x="793252" y="41533"/>
                  <a:pt x="799567" y="41330"/>
                </a:cubicBezTo>
                <a:close/>
                <a:moveTo>
                  <a:pt x="1180567" y="41330"/>
                </a:moveTo>
                <a:cubicBezTo>
                  <a:pt x="1190416" y="41263"/>
                  <a:pt x="1197198" y="43683"/>
                  <a:pt x="1200912" y="48588"/>
                </a:cubicBezTo>
                <a:cubicBezTo>
                  <a:pt x="1204627" y="53493"/>
                  <a:pt x="1206532" y="61285"/>
                  <a:pt x="1206627" y="71962"/>
                </a:cubicBezTo>
                <a:lnTo>
                  <a:pt x="1158469" y="68305"/>
                </a:lnTo>
                <a:cubicBezTo>
                  <a:pt x="1158434" y="62513"/>
                  <a:pt x="1158944" y="57654"/>
                  <a:pt x="1159999" y="53725"/>
                </a:cubicBezTo>
                <a:cubicBezTo>
                  <a:pt x="1161053" y="49797"/>
                  <a:pt x="1163166" y="46799"/>
                  <a:pt x="1166337" y="44733"/>
                </a:cubicBezTo>
                <a:cubicBezTo>
                  <a:pt x="1169509" y="42668"/>
                  <a:pt x="1174252" y="41533"/>
                  <a:pt x="1180567" y="41330"/>
                </a:cubicBezTo>
                <a:close/>
                <a:moveTo>
                  <a:pt x="405232" y="34624"/>
                </a:moveTo>
                <a:lnTo>
                  <a:pt x="383134" y="34624"/>
                </a:lnTo>
                <a:lnTo>
                  <a:pt x="383134" y="116920"/>
                </a:lnTo>
                <a:lnTo>
                  <a:pt x="405232" y="116920"/>
                </a:lnTo>
                <a:close/>
                <a:moveTo>
                  <a:pt x="529286" y="34624"/>
                </a:moveTo>
                <a:lnTo>
                  <a:pt x="518923" y="34624"/>
                </a:lnTo>
                <a:lnTo>
                  <a:pt x="491643" y="105643"/>
                </a:lnTo>
                <a:lnTo>
                  <a:pt x="490729" y="105643"/>
                </a:lnTo>
                <a:lnTo>
                  <a:pt x="465430" y="34624"/>
                </a:lnTo>
                <a:lnTo>
                  <a:pt x="455524" y="34624"/>
                </a:lnTo>
                <a:lnTo>
                  <a:pt x="485699" y="116006"/>
                </a:lnTo>
                <a:cubicBezTo>
                  <a:pt x="488595" y="123448"/>
                  <a:pt x="491338" y="129290"/>
                  <a:pt x="493929" y="133532"/>
                </a:cubicBezTo>
                <a:cubicBezTo>
                  <a:pt x="496536" y="137910"/>
                  <a:pt x="500047" y="141307"/>
                  <a:pt x="504464" y="143724"/>
                </a:cubicBezTo>
                <a:cubicBezTo>
                  <a:pt x="508880" y="146140"/>
                  <a:pt x="514563" y="147365"/>
                  <a:pt x="521513" y="147400"/>
                </a:cubicBezTo>
                <a:lnTo>
                  <a:pt x="521513" y="139018"/>
                </a:lnTo>
                <a:cubicBezTo>
                  <a:pt x="514693" y="139142"/>
                  <a:pt x="509474" y="137523"/>
                  <a:pt x="505854" y="134160"/>
                </a:cubicBezTo>
                <a:cubicBezTo>
                  <a:pt x="502235" y="130798"/>
                  <a:pt x="499072" y="124950"/>
                  <a:pt x="496367" y="116615"/>
                </a:cubicBezTo>
                <a:close/>
                <a:moveTo>
                  <a:pt x="1058952" y="34624"/>
                </a:moveTo>
                <a:lnTo>
                  <a:pt x="1049198" y="34624"/>
                </a:lnTo>
                <a:lnTo>
                  <a:pt x="1049198" y="116920"/>
                </a:lnTo>
                <a:lnTo>
                  <a:pt x="1058952" y="116920"/>
                </a:lnTo>
                <a:close/>
                <a:moveTo>
                  <a:pt x="799415" y="33100"/>
                </a:moveTo>
                <a:cubicBezTo>
                  <a:pt x="787045" y="33100"/>
                  <a:pt x="778714" y="36301"/>
                  <a:pt x="774421" y="42701"/>
                </a:cubicBezTo>
                <a:cubicBezTo>
                  <a:pt x="772287" y="45832"/>
                  <a:pt x="770687" y="49439"/>
                  <a:pt x="769621" y="53522"/>
                </a:cubicBezTo>
                <a:cubicBezTo>
                  <a:pt x="768554" y="57605"/>
                  <a:pt x="768020" y="62126"/>
                  <a:pt x="768020" y="67085"/>
                </a:cubicBezTo>
                <a:cubicBezTo>
                  <a:pt x="768020" y="69371"/>
                  <a:pt x="768173" y="72267"/>
                  <a:pt x="768477" y="75772"/>
                </a:cubicBezTo>
                <a:lnTo>
                  <a:pt x="825627" y="79582"/>
                </a:lnTo>
                <a:cubicBezTo>
                  <a:pt x="825634" y="90374"/>
                  <a:pt x="823526" y="98127"/>
                  <a:pt x="819303" y="102842"/>
                </a:cubicBezTo>
                <a:cubicBezTo>
                  <a:pt x="815080" y="107557"/>
                  <a:pt x="807790" y="109862"/>
                  <a:pt x="797433" y="109757"/>
                </a:cubicBezTo>
                <a:cubicBezTo>
                  <a:pt x="792836" y="109732"/>
                  <a:pt x="788239" y="109249"/>
                  <a:pt x="783641" y="108310"/>
                </a:cubicBezTo>
                <a:cubicBezTo>
                  <a:pt x="779044" y="107370"/>
                  <a:pt x="775056" y="106125"/>
                  <a:pt x="771678" y="104576"/>
                </a:cubicBezTo>
                <a:lnTo>
                  <a:pt x="771678" y="113720"/>
                </a:lnTo>
                <a:cubicBezTo>
                  <a:pt x="774497" y="114983"/>
                  <a:pt x="778383" y="116076"/>
                  <a:pt x="783336" y="116996"/>
                </a:cubicBezTo>
                <a:cubicBezTo>
                  <a:pt x="788289" y="117917"/>
                  <a:pt x="793395" y="118400"/>
                  <a:pt x="798653" y="118444"/>
                </a:cubicBezTo>
                <a:cubicBezTo>
                  <a:pt x="811397" y="118676"/>
                  <a:pt x="820770" y="115584"/>
                  <a:pt x="826770" y="109167"/>
                </a:cubicBezTo>
                <a:cubicBezTo>
                  <a:pt x="832771" y="102750"/>
                  <a:pt x="835743" y="91619"/>
                  <a:pt x="835686" y="75772"/>
                </a:cubicBezTo>
                <a:cubicBezTo>
                  <a:pt x="835727" y="59926"/>
                  <a:pt x="832787" y="48794"/>
                  <a:pt x="826866" y="42378"/>
                </a:cubicBezTo>
                <a:cubicBezTo>
                  <a:pt x="820944" y="35961"/>
                  <a:pt x="811794" y="32868"/>
                  <a:pt x="799415" y="33100"/>
                </a:cubicBezTo>
                <a:close/>
                <a:moveTo>
                  <a:pt x="888873" y="33100"/>
                </a:moveTo>
                <a:cubicBezTo>
                  <a:pt x="879009" y="33129"/>
                  <a:pt x="871992" y="35396"/>
                  <a:pt x="867823" y="39901"/>
                </a:cubicBezTo>
                <a:cubicBezTo>
                  <a:pt x="863654" y="44406"/>
                  <a:pt x="861629" y="50979"/>
                  <a:pt x="861746" y="59618"/>
                </a:cubicBezTo>
                <a:lnTo>
                  <a:pt x="861746" y="116920"/>
                </a:lnTo>
                <a:lnTo>
                  <a:pt x="871500" y="116920"/>
                </a:lnTo>
                <a:lnTo>
                  <a:pt x="871500" y="64190"/>
                </a:lnTo>
                <a:cubicBezTo>
                  <a:pt x="871335" y="56322"/>
                  <a:pt x="872541" y="50607"/>
                  <a:pt x="875119" y="47045"/>
                </a:cubicBezTo>
                <a:cubicBezTo>
                  <a:pt x="877697" y="43483"/>
                  <a:pt x="882638" y="41730"/>
                  <a:pt x="889940" y="41787"/>
                </a:cubicBezTo>
                <a:cubicBezTo>
                  <a:pt x="896398" y="41673"/>
                  <a:pt x="901885" y="42968"/>
                  <a:pt x="906399" y="45673"/>
                </a:cubicBezTo>
                <a:cubicBezTo>
                  <a:pt x="910914" y="48378"/>
                  <a:pt x="914115" y="53179"/>
                  <a:pt x="916001" y="60075"/>
                </a:cubicBezTo>
                <a:lnTo>
                  <a:pt x="916001" y="116920"/>
                </a:lnTo>
                <a:lnTo>
                  <a:pt x="925602" y="116920"/>
                </a:lnTo>
                <a:lnTo>
                  <a:pt x="925602" y="34624"/>
                </a:lnTo>
                <a:lnTo>
                  <a:pt x="916001" y="34624"/>
                </a:lnTo>
                <a:lnTo>
                  <a:pt x="916001" y="47731"/>
                </a:lnTo>
                <a:cubicBezTo>
                  <a:pt x="914108" y="42654"/>
                  <a:pt x="910692" y="38939"/>
                  <a:pt x="905752" y="36586"/>
                </a:cubicBezTo>
                <a:cubicBezTo>
                  <a:pt x="900811" y="34234"/>
                  <a:pt x="895185" y="33072"/>
                  <a:pt x="888873" y="33100"/>
                </a:cubicBezTo>
                <a:close/>
                <a:moveTo>
                  <a:pt x="992658" y="33100"/>
                </a:moveTo>
                <a:cubicBezTo>
                  <a:pt x="984571" y="33142"/>
                  <a:pt x="978266" y="34735"/>
                  <a:pt x="973741" y="37882"/>
                </a:cubicBezTo>
                <a:cubicBezTo>
                  <a:pt x="969217" y="41028"/>
                  <a:pt x="966074" y="45480"/>
                  <a:pt x="964311" y="51236"/>
                </a:cubicBezTo>
                <a:lnTo>
                  <a:pt x="964311" y="34624"/>
                </a:lnTo>
                <a:lnTo>
                  <a:pt x="954710" y="34624"/>
                </a:lnTo>
                <a:lnTo>
                  <a:pt x="954710" y="111434"/>
                </a:lnTo>
                <a:cubicBezTo>
                  <a:pt x="954713" y="123067"/>
                  <a:pt x="957946" y="131957"/>
                  <a:pt x="964407" y="138104"/>
                </a:cubicBezTo>
                <a:cubicBezTo>
                  <a:pt x="970868" y="144251"/>
                  <a:pt x="980539" y="147349"/>
                  <a:pt x="993420" y="147400"/>
                </a:cubicBezTo>
                <a:cubicBezTo>
                  <a:pt x="1001040" y="147400"/>
                  <a:pt x="1007441" y="146791"/>
                  <a:pt x="1012622" y="145571"/>
                </a:cubicBezTo>
                <a:lnTo>
                  <a:pt x="1012622" y="137037"/>
                </a:lnTo>
                <a:cubicBezTo>
                  <a:pt x="1007288" y="138256"/>
                  <a:pt x="1000887" y="138866"/>
                  <a:pt x="993420" y="138866"/>
                </a:cubicBezTo>
                <a:cubicBezTo>
                  <a:pt x="983473" y="138910"/>
                  <a:pt x="976126" y="136573"/>
                  <a:pt x="971379" y="131855"/>
                </a:cubicBezTo>
                <a:cubicBezTo>
                  <a:pt x="966632" y="127137"/>
                  <a:pt x="964276" y="119771"/>
                  <a:pt x="964311" y="109757"/>
                </a:cubicBezTo>
                <a:lnTo>
                  <a:pt x="964311" y="100156"/>
                </a:lnTo>
                <a:cubicBezTo>
                  <a:pt x="966074" y="105655"/>
                  <a:pt x="969217" y="109821"/>
                  <a:pt x="973741" y="112653"/>
                </a:cubicBezTo>
                <a:cubicBezTo>
                  <a:pt x="978266" y="115485"/>
                  <a:pt x="984571" y="116908"/>
                  <a:pt x="992658" y="116920"/>
                </a:cubicBezTo>
                <a:cubicBezTo>
                  <a:pt x="1005031" y="116908"/>
                  <a:pt x="1013660" y="113390"/>
                  <a:pt x="1018547" y="106367"/>
                </a:cubicBezTo>
                <a:cubicBezTo>
                  <a:pt x="1023433" y="99343"/>
                  <a:pt x="1025776" y="88891"/>
                  <a:pt x="1025576" y="75010"/>
                </a:cubicBezTo>
                <a:cubicBezTo>
                  <a:pt x="1025576" y="61726"/>
                  <a:pt x="1023138" y="51414"/>
                  <a:pt x="1018261" y="44073"/>
                </a:cubicBezTo>
                <a:cubicBezTo>
                  <a:pt x="1013232" y="36758"/>
                  <a:pt x="1004697" y="33100"/>
                  <a:pt x="992658" y="33100"/>
                </a:cubicBezTo>
                <a:close/>
                <a:moveTo>
                  <a:pt x="1101548" y="33100"/>
                </a:moveTo>
                <a:cubicBezTo>
                  <a:pt x="1097471" y="33129"/>
                  <a:pt x="1093509" y="33415"/>
                  <a:pt x="1089660" y="33957"/>
                </a:cubicBezTo>
                <a:cubicBezTo>
                  <a:pt x="1085812" y="34500"/>
                  <a:pt x="1082764" y="35129"/>
                  <a:pt x="1080516" y="35843"/>
                </a:cubicBezTo>
                <a:lnTo>
                  <a:pt x="1081126" y="44530"/>
                </a:lnTo>
                <a:cubicBezTo>
                  <a:pt x="1083710" y="43597"/>
                  <a:pt x="1086809" y="42835"/>
                  <a:pt x="1090422" y="42244"/>
                </a:cubicBezTo>
                <a:cubicBezTo>
                  <a:pt x="1094036" y="41654"/>
                  <a:pt x="1097744" y="41349"/>
                  <a:pt x="1101548" y="41330"/>
                </a:cubicBezTo>
                <a:cubicBezTo>
                  <a:pt x="1107656" y="41276"/>
                  <a:pt x="1112279" y="42336"/>
                  <a:pt x="1115416" y="44511"/>
                </a:cubicBezTo>
                <a:cubicBezTo>
                  <a:pt x="1118553" y="46686"/>
                  <a:pt x="1120128" y="50299"/>
                  <a:pt x="1120140" y="55351"/>
                </a:cubicBezTo>
                <a:cubicBezTo>
                  <a:pt x="1120007" y="60148"/>
                  <a:pt x="1118788" y="63431"/>
                  <a:pt x="1116483" y="65199"/>
                </a:cubicBezTo>
                <a:cubicBezTo>
                  <a:pt x="1114178" y="66968"/>
                  <a:pt x="1109758" y="68613"/>
                  <a:pt x="1103224" y="70133"/>
                </a:cubicBezTo>
                <a:cubicBezTo>
                  <a:pt x="1093817" y="72146"/>
                  <a:pt x="1087143" y="74902"/>
                  <a:pt x="1083202" y="78401"/>
                </a:cubicBezTo>
                <a:cubicBezTo>
                  <a:pt x="1079262" y="81900"/>
                  <a:pt x="1077351" y="87323"/>
                  <a:pt x="1077468" y="94670"/>
                </a:cubicBezTo>
                <a:cubicBezTo>
                  <a:pt x="1077459" y="102236"/>
                  <a:pt x="1079916" y="107983"/>
                  <a:pt x="1084841" y="111910"/>
                </a:cubicBezTo>
                <a:cubicBezTo>
                  <a:pt x="1089765" y="115838"/>
                  <a:pt x="1097214" y="117812"/>
                  <a:pt x="1107186" y="117835"/>
                </a:cubicBezTo>
                <a:cubicBezTo>
                  <a:pt x="1111358" y="117819"/>
                  <a:pt x="1115626" y="117584"/>
                  <a:pt x="1119988" y="117130"/>
                </a:cubicBezTo>
                <a:cubicBezTo>
                  <a:pt x="1124350" y="116676"/>
                  <a:pt x="1128008" y="116098"/>
                  <a:pt x="1130961" y="115396"/>
                </a:cubicBezTo>
                <a:lnTo>
                  <a:pt x="1130961" y="106709"/>
                </a:lnTo>
                <a:cubicBezTo>
                  <a:pt x="1127738" y="107564"/>
                  <a:pt x="1124011" y="108256"/>
                  <a:pt x="1119778" y="108786"/>
                </a:cubicBezTo>
                <a:cubicBezTo>
                  <a:pt x="1115546" y="109316"/>
                  <a:pt x="1111400" y="109589"/>
                  <a:pt x="1107339" y="109605"/>
                </a:cubicBezTo>
                <a:cubicBezTo>
                  <a:pt x="1100347" y="109643"/>
                  <a:pt x="1095166" y="108500"/>
                  <a:pt x="1091794" y="106176"/>
                </a:cubicBezTo>
                <a:cubicBezTo>
                  <a:pt x="1088422" y="103852"/>
                  <a:pt x="1086746" y="100118"/>
                  <a:pt x="1086765" y="94975"/>
                </a:cubicBezTo>
                <a:cubicBezTo>
                  <a:pt x="1086565" y="90190"/>
                  <a:pt x="1087765" y="86653"/>
                  <a:pt x="1090365" y="84364"/>
                </a:cubicBezTo>
                <a:cubicBezTo>
                  <a:pt x="1092966" y="82075"/>
                  <a:pt x="1098166" y="80024"/>
                  <a:pt x="1105967" y="78211"/>
                </a:cubicBezTo>
                <a:cubicBezTo>
                  <a:pt x="1114813" y="76214"/>
                  <a:pt x="1120972" y="73616"/>
                  <a:pt x="1124446" y="70419"/>
                </a:cubicBezTo>
                <a:cubicBezTo>
                  <a:pt x="1127919" y="67222"/>
                  <a:pt x="1129583" y="62148"/>
                  <a:pt x="1129437" y="55198"/>
                </a:cubicBezTo>
                <a:cubicBezTo>
                  <a:pt x="1129380" y="48143"/>
                  <a:pt x="1126941" y="42708"/>
                  <a:pt x="1122122" y="38891"/>
                </a:cubicBezTo>
                <a:cubicBezTo>
                  <a:pt x="1117302" y="35075"/>
                  <a:pt x="1110444" y="33145"/>
                  <a:pt x="1101548" y="33100"/>
                </a:cubicBezTo>
                <a:close/>
                <a:moveTo>
                  <a:pt x="1180415" y="33100"/>
                </a:moveTo>
                <a:cubicBezTo>
                  <a:pt x="1168045" y="33100"/>
                  <a:pt x="1159714" y="36301"/>
                  <a:pt x="1155421" y="42701"/>
                </a:cubicBezTo>
                <a:cubicBezTo>
                  <a:pt x="1153287" y="45832"/>
                  <a:pt x="1151687" y="49439"/>
                  <a:pt x="1150620" y="53522"/>
                </a:cubicBezTo>
                <a:cubicBezTo>
                  <a:pt x="1149554" y="57605"/>
                  <a:pt x="1149020" y="62126"/>
                  <a:pt x="1149020" y="67085"/>
                </a:cubicBezTo>
                <a:cubicBezTo>
                  <a:pt x="1149020" y="69371"/>
                  <a:pt x="1149173" y="72267"/>
                  <a:pt x="1149477" y="75772"/>
                </a:cubicBezTo>
                <a:lnTo>
                  <a:pt x="1206627" y="79582"/>
                </a:lnTo>
                <a:cubicBezTo>
                  <a:pt x="1206634" y="90374"/>
                  <a:pt x="1204526" y="98127"/>
                  <a:pt x="1200303" y="102842"/>
                </a:cubicBezTo>
                <a:cubicBezTo>
                  <a:pt x="1196080" y="107557"/>
                  <a:pt x="1188790" y="109862"/>
                  <a:pt x="1178433" y="109757"/>
                </a:cubicBezTo>
                <a:cubicBezTo>
                  <a:pt x="1173836" y="109732"/>
                  <a:pt x="1169239" y="109249"/>
                  <a:pt x="1164641" y="108310"/>
                </a:cubicBezTo>
                <a:cubicBezTo>
                  <a:pt x="1160044" y="107370"/>
                  <a:pt x="1156056" y="106125"/>
                  <a:pt x="1152678" y="104576"/>
                </a:cubicBezTo>
                <a:lnTo>
                  <a:pt x="1152678" y="113720"/>
                </a:lnTo>
                <a:cubicBezTo>
                  <a:pt x="1155497" y="114983"/>
                  <a:pt x="1159383" y="116076"/>
                  <a:pt x="1164336" y="116996"/>
                </a:cubicBezTo>
                <a:cubicBezTo>
                  <a:pt x="1169289" y="117917"/>
                  <a:pt x="1174395" y="118400"/>
                  <a:pt x="1179653" y="118444"/>
                </a:cubicBezTo>
                <a:cubicBezTo>
                  <a:pt x="1192397" y="118676"/>
                  <a:pt x="1201770" y="115584"/>
                  <a:pt x="1207770" y="109167"/>
                </a:cubicBezTo>
                <a:cubicBezTo>
                  <a:pt x="1213771" y="102750"/>
                  <a:pt x="1216743" y="91619"/>
                  <a:pt x="1216686" y="75772"/>
                </a:cubicBezTo>
                <a:cubicBezTo>
                  <a:pt x="1216727" y="59926"/>
                  <a:pt x="1213787" y="48794"/>
                  <a:pt x="1207866" y="42378"/>
                </a:cubicBezTo>
                <a:cubicBezTo>
                  <a:pt x="1201944" y="35961"/>
                  <a:pt x="1192794" y="32868"/>
                  <a:pt x="1180415" y="33100"/>
                </a:cubicBezTo>
                <a:close/>
                <a:moveTo>
                  <a:pt x="1306221" y="19994"/>
                </a:moveTo>
                <a:lnTo>
                  <a:pt x="1306221" y="107929"/>
                </a:lnTo>
                <a:lnTo>
                  <a:pt x="1287933" y="107929"/>
                </a:lnTo>
                <a:cubicBezTo>
                  <a:pt x="1274979" y="107954"/>
                  <a:pt x="1265073" y="104703"/>
                  <a:pt x="1258215" y="98175"/>
                </a:cubicBezTo>
                <a:cubicBezTo>
                  <a:pt x="1251204" y="91596"/>
                  <a:pt x="1247699" y="80217"/>
                  <a:pt x="1247699" y="64037"/>
                </a:cubicBezTo>
                <a:cubicBezTo>
                  <a:pt x="1247877" y="52414"/>
                  <a:pt x="1249570" y="43403"/>
                  <a:pt x="1252779" y="37006"/>
                </a:cubicBezTo>
                <a:cubicBezTo>
                  <a:pt x="1255988" y="30609"/>
                  <a:pt x="1260560" y="26159"/>
                  <a:pt x="1266495" y="23657"/>
                </a:cubicBezTo>
                <a:cubicBezTo>
                  <a:pt x="1272430" y="21155"/>
                  <a:pt x="1279576" y="19934"/>
                  <a:pt x="1287933" y="19994"/>
                </a:cubicBezTo>
                <a:close/>
                <a:moveTo>
                  <a:pt x="23165" y="11155"/>
                </a:moveTo>
                <a:lnTo>
                  <a:pt x="0" y="11155"/>
                </a:lnTo>
                <a:lnTo>
                  <a:pt x="0" y="116920"/>
                </a:lnTo>
                <a:lnTo>
                  <a:pt x="23165" y="116920"/>
                </a:lnTo>
                <a:close/>
                <a:moveTo>
                  <a:pt x="70638" y="11155"/>
                </a:moveTo>
                <a:lnTo>
                  <a:pt x="47625" y="11155"/>
                </a:lnTo>
                <a:lnTo>
                  <a:pt x="47625" y="109300"/>
                </a:lnTo>
                <a:cubicBezTo>
                  <a:pt x="47718" y="121546"/>
                  <a:pt x="50924" y="130658"/>
                  <a:pt x="57246" y="136637"/>
                </a:cubicBezTo>
                <a:cubicBezTo>
                  <a:pt x="63567" y="142616"/>
                  <a:pt x="72451" y="145594"/>
                  <a:pt x="83897" y="145571"/>
                </a:cubicBezTo>
                <a:cubicBezTo>
                  <a:pt x="85780" y="145568"/>
                  <a:pt x="87805" y="145498"/>
                  <a:pt x="89974" y="145362"/>
                </a:cubicBezTo>
                <a:cubicBezTo>
                  <a:pt x="92142" y="145225"/>
                  <a:pt x="94130" y="145041"/>
                  <a:pt x="95936" y="144809"/>
                </a:cubicBezTo>
                <a:lnTo>
                  <a:pt x="95936" y="126521"/>
                </a:lnTo>
                <a:cubicBezTo>
                  <a:pt x="92863" y="127004"/>
                  <a:pt x="89561" y="127258"/>
                  <a:pt x="86030" y="127283"/>
                </a:cubicBezTo>
                <a:cubicBezTo>
                  <a:pt x="80255" y="127242"/>
                  <a:pt x="76223" y="125572"/>
                  <a:pt x="73933" y="122273"/>
                </a:cubicBezTo>
                <a:cubicBezTo>
                  <a:pt x="71644" y="118974"/>
                  <a:pt x="70546" y="114295"/>
                  <a:pt x="70638" y="108233"/>
                </a:cubicBezTo>
                <a:close/>
                <a:moveTo>
                  <a:pt x="156515" y="11155"/>
                </a:moveTo>
                <a:lnTo>
                  <a:pt x="91898" y="11155"/>
                </a:lnTo>
                <a:lnTo>
                  <a:pt x="91898" y="31271"/>
                </a:lnTo>
                <a:lnTo>
                  <a:pt x="133350" y="31271"/>
                </a:lnTo>
                <a:lnTo>
                  <a:pt x="133350" y="53065"/>
                </a:lnTo>
                <a:lnTo>
                  <a:pt x="94946" y="53065"/>
                </a:lnTo>
                <a:lnTo>
                  <a:pt x="94946" y="72419"/>
                </a:lnTo>
                <a:lnTo>
                  <a:pt x="133350" y="72419"/>
                </a:lnTo>
                <a:lnTo>
                  <a:pt x="133350" y="96803"/>
                </a:lnTo>
                <a:lnTo>
                  <a:pt x="89764" y="96803"/>
                </a:lnTo>
                <a:lnTo>
                  <a:pt x="89764" y="116920"/>
                </a:lnTo>
                <a:lnTo>
                  <a:pt x="156515" y="116920"/>
                </a:lnTo>
                <a:close/>
                <a:moveTo>
                  <a:pt x="270815" y="11155"/>
                </a:moveTo>
                <a:lnTo>
                  <a:pt x="247650" y="11155"/>
                </a:lnTo>
                <a:lnTo>
                  <a:pt x="247650" y="50779"/>
                </a:lnTo>
                <a:lnTo>
                  <a:pt x="205893" y="50779"/>
                </a:lnTo>
                <a:lnTo>
                  <a:pt x="205893" y="11155"/>
                </a:lnTo>
                <a:lnTo>
                  <a:pt x="182880" y="11155"/>
                </a:lnTo>
                <a:lnTo>
                  <a:pt x="182880" y="116920"/>
                </a:lnTo>
                <a:lnTo>
                  <a:pt x="205893" y="116920"/>
                </a:lnTo>
                <a:lnTo>
                  <a:pt x="205893" y="70133"/>
                </a:lnTo>
                <a:lnTo>
                  <a:pt x="247650" y="70133"/>
                </a:lnTo>
                <a:lnTo>
                  <a:pt x="247650" y="116920"/>
                </a:lnTo>
                <a:lnTo>
                  <a:pt x="270815" y="116920"/>
                </a:lnTo>
                <a:close/>
                <a:moveTo>
                  <a:pt x="1316279" y="11155"/>
                </a:moveTo>
                <a:lnTo>
                  <a:pt x="1288085" y="11155"/>
                </a:lnTo>
                <a:cubicBezTo>
                  <a:pt x="1277199" y="11108"/>
                  <a:pt x="1268000" y="12539"/>
                  <a:pt x="1260490" y="15450"/>
                </a:cubicBezTo>
                <a:cubicBezTo>
                  <a:pt x="1252979" y="18361"/>
                  <a:pt x="1247246" y="23642"/>
                  <a:pt x="1243291" y="31294"/>
                </a:cubicBezTo>
                <a:cubicBezTo>
                  <a:pt x="1239336" y="38946"/>
                  <a:pt x="1237249" y="49860"/>
                  <a:pt x="1237031" y="64037"/>
                </a:cubicBezTo>
                <a:cubicBezTo>
                  <a:pt x="1237031" y="73708"/>
                  <a:pt x="1238136" y="81951"/>
                  <a:pt x="1240346" y="88764"/>
                </a:cubicBezTo>
                <a:cubicBezTo>
                  <a:pt x="1242556" y="95578"/>
                  <a:pt x="1245870" y="101001"/>
                  <a:pt x="1250290" y="105033"/>
                </a:cubicBezTo>
                <a:cubicBezTo>
                  <a:pt x="1259155" y="112958"/>
                  <a:pt x="1271753" y="116920"/>
                  <a:pt x="1288085" y="116920"/>
                </a:cubicBezTo>
                <a:lnTo>
                  <a:pt x="1316279" y="116920"/>
                </a:lnTo>
                <a:close/>
                <a:moveTo>
                  <a:pt x="321031" y="9631"/>
                </a:moveTo>
                <a:cubicBezTo>
                  <a:pt x="314986" y="9666"/>
                  <a:pt x="309665" y="10053"/>
                  <a:pt x="305067" y="10793"/>
                </a:cubicBezTo>
                <a:cubicBezTo>
                  <a:pt x="300470" y="11532"/>
                  <a:pt x="296749" y="12415"/>
                  <a:pt x="293904" y="13441"/>
                </a:cubicBezTo>
                <a:lnTo>
                  <a:pt x="293904" y="32491"/>
                </a:lnTo>
                <a:cubicBezTo>
                  <a:pt x="296711" y="31598"/>
                  <a:pt x="300622" y="30754"/>
                  <a:pt x="305639" y="29957"/>
                </a:cubicBezTo>
                <a:cubicBezTo>
                  <a:pt x="310655" y="29160"/>
                  <a:pt x="315481" y="28735"/>
                  <a:pt x="320117" y="28681"/>
                </a:cubicBezTo>
                <a:cubicBezTo>
                  <a:pt x="326095" y="28589"/>
                  <a:pt x="330445" y="29344"/>
                  <a:pt x="333166" y="30948"/>
                </a:cubicBezTo>
                <a:cubicBezTo>
                  <a:pt x="335887" y="32551"/>
                  <a:pt x="337227" y="35555"/>
                  <a:pt x="337185" y="39958"/>
                </a:cubicBezTo>
                <a:cubicBezTo>
                  <a:pt x="337408" y="43270"/>
                  <a:pt x="336354" y="45829"/>
                  <a:pt x="334023" y="47635"/>
                </a:cubicBezTo>
                <a:cubicBezTo>
                  <a:pt x="331693" y="49442"/>
                  <a:pt x="326752" y="51201"/>
                  <a:pt x="319202" y="52912"/>
                </a:cubicBezTo>
                <a:cubicBezTo>
                  <a:pt x="310858" y="54883"/>
                  <a:pt x="304450" y="57241"/>
                  <a:pt x="299977" y="59985"/>
                </a:cubicBezTo>
                <a:cubicBezTo>
                  <a:pt x="295505" y="62729"/>
                  <a:pt x="292438" y="66227"/>
                  <a:pt x="290777" y="70478"/>
                </a:cubicBezTo>
                <a:cubicBezTo>
                  <a:pt x="289116" y="74729"/>
                  <a:pt x="288329" y="80101"/>
                  <a:pt x="288417" y="86593"/>
                </a:cubicBezTo>
                <a:cubicBezTo>
                  <a:pt x="288294" y="96988"/>
                  <a:pt x="291437" y="104887"/>
                  <a:pt x="297847" y="110291"/>
                </a:cubicBezTo>
                <a:cubicBezTo>
                  <a:pt x="304258" y="115695"/>
                  <a:pt x="314678" y="118412"/>
                  <a:pt x="329108" y="118444"/>
                </a:cubicBezTo>
                <a:cubicBezTo>
                  <a:pt x="335382" y="118400"/>
                  <a:pt x="341237" y="117993"/>
                  <a:pt x="346672" y="117225"/>
                </a:cubicBezTo>
                <a:cubicBezTo>
                  <a:pt x="352108" y="116457"/>
                  <a:pt x="356515" y="115593"/>
                  <a:pt x="359893" y="114634"/>
                </a:cubicBezTo>
                <a:lnTo>
                  <a:pt x="359893" y="94365"/>
                </a:lnTo>
                <a:cubicBezTo>
                  <a:pt x="356448" y="95610"/>
                  <a:pt x="351984" y="96626"/>
                  <a:pt x="346501" y="97413"/>
                </a:cubicBezTo>
                <a:cubicBezTo>
                  <a:pt x="341018" y="98200"/>
                  <a:pt x="335525" y="98607"/>
                  <a:pt x="330023" y="98632"/>
                </a:cubicBezTo>
                <a:cubicBezTo>
                  <a:pt x="323114" y="98696"/>
                  <a:pt x="318263" y="97769"/>
                  <a:pt x="315469" y="95851"/>
                </a:cubicBezTo>
                <a:cubicBezTo>
                  <a:pt x="312674" y="93933"/>
                  <a:pt x="311328" y="90644"/>
                  <a:pt x="311430" y="85983"/>
                </a:cubicBezTo>
                <a:cubicBezTo>
                  <a:pt x="311220" y="82075"/>
                  <a:pt x="312401" y="79071"/>
                  <a:pt x="314973" y="76972"/>
                </a:cubicBezTo>
                <a:cubicBezTo>
                  <a:pt x="317545" y="74874"/>
                  <a:pt x="322765" y="72899"/>
                  <a:pt x="330632" y="71048"/>
                </a:cubicBezTo>
                <a:cubicBezTo>
                  <a:pt x="341713" y="68692"/>
                  <a:pt x="349384" y="65326"/>
                  <a:pt x="353645" y="60951"/>
                </a:cubicBezTo>
                <a:cubicBezTo>
                  <a:pt x="357906" y="56576"/>
                  <a:pt x="359938" y="49782"/>
                  <a:pt x="359741" y="40568"/>
                </a:cubicBezTo>
                <a:cubicBezTo>
                  <a:pt x="359661" y="29478"/>
                  <a:pt x="356277" y="21521"/>
                  <a:pt x="349587" y="16698"/>
                </a:cubicBezTo>
                <a:cubicBezTo>
                  <a:pt x="342897" y="11875"/>
                  <a:pt x="333379" y="9520"/>
                  <a:pt x="321031" y="9631"/>
                </a:cubicBezTo>
                <a:close/>
                <a:moveTo>
                  <a:pt x="1053923" y="5211"/>
                </a:moveTo>
                <a:cubicBezTo>
                  <a:pt x="1051741" y="5138"/>
                  <a:pt x="1050198" y="5513"/>
                  <a:pt x="1049293" y="6335"/>
                </a:cubicBezTo>
                <a:cubicBezTo>
                  <a:pt x="1048389" y="7157"/>
                  <a:pt x="1047950" y="8865"/>
                  <a:pt x="1047979" y="11459"/>
                </a:cubicBezTo>
                <a:cubicBezTo>
                  <a:pt x="1047950" y="14053"/>
                  <a:pt x="1048389" y="15762"/>
                  <a:pt x="1049293" y="16584"/>
                </a:cubicBezTo>
                <a:cubicBezTo>
                  <a:pt x="1050198" y="17406"/>
                  <a:pt x="1051741" y="17781"/>
                  <a:pt x="1053923" y="17708"/>
                </a:cubicBezTo>
                <a:cubicBezTo>
                  <a:pt x="1056317" y="17781"/>
                  <a:pt x="1057968" y="17406"/>
                  <a:pt x="1058876" y="16584"/>
                </a:cubicBezTo>
                <a:cubicBezTo>
                  <a:pt x="1059784" y="15762"/>
                  <a:pt x="1060215" y="14053"/>
                  <a:pt x="1060171" y="11459"/>
                </a:cubicBezTo>
                <a:cubicBezTo>
                  <a:pt x="1060215" y="8865"/>
                  <a:pt x="1059784" y="7157"/>
                  <a:pt x="1058876" y="6335"/>
                </a:cubicBezTo>
                <a:cubicBezTo>
                  <a:pt x="1057968" y="5513"/>
                  <a:pt x="1056317" y="5138"/>
                  <a:pt x="1053923" y="5211"/>
                </a:cubicBezTo>
                <a:close/>
                <a:moveTo>
                  <a:pt x="611429" y="1096"/>
                </a:moveTo>
                <a:lnTo>
                  <a:pt x="601676" y="1096"/>
                </a:lnTo>
                <a:lnTo>
                  <a:pt x="601676" y="51236"/>
                </a:lnTo>
                <a:cubicBezTo>
                  <a:pt x="599980" y="45413"/>
                  <a:pt x="596856" y="40942"/>
                  <a:pt x="592303" y="37825"/>
                </a:cubicBezTo>
                <a:cubicBezTo>
                  <a:pt x="587750" y="34707"/>
                  <a:pt x="581426" y="33132"/>
                  <a:pt x="573329" y="33100"/>
                </a:cubicBezTo>
                <a:cubicBezTo>
                  <a:pt x="560985" y="33075"/>
                  <a:pt x="552450" y="36631"/>
                  <a:pt x="547726" y="43768"/>
                </a:cubicBezTo>
                <a:cubicBezTo>
                  <a:pt x="542976" y="50779"/>
                  <a:pt x="540589" y="61447"/>
                  <a:pt x="540563" y="75772"/>
                </a:cubicBezTo>
                <a:cubicBezTo>
                  <a:pt x="540563" y="89209"/>
                  <a:pt x="543002" y="99674"/>
                  <a:pt x="547879" y="107167"/>
                </a:cubicBezTo>
                <a:cubicBezTo>
                  <a:pt x="552781" y="114660"/>
                  <a:pt x="561264" y="118419"/>
                  <a:pt x="573329" y="118444"/>
                </a:cubicBezTo>
                <a:cubicBezTo>
                  <a:pt x="581273" y="118403"/>
                  <a:pt x="587522" y="116885"/>
                  <a:pt x="592075" y="113891"/>
                </a:cubicBezTo>
                <a:cubicBezTo>
                  <a:pt x="596627" y="110897"/>
                  <a:pt x="599828" y="106675"/>
                  <a:pt x="601676" y="101223"/>
                </a:cubicBezTo>
                <a:lnTo>
                  <a:pt x="603047" y="116920"/>
                </a:lnTo>
                <a:lnTo>
                  <a:pt x="611429" y="116920"/>
                </a:lnTo>
                <a:close/>
                <a:moveTo>
                  <a:pt x="688086" y="1096"/>
                </a:moveTo>
                <a:lnTo>
                  <a:pt x="678485" y="1096"/>
                </a:lnTo>
                <a:lnTo>
                  <a:pt x="678485" y="116920"/>
                </a:lnTo>
                <a:lnTo>
                  <a:pt x="686562" y="116920"/>
                </a:lnTo>
                <a:lnTo>
                  <a:pt x="687934" y="100613"/>
                </a:lnTo>
                <a:cubicBezTo>
                  <a:pt x="689664" y="106224"/>
                  <a:pt x="692871" y="110586"/>
                  <a:pt x="697554" y="113701"/>
                </a:cubicBezTo>
                <a:cubicBezTo>
                  <a:pt x="702237" y="116815"/>
                  <a:pt x="708530" y="118397"/>
                  <a:pt x="716433" y="118444"/>
                </a:cubicBezTo>
                <a:cubicBezTo>
                  <a:pt x="728752" y="118444"/>
                  <a:pt x="737337" y="114939"/>
                  <a:pt x="742188" y="107929"/>
                </a:cubicBezTo>
                <a:cubicBezTo>
                  <a:pt x="746938" y="100791"/>
                  <a:pt x="749326" y="90072"/>
                  <a:pt x="749351" y="75772"/>
                </a:cubicBezTo>
                <a:cubicBezTo>
                  <a:pt x="749351" y="62336"/>
                  <a:pt x="746913" y="51871"/>
                  <a:pt x="742036" y="44378"/>
                </a:cubicBezTo>
                <a:cubicBezTo>
                  <a:pt x="737007" y="36885"/>
                  <a:pt x="728473" y="33126"/>
                  <a:pt x="716433" y="33100"/>
                </a:cubicBezTo>
                <a:cubicBezTo>
                  <a:pt x="708489" y="33145"/>
                  <a:pt x="702241" y="34694"/>
                  <a:pt x="697688" y="37748"/>
                </a:cubicBezTo>
                <a:cubicBezTo>
                  <a:pt x="693135" y="40803"/>
                  <a:pt x="689934" y="45095"/>
                  <a:pt x="688086" y="50626"/>
                </a:cubicBezTo>
                <a:close/>
                <a:moveTo>
                  <a:pt x="394107" y="29"/>
                </a:moveTo>
                <a:cubicBezTo>
                  <a:pt x="389192" y="-142"/>
                  <a:pt x="385877" y="468"/>
                  <a:pt x="384163" y="1858"/>
                </a:cubicBezTo>
                <a:cubicBezTo>
                  <a:pt x="382448" y="3249"/>
                  <a:pt x="381648" y="6449"/>
                  <a:pt x="381762" y="11459"/>
                </a:cubicBezTo>
                <a:cubicBezTo>
                  <a:pt x="381648" y="16482"/>
                  <a:pt x="382448" y="19734"/>
                  <a:pt x="384163" y="21213"/>
                </a:cubicBezTo>
                <a:cubicBezTo>
                  <a:pt x="385877" y="22693"/>
                  <a:pt x="389192" y="23353"/>
                  <a:pt x="394107" y="23194"/>
                </a:cubicBezTo>
                <a:cubicBezTo>
                  <a:pt x="398955" y="23353"/>
                  <a:pt x="402251" y="22693"/>
                  <a:pt x="403994" y="21213"/>
                </a:cubicBezTo>
                <a:cubicBezTo>
                  <a:pt x="405737" y="19734"/>
                  <a:pt x="406556" y="16482"/>
                  <a:pt x="406451" y="11459"/>
                </a:cubicBezTo>
                <a:cubicBezTo>
                  <a:pt x="406556" y="6449"/>
                  <a:pt x="405737" y="3249"/>
                  <a:pt x="403994" y="1858"/>
                </a:cubicBezTo>
                <a:cubicBezTo>
                  <a:pt x="402251" y="468"/>
                  <a:pt x="398955" y="-142"/>
                  <a:pt x="394107" y="2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200" dirty="0">
              <a:solidFill>
                <a:schemeClr val="bg1">
                  <a:alpha val="80000"/>
                </a:schemeClr>
              </a:solidFill>
              <a:effectLst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38" name="爱设计-5">
            <a:extLst>
              <a:ext uri="{FF2B5EF4-FFF2-40B4-BE49-F238E27FC236}">
                <a16:creationId xmlns:a16="http://schemas.microsoft.com/office/drawing/2014/main" id="{3E31C8EC-76A2-607E-7803-DE52DF441BEC}"/>
              </a:ext>
            </a:extLst>
          </p:cNvPr>
          <p:cNvSpPr/>
          <p:nvPr/>
        </p:nvSpPr>
        <p:spPr>
          <a:xfrm>
            <a:off x="982134" y="1483806"/>
            <a:ext cx="4978400" cy="2200275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9" name="爱设计-6">
            <a:extLst>
              <a:ext uri="{FF2B5EF4-FFF2-40B4-BE49-F238E27FC236}">
                <a16:creationId xmlns:a16="http://schemas.microsoft.com/office/drawing/2014/main" id="{FCFE94FD-F735-1C4C-F949-98C36E480FE2}"/>
              </a:ext>
            </a:extLst>
          </p:cNvPr>
          <p:cNvSpPr txBox="1"/>
          <p:nvPr/>
        </p:nvSpPr>
        <p:spPr>
          <a:xfrm>
            <a:off x="982134" y="4740210"/>
            <a:ext cx="4978400" cy="1033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人都是视觉动物，对好看的东西总喜欢多瞄几眼，所以把公众号的整体设计以及排版、色彩搭配等弄好，等更好的吸引到人们的注意，给用户带来第一波冲击；</a:t>
            </a:r>
          </a:p>
        </p:txBody>
      </p:sp>
      <p:sp>
        <p:nvSpPr>
          <p:cNvPr id="40" name="爱设计-7">
            <a:extLst>
              <a:ext uri="{FF2B5EF4-FFF2-40B4-BE49-F238E27FC236}">
                <a16:creationId xmlns:a16="http://schemas.microsoft.com/office/drawing/2014/main" id="{2A7DAC8D-1655-C559-85BB-64EB87EE2AB5}"/>
              </a:ext>
            </a:extLst>
          </p:cNvPr>
          <p:cNvSpPr/>
          <p:nvPr/>
        </p:nvSpPr>
        <p:spPr>
          <a:xfrm>
            <a:off x="1051006" y="3400291"/>
            <a:ext cx="502173" cy="1339919"/>
          </a:xfrm>
          <a:custGeom>
            <a:avLst/>
            <a:gdLst>
              <a:gd name="connsiteX0" fmla="*/ 282693 w 395380"/>
              <a:gd name="connsiteY0" fmla="*/ 0 h 1054969"/>
              <a:gd name="connsiteX1" fmla="*/ 395380 w 395380"/>
              <a:gd name="connsiteY1" fmla="*/ 0 h 1054969"/>
              <a:gd name="connsiteX2" fmla="*/ 112688 w 395380"/>
              <a:gd name="connsiteY2" fmla="*/ 1054969 h 1054969"/>
              <a:gd name="connsiteX3" fmla="*/ 0 w 395380"/>
              <a:gd name="connsiteY3" fmla="*/ 1054969 h 1054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380" h="1054969">
                <a:moveTo>
                  <a:pt x="282693" y="0"/>
                </a:moveTo>
                <a:lnTo>
                  <a:pt x="395380" y="0"/>
                </a:lnTo>
                <a:lnTo>
                  <a:pt x="112688" y="1054969"/>
                </a:lnTo>
                <a:lnTo>
                  <a:pt x="0" y="1054969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爱设计-8">
            <a:extLst>
              <a:ext uri="{FF2B5EF4-FFF2-40B4-BE49-F238E27FC236}">
                <a16:creationId xmlns:a16="http://schemas.microsoft.com/office/drawing/2014/main" id="{3586D98E-677D-0BEB-8D48-D664B0E28E65}"/>
              </a:ext>
            </a:extLst>
          </p:cNvPr>
          <p:cNvSpPr txBox="1"/>
          <p:nvPr/>
        </p:nvSpPr>
        <p:spPr>
          <a:xfrm>
            <a:off x="982134" y="3877467"/>
            <a:ext cx="627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01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爱设计-9">
            <a:extLst>
              <a:ext uri="{FF2B5EF4-FFF2-40B4-BE49-F238E27FC236}">
                <a16:creationId xmlns:a16="http://schemas.microsoft.com/office/drawing/2014/main" id="{612D578C-21E7-543E-8194-57B1147834A2}"/>
              </a:ext>
            </a:extLst>
          </p:cNvPr>
          <p:cNvSpPr txBox="1"/>
          <p:nvPr/>
        </p:nvSpPr>
        <p:spPr>
          <a:xfrm>
            <a:off x="1553179" y="397164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重视整体设计</a:t>
            </a:r>
          </a:p>
        </p:txBody>
      </p:sp>
      <p:sp>
        <p:nvSpPr>
          <p:cNvPr id="43" name="爱设计-10">
            <a:extLst>
              <a:ext uri="{FF2B5EF4-FFF2-40B4-BE49-F238E27FC236}">
                <a16:creationId xmlns:a16="http://schemas.microsoft.com/office/drawing/2014/main" id="{C53AA51B-985E-59FF-0C92-036E6E498141}"/>
              </a:ext>
            </a:extLst>
          </p:cNvPr>
          <p:cNvSpPr/>
          <p:nvPr/>
        </p:nvSpPr>
        <p:spPr>
          <a:xfrm>
            <a:off x="6231466" y="1483806"/>
            <a:ext cx="4978400" cy="2200275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ctr"/>
          </a:blipFill>
          <a:ln w="38100">
            <a:noFill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爱设计-11">
            <a:extLst>
              <a:ext uri="{FF2B5EF4-FFF2-40B4-BE49-F238E27FC236}">
                <a16:creationId xmlns:a16="http://schemas.microsoft.com/office/drawing/2014/main" id="{373437C3-F85A-A4B8-0FE1-F36AEE0B3209}"/>
              </a:ext>
            </a:extLst>
          </p:cNvPr>
          <p:cNvSpPr txBox="1"/>
          <p:nvPr/>
        </p:nvSpPr>
        <p:spPr>
          <a:xfrm>
            <a:off x="6231466" y="4740210"/>
            <a:ext cx="4978400" cy="13562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人被你的公众号的颜值吸引，而这个只是一个敲门砖，要想把这些粉丝留住还是得写一些有趣的文案，结合时下有议论沸点的话题去推广。在文案方面，我建议可以参考一下杜蕾斯的文案。</a:t>
            </a:r>
          </a:p>
        </p:txBody>
      </p:sp>
      <p:sp>
        <p:nvSpPr>
          <p:cNvPr id="45" name="爱设计-12">
            <a:extLst>
              <a:ext uri="{FF2B5EF4-FFF2-40B4-BE49-F238E27FC236}">
                <a16:creationId xmlns:a16="http://schemas.microsoft.com/office/drawing/2014/main" id="{7E78603A-1CB6-9D71-F7D5-FA4F7A13C34F}"/>
              </a:ext>
            </a:extLst>
          </p:cNvPr>
          <p:cNvSpPr/>
          <p:nvPr/>
        </p:nvSpPr>
        <p:spPr>
          <a:xfrm>
            <a:off x="6300338" y="3400291"/>
            <a:ext cx="502173" cy="1339919"/>
          </a:xfrm>
          <a:custGeom>
            <a:avLst/>
            <a:gdLst>
              <a:gd name="connsiteX0" fmla="*/ 282693 w 395380"/>
              <a:gd name="connsiteY0" fmla="*/ 0 h 1054969"/>
              <a:gd name="connsiteX1" fmla="*/ 395380 w 395380"/>
              <a:gd name="connsiteY1" fmla="*/ 0 h 1054969"/>
              <a:gd name="connsiteX2" fmla="*/ 112688 w 395380"/>
              <a:gd name="connsiteY2" fmla="*/ 1054969 h 1054969"/>
              <a:gd name="connsiteX3" fmla="*/ 0 w 395380"/>
              <a:gd name="connsiteY3" fmla="*/ 1054969 h 10549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5380" h="1054969">
                <a:moveTo>
                  <a:pt x="282693" y="0"/>
                </a:moveTo>
                <a:lnTo>
                  <a:pt x="395380" y="0"/>
                </a:lnTo>
                <a:lnTo>
                  <a:pt x="112688" y="1054969"/>
                </a:lnTo>
                <a:lnTo>
                  <a:pt x="0" y="1054969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爱设计-13">
            <a:extLst>
              <a:ext uri="{FF2B5EF4-FFF2-40B4-BE49-F238E27FC236}">
                <a16:creationId xmlns:a16="http://schemas.microsoft.com/office/drawing/2014/main" id="{E00C13EB-3F87-28C1-2881-283102408BE8}"/>
              </a:ext>
            </a:extLst>
          </p:cNvPr>
          <p:cNvSpPr txBox="1"/>
          <p:nvPr/>
        </p:nvSpPr>
        <p:spPr>
          <a:xfrm>
            <a:off x="6231466" y="3877467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02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爱设计-14">
            <a:extLst>
              <a:ext uri="{FF2B5EF4-FFF2-40B4-BE49-F238E27FC236}">
                <a16:creationId xmlns:a16="http://schemas.microsoft.com/office/drawing/2014/main" id="{52B41399-AB9D-4064-C365-ECD946210D22}"/>
              </a:ext>
            </a:extLst>
          </p:cNvPr>
          <p:cNvSpPr txBox="1"/>
          <p:nvPr/>
        </p:nvSpPr>
        <p:spPr>
          <a:xfrm>
            <a:off x="6871383" y="3971646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有趣的方案</a:t>
            </a:r>
          </a:p>
        </p:txBody>
      </p:sp>
    </p:spTree>
    <p:extLst>
      <p:ext uri="{BB962C8B-B14F-4D97-AF65-F5344CB8AC3E}">
        <p14:creationId xmlns:p14="http://schemas.microsoft.com/office/powerpoint/2010/main" val="4788657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_ZOOM_238" val="1"/>
  <p:tag name="Z_HASTEXT" val="1"/>
  <p:tag name="Z_LEFT" val="386.5209"/>
  <p:tag name="Z_TOP" val="61.45716"/>
  <p:tag name="Z_WIDTH" val="186.9582"/>
  <p:tag name="Z_HEIGHT" val="101.7844"/>
  <p:tag name="Z_LINEWEIGHT" val="-2.147484E+09"/>
  <p:tag name="Z_TEXT" val="目 录"/>
  <p:tag name="Z_FONTCOLOR" val="System.__ComObject"/>
  <p:tag name="Z_FONTNAME" val="思源宋体 Heavy"/>
  <p:tag name="Z_FONTNAMEASCII" val="思源宋体 Heavy"/>
  <p:tag name="Z_NAMECOMPLEXSCRIPT" val="Times New Roman"/>
  <p:tag name="Z_NAMEFAREAST" val="思源宋体 Heavy"/>
  <p:tag name="Z_FONTBOLD" val="msoFalse"/>
  <p:tag name="Z_FONTSIZE" val="78"/>
  <p:tag name="Z_FONTUNDERLINE" val="msoFalse"/>
  <p:tag name="Z_FONTITALIC" val="msoFalse"/>
  <p:tag name="Z_TEXTALIGNMENT" val="ppAlignCenter"/>
  <p:tag name="Z_SPACEBEFORE" val="0"/>
  <p:tag name="Z_SPACEWITHIN" val="1"/>
  <p:tag name="Z_SPACEAFTER" val="0"/>
  <p:tag name="Z_LINERULEBEFORE" val="msoTrue"/>
  <p:tag name="Z_FONTSPACING" val="-1.5"/>
  <p:tag name="Z_MARGINTOP" val="3.6"/>
  <p:tag name="Z_MARGINRIGHT" val="7.2"/>
  <p:tag name="Z_MARGINBOTTOM" val="3.6"/>
  <p:tag name="Z_MARGINLEFT" val="7.2"/>
  <p:tag name="Z_TEXTLINEDASHSTYLE" val="msoLineDashStyleMixed"/>
  <p:tag name="Z_TEXTLINEWEIGHT" val="-2.147484E+09"/>
  <p:tag name="Z_TEXTLINEFORECOLOR" val="System.__ComObject"/>
  <p:tag name="Z_TEXTLINEFILLBACKCOLOR" val="System.__ComObject"/>
  <p:tag name="Z_TEXTLINEFILLTRANSPARENCY" val="0"/>
  <p:tag name="Z_TEXTREFLECTION" val="0"/>
  <p:tag name="Z_TEXTGLOW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Z_ZOOM_19" val="1"/>
  <p:tag name="Z_HASTEXT" val="1"/>
  <p:tag name="Z_LEFT" val="537.91"/>
  <p:tag name="Z_TOP" val="146.119"/>
  <p:tag name="Z_WIDTH" val="257.566"/>
  <p:tag name="Z_HEIGHT" val="289.0331"/>
  <p:tag name="Z_LINEWEIGHT" val="-2.147484E+09"/>
  <p:tag name="Z_FONTCOLOR" val="System.__ComObject"/>
  <p:tag name="Z_FONTNAME" val="OPPOSans L"/>
  <p:tag name="Z_FONTNAMEASCII" val="OPPOSans L"/>
  <p:tag name="Z_NAMECOMPLEXSCRIPT" val="+mn-cs"/>
  <p:tag name="Z_NAMEFAREAST" val="OPPOSans L"/>
  <p:tag name="Z_FONTBOLD" val="msoFalse"/>
  <p:tag name="Z_FONTSIZE" val="18"/>
  <p:tag name="Z_FONTUNDERLINE" val="msoFalse"/>
  <p:tag name="Z_FONTITALIC" val="msoFalse"/>
  <p:tag name="Z_TEXTALIGNMENT" val="ppAlignCenter"/>
  <p:tag name="Z_SPACEBEFORE" val="0"/>
  <p:tag name="Z_SPACEWITHIN" val="1"/>
  <p:tag name="Z_SPACEAFTER" val="0"/>
  <p:tag name="Z_LINERULEBEFORE" val="msoTrue"/>
</p:tagLst>
</file>

<file path=ppt/theme/theme1.xml><?xml version="1.0" encoding="utf-8"?>
<a:theme xmlns:a="http://schemas.openxmlformats.org/drawingml/2006/main" name="Office 主题​​">
  <a:themeElements>
    <a:clrScheme name="自定义 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8C161"/>
      </a:accent1>
      <a:accent2>
        <a:srgbClr val="FA9D3C"/>
      </a:accent2>
      <a:accent3>
        <a:srgbClr val="6568F0"/>
      </a:accent3>
      <a:accent4>
        <a:srgbClr val="FF6247"/>
      </a:accent4>
      <a:accent5>
        <a:srgbClr val="1ACA81"/>
      </a:accent5>
      <a:accent6>
        <a:srgbClr val="F4BF2C"/>
      </a:accent6>
      <a:hlink>
        <a:srgbClr val="000000"/>
      </a:hlink>
      <a:folHlink>
        <a:srgbClr val="000000"/>
      </a:folHlink>
    </a:clrScheme>
    <a:fontScheme name="自定义 2">
      <a:majorFont>
        <a:latin typeface="OPPOSans H"/>
        <a:ea typeface="OPPOSans H"/>
        <a:cs typeface=""/>
      </a:majorFont>
      <a:minorFont>
        <a:latin typeface="OPPOSans L"/>
        <a:ea typeface="OPPOSans 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6246</TotalTime>
  <Words>1740</Words>
  <Application>Microsoft Office PowerPoint</Application>
  <PresentationFormat>宽屏</PresentationFormat>
  <Paragraphs>207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OPPOSans H</vt:lpstr>
      <vt:lpstr>OPPOSans L</vt:lpstr>
      <vt:lpstr>等线</vt:lpstr>
      <vt:lpstr>思源宋体 Heavy</vt:lpstr>
      <vt:lpstr>Arial</vt:lpstr>
      <vt:lpstr>Helvetica</vt:lpstr>
      <vt:lpstr>Roboto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简约清新插画风微信公众号运营推广方案ppt模板</dc:title>
  <dc:creator>爱设计PPT</dc:creator>
  <cp:keywords>51PPT模板网</cp:keywords>
  <dc:description>www.51pptmoban.com</dc:description>
  <cp:lastModifiedBy>Power user</cp:lastModifiedBy>
  <cp:revision>910</cp:revision>
  <dcterms:created xsi:type="dcterms:W3CDTF">2022-08-02T07:45:18Z</dcterms:created>
  <dcterms:modified xsi:type="dcterms:W3CDTF">2023-01-09T12:44:20Z</dcterms:modified>
</cp:coreProperties>
</file>