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3.xml" ContentType="application/vnd.openxmlformats-officedocument.presentationml.tags+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35"/>
  </p:notesMasterIdLst>
  <p:handoutMasterIdLst>
    <p:handoutMasterId r:id="rId36"/>
  </p:handoutMasterIdLst>
  <p:sldIdLst>
    <p:sldId id="262" r:id="rId2"/>
    <p:sldId id="258" r:id="rId3"/>
    <p:sldId id="397" r:id="rId4"/>
    <p:sldId id="257" r:id="rId5"/>
    <p:sldId id="265" r:id="rId6"/>
    <p:sldId id="266" r:id="rId7"/>
    <p:sldId id="260" r:id="rId8"/>
    <p:sldId id="267" r:id="rId9"/>
    <p:sldId id="274" r:id="rId10"/>
    <p:sldId id="406" r:id="rId11"/>
    <p:sldId id="407" r:id="rId12"/>
    <p:sldId id="417" r:id="rId13"/>
    <p:sldId id="272" r:id="rId14"/>
    <p:sldId id="273" r:id="rId15"/>
    <p:sldId id="399" r:id="rId16"/>
    <p:sldId id="263" r:id="rId17"/>
    <p:sldId id="418" r:id="rId18"/>
    <p:sldId id="411" r:id="rId19"/>
    <p:sldId id="414" r:id="rId20"/>
    <p:sldId id="415" r:id="rId21"/>
    <p:sldId id="416" r:id="rId22"/>
    <p:sldId id="264" r:id="rId23"/>
    <p:sldId id="412" r:id="rId24"/>
    <p:sldId id="413" r:id="rId25"/>
    <p:sldId id="409" r:id="rId26"/>
    <p:sldId id="276" r:id="rId27"/>
    <p:sldId id="410" r:id="rId28"/>
    <p:sldId id="408" r:id="rId29"/>
    <p:sldId id="420" r:id="rId30"/>
    <p:sldId id="405" r:id="rId31"/>
    <p:sldId id="419" r:id="rId32"/>
    <p:sldId id="1127" r:id="rId33"/>
    <p:sldId id="112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1164" userDrawn="1">
          <p15:clr>
            <a:srgbClr val="A4A3A4"/>
          </p15:clr>
        </p15:guide>
        <p15:guide id="3" pos="395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EAB8"/>
    <a:srgbClr val="FAF3D6"/>
    <a:srgbClr val="F58B85"/>
    <a:srgbClr val="ED1919"/>
    <a:srgbClr val="C61D26"/>
    <a:srgbClr val="F5EBCF"/>
    <a:srgbClr val="E90C40"/>
    <a:srgbClr val="F5F4BE"/>
    <a:srgbClr val="E7E8A4"/>
    <a:srgbClr val="EAE8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8DD1AD-F1CA-4B95-BF3B-A302092EF8DB}" v="1503" dt="2022-11-25T19:04:28.1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77" autoAdjust="0"/>
    <p:restoredTop sz="96187" autoAdjust="0"/>
  </p:normalViewPr>
  <p:slideViewPr>
    <p:cSldViewPr snapToGrid="0" showGuides="1">
      <p:cViewPr>
        <p:scale>
          <a:sx n="75" d="100"/>
          <a:sy n="75" d="100"/>
        </p:scale>
        <p:origin x="1350" y="822"/>
      </p:cViewPr>
      <p:guideLst>
        <p:guide orient="horz" pos="2183"/>
        <p:guide pos="1164"/>
        <p:guide pos="3953"/>
      </p:guideLst>
    </p:cSldViewPr>
  </p:slideViewPr>
  <p:outlineViewPr>
    <p:cViewPr>
      <p:scale>
        <a:sx n="33" d="100"/>
        <a:sy n="33" d="100"/>
      </p:scale>
      <p:origin x="0" y="0"/>
    </p:cViewPr>
  </p:outlineViewPr>
  <p:notesTextViewPr>
    <p:cViewPr>
      <p:scale>
        <a:sx n="20" d="100"/>
        <a:sy n="20" d="100"/>
      </p:scale>
      <p:origin x="0" y="0"/>
    </p:cViewPr>
  </p:notesTextViewPr>
  <p:sorterViewPr>
    <p:cViewPr>
      <p:scale>
        <a:sx n="100" d="100"/>
        <a:sy n="100" d="100"/>
      </p:scale>
      <p:origin x="0" y="0"/>
    </p:cViewPr>
  </p:sorterViewPr>
  <p:notesViewPr>
    <p:cSldViewPr snapToGrid="0" showGuides="1">
      <p:cViewPr varScale="1">
        <p:scale>
          <a:sx n="118" d="100"/>
          <a:sy n="118" d="100"/>
        </p:scale>
        <p:origin x="3424" y="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73B875B-16B8-CD54-226E-2573C6DF5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a:extLst>
              <a:ext uri="{FF2B5EF4-FFF2-40B4-BE49-F238E27FC236}">
                <a16:creationId xmlns:a16="http://schemas.microsoft.com/office/drawing/2014/main" id="{397047C4-53F8-FD50-CFD9-4534AEF4B4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76AF5F0-B3F8-48C2-AB1A-E5C68CEACB0D}" type="datetimeFigureOut">
              <a:rPr lang="zh-CN" altLang="en-US" smtClean="0">
                <a:latin typeface="微软雅黑" panose="020B0503020204020204" pitchFamily="34" charset="-122"/>
                <a:ea typeface="微软雅黑" panose="020B0503020204020204" pitchFamily="34" charset="-122"/>
              </a:rPr>
              <a:t>2023/1/10</a:t>
            </a:fld>
            <a:endParaRPr lang="zh-CN" altLang="en-US" dirty="0">
              <a:latin typeface="微软雅黑" panose="020B0503020204020204" pitchFamily="34" charset="-122"/>
              <a:ea typeface="微软雅黑" panose="020B0503020204020204" pitchFamily="34" charset="-122"/>
            </a:endParaRPr>
          </a:p>
        </p:txBody>
      </p:sp>
      <p:sp>
        <p:nvSpPr>
          <p:cNvPr id="4" name="页脚占位符 3">
            <a:extLst>
              <a:ext uri="{FF2B5EF4-FFF2-40B4-BE49-F238E27FC236}">
                <a16:creationId xmlns:a16="http://schemas.microsoft.com/office/drawing/2014/main" id="{CA92A74A-6BED-8E49-DEAE-E5E079BECEB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a:extLst>
              <a:ext uri="{FF2B5EF4-FFF2-40B4-BE49-F238E27FC236}">
                <a16:creationId xmlns:a16="http://schemas.microsoft.com/office/drawing/2014/main" id="{DAAB6B1E-B11E-CE1B-4A40-B044AD6A1D2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03CBF93-C3FA-408F-ACE3-600171441053}" type="slidenum">
              <a:rPr lang="zh-CN" altLang="en-US" smtClean="0">
                <a:latin typeface="微软雅黑" panose="020B0503020204020204" pitchFamily="34" charset="-122"/>
                <a:ea typeface="微软雅黑" panose="020B0503020204020204" pitchFamily="34" charset="-122"/>
              </a:rPr>
              <a:t>‹#›</a:t>
            </a:fld>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0881459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2A966527-7D35-4D69-9ABA-1A5A590BB5B1}" type="datetimeFigureOut">
              <a:rPr lang="zh-CN" altLang="en-US" smtClean="0"/>
              <a:pPr/>
              <a:t>2023/1/10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3BD4B0DB-ED27-4236-A470-D9DD89EB8B39}" type="slidenum">
              <a:rPr lang="zh-CN" altLang="en-US" smtClean="0"/>
              <a:pPr/>
              <a:t>‹#›</a:t>
            </a:fld>
            <a:endParaRPr lang="zh-CN" altLang="en-US" dirty="0"/>
          </a:p>
        </p:txBody>
      </p:sp>
    </p:spTree>
    <p:extLst>
      <p:ext uri="{BB962C8B-B14F-4D97-AF65-F5344CB8AC3E}">
        <p14:creationId xmlns:p14="http://schemas.microsoft.com/office/powerpoint/2010/main" val="2689804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BD4B0DB-ED27-4236-A470-D9DD89EB8B39}" type="slidenum">
              <a:rPr lang="zh-CN" altLang="en-US" smtClean="0"/>
              <a:t>2</a:t>
            </a:fld>
            <a:endParaRPr lang="zh-CN" altLang="en-US"/>
          </a:p>
        </p:txBody>
      </p:sp>
    </p:spTree>
    <p:extLst>
      <p:ext uri="{BB962C8B-B14F-4D97-AF65-F5344CB8AC3E}">
        <p14:creationId xmlns:p14="http://schemas.microsoft.com/office/powerpoint/2010/main" val="3159988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BD4B0DB-ED27-4236-A470-D9DD89EB8B39}" type="slidenum">
              <a:rPr lang="zh-CN" altLang="en-US" smtClean="0"/>
              <a:pPr/>
              <a:t>3</a:t>
            </a:fld>
            <a:endParaRPr lang="zh-CN" altLang="en-US" dirty="0"/>
          </a:p>
        </p:txBody>
      </p:sp>
    </p:spTree>
    <p:extLst>
      <p:ext uri="{BB962C8B-B14F-4D97-AF65-F5344CB8AC3E}">
        <p14:creationId xmlns:p14="http://schemas.microsoft.com/office/powerpoint/2010/main" val="2589239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BD4B0DB-ED27-4236-A470-D9DD89EB8B39}" type="slidenum">
              <a:rPr lang="zh-CN" altLang="en-US" smtClean="0"/>
              <a:t>5</a:t>
            </a:fld>
            <a:endParaRPr lang="zh-CN" altLang="en-US"/>
          </a:p>
        </p:txBody>
      </p:sp>
    </p:spTree>
    <p:extLst>
      <p:ext uri="{BB962C8B-B14F-4D97-AF65-F5344CB8AC3E}">
        <p14:creationId xmlns:p14="http://schemas.microsoft.com/office/powerpoint/2010/main" val="3496156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BD4B0DB-ED27-4236-A470-D9DD89EB8B39}" type="slidenum">
              <a:rPr lang="zh-CN" altLang="en-US" smtClean="0"/>
              <a:t>14</a:t>
            </a:fld>
            <a:endParaRPr lang="zh-CN" altLang="en-US"/>
          </a:p>
        </p:txBody>
      </p:sp>
    </p:spTree>
    <p:extLst>
      <p:ext uri="{BB962C8B-B14F-4D97-AF65-F5344CB8AC3E}">
        <p14:creationId xmlns:p14="http://schemas.microsoft.com/office/powerpoint/2010/main" val="3860888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BD4B0DB-ED27-4236-A470-D9DD89EB8B39}" type="slidenum">
              <a:rPr lang="zh-CN" altLang="en-US" smtClean="0"/>
              <a:pPr/>
              <a:t>18</a:t>
            </a:fld>
            <a:endParaRPr lang="zh-CN" altLang="en-US" dirty="0"/>
          </a:p>
        </p:txBody>
      </p:sp>
    </p:spTree>
    <p:extLst>
      <p:ext uri="{BB962C8B-B14F-4D97-AF65-F5344CB8AC3E}">
        <p14:creationId xmlns:p14="http://schemas.microsoft.com/office/powerpoint/2010/main" val="3889511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BD4B0DB-ED27-4236-A470-D9DD89EB8B39}" type="slidenum">
              <a:rPr lang="zh-CN" altLang="en-US" smtClean="0"/>
              <a:pPr/>
              <a:t>20</a:t>
            </a:fld>
            <a:endParaRPr lang="zh-CN" altLang="en-US" dirty="0"/>
          </a:p>
        </p:txBody>
      </p:sp>
    </p:spTree>
    <p:extLst>
      <p:ext uri="{BB962C8B-B14F-4D97-AF65-F5344CB8AC3E}">
        <p14:creationId xmlns:p14="http://schemas.microsoft.com/office/powerpoint/2010/main" val="217562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BD4B0DB-ED27-4236-A470-D9DD89EB8B39}" type="slidenum">
              <a:rPr lang="zh-CN" altLang="en-US" smtClean="0"/>
              <a:pPr/>
              <a:t>21</a:t>
            </a:fld>
            <a:endParaRPr lang="zh-CN" altLang="en-US" dirty="0"/>
          </a:p>
        </p:txBody>
      </p:sp>
    </p:spTree>
    <p:extLst>
      <p:ext uri="{BB962C8B-B14F-4D97-AF65-F5344CB8AC3E}">
        <p14:creationId xmlns:p14="http://schemas.microsoft.com/office/powerpoint/2010/main" val="1044075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3BD4B0DB-ED27-4236-A470-D9DD89EB8B39}" type="slidenum">
              <a:rPr lang="zh-CN" altLang="en-US" smtClean="0"/>
              <a:pPr/>
              <a:t>30</a:t>
            </a:fld>
            <a:endParaRPr lang="zh-CN" altLang="en-US" dirty="0"/>
          </a:p>
        </p:txBody>
      </p:sp>
    </p:spTree>
    <p:extLst>
      <p:ext uri="{BB962C8B-B14F-4D97-AF65-F5344CB8AC3E}">
        <p14:creationId xmlns:p14="http://schemas.microsoft.com/office/powerpoint/2010/main" val="121656662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3.xml.rels><?xml version="1.0" encoding="UTF-8" standalone="yes"?>
<Relationships xmlns="http://schemas.openxmlformats.org/package/2006/relationships"><Relationship Id="rId8" Type="http://schemas.openxmlformats.org/officeDocument/2006/relationships/slideMaster" Target="../slideMasters/slideMaster1.xml"/><Relationship Id="rId13" Type="http://schemas.openxmlformats.org/officeDocument/2006/relationships/image" Target="../media/image22.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2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7.png"/><Relationship Id="rId5" Type="http://schemas.openxmlformats.org/officeDocument/2006/relationships/tags" Target="../tags/tag5.xml"/><Relationship Id="rId10" Type="http://schemas.openxmlformats.org/officeDocument/2006/relationships/image" Target="../media/image16.png"/><Relationship Id="rId4" Type="http://schemas.openxmlformats.org/officeDocument/2006/relationships/tags" Target="../tags/tag4.xml"/><Relationship Id="rId9" Type="http://schemas.openxmlformats.org/officeDocument/2006/relationships/image" Target="../media/image15.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5.png"/><Relationship Id="rId10" Type="http://schemas.openxmlformats.org/officeDocument/2006/relationships/image" Target="../media/image27.png"/><Relationship Id="rId4" Type="http://schemas.openxmlformats.org/officeDocument/2006/relationships/image" Target="../media/image24.png"/><Relationship Id="rId9" Type="http://schemas.openxmlformats.org/officeDocument/2006/relationships/image" Target="../media/image2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3.sv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accent1">
                <a:lumMod val="75000"/>
              </a:schemeClr>
            </a:gs>
            <a:gs pos="45000">
              <a:schemeClr val="accent1"/>
            </a:gs>
            <a:gs pos="100000">
              <a:schemeClr val="accent1">
                <a:lumMod val="75000"/>
              </a:schemeClr>
            </a:gs>
          </a:gsLst>
          <a:lin ang="5400000" scaled="1"/>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221F218-FE62-C6D2-9E94-06FFDB27AAAF}"/>
              </a:ext>
            </a:extLst>
          </p:cNvPr>
          <p:cNvPicPr>
            <a:picLocks noChangeAspect="1"/>
          </p:cNvPicPr>
          <p:nvPr userDrawn="1"/>
        </p:nvPicPr>
        <p:blipFill>
          <a:blip r:embed="rId2" cstate="email">
            <a:extLst>
              <a:ext uri="{28A0092B-C50C-407E-A947-70E740481C1C}">
                <a14:useLocalDpi xmlns:a14="http://schemas.microsoft.com/office/drawing/2010/main"/>
              </a:ext>
            </a:extLst>
          </a:blip>
          <a:srcRect l="719" t="3164" r="719" b="132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3" name="图形 2">
            <a:extLst>
              <a:ext uri="{FF2B5EF4-FFF2-40B4-BE49-F238E27FC236}">
                <a16:creationId xmlns:a16="http://schemas.microsoft.com/office/drawing/2014/main" id="{5270DD94-C608-A095-A9D0-39563F320C76}"/>
              </a:ext>
            </a:extLst>
          </p:cNvPr>
          <p:cNvPicPr>
            <a:picLocks noChangeAspect="1"/>
          </p:cNvPicPr>
          <p:nvPr userDrawn="1"/>
        </p:nvPicPr>
        <p:blipFill>
          <a:blip r:embed="rId3" cstate="email">
            <a:alphaModFix amt="37000"/>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flipH="1">
            <a:off x="8814999" y="4379339"/>
            <a:ext cx="745468" cy="1085356"/>
          </a:xfrm>
          <a:prstGeom prst="rect">
            <a:avLst/>
          </a:prstGeom>
        </p:spPr>
      </p:pic>
      <p:pic>
        <p:nvPicPr>
          <p:cNvPr id="4" name="图形 3">
            <a:extLst>
              <a:ext uri="{FF2B5EF4-FFF2-40B4-BE49-F238E27FC236}">
                <a16:creationId xmlns:a16="http://schemas.microsoft.com/office/drawing/2014/main" id="{900D1E87-0507-8991-7D0F-789981F8E159}"/>
              </a:ext>
            </a:extLst>
          </p:cNvPr>
          <p:cNvPicPr>
            <a:picLocks noChangeAspect="1"/>
          </p:cNvPicPr>
          <p:nvPr userDrawn="1"/>
        </p:nvPicPr>
        <p:blipFill>
          <a:blip r:embed="rId3" cstate="email">
            <a:alphaModFix amt="37000"/>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flipH="1">
            <a:off x="3625140" y="3880931"/>
            <a:ext cx="1489623" cy="2168799"/>
          </a:xfrm>
          <a:prstGeom prst="rect">
            <a:avLst/>
          </a:prstGeom>
        </p:spPr>
      </p:pic>
      <p:pic>
        <p:nvPicPr>
          <p:cNvPr id="5" name="图形 4">
            <a:extLst>
              <a:ext uri="{FF2B5EF4-FFF2-40B4-BE49-F238E27FC236}">
                <a16:creationId xmlns:a16="http://schemas.microsoft.com/office/drawing/2014/main" id="{F9DCDA7C-61C0-08E6-8258-9911BE0CD2CF}"/>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871857" y="2355188"/>
            <a:ext cx="2103556" cy="3062648"/>
          </a:xfrm>
          <a:prstGeom prst="rect">
            <a:avLst/>
          </a:prstGeom>
        </p:spPr>
      </p:pic>
      <p:pic>
        <p:nvPicPr>
          <p:cNvPr id="36" name="图片 35" descr="图片包含 游戏机, 物体, 灯, 镜子&#10;&#10;描述已自动生成">
            <a:extLst>
              <a:ext uri="{FF2B5EF4-FFF2-40B4-BE49-F238E27FC236}">
                <a16:creationId xmlns:a16="http://schemas.microsoft.com/office/drawing/2014/main" id="{25E96A33-3A8F-AF36-9245-EA3ABF5DBAA7}"/>
              </a:ext>
            </a:extLst>
          </p:cNvPr>
          <p:cNvPicPr>
            <a:picLocks noChangeAspect="1"/>
          </p:cNvPicPr>
          <p:nvPr userDrawn="1"/>
        </p:nvPicPr>
        <p:blipFill>
          <a:blip r:embed="rId5" cstate="email">
            <a:extLst>
              <a:ext uri="{28A0092B-C50C-407E-A947-70E740481C1C}">
                <a14:useLocalDpi xmlns:a14="http://schemas.microsoft.com/office/drawing/2010/main"/>
              </a:ext>
            </a:extLst>
          </a:blip>
          <a:srcRect l="38803" t="34977"/>
          <a:stretch>
            <a:fillRect/>
          </a:stretch>
        </p:blipFill>
        <p:spPr>
          <a:xfrm>
            <a:off x="0" y="0"/>
            <a:ext cx="1604271" cy="3429000"/>
          </a:xfrm>
          <a:custGeom>
            <a:avLst/>
            <a:gdLst>
              <a:gd name="connsiteX0" fmla="*/ 0 w 1604271"/>
              <a:gd name="connsiteY0" fmla="*/ 0 h 3429000"/>
              <a:gd name="connsiteX1" fmla="*/ 1604271 w 1604271"/>
              <a:gd name="connsiteY1" fmla="*/ 0 h 3429000"/>
              <a:gd name="connsiteX2" fmla="*/ 1604271 w 1604271"/>
              <a:gd name="connsiteY2" fmla="*/ 3429000 h 3429000"/>
              <a:gd name="connsiteX3" fmla="*/ 0 w 1604271"/>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604271" h="3429000">
                <a:moveTo>
                  <a:pt x="0" y="0"/>
                </a:moveTo>
                <a:lnTo>
                  <a:pt x="1604271" y="0"/>
                </a:lnTo>
                <a:lnTo>
                  <a:pt x="1604271" y="3429000"/>
                </a:lnTo>
                <a:lnTo>
                  <a:pt x="0" y="3429000"/>
                </a:lnTo>
                <a:close/>
              </a:path>
            </a:pathLst>
          </a:custGeom>
        </p:spPr>
      </p:pic>
      <p:pic>
        <p:nvPicPr>
          <p:cNvPr id="34" name="图片 33" descr="图片包含 游戏机, 物体, 灯, 镜子&#10;&#10;描述已自动生成">
            <a:extLst>
              <a:ext uri="{FF2B5EF4-FFF2-40B4-BE49-F238E27FC236}">
                <a16:creationId xmlns:a16="http://schemas.microsoft.com/office/drawing/2014/main" id="{9AFEDE6B-DCF0-0199-8A5B-E8C345EFB411}"/>
              </a:ext>
            </a:extLst>
          </p:cNvPr>
          <p:cNvPicPr>
            <a:picLocks noChangeAspect="1"/>
          </p:cNvPicPr>
          <p:nvPr userDrawn="1"/>
        </p:nvPicPr>
        <p:blipFill>
          <a:blip r:embed="rId5" cstate="email">
            <a:extLst>
              <a:ext uri="{28A0092B-C50C-407E-A947-70E740481C1C}">
                <a14:useLocalDpi xmlns:a14="http://schemas.microsoft.com/office/drawing/2010/main"/>
              </a:ext>
            </a:extLst>
          </a:blip>
          <a:srcRect t="34977" r="41738"/>
          <a:stretch>
            <a:fillRect/>
          </a:stretch>
        </p:blipFill>
        <p:spPr>
          <a:xfrm>
            <a:off x="10664659" y="0"/>
            <a:ext cx="1527341" cy="3429000"/>
          </a:xfrm>
          <a:custGeom>
            <a:avLst/>
            <a:gdLst>
              <a:gd name="connsiteX0" fmla="*/ 0 w 1527341"/>
              <a:gd name="connsiteY0" fmla="*/ 0 h 3429000"/>
              <a:gd name="connsiteX1" fmla="*/ 1527341 w 1527341"/>
              <a:gd name="connsiteY1" fmla="*/ 0 h 3429000"/>
              <a:gd name="connsiteX2" fmla="*/ 1527341 w 1527341"/>
              <a:gd name="connsiteY2" fmla="*/ 3429000 h 3429000"/>
              <a:gd name="connsiteX3" fmla="*/ 0 w 1527341"/>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527341" h="3429000">
                <a:moveTo>
                  <a:pt x="0" y="0"/>
                </a:moveTo>
                <a:lnTo>
                  <a:pt x="1527341" y="0"/>
                </a:lnTo>
                <a:lnTo>
                  <a:pt x="1527341" y="3429000"/>
                </a:lnTo>
                <a:lnTo>
                  <a:pt x="0" y="3429000"/>
                </a:lnTo>
                <a:close/>
              </a:path>
            </a:pathLst>
          </a:custGeom>
        </p:spPr>
      </p:pic>
      <p:pic>
        <p:nvPicPr>
          <p:cNvPr id="8" name="图形 7">
            <a:extLst>
              <a:ext uri="{FF2B5EF4-FFF2-40B4-BE49-F238E27FC236}">
                <a16:creationId xmlns:a16="http://schemas.microsoft.com/office/drawing/2014/main" id="{84690DCE-2B1B-0A81-7FA0-59E618D661E8}"/>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98299" y="2646501"/>
            <a:ext cx="2232918" cy="3250991"/>
          </a:xfrm>
          <a:prstGeom prst="rect">
            <a:avLst/>
          </a:prstGeom>
        </p:spPr>
      </p:pic>
      <p:sp>
        <p:nvSpPr>
          <p:cNvPr id="9" name="任意多边形: 形状 8">
            <a:extLst>
              <a:ext uri="{FF2B5EF4-FFF2-40B4-BE49-F238E27FC236}">
                <a16:creationId xmlns:a16="http://schemas.microsoft.com/office/drawing/2014/main" id="{CA435BB8-602C-8DED-B7D0-A14C285DCDA3}"/>
              </a:ext>
            </a:extLst>
          </p:cNvPr>
          <p:cNvSpPr/>
          <p:nvPr userDrawn="1"/>
        </p:nvSpPr>
        <p:spPr>
          <a:xfrm>
            <a:off x="0" y="3969973"/>
            <a:ext cx="4457152" cy="1307131"/>
          </a:xfrm>
          <a:custGeom>
            <a:avLst/>
            <a:gdLst>
              <a:gd name="connsiteX0" fmla="*/ 3849828 w 4457152"/>
              <a:gd name="connsiteY0" fmla="*/ 1072572 h 1469809"/>
              <a:gd name="connsiteX1" fmla="*/ 2849759 w 4457152"/>
              <a:gd name="connsiteY1" fmla="*/ 898727 h 1469809"/>
              <a:gd name="connsiteX2" fmla="*/ 2475382 w 4457152"/>
              <a:gd name="connsiteY2" fmla="*/ 600292 h 1469809"/>
              <a:gd name="connsiteX3" fmla="*/ 1975957 w 4457152"/>
              <a:gd name="connsiteY3" fmla="*/ 585042 h 1469809"/>
              <a:gd name="connsiteX4" fmla="*/ 1054424 w 4457152"/>
              <a:gd name="connsiteY4" fmla="*/ 348826 h 1469809"/>
              <a:gd name="connsiteX5" fmla="*/ 219 w 4457152"/>
              <a:gd name="connsiteY5" fmla="*/ 115507 h 1469809"/>
              <a:gd name="connsiteX6" fmla="*/ 219 w 4457152"/>
              <a:gd name="connsiteY6" fmla="*/ 1468909 h 1469809"/>
              <a:gd name="connsiteX7" fmla="*/ 4457372 w 4457152"/>
              <a:gd name="connsiteY7" fmla="*/ 1458540 h 1469809"/>
              <a:gd name="connsiteX8" fmla="*/ 3849828 w 4457152"/>
              <a:gd name="connsiteY8" fmla="*/ 1072572 h 146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7152" h="1469809">
                <a:moveTo>
                  <a:pt x="3849828" y="1072572"/>
                </a:moveTo>
                <a:cubicBezTo>
                  <a:pt x="3508542" y="956980"/>
                  <a:pt x="3144991" y="1242301"/>
                  <a:pt x="2849759" y="898727"/>
                </a:cubicBezTo>
                <a:cubicBezTo>
                  <a:pt x="2717240" y="744248"/>
                  <a:pt x="2682014" y="647261"/>
                  <a:pt x="2475382" y="600292"/>
                </a:cubicBezTo>
                <a:cubicBezTo>
                  <a:pt x="2311058" y="566225"/>
                  <a:pt x="2142053" y="561070"/>
                  <a:pt x="1975957" y="585042"/>
                </a:cubicBezTo>
                <a:cubicBezTo>
                  <a:pt x="1587702" y="649091"/>
                  <a:pt x="1318852" y="733421"/>
                  <a:pt x="1054424" y="348826"/>
                </a:cubicBezTo>
                <a:cubicBezTo>
                  <a:pt x="773678" y="-58796"/>
                  <a:pt x="349892" y="-72215"/>
                  <a:pt x="219" y="115507"/>
                </a:cubicBezTo>
                <a:lnTo>
                  <a:pt x="219" y="1468909"/>
                </a:lnTo>
                <a:lnTo>
                  <a:pt x="4457372" y="1458540"/>
                </a:lnTo>
                <a:cubicBezTo>
                  <a:pt x="4287187" y="1294912"/>
                  <a:pt x="4074302" y="1148515"/>
                  <a:pt x="3849828" y="1072572"/>
                </a:cubicBezTo>
                <a:close/>
              </a:path>
            </a:pathLst>
          </a:custGeom>
          <a:gradFill>
            <a:gsLst>
              <a:gs pos="0">
                <a:schemeClr val="accent3"/>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0" name="任意多边形: 形状 9">
            <a:extLst>
              <a:ext uri="{FF2B5EF4-FFF2-40B4-BE49-F238E27FC236}">
                <a16:creationId xmlns:a16="http://schemas.microsoft.com/office/drawing/2014/main" id="{48B9BC77-D625-6F2A-070D-94FF7D6F09BF}"/>
              </a:ext>
            </a:extLst>
          </p:cNvPr>
          <p:cNvSpPr/>
          <p:nvPr userDrawn="1"/>
        </p:nvSpPr>
        <p:spPr>
          <a:xfrm>
            <a:off x="7806270" y="4201729"/>
            <a:ext cx="4393409" cy="1306875"/>
          </a:xfrm>
          <a:custGeom>
            <a:avLst/>
            <a:gdLst>
              <a:gd name="connsiteX0" fmla="*/ 3403167 w 4393409"/>
              <a:gd name="connsiteY0" fmla="*/ 349453 h 1469521"/>
              <a:gd name="connsiteX1" fmla="*/ 2481634 w 4393409"/>
              <a:gd name="connsiteY1" fmla="*/ 585669 h 1469521"/>
              <a:gd name="connsiteX2" fmla="*/ 1982210 w 4393409"/>
              <a:gd name="connsiteY2" fmla="*/ 600156 h 1469521"/>
              <a:gd name="connsiteX3" fmla="*/ 1607832 w 4393409"/>
              <a:gd name="connsiteY3" fmla="*/ 898591 h 1469521"/>
              <a:gd name="connsiteX4" fmla="*/ 607763 w 4393409"/>
              <a:gd name="connsiteY4" fmla="*/ 1072437 h 1469521"/>
              <a:gd name="connsiteX5" fmla="*/ 219 w 4393409"/>
              <a:gd name="connsiteY5" fmla="*/ 1458556 h 1469521"/>
              <a:gd name="connsiteX6" fmla="*/ 4393629 w 4393409"/>
              <a:gd name="connsiteY6" fmla="*/ 1468621 h 1469521"/>
              <a:gd name="connsiteX7" fmla="*/ 4393629 w 4393409"/>
              <a:gd name="connsiteY7" fmla="*/ 83805 h 1469521"/>
              <a:gd name="connsiteX8" fmla="*/ 3403167 w 4393409"/>
              <a:gd name="connsiteY8" fmla="*/ 349453 h 146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3409" h="1469521">
                <a:moveTo>
                  <a:pt x="3403167" y="349453"/>
                </a:moveTo>
                <a:cubicBezTo>
                  <a:pt x="3138739" y="734048"/>
                  <a:pt x="2869431" y="649717"/>
                  <a:pt x="2481634" y="585669"/>
                </a:cubicBezTo>
                <a:cubicBezTo>
                  <a:pt x="2315581" y="561437"/>
                  <a:pt x="2146585" y="566348"/>
                  <a:pt x="1982210" y="600156"/>
                </a:cubicBezTo>
                <a:cubicBezTo>
                  <a:pt x="1775882" y="647125"/>
                  <a:pt x="1740351" y="744265"/>
                  <a:pt x="1607832" y="898591"/>
                </a:cubicBezTo>
                <a:cubicBezTo>
                  <a:pt x="1312600" y="1242165"/>
                  <a:pt x="949049" y="956845"/>
                  <a:pt x="607763" y="1072437"/>
                </a:cubicBezTo>
                <a:cubicBezTo>
                  <a:pt x="383289" y="1148685"/>
                  <a:pt x="170557" y="1294928"/>
                  <a:pt x="219" y="1458556"/>
                </a:cubicBezTo>
                <a:lnTo>
                  <a:pt x="4393629" y="1468621"/>
                </a:lnTo>
                <a:lnTo>
                  <a:pt x="4393629" y="83805"/>
                </a:lnTo>
                <a:cubicBezTo>
                  <a:pt x="4057070" y="-69149"/>
                  <a:pt x="3666985" y="-34379"/>
                  <a:pt x="3403167" y="349453"/>
                </a:cubicBezTo>
                <a:close/>
              </a:path>
            </a:pathLst>
          </a:custGeom>
          <a:gradFill>
            <a:gsLst>
              <a:gs pos="0">
                <a:schemeClr val="accent3"/>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1" name="任意多边形: 形状 10">
            <a:extLst>
              <a:ext uri="{FF2B5EF4-FFF2-40B4-BE49-F238E27FC236}">
                <a16:creationId xmlns:a16="http://schemas.microsoft.com/office/drawing/2014/main" id="{AF9D0420-BFA7-ACD3-FC22-C22629234099}"/>
              </a:ext>
            </a:extLst>
          </p:cNvPr>
          <p:cNvSpPr/>
          <p:nvPr userDrawn="1"/>
        </p:nvSpPr>
        <p:spPr>
          <a:xfrm>
            <a:off x="2651142" y="4320497"/>
            <a:ext cx="6510963" cy="1317487"/>
          </a:xfrm>
          <a:custGeom>
            <a:avLst/>
            <a:gdLst>
              <a:gd name="connsiteX0" fmla="*/ 219 w 6510963"/>
              <a:gd name="connsiteY0" fmla="*/ 1480554 h 1481454"/>
              <a:gd name="connsiteX1" fmla="*/ 607611 w 6510963"/>
              <a:gd name="connsiteY1" fmla="*/ 1094434 h 1481454"/>
              <a:gd name="connsiteX2" fmla="*/ 1607679 w 6510963"/>
              <a:gd name="connsiteY2" fmla="*/ 921351 h 1481454"/>
              <a:gd name="connsiteX3" fmla="*/ 1982057 w 6510963"/>
              <a:gd name="connsiteY3" fmla="*/ 622916 h 1481454"/>
              <a:gd name="connsiteX4" fmla="*/ 2481481 w 6510963"/>
              <a:gd name="connsiteY4" fmla="*/ 608581 h 1481454"/>
              <a:gd name="connsiteX5" fmla="*/ 3403015 w 6510963"/>
              <a:gd name="connsiteY5" fmla="*/ 372213 h 1481454"/>
              <a:gd name="connsiteX6" fmla="*/ 6444243 w 6510963"/>
              <a:gd name="connsiteY6" fmla="*/ 1365877 h 148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0963" h="1481454">
                <a:moveTo>
                  <a:pt x="219" y="1480554"/>
                </a:moveTo>
                <a:cubicBezTo>
                  <a:pt x="170405" y="1316926"/>
                  <a:pt x="383289" y="1170377"/>
                  <a:pt x="607611" y="1094434"/>
                </a:cubicBezTo>
                <a:cubicBezTo>
                  <a:pt x="948897" y="978995"/>
                  <a:pt x="1312905" y="1264314"/>
                  <a:pt x="1607679" y="921351"/>
                </a:cubicBezTo>
                <a:cubicBezTo>
                  <a:pt x="1740198" y="767025"/>
                  <a:pt x="1775425" y="669885"/>
                  <a:pt x="1982057" y="622916"/>
                </a:cubicBezTo>
                <a:cubicBezTo>
                  <a:pt x="2146434" y="589154"/>
                  <a:pt x="2315444" y="584304"/>
                  <a:pt x="2481481" y="608581"/>
                </a:cubicBezTo>
                <a:cubicBezTo>
                  <a:pt x="2869736" y="672630"/>
                  <a:pt x="3138587" y="756808"/>
                  <a:pt x="3403015" y="372213"/>
                </a:cubicBezTo>
                <a:cubicBezTo>
                  <a:pt x="4056155" y="-577685"/>
                  <a:pt x="6988349" y="482772"/>
                  <a:pt x="6444243" y="1365877"/>
                </a:cubicBezTo>
              </a:path>
            </a:pathLst>
          </a:custGeom>
          <a:gradFill>
            <a:gsLst>
              <a:gs pos="0">
                <a:srgbClr val="FF3333"/>
              </a:gs>
              <a:gs pos="50000">
                <a:srgbClr val="ED1919"/>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2" name="任意多边形: 形状 11">
            <a:extLst>
              <a:ext uri="{FF2B5EF4-FFF2-40B4-BE49-F238E27FC236}">
                <a16:creationId xmlns:a16="http://schemas.microsoft.com/office/drawing/2014/main" id="{630897D6-22F5-350C-4B1F-F6395622DF4A}"/>
              </a:ext>
            </a:extLst>
          </p:cNvPr>
          <p:cNvSpPr/>
          <p:nvPr userDrawn="1"/>
        </p:nvSpPr>
        <p:spPr>
          <a:xfrm>
            <a:off x="5998430" y="4553725"/>
            <a:ext cx="5062198" cy="1308165"/>
          </a:xfrm>
          <a:custGeom>
            <a:avLst/>
            <a:gdLst>
              <a:gd name="connsiteX0" fmla="*/ 219 w 5062198"/>
              <a:gd name="connsiteY0" fmla="*/ 1458634 h 1470971"/>
              <a:gd name="connsiteX1" fmla="*/ 607763 w 5062198"/>
              <a:gd name="connsiteY1" fmla="*/ 1072513 h 1470971"/>
              <a:gd name="connsiteX2" fmla="*/ 1607832 w 5062198"/>
              <a:gd name="connsiteY2" fmla="*/ 898668 h 1470971"/>
              <a:gd name="connsiteX3" fmla="*/ 1982210 w 5062198"/>
              <a:gd name="connsiteY3" fmla="*/ 600233 h 1470971"/>
              <a:gd name="connsiteX4" fmla="*/ 2481482 w 5062198"/>
              <a:gd name="connsiteY4" fmla="*/ 585746 h 1470971"/>
              <a:gd name="connsiteX5" fmla="*/ 3403167 w 5062198"/>
              <a:gd name="connsiteY5" fmla="*/ 349530 h 1470971"/>
              <a:gd name="connsiteX6" fmla="*/ 4941395 w 5062198"/>
              <a:gd name="connsiteY6" fmla="*/ 1470071 h 14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2198" h="1470971">
                <a:moveTo>
                  <a:pt x="219" y="1458634"/>
                </a:moveTo>
                <a:cubicBezTo>
                  <a:pt x="170405" y="1294851"/>
                  <a:pt x="383289" y="1148457"/>
                  <a:pt x="607763" y="1072513"/>
                </a:cubicBezTo>
                <a:cubicBezTo>
                  <a:pt x="949049" y="956922"/>
                  <a:pt x="1312600" y="1242241"/>
                  <a:pt x="1607832" y="898668"/>
                </a:cubicBezTo>
                <a:cubicBezTo>
                  <a:pt x="1740351" y="744342"/>
                  <a:pt x="1775577" y="647201"/>
                  <a:pt x="1982210" y="600233"/>
                </a:cubicBezTo>
                <a:cubicBezTo>
                  <a:pt x="2146524" y="566424"/>
                  <a:pt x="2315474" y="561514"/>
                  <a:pt x="2481482" y="585746"/>
                </a:cubicBezTo>
                <a:cubicBezTo>
                  <a:pt x="2869889" y="649794"/>
                  <a:pt x="3138739" y="734124"/>
                  <a:pt x="3403167" y="349530"/>
                </a:cubicBezTo>
                <a:cubicBezTo>
                  <a:pt x="4056308" y="-600369"/>
                  <a:pt x="5485500" y="586814"/>
                  <a:pt x="4941395" y="1470071"/>
                </a:cubicBezTo>
              </a:path>
            </a:pathLst>
          </a:custGeom>
          <a:gradFill>
            <a:gsLst>
              <a:gs pos="0">
                <a:srgbClr val="FF3333"/>
              </a:gs>
              <a:gs pos="50000">
                <a:srgbClr val="ED1919"/>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3" name="任意多边形: 形状 12">
            <a:extLst>
              <a:ext uri="{FF2B5EF4-FFF2-40B4-BE49-F238E27FC236}">
                <a16:creationId xmlns:a16="http://schemas.microsoft.com/office/drawing/2014/main" id="{17C34880-E0CC-C7A8-AE49-C4EEFEEA6AA8}"/>
              </a:ext>
            </a:extLst>
          </p:cNvPr>
          <p:cNvSpPr/>
          <p:nvPr userDrawn="1"/>
        </p:nvSpPr>
        <p:spPr>
          <a:xfrm>
            <a:off x="0" y="4949569"/>
            <a:ext cx="7562734" cy="1020678"/>
          </a:xfrm>
          <a:custGeom>
            <a:avLst/>
            <a:gdLst>
              <a:gd name="connsiteX0" fmla="*/ 7562953 w 7562734"/>
              <a:gd name="connsiteY0" fmla="*/ 1146806 h 1147706"/>
              <a:gd name="connsiteX1" fmla="*/ 219 w 7562734"/>
              <a:gd name="connsiteY1" fmla="*/ 493 h 1147706"/>
              <a:gd name="connsiteX2" fmla="*/ 219 w 7562734"/>
              <a:gd name="connsiteY2" fmla="*/ 1085503 h 1147706"/>
            </a:gdLst>
            <a:ahLst/>
            <a:cxnLst>
              <a:cxn ang="0">
                <a:pos x="connsiteX0" y="connsiteY0"/>
              </a:cxn>
              <a:cxn ang="0">
                <a:pos x="connsiteX1" y="connsiteY1"/>
              </a:cxn>
              <a:cxn ang="0">
                <a:pos x="connsiteX2" y="connsiteY2"/>
              </a:cxn>
            </a:cxnLst>
            <a:rect l="l" t="t" r="r" b="b"/>
            <a:pathLst>
              <a:path w="7562734" h="1147706">
                <a:moveTo>
                  <a:pt x="7562953" y="1146806"/>
                </a:moveTo>
                <a:cubicBezTo>
                  <a:pt x="7562953" y="1146806"/>
                  <a:pt x="5004223" y="-47238"/>
                  <a:pt x="219" y="493"/>
                </a:cubicBezTo>
                <a:lnTo>
                  <a:pt x="219" y="1085503"/>
                </a:lnTo>
              </a:path>
            </a:pathLst>
          </a:custGeom>
          <a:gradFill>
            <a:gsLst>
              <a:gs pos="0">
                <a:srgbClr val="FF3333"/>
              </a:gs>
              <a:gs pos="50000">
                <a:srgbClr val="ED1919"/>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4" name="任意多边形: 形状 13">
            <a:extLst>
              <a:ext uri="{FF2B5EF4-FFF2-40B4-BE49-F238E27FC236}">
                <a16:creationId xmlns:a16="http://schemas.microsoft.com/office/drawing/2014/main" id="{A3ECF21D-7C20-DF47-1007-4795B34A3128}"/>
              </a:ext>
            </a:extLst>
          </p:cNvPr>
          <p:cNvSpPr/>
          <p:nvPr userDrawn="1"/>
        </p:nvSpPr>
        <p:spPr>
          <a:xfrm>
            <a:off x="2082180" y="5257588"/>
            <a:ext cx="10117499" cy="691503"/>
          </a:xfrm>
          <a:custGeom>
            <a:avLst/>
            <a:gdLst>
              <a:gd name="connsiteX0" fmla="*/ 219 w 10117499"/>
              <a:gd name="connsiteY0" fmla="*/ 776663 h 777563"/>
              <a:gd name="connsiteX1" fmla="*/ 10117719 w 10117499"/>
              <a:gd name="connsiteY1" fmla="*/ 0 h 777563"/>
              <a:gd name="connsiteX2" fmla="*/ 10117719 w 10117499"/>
              <a:gd name="connsiteY2" fmla="*/ 735031 h 777563"/>
            </a:gdLst>
            <a:ahLst/>
            <a:cxnLst>
              <a:cxn ang="0">
                <a:pos x="connsiteX0" y="connsiteY0"/>
              </a:cxn>
              <a:cxn ang="0">
                <a:pos x="connsiteX1" y="connsiteY1"/>
              </a:cxn>
              <a:cxn ang="0">
                <a:pos x="connsiteX2" y="connsiteY2"/>
              </a:cxn>
            </a:cxnLst>
            <a:rect l="l" t="t" r="r" b="b"/>
            <a:pathLst>
              <a:path w="10117499" h="777563">
                <a:moveTo>
                  <a:pt x="219" y="776663"/>
                </a:moveTo>
                <a:cubicBezTo>
                  <a:pt x="219" y="776663"/>
                  <a:pt x="3422992" y="-31566"/>
                  <a:pt x="10117719" y="0"/>
                </a:cubicBezTo>
                <a:lnTo>
                  <a:pt x="10117719" y="735031"/>
                </a:lnTo>
              </a:path>
            </a:pathLst>
          </a:custGeom>
          <a:gradFill>
            <a:gsLst>
              <a:gs pos="0">
                <a:srgbClr val="FF3333"/>
              </a:gs>
              <a:gs pos="50000">
                <a:srgbClr val="ED1919"/>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5" name="任意多边形: 形状 14">
            <a:extLst>
              <a:ext uri="{FF2B5EF4-FFF2-40B4-BE49-F238E27FC236}">
                <a16:creationId xmlns:a16="http://schemas.microsoft.com/office/drawing/2014/main" id="{2AADE877-A87C-2395-3BA3-5B5621D7CF60}"/>
              </a:ext>
            </a:extLst>
          </p:cNvPr>
          <p:cNvSpPr/>
          <p:nvPr userDrawn="1"/>
        </p:nvSpPr>
        <p:spPr>
          <a:xfrm>
            <a:off x="0" y="5526912"/>
            <a:ext cx="12199680" cy="1331089"/>
          </a:xfrm>
          <a:custGeom>
            <a:avLst/>
            <a:gdLst>
              <a:gd name="connsiteX0" fmla="*/ 12199899 w 12199680"/>
              <a:gd name="connsiteY0" fmla="*/ -901 h 1496748"/>
              <a:gd name="connsiteX1" fmla="*/ 12199899 w 12199680"/>
              <a:gd name="connsiteY1" fmla="*/ 1495848 h 1496748"/>
              <a:gd name="connsiteX2" fmla="*/ 219 w 12199680"/>
              <a:gd name="connsiteY2" fmla="*/ 1495848 h 1496748"/>
              <a:gd name="connsiteX3" fmla="*/ 219 w 12199680"/>
              <a:gd name="connsiteY3" fmla="*/ -901 h 1496748"/>
              <a:gd name="connsiteX4" fmla="*/ 6100059 w 12199680"/>
              <a:gd name="connsiteY4" fmla="*/ 414346 h 1496748"/>
              <a:gd name="connsiteX5" fmla="*/ 12199899 w 12199680"/>
              <a:gd name="connsiteY5" fmla="*/ -901 h 149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9680" h="1496748">
                <a:moveTo>
                  <a:pt x="12199899" y="-901"/>
                </a:moveTo>
                <a:lnTo>
                  <a:pt x="12199899" y="1495848"/>
                </a:lnTo>
                <a:lnTo>
                  <a:pt x="219" y="1495848"/>
                </a:lnTo>
                <a:lnTo>
                  <a:pt x="219" y="-901"/>
                </a:lnTo>
                <a:cubicBezTo>
                  <a:pt x="1814921" y="263985"/>
                  <a:pt x="3892069" y="414346"/>
                  <a:pt x="6100059" y="414346"/>
                </a:cubicBezTo>
                <a:cubicBezTo>
                  <a:pt x="8308048" y="414346"/>
                  <a:pt x="10385501" y="263985"/>
                  <a:pt x="12199899" y="-901"/>
                </a:cubicBezTo>
                <a:close/>
              </a:path>
            </a:pathLst>
          </a:custGeom>
          <a:gradFill>
            <a:gsLst>
              <a:gs pos="100000">
                <a:schemeClr val="accent1">
                  <a:lumMod val="50000"/>
                </a:schemeClr>
              </a:gs>
              <a:gs pos="49000">
                <a:schemeClr val="accent1">
                  <a:lumMod val="75000"/>
                </a:schemeClr>
              </a:gs>
            </a:gsLst>
            <a:lin ang="5400000" scaled="1"/>
          </a:gradFill>
          <a:ln w="15240" cap="flat">
            <a:noFill/>
            <a:prstDash val="solid"/>
            <a:miter/>
          </a:ln>
          <a:effectLst>
            <a:outerShdw blurRad="609600" dist="38100" dir="16200000" rotWithShape="0">
              <a:schemeClr val="tx1">
                <a:lumMod val="95000"/>
                <a:lumOff val="5000"/>
                <a:alpha val="42000"/>
              </a:schemeClr>
            </a:outerShdw>
          </a:effectLst>
        </p:spPr>
        <p:txBody>
          <a:bodyPr rtlCol="0" anchor="ctr"/>
          <a:lstStyle/>
          <a:p>
            <a:endParaRPr lang="zh-CN" altLang="en-US" dirty="0"/>
          </a:p>
        </p:txBody>
      </p:sp>
      <p:grpSp>
        <p:nvGrpSpPr>
          <p:cNvPr id="16" name="组合 15">
            <a:extLst>
              <a:ext uri="{FF2B5EF4-FFF2-40B4-BE49-F238E27FC236}">
                <a16:creationId xmlns:a16="http://schemas.microsoft.com/office/drawing/2014/main" id="{1BC0AF19-E548-EDA0-BD0B-B2EDD703DB9D}"/>
              </a:ext>
            </a:extLst>
          </p:cNvPr>
          <p:cNvGrpSpPr/>
          <p:nvPr userDrawn="1"/>
        </p:nvGrpSpPr>
        <p:grpSpPr>
          <a:xfrm>
            <a:off x="5080497" y="3542567"/>
            <a:ext cx="2031007" cy="3148556"/>
            <a:chOff x="4813442" y="4112476"/>
            <a:chExt cx="2391395" cy="3707245"/>
          </a:xfrm>
        </p:grpSpPr>
        <p:pic>
          <p:nvPicPr>
            <p:cNvPr id="17" name="图片 16" descr="卡通人物&#10;&#10;描述已自动生成">
              <a:extLst>
                <a:ext uri="{FF2B5EF4-FFF2-40B4-BE49-F238E27FC236}">
                  <a16:creationId xmlns:a16="http://schemas.microsoft.com/office/drawing/2014/main" id="{C7E9067F-0222-C228-6E3F-2D2B29F63F8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813442" y="4112476"/>
              <a:ext cx="2391395" cy="3626949"/>
            </a:xfrm>
            <a:prstGeom prst="rect">
              <a:avLst/>
            </a:prstGeom>
          </p:spPr>
        </p:pic>
        <p:sp>
          <p:nvSpPr>
            <p:cNvPr id="18" name="椭圆 17">
              <a:extLst>
                <a:ext uri="{FF2B5EF4-FFF2-40B4-BE49-F238E27FC236}">
                  <a16:creationId xmlns:a16="http://schemas.microsoft.com/office/drawing/2014/main" id="{41FB45B0-7D0C-384E-B8A6-215361B7A96E}"/>
                </a:ext>
              </a:extLst>
            </p:cNvPr>
            <p:cNvSpPr/>
            <p:nvPr/>
          </p:nvSpPr>
          <p:spPr>
            <a:xfrm>
              <a:off x="5104531" y="7686172"/>
              <a:ext cx="1866900" cy="133549"/>
            </a:xfrm>
            <a:prstGeom prst="ellipse">
              <a:avLst/>
            </a:prstGeom>
            <a:solidFill>
              <a:schemeClr val="tx1">
                <a:alpha val="18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图标&#10;&#10;描述已自动生成">
            <a:extLst>
              <a:ext uri="{FF2B5EF4-FFF2-40B4-BE49-F238E27FC236}">
                <a16:creationId xmlns:a16="http://schemas.microsoft.com/office/drawing/2014/main" id="{12D8FA9F-0256-3281-1631-0ECBCEFEB6D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8972770" y="6222528"/>
            <a:ext cx="921276" cy="270795"/>
          </a:xfrm>
          <a:prstGeom prst="rect">
            <a:avLst/>
          </a:prstGeom>
        </p:spPr>
      </p:pic>
      <p:pic>
        <p:nvPicPr>
          <p:cNvPr id="20" name="图片 19" descr="图片包含 图示&#10;&#10;描述已自动生成">
            <a:extLst>
              <a:ext uri="{FF2B5EF4-FFF2-40B4-BE49-F238E27FC236}">
                <a16:creationId xmlns:a16="http://schemas.microsoft.com/office/drawing/2014/main" id="{8E8EFAB5-A043-354D-BFB0-EF4CE959BB5D}"/>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523719" y="5511561"/>
            <a:ext cx="1591039" cy="526792"/>
          </a:xfrm>
          <a:prstGeom prst="rect">
            <a:avLst/>
          </a:prstGeom>
        </p:spPr>
      </p:pic>
      <p:pic>
        <p:nvPicPr>
          <p:cNvPr id="21" name="图片 20" descr="图标&#10;&#10;描述已自动生成">
            <a:extLst>
              <a:ext uri="{FF2B5EF4-FFF2-40B4-BE49-F238E27FC236}">
                <a16:creationId xmlns:a16="http://schemas.microsoft.com/office/drawing/2014/main" id="{2DA95D82-ED92-84ED-EF68-F09EFF9AD6C8}"/>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550322" y="5977432"/>
            <a:ext cx="2074817" cy="609861"/>
          </a:xfrm>
          <a:prstGeom prst="rect">
            <a:avLst/>
          </a:prstGeom>
        </p:spPr>
      </p:pic>
      <p:grpSp>
        <p:nvGrpSpPr>
          <p:cNvPr id="22" name="组合 21">
            <a:extLst>
              <a:ext uri="{FF2B5EF4-FFF2-40B4-BE49-F238E27FC236}">
                <a16:creationId xmlns:a16="http://schemas.microsoft.com/office/drawing/2014/main" id="{F18BC2E3-6F95-ECEA-B96F-D2B37AC74206}"/>
              </a:ext>
            </a:extLst>
          </p:cNvPr>
          <p:cNvGrpSpPr/>
          <p:nvPr userDrawn="1"/>
        </p:nvGrpSpPr>
        <p:grpSpPr>
          <a:xfrm>
            <a:off x="3779622" y="5850470"/>
            <a:ext cx="1204798" cy="648328"/>
            <a:chOff x="3610937" y="5805184"/>
            <a:chExt cx="1204798" cy="648328"/>
          </a:xfrm>
        </p:grpSpPr>
        <p:pic>
          <p:nvPicPr>
            <p:cNvPr id="23" name="图片 22" descr="图片包含 形状&#10;&#10;描述已自动生成">
              <a:extLst>
                <a:ext uri="{FF2B5EF4-FFF2-40B4-BE49-F238E27FC236}">
                  <a16:creationId xmlns:a16="http://schemas.microsoft.com/office/drawing/2014/main" id="{FA7AFE6A-3D04-0E9E-2B77-0E82B852D2CF}"/>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610937" y="5805184"/>
              <a:ext cx="839930" cy="569953"/>
            </a:xfrm>
            <a:prstGeom prst="rect">
              <a:avLst/>
            </a:prstGeom>
          </p:spPr>
        </p:pic>
        <p:pic>
          <p:nvPicPr>
            <p:cNvPr id="24" name="图片 23" descr="图片包含 形状&#10;&#10;描述已自动生成">
              <a:extLst>
                <a:ext uri="{FF2B5EF4-FFF2-40B4-BE49-F238E27FC236}">
                  <a16:creationId xmlns:a16="http://schemas.microsoft.com/office/drawing/2014/main" id="{DF7427E4-4674-7D26-1A7E-220569C0A23B}"/>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185171" y="6025629"/>
              <a:ext cx="630564" cy="427883"/>
            </a:xfrm>
            <a:prstGeom prst="rect">
              <a:avLst/>
            </a:prstGeom>
          </p:spPr>
        </p:pic>
      </p:grpSp>
      <p:pic>
        <p:nvPicPr>
          <p:cNvPr id="25" name="图片 24" descr="图片包含 形状&#10;&#10;描述已自动生成">
            <a:extLst>
              <a:ext uri="{FF2B5EF4-FFF2-40B4-BE49-F238E27FC236}">
                <a16:creationId xmlns:a16="http://schemas.microsoft.com/office/drawing/2014/main" id="{5F5E3B6A-0A5C-C626-1DE6-10E9F57D1EF8}"/>
              </a:ext>
            </a:extLst>
          </p:cNvPr>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8212600" y="5644238"/>
            <a:ext cx="1213644" cy="823545"/>
          </a:xfrm>
          <a:prstGeom prst="rect">
            <a:avLst/>
          </a:prstGeom>
        </p:spPr>
      </p:pic>
      <p:pic>
        <p:nvPicPr>
          <p:cNvPr id="26" name="图片 25" descr="图片包含 形状&#10;&#10;描述已自动生成">
            <a:extLst>
              <a:ext uri="{FF2B5EF4-FFF2-40B4-BE49-F238E27FC236}">
                <a16:creationId xmlns:a16="http://schemas.microsoft.com/office/drawing/2014/main" id="{EFC556D9-EBB1-6C2F-EC3A-DFAE52259E22}"/>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8072263" y="6131214"/>
            <a:ext cx="486064" cy="329829"/>
          </a:xfrm>
          <a:prstGeom prst="rect">
            <a:avLst/>
          </a:prstGeom>
        </p:spPr>
      </p:pic>
      <p:pic>
        <p:nvPicPr>
          <p:cNvPr id="27" name="图片 26" descr="图片包含 图示&#10;&#10;描述已自动生成">
            <a:extLst>
              <a:ext uri="{FF2B5EF4-FFF2-40B4-BE49-F238E27FC236}">
                <a16:creationId xmlns:a16="http://schemas.microsoft.com/office/drawing/2014/main" id="{33FBAE49-E0DF-CE1A-E1E8-C3EEB64EA7E4}"/>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9433408" y="5010703"/>
            <a:ext cx="1288922" cy="426761"/>
          </a:xfrm>
          <a:prstGeom prst="rect">
            <a:avLst/>
          </a:prstGeom>
        </p:spPr>
      </p:pic>
      <p:pic>
        <p:nvPicPr>
          <p:cNvPr id="28" name="图片 27" descr="图标&#10;&#10;描述已自动生成">
            <a:extLst>
              <a:ext uri="{FF2B5EF4-FFF2-40B4-BE49-F238E27FC236}">
                <a16:creationId xmlns:a16="http://schemas.microsoft.com/office/drawing/2014/main" id="{9C740D3C-E90A-DFEA-1942-D1EEE9B7EF1B}"/>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10672401" y="5586499"/>
            <a:ext cx="1233580" cy="362592"/>
          </a:xfrm>
          <a:prstGeom prst="rect">
            <a:avLst/>
          </a:prstGeom>
        </p:spPr>
      </p:pic>
      <p:pic>
        <p:nvPicPr>
          <p:cNvPr id="29" name="图片 28" descr="形状&#10;&#10;描述已自动生成">
            <a:extLst>
              <a:ext uri="{FF2B5EF4-FFF2-40B4-BE49-F238E27FC236}">
                <a16:creationId xmlns:a16="http://schemas.microsoft.com/office/drawing/2014/main" id="{8FC5C182-134F-33CC-71D9-4D582C13D03A}"/>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38450" y="3293408"/>
            <a:ext cx="1792379" cy="426757"/>
          </a:xfrm>
          <a:prstGeom prst="rect">
            <a:avLst/>
          </a:prstGeom>
        </p:spPr>
      </p:pic>
      <p:pic>
        <p:nvPicPr>
          <p:cNvPr id="30" name="图片 29" descr="形状&#10;&#10;描述已自动生成">
            <a:extLst>
              <a:ext uri="{FF2B5EF4-FFF2-40B4-BE49-F238E27FC236}">
                <a16:creationId xmlns:a16="http://schemas.microsoft.com/office/drawing/2014/main" id="{3F67F847-B59B-A28D-A09E-B9FDDEC96677}"/>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3578760" y="4514175"/>
            <a:ext cx="738721" cy="175886"/>
          </a:xfrm>
          <a:prstGeom prst="rect">
            <a:avLst/>
          </a:prstGeom>
        </p:spPr>
      </p:pic>
      <p:pic>
        <p:nvPicPr>
          <p:cNvPr id="31" name="图片 30" descr="形状&#10;&#10;描述已自动生成">
            <a:extLst>
              <a:ext uri="{FF2B5EF4-FFF2-40B4-BE49-F238E27FC236}">
                <a16:creationId xmlns:a16="http://schemas.microsoft.com/office/drawing/2014/main" id="{B0704428-1F71-98EE-1541-7D24654A3C96}"/>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10923635" y="3034279"/>
            <a:ext cx="973489" cy="231783"/>
          </a:xfrm>
          <a:prstGeom prst="rect">
            <a:avLst/>
          </a:prstGeom>
        </p:spPr>
      </p:pic>
      <p:pic>
        <p:nvPicPr>
          <p:cNvPr id="32" name="图片 31" descr="形状&#10;&#10;描述已自动生成">
            <a:extLst>
              <a:ext uri="{FF2B5EF4-FFF2-40B4-BE49-F238E27FC236}">
                <a16:creationId xmlns:a16="http://schemas.microsoft.com/office/drawing/2014/main" id="{B6CD354C-EFB6-4DE4-BADD-0D7DBAFE47E8}"/>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8987271" y="3683037"/>
            <a:ext cx="2159551" cy="514179"/>
          </a:xfrm>
          <a:prstGeom prst="rect">
            <a:avLst/>
          </a:prstGeom>
        </p:spPr>
      </p:pic>
    </p:spTree>
    <p:extLst>
      <p:ext uri="{BB962C8B-B14F-4D97-AF65-F5344CB8AC3E}">
        <p14:creationId xmlns:p14="http://schemas.microsoft.com/office/powerpoint/2010/main" val="452064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bg>
      <p:bgPr>
        <a:gradFill>
          <a:gsLst>
            <a:gs pos="0">
              <a:schemeClr val="accent3"/>
            </a:gs>
            <a:gs pos="45000">
              <a:schemeClr val="accent4"/>
            </a:gs>
            <a:gs pos="100000">
              <a:schemeClr val="accent3"/>
            </a:gs>
          </a:gsLst>
          <a:lin ang="5400000" scaled="1"/>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D40947D-3DC4-E378-DA1F-4DB4710CC899}"/>
              </a:ext>
            </a:extLst>
          </p:cNvPr>
          <p:cNvGrpSpPr/>
          <p:nvPr userDrawn="1"/>
        </p:nvGrpSpPr>
        <p:grpSpPr>
          <a:xfrm>
            <a:off x="334103" y="455462"/>
            <a:ext cx="11523794" cy="5947076"/>
            <a:chOff x="576071" y="542624"/>
            <a:chExt cx="11186002" cy="5772752"/>
          </a:xfrm>
          <a:effectLst>
            <a:outerShdw blurRad="254000" sx="102000" sy="102000" algn="ctr" rotWithShape="0">
              <a:schemeClr val="accent2">
                <a:lumMod val="50000"/>
                <a:alpha val="40000"/>
              </a:schemeClr>
            </a:outerShdw>
          </a:effectLst>
        </p:grpSpPr>
        <p:sp>
          <p:nvSpPr>
            <p:cNvPr id="3" name="矩形 2">
              <a:extLst>
                <a:ext uri="{FF2B5EF4-FFF2-40B4-BE49-F238E27FC236}">
                  <a16:creationId xmlns:a16="http://schemas.microsoft.com/office/drawing/2014/main" id="{2575A1C5-87E4-F83B-0023-33C9BC27F198}"/>
                </a:ext>
              </a:extLst>
            </p:cNvPr>
            <p:cNvSpPr/>
            <p:nvPr/>
          </p:nvSpPr>
          <p:spPr>
            <a:xfrm>
              <a:off x="576071" y="542625"/>
              <a:ext cx="11186001" cy="5772751"/>
            </a:xfrm>
            <a:prstGeom prst="rect">
              <a:avLst/>
            </a:prstGeom>
            <a:solidFill>
              <a:srgbClr val="FAF3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背景图案&#10;&#10;描述已自动生成">
              <a:extLst>
                <a:ext uri="{FF2B5EF4-FFF2-40B4-BE49-F238E27FC236}">
                  <a16:creationId xmlns:a16="http://schemas.microsoft.com/office/drawing/2014/main" id="{3F5BE63E-25F3-63B2-7026-C6A253DC797A}"/>
                </a:ext>
              </a:extLst>
            </p:cNvPr>
            <p:cNvPicPr>
              <a:picLocks noChangeAspect="1"/>
            </p:cNvPicPr>
            <p:nvPr/>
          </p:nvPicPr>
          <p:blipFill rotWithShape="1">
            <a:blip r:embed="rId2" cstate="email">
              <a:alphaModFix amt="60000"/>
              <a:extLst>
                <a:ext uri="{28A0092B-C50C-407E-A947-70E740481C1C}">
                  <a14:useLocalDpi xmlns:a14="http://schemas.microsoft.com/office/drawing/2010/main"/>
                </a:ext>
              </a:extLst>
            </a:blip>
            <a:srcRect/>
            <a:stretch/>
          </p:blipFill>
          <p:spPr>
            <a:xfrm>
              <a:off x="576071" y="542624"/>
              <a:ext cx="11186002" cy="5772751"/>
            </a:xfrm>
            <a:prstGeom prst="rect">
              <a:avLst/>
            </a:prstGeom>
          </p:spPr>
        </p:pic>
      </p:grpSp>
      <p:pic>
        <p:nvPicPr>
          <p:cNvPr id="8" name="图片 7" descr="卡通人物&#10;&#10;低可信度描述已自动生成">
            <a:extLst>
              <a:ext uri="{FF2B5EF4-FFF2-40B4-BE49-F238E27FC236}">
                <a16:creationId xmlns:a16="http://schemas.microsoft.com/office/drawing/2014/main" id="{30DCA207-025F-AC12-3931-427E487EF79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rot="10800000">
            <a:off x="-2" y="6033910"/>
            <a:ext cx="962147" cy="824087"/>
          </a:xfrm>
          <a:prstGeom prst="rect">
            <a:avLst/>
          </a:prstGeom>
        </p:spPr>
      </p:pic>
      <p:pic>
        <p:nvPicPr>
          <p:cNvPr id="6" name="图片 5" descr="图标&#10;&#10;描述已自动生成">
            <a:extLst>
              <a:ext uri="{FF2B5EF4-FFF2-40B4-BE49-F238E27FC236}">
                <a16:creationId xmlns:a16="http://schemas.microsoft.com/office/drawing/2014/main" id="{583C4432-96CE-6D9B-9976-DB834285636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a:off x="11083431" y="6299197"/>
            <a:ext cx="1165013" cy="558800"/>
          </a:xfrm>
          <a:prstGeom prst="rect">
            <a:avLst/>
          </a:prstGeom>
        </p:spPr>
      </p:pic>
      <p:grpSp>
        <p:nvGrpSpPr>
          <p:cNvPr id="5" name="组合 4">
            <a:extLst>
              <a:ext uri="{FF2B5EF4-FFF2-40B4-BE49-F238E27FC236}">
                <a16:creationId xmlns:a16="http://schemas.microsoft.com/office/drawing/2014/main" id="{EBB07F9E-42F7-7BF3-C715-E725E1829C5B}"/>
              </a:ext>
            </a:extLst>
          </p:cNvPr>
          <p:cNvGrpSpPr/>
          <p:nvPr userDrawn="1"/>
        </p:nvGrpSpPr>
        <p:grpSpPr>
          <a:xfrm>
            <a:off x="4611351" y="650787"/>
            <a:ext cx="2969300" cy="948113"/>
            <a:chOff x="4611351" y="650787"/>
            <a:chExt cx="2969300" cy="948113"/>
          </a:xfrm>
        </p:grpSpPr>
        <p:sp>
          <p:nvSpPr>
            <p:cNvPr id="7" name="文本框 6">
              <a:extLst>
                <a:ext uri="{FF2B5EF4-FFF2-40B4-BE49-F238E27FC236}">
                  <a16:creationId xmlns:a16="http://schemas.microsoft.com/office/drawing/2014/main" id="{EA48893F-38CA-A3F2-44FD-AEDB0FCE977D}"/>
                </a:ext>
              </a:extLst>
            </p:cNvPr>
            <p:cNvSpPr txBox="1"/>
            <p:nvPr/>
          </p:nvSpPr>
          <p:spPr>
            <a:xfrm>
              <a:off x="4634866" y="650787"/>
              <a:ext cx="2922270" cy="684187"/>
            </a:xfrm>
            <a:prstGeom prst="rect">
              <a:avLst/>
            </a:prstGeom>
            <a:noFill/>
            <a:effectLst/>
          </p:spPr>
          <p:txBody>
            <a:bodyPr wrap="square" lIns="106985" tIns="53492" rIns="106985" bIns="53492" rtlCol="0">
              <a:spAutoFit/>
            </a:bodyPr>
            <a:lstStyle/>
            <a:p>
              <a:pPr algn="ctr"/>
              <a:r>
                <a:rPr lang="zh-CN" altLang="en-US" sz="3744" b="1" dirty="0">
                  <a:solidFill>
                    <a:schemeClr val="accent2">
                      <a:lumMod val="75000"/>
                    </a:schemeClr>
                  </a:solidFill>
                  <a:latin typeface="+mj-ea"/>
                  <a:ea typeface="+mj-ea"/>
                </a:rPr>
                <a:t>目  录</a:t>
              </a:r>
            </a:p>
          </p:txBody>
        </p:sp>
        <p:pic>
          <p:nvPicPr>
            <p:cNvPr id="9" name="图片 8" descr="图片包含 形状&#10;&#10;描述已自动生成">
              <a:extLst>
                <a:ext uri="{FF2B5EF4-FFF2-40B4-BE49-F238E27FC236}">
                  <a16:creationId xmlns:a16="http://schemas.microsoft.com/office/drawing/2014/main" id="{BBC21ABC-451D-161F-D7A8-AC0DBD036D8C}"/>
                </a:ext>
              </a:extLst>
            </p:cNvPr>
            <p:cNvPicPr>
              <a:picLocks/>
            </p:cNvPicPr>
            <p:nvPr/>
          </p:nvPicPr>
          <p:blipFill>
            <a:blip r:embed="rId5" cstate="email">
              <a:extLst>
                <a:ext uri="{28A0092B-C50C-407E-A947-70E740481C1C}">
                  <a14:useLocalDpi xmlns:a14="http://schemas.microsoft.com/office/drawing/2010/main"/>
                </a:ext>
              </a:extLst>
            </a:blip>
            <a:stretch>
              <a:fillRect/>
            </a:stretch>
          </p:blipFill>
          <p:spPr>
            <a:xfrm>
              <a:off x="4611351" y="788999"/>
              <a:ext cx="600913" cy="407763"/>
            </a:xfrm>
            <a:prstGeom prst="rect">
              <a:avLst/>
            </a:prstGeom>
            <a:effectLst/>
          </p:spPr>
        </p:pic>
        <p:pic>
          <p:nvPicPr>
            <p:cNvPr id="10" name="图片 9" descr="图片包含 形状&#10;&#10;描述已自动生成">
              <a:extLst>
                <a:ext uri="{FF2B5EF4-FFF2-40B4-BE49-F238E27FC236}">
                  <a16:creationId xmlns:a16="http://schemas.microsoft.com/office/drawing/2014/main" id="{A2E2A010-CBC1-2F2A-C79B-75621B3F2B64}"/>
                </a:ext>
              </a:extLst>
            </p:cNvPr>
            <p:cNvPicPr>
              <a:picLocks/>
            </p:cNvPicPr>
            <p:nvPr/>
          </p:nvPicPr>
          <p:blipFill>
            <a:blip r:embed="rId5" cstate="email">
              <a:extLst>
                <a:ext uri="{28A0092B-C50C-407E-A947-70E740481C1C}">
                  <a14:useLocalDpi xmlns:a14="http://schemas.microsoft.com/office/drawing/2010/main"/>
                </a:ext>
              </a:extLst>
            </a:blip>
            <a:stretch>
              <a:fillRect/>
            </a:stretch>
          </p:blipFill>
          <p:spPr>
            <a:xfrm>
              <a:off x="6979738" y="788999"/>
              <a:ext cx="600913" cy="407763"/>
            </a:xfrm>
            <a:prstGeom prst="rect">
              <a:avLst/>
            </a:prstGeom>
            <a:effectLst/>
          </p:spPr>
        </p:pic>
        <p:sp>
          <p:nvSpPr>
            <p:cNvPr id="11" name="文本框 10">
              <a:extLst>
                <a:ext uri="{FF2B5EF4-FFF2-40B4-BE49-F238E27FC236}">
                  <a16:creationId xmlns:a16="http://schemas.microsoft.com/office/drawing/2014/main" id="{6B2E645E-A1B7-3113-B61B-F5666006724D}"/>
                </a:ext>
              </a:extLst>
            </p:cNvPr>
            <p:cNvSpPr txBox="1"/>
            <p:nvPr/>
          </p:nvSpPr>
          <p:spPr>
            <a:xfrm>
              <a:off x="5415740" y="1274811"/>
              <a:ext cx="1387549" cy="324089"/>
            </a:xfrm>
            <a:prstGeom prst="rect">
              <a:avLst/>
            </a:prstGeom>
            <a:noFill/>
            <a:effectLst/>
          </p:spPr>
          <p:txBody>
            <a:bodyPr wrap="square" lIns="106985" tIns="53492" rIns="106985" bIns="53492" rtlCol="0">
              <a:spAutoFit/>
            </a:bodyPr>
            <a:lstStyle/>
            <a:p>
              <a:pPr algn="dist"/>
              <a:r>
                <a:rPr lang="en-US" altLang="zh-CN" sz="1404" dirty="0">
                  <a:solidFill>
                    <a:schemeClr val="accent2">
                      <a:lumMod val="75000"/>
                    </a:schemeClr>
                  </a:solidFill>
                  <a:latin typeface="+mj-ea"/>
                  <a:ea typeface="+mj-ea"/>
                </a:rPr>
                <a:t>CONTENTS</a:t>
              </a:r>
              <a:endParaRPr lang="zh-CN" altLang="en-US" sz="1404" dirty="0">
                <a:solidFill>
                  <a:schemeClr val="accent2">
                    <a:lumMod val="75000"/>
                  </a:schemeClr>
                </a:solidFill>
                <a:latin typeface="+mj-ea"/>
                <a:ea typeface="+mj-ea"/>
              </a:endParaRPr>
            </a:p>
          </p:txBody>
        </p:sp>
      </p:grpSp>
      <p:pic>
        <p:nvPicPr>
          <p:cNvPr id="12" name="图片 11" descr="卡通人物&#10;&#10;描述已自动生成">
            <a:extLst>
              <a:ext uri="{FF2B5EF4-FFF2-40B4-BE49-F238E27FC236}">
                <a16:creationId xmlns:a16="http://schemas.microsoft.com/office/drawing/2014/main" id="{73BBFE36-95F9-3D23-BB25-C030FF5E4AF9}"/>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74831" y="1113379"/>
            <a:ext cx="3240652" cy="5011889"/>
          </a:xfrm>
          <a:prstGeom prst="rect">
            <a:avLst/>
          </a:prstGeom>
        </p:spPr>
      </p:pic>
      <p:pic>
        <p:nvPicPr>
          <p:cNvPr id="13" name="图片 12" descr="图片包含 背景图案&#10;&#10;描述已自动生成">
            <a:extLst>
              <a:ext uri="{FF2B5EF4-FFF2-40B4-BE49-F238E27FC236}">
                <a16:creationId xmlns:a16="http://schemas.microsoft.com/office/drawing/2014/main" id="{9C83DACE-2649-1DE1-0A74-C657933985A2}"/>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887995" y="3969991"/>
            <a:ext cx="2380085" cy="2380085"/>
          </a:xfrm>
          <a:prstGeom prst="rect">
            <a:avLst/>
          </a:prstGeom>
        </p:spPr>
      </p:pic>
      <p:sp>
        <p:nvSpPr>
          <p:cNvPr id="14" name="任意多边形: 形状 13">
            <a:extLst>
              <a:ext uri="{FF2B5EF4-FFF2-40B4-BE49-F238E27FC236}">
                <a16:creationId xmlns:a16="http://schemas.microsoft.com/office/drawing/2014/main" id="{FCF9AD62-0600-1BDB-F928-DE10A25CFBA0}"/>
              </a:ext>
            </a:extLst>
          </p:cNvPr>
          <p:cNvSpPr/>
          <p:nvPr userDrawn="1"/>
        </p:nvSpPr>
        <p:spPr>
          <a:xfrm flipH="1">
            <a:off x="4691967" y="1933622"/>
            <a:ext cx="5640285" cy="721974"/>
          </a:xfrm>
          <a:custGeom>
            <a:avLst/>
            <a:gdLst>
              <a:gd name="connsiteX0" fmla="*/ 4910666 w 5109634"/>
              <a:gd name="connsiteY0" fmla="*/ 0 h 654049"/>
              <a:gd name="connsiteX1" fmla="*/ 4910666 w 5109634"/>
              <a:gd name="connsiteY1" fmla="*/ 2519 h 654049"/>
              <a:gd name="connsiteX2" fmla="*/ 198968 w 5109634"/>
              <a:gd name="connsiteY2" fmla="*/ 2519 h 654049"/>
              <a:gd name="connsiteX3" fmla="*/ 198968 w 5109634"/>
              <a:gd name="connsiteY3" fmla="*/ 0 h 654049"/>
              <a:gd name="connsiteX4" fmla="*/ 99484 w 5109634"/>
              <a:gd name="connsiteY4" fmla="*/ 163512 h 654049"/>
              <a:gd name="connsiteX5" fmla="*/ 99484 w 5109634"/>
              <a:gd name="connsiteY5" fmla="*/ 163513 h 654049"/>
              <a:gd name="connsiteX6" fmla="*/ 0 w 5109634"/>
              <a:gd name="connsiteY6" fmla="*/ 327025 h 654049"/>
              <a:gd name="connsiteX7" fmla="*/ 99484 w 5109634"/>
              <a:gd name="connsiteY7" fmla="*/ 490537 h 654049"/>
              <a:gd name="connsiteX8" fmla="*/ 99483 w 5109634"/>
              <a:gd name="connsiteY8" fmla="*/ 490537 h 654049"/>
              <a:gd name="connsiteX9" fmla="*/ 198967 w 5109634"/>
              <a:gd name="connsiteY9" fmla="*/ 654049 h 654049"/>
              <a:gd name="connsiteX10" fmla="*/ 4910667 w 5109634"/>
              <a:gd name="connsiteY10" fmla="*/ 654049 h 654049"/>
              <a:gd name="connsiteX11" fmla="*/ 5010151 w 5109634"/>
              <a:gd name="connsiteY11" fmla="*/ 490537 h 654049"/>
              <a:gd name="connsiteX12" fmla="*/ 5010150 w 5109634"/>
              <a:gd name="connsiteY12" fmla="*/ 490537 h 654049"/>
              <a:gd name="connsiteX13" fmla="*/ 5109634 w 5109634"/>
              <a:gd name="connsiteY13" fmla="*/ 327025 h 654049"/>
              <a:gd name="connsiteX14" fmla="*/ 5010150 w 5109634"/>
              <a:gd name="connsiteY14" fmla="*/ 163513 h 654049"/>
              <a:gd name="connsiteX15" fmla="*/ 5010150 w 5109634"/>
              <a:gd name="connsiteY15" fmla="*/ 163512 h 654049"/>
              <a:gd name="connsiteX16" fmla="*/ 4910666 w 5109634"/>
              <a:gd name="connsiteY16" fmla="*/ 0 h 65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09634" h="654049">
                <a:moveTo>
                  <a:pt x="4910666" y="0"/>
                </a:moveTo>
                <a:lnTo>
                  <a:pt x="4910666" y="2519"/>
                </a:lnTo>
                <a:lnTo>
                  <a:pt x="198968" y="2519"/>
                </a:lnTo>
                <a:lnTo>
                  <a:pt x="198968" y="0"/>
                </a:lnTo>
                <a:cubicBezTo>
                  <a:pt x="144025" y="0"/>
                  <a:pt x="99484" y="73207"/>
                  <a:pt x="99484" y="163512"/>
                </a:cubicBezTo>
                <a:lnTo>
                  <a:pt x="99484" y="163513"/>
                </a:lnTo>
                <a:cubicBezTo>
                  <a:pt x="99484" y="253818"/>
                  <a:pt x="54943" y="327025"/>
                  <a:pt x="0" y="327025"/>
                </a:cubicBezTo>
                <a:cubicBezTo>
                  <a:pt x="54943" y="327025"/>
                  <a:pt x="99484" y="400232"/>
                  <a:pt x="99484" y="490537"/>
                </a:cubicBezTo>
                <a:lnTo>
                  <a:pt x="99483" y="490537"/>
                </a:lnTo>
                <a:cubicBezTo>
                  <a:pt x="99483" y="580842"/>
                  <a:pt x="144024" y="654049"/>
                  <a:pt x="198967" y="654049"/>
                </a:cubicBezTo>
                <a:lnTo>
                  <a:pt x="4910667" y="654049"/>
                </a:lnTo>
                <a:cubicBezTo>
                  <a:pt x="4965610" y="654049"/>
                  <a:pt x="5010151" y="580842"/>
                  <a:pt x="5010151" y="490537"/>
                </a:cubicBezTo>
                <a:lnTo>
                  <a:pt x="5010150" y="490537"/>
                </a:lnTo>
                <a:cubicBezTo>
                  <a:pt x="5010150" y="400232"/>
                  <a:pt x="5054691" y="327025"/>
                  <a:pt x="5109634" y="327025"/>
                </a:cubicBezTo>
                <a:cubicBezTo>
                  <a:pt x="5054691" y="327025"/>
                  <a:pt x="5010150" y="253818"/>
                  <a:pt x="5010150" y="163513"/>
                </a:cubicBezTo>
                <a:lnTo>
                  <a:pt x="5010150" y="163512"/>
                </a:lnTo>
                <a:cubicBezTo>
                  <a:pt x="5010150" y="73207"/>
                  <a:pt x="4965609" y="0"/>
                  <a:pt x="4910666" y="0"/>
                </a:cubicBezTo>
                <a:close/>
              </a:path>
            </a:pathLst>
          </a:custGeom>
          <a:gradFill>
            <a:gsLst>
              <a:gs pos="0">
                <a:schemeClr val="accent1"/>
              </a:gs>
              <a:gs pos="100000">
                <a:schemeClr val="accent2"/>
              </a:gs>
            </a:gsLst>
            <a:lin ang="5400000" scaled="1"/>
          </a:gra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AAE10AEB-D923-D09E-6D42-600DB106498B}"/>
              </a:ext>
            </a:extLst>
          </p:cNvPr>
          <p:cNvSpPr/>
          <p:nvPr userDrawn="1"/>
        </p:nvSpPr>
        <p:spPr>
          <a:xfrm flipH="1">
            <a:off x="4691967" y="3038826"/>
            <a:ext cx="5640285" cy="721974"/>
          </a:xfrm>
          <a:custGeom>
            <a:avLst/>
            <a:gdLst>
              <a:gd name="connsiteX0" fmla="*/ 4910666 w 5109634"/>
              <a:gd name="connsiteY0" fmla="*/ 0 h 654049"/>
              <a:gd name="connsiteX1" fmla="*/ 4910666 w 5109634"/>
              <a:gd name="connsiteY1" fmla="*/ 2519 h 654049"/>
              <a:gd name="connsiteX2" fmla="*/ 198968 w 5109634"/>
              <a:gd name="connsiteY2" fmla="*/ 2519 h 654049"/>
              <a:gd name="connsiteX3" fmla="*/ 198968 w 5109634"/>
              <a:gd name="connsiteY3" fmla="*/ 0 h 654049"/>
              <a:gd name="connsiteX4" fmla="*/ 99484 w 5109634"/>
              <a:gd name="connsiteY4" fmla="*/ 163512 h 654049"/>
              <a:gd name="connsiteX5" fmla="*/ 99484 w 5109634"/>
              <a:gd name="connsiteY5" fmla="*/ 163513 h 654049"/>
              <a:gd name="connsiteX6" fmla="*/ 0 w 5109634"/>
              <a:gd name="connsiteY6" fmla="*/ 327025 h 654049"/>
              <a:gd name="connsiteX7" fmla="*/ 99484 w 5109634"/>
              <a:gd name="connsiteY7" fmla="*/ 490537 h 654049"/>
              <a:gd name="connsiteX8" fmla="*/ 99483 w 5109634"/>
              <a:gd name="connsiteY8" fmla="*/ 490537 h 654049"/>
              <a:gd name="connsiteX9" fmla="*/ 198967 w 5109634"/>
              <a:gd name="connsiteY9" fmla="*/ 654049 h 654049"/>
              <a:gd name="connsiteX10" fmla="*/ 4910667 w 5109634"/>
              <a:gd name="connsiteY10" fmla="*/ 654049 h 654049"/>
              <a:gd name="connsiteX11" fmla="*/ 5010151 w 5109634"/>
              <a:gd name="connsiteY11" fmla="*/ 490537 h 654049"/>
              <a:gd name="connsiteX12" fmla="*/ 5010150 w 5109634"/>
              <a:gd name="connsiteY12" fmla="*/ 490537 h 654049"/>
              <a:gd name="connsiteX13" fmla="*/ 5109634 w 5109634"/>
              <a:gd name="connsiteY13" fmla="*/ 327025 h 654049"/>
              <a:gd name="connsiteX14" fmla="*/ 5010150 w 5109634"/>
              <a:gd name="connsiteY14" fmla="*/ 163513 h 654049"/>
              <a:gd name="connsiteX15" fmla="*/ 5010150 w 5109634"/>
              <a:gd name="connsiteY15" fmla="*/ 163512 h 654049"/>
              <a:gd name="connsiteX16" fmla="*/ 4910666 w 5109634"/>
              <a:gd name="connsiteY16" fmla="*/ 0 h 65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09634" h="654049">
                <a:moveTo>
                  <a:pt x="4910666" y="0"/>
                </a:moveTo>
                <a:lnTo>
                  <a:pt x="4910666" y="2519"/>
                </a:lnTo>
                <a:lnTo>
                  <a:pt x="198968" y="2519"/>
                </a:lnTo>
                <a:lnTo>
                  <a:pt x="198968" y="0"/>
                </a:lnTo>
                <a:cubicBezTo>
                  <a:pt x="144025" y="0"/>
                  <a:pt x="99484" y="73207"/>
                  <a:pt x="99484" y="163512"/>
                </a:cubicBezTo>
                <a:lnTo>
                  <a:pt x="99484" y="163513"/>
                </a:lnTo>
                <a:cubicBezTo>
                  <a:pt x="99484" y="253818"/>
                  <a:pt x="54943" y="327025"/>
                  <a:pt x="0" y="327025"/>
                </a:cubicBezTo>
                <a:cubicBezTo>
                  <a:pt x="54943" y="327025"/>
                  <a:pt x="99484" y="400232"/>
                  <a:pt x="99484" y="490537"/>
                </a:cubicBezTo>
                <a:lnTo>
                  <a:pt x="99483" y="490537"/>
                </a:lnTo>
                <a:cubicBezTo>
                  <a:pt x="99483" y="580842"/>
                  <a:pt x="144024" y="654049"/>
                  <a:pt x="198967" y="654049"/>
                </a:cubicBezTo>
                <a:lnTo>
                  <a:pt x="4910667" y="654049"/>
                </a:lnTo>
                <a:cubicBezTo>
                  <a:pt x="4965610" y="654049"/>
                  <a:pt x="5010151" y="580842"/>
                  <a:pt x="5010151" y="490537"/>
                </a:cubicBezTo>
                <a:lnTo>
                  <a:pt x="5010150" y="490537"/>
                </a:lnTo>
                <a:cubicBezTo>
                  <a:pt x="5010150" y="400232"/>
                  <a:pt x="5054691" y="327025"/>
                  <a:pt x="5109634" y="327025"/>
                </a:cubicBezTo>
                <a:cubicBezTo>
                  <a:pt x="5054691" y="327025"/>
                  <a:pt x="5010150" y="253818"/>
                  <a:pt x="5010150" y="163513"/>
                </a:cubicBezTo>
                <a:lnTo>
                  <a:pt x="5010150" y="163512"/>
                </a:lnTo>
                <a:cubicBezTo>
                  <a:pt x="5010150" y="73207"/>
                  <a:pt x="4965609" y="0"/>
                  <a:pt x="4910666" y="0"/>
                </a:cubicBezTo>
                <a:close/>
              </a:path>
            </a:pathLst>
          </a:custGeom>
          <a:gradFill>
            <a:gsLst>
              <a:gs pos="0">
                <a:schemeClr val="accent1"/>
              </a:gs>
              <a:gs pos="100000">
                <a:schemeClr val="accent2"/>
              </a:gs>
            </a:gsLst>
            <a:lin ang="5400000" scaled="1"/>
          </a:gra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FC055912-7BC4-86F1-33BD-4A6AE54343EA}"/>
              </a:ext>
            </a:extLst>
          </p:cNvPr>
          <p:cNvSpPr/>
          <p:nvPr userDrawn="1"/>
        </p:nvSpPr>
        <p:spPr>
          <a:xfrm flipH="1">
            <a:off x="4691967" y="4072914"/>
            <a:ext cx="5640285" cy="721974"/>
          </a:xfrm>
          <a:custGeom>
            <a:avLst/>
            <a:gdLst>
              <a:gd name="connsiteX0" fmla="*/ 4910666 w 5109634"/>
              <a:gd name="connsiteY0" fmla="*/ 0 h 654049"/>
              <a:gd name="connsiteX1" fmla="*/ 4910666 w 5109634"/>
              <a:gd name="connsiteY1" fmla="*/ 2519 h 654049"/>
              <a:gd name="connsiteX2" fmla="*/ 198968 w 5109634"/>
              <a:gd name="connsiteY2" fmla="*/ 2519 h 654049"/>
              <a:gd name="connsiteX3" fmla="*/ 198968 w 5109634"/>
              <a:gd name="connsiteY3" fmla="*/ 0 h 654049"/>
              <a:gd name="connsiteX4" fmla="*/ 99484 w 5109634"/>
              <a:gd name="connsiteY4" fmla="*/ 163512 h 654049"/>
              <a:gd name="connsiteX5" fmla="*/ 99484 w 5109634"/>
              <a:gd name="connsiteY5" fmla="*/ 163513 h 654049"/>
              <a:gd name="connsiteX6" fmla="*/ 0 w 5109634"/>
              <a:gd name="connsiteY6" fmla="*/ 327025 h 654049"/>
              <a:gd name="connsiteX7" fmla="*/ 99484 w 5109634"/>
              <a:gd name="connsiteY7" fmla="*/ 490537 h 654049"/>
              <a:gd name="connsiteX8" fmla="*/ 99483 w 5109634"/>
              <a:gd name="connsiteY8" fmla="*/ 490537 h 654049"/>
              <a:gd name="connsiteX9" fmla="*/ 198967 w 5109634"/>
              <a:gd name="connsiteY9" fmla="*/ 654049 h 654049"/>
              <a:gd name="connsiteX10" fmla="*/ 4910667 w 5109634"/>
              <a:gd name="connsiteY10" fmla="*/ 654049 h 654049"/>
              <a:gd name="connsiteX11" fmla="*/ 5010151 w 5109634"/>
              <a:gd name="connsiteY11" fmla="*/ 490537 h 654049"/>
              <a:gd name="connsiteX12" fmla="*/ 5010150 w 5109634"/>
              <a:gd name="connsiteY12" fmla="*/ 490537 h 654049"/>
              <a:gd name="connsiteX13" fmla="*/ 5109634 w 5109634"/>
              <a:gd name="connsiteY13" fmla="*/ 327025 h 654049"/>
              <a:gd name="connsiteX14" fmla="*/ 5010150 w 5109634"/>
              <a:gd name="connsiteY14" fmla="*/ 163513 h 654049"/>
              <a:gd name="connsiteX15" fmla="*/ 5010150 w 5109634"/>
              <a:gd name="connsiteY15" fmla="*/ 163512 h 654049"/>
              <a:gd name="connsiteX16" fmla="*/ 4910666 w 5109634"/>
              <a:gd name="connsiteY16" fmla="*/ 0 h 65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09634" h="654049">
                <a:moveTo>
                  <a:pt x="4910666" y="0"/>
                </a:moveTo>
                <a:lnTo>
                  <a:pt x="4910666" y="2519"/>
                </a:lnTo>
                <a:lnTo>
                  <a:pt x="198968" y="2519"/>
                </a:lnTo>
                <a:lnTo>
                  <a:pt x="198968" y="0"/>
                </a:lnTo>
                <a:cubicBezTo>
                  <a:pt x="144025" y="0"/>
                  <a:pt x="99484" y="73207"/>
                  <a:pt x="99484" y="163512"/>
                </a:cubicBezTo>
                <a:lnTo>
                  <a:pt x="99484" y="163513"/>
                </a:lnTo>
                <a:cubicBezTo>
                  <a:pt x="99484" y="253818"/>
                  <a:pt x="54943" y="327025"/>
                  <a:pt x="0" y="327025"/>
                </a:cubicBezTo>
                <a:cubicBezTo>
                  <a:pt x="54943" y="327025"/>
                  <a:pt x="99484" y="400232"/>
                  <a:pt x="99484" y="490537"/>
                </a:cubicBezTo>
                <a:lnTo>
                  <a:pt x="99483" y="490537"/>
                </a:lnTo>
                <a:cubicBezTo>
                  <a:pt x="99483" y="580842"/>
                  <a:pt x="144024" y="654049"/>
                  <a:pt x="198967" y="654049"/>
                </a:cubicBezTo>
                <a:lnTo>
                  <a:pt x="4910667" y="654049"/>
                </a:lnTo>
                <a:cubicBezTo>
                  <a:pt x="4965610" y="654049"/>
                  <a:pt x="5010151" y="580842"/>
                  <a:pt x="5010151" y="490537"/>
                </a:cubicBezTo>
                <a:lnTo>
                  <a:pt x="5010150" y="490537"/>
                </a:lnTo>
                <a:cubicBezTo>
                  <a:pt x="5010150" y="400232"/>
                  <a:pt x="5054691" y="327025"/>
                  <a:pt x="5109634" y="327025"/>
                </a:cubicBezTo>
                <a:cubicBezTo>
                  <a:pt x="5054691" y="327025"/>
                  <a:pt x="5010150" y="253818"/>
                  <a:pt x="5010150" y="163513"/>
                </a:cubicBezTo>
                <a:lnTo>
                  <a:pt x="5010150" y="163512"/>
                </a:lnTo>
                <a:cubicBezTo>
                  <a:pt x="5010150" y="73207"/>
                  <a:pt x="4965609" y="0"/>
                  <a:pt x="4910666" y="0"/>
                </a:cubicBezTo>
                <a:close/>
              </a:path>
            </a:pathLst>
          </a:custGeom>
          <a:gradFill>
            <a:gsLst>
              <a:gs pos="0">
                <a:schemeClr val="accent1"/>
              </a:gs>
              <a:gs pos="100000">
                <a:schemeClr val="accent2"/>
              </a:gs>
            </a:gsLst>
            <a:lin ang="5400000" scaled="1"/>
          </a:gra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
        <p:nvSpPr>
          <p:cNvPr id="17" name="任意多边形: 形状 16">
            <a:extLst>
              <a:ext uri="{FF2B5EF4-FFF2-40B4-BE49-F238E27FC236}">
                <a16:creationId xmlns:a16="http://schemas.microsoft.com/office/drawing/2014/main" id="{864B1EAC-3E11-3DE5-A4DB-85C90C54E732}"/>
              </a:ext>
            </a:extLst>
          </p:cNvPr>
          <p:cNvSpPr/>
          <p:nvPr userDrawn="1"/>
        </p:nvSpPr>
        <p:spPr>
          <a:xfrm flipH="1">
            <a:off x="4691967" y="5160034"/>
            <a:ext cx="5640285" cy="721974"/>
          </a:xfrm>
          <a:custGeom>
            <a:avLst/>
            <a:gdLst>
              <a:gd name="connsiteX0" fmla="*/ 4910666 w 5109634"/>
              <a:gd name="connsiteY0" fmla="*/ 0 h 654049"/>
              <a:gd name="connsiteX1" fmla="*/ 4910666 w 5109634"/>
              <a:gd name="connsiteY1" fmla="*/ 2519 h 654049"/>
              <a:gd name="connsiteX2" fmla="*/ 198968 w 5109634"/>
              <a:gd name="connsiteY2" fmla="*/ 2519 h 654049"/>
              <a:gd name="connsiteX3" fmla="*/ 198968 w 5109634"/>
              <a:gd name="connsiteY3" fmla="*/ 0 h 654049"/>
              <a:gd name="connsiteX4" fmla="*/ 99484 w 5109634"/>
              <a:gd name="connsiteY4" fmla="*/ 163512 h 654049"/>
              <a:gd name="connsiteX5" fmla="*/ 99484 w 5109634"/>
              <a:gd name="connsiteY5" fmla="*/ 163513 h 654049"/>
              <a:gd name="connsiteX6" fmla="*/ 0 w 5109634"/>
              <a:gd name="connsiteY6" fmla="*/ 327025 h 654049"/>
              <a:gd name="connsiteX7" fmla="*/ 99484 w 5109634"/>
              <a:gd name="connsiteY7" fmla="*/ 490537 h 654049"/>
              <a:gd name="connsiteX8" fmla="*/ 99483 w 5109634"/>
              <a:gd name="connsiteY8" fmla="*/ 490537 h 654049"/>
              <a:gd name="connsiteX9" fmla="*/ 198967 w 5109634"/>
              <a:gd name="connsiteY9" fmla="*/ 654049 h 654049"/>
              <a:gd name="connsiteX10" fmla="*/ 4910667 w 5109634"/>
              <a:gd name="connsiteY10" fmla="*/ 654049 h 654049"/>
              <a:gd name="connsiteX11" fmla="*/ 5010151 w 5109634"/>
              <a:gd name="connsiteY11" fmla="*/ 490537 h 654049"/>
              <a:gd name="connsiteX12" fmla="*/ 5010150 w 5109634"/>
              <a:gd name="connsiteY12" fmla="*/ 490537 h 654049"/>
              <a:gd name="connsiteX13" fmla="*/ 5109634 w 5109634"/>
              <a:gd name="connsiteY13" fmla="*/ 327025 h 654049"/>
              <a:gd name="connsiteX14" fmla="*/ 5010150 w 5109634"/>
              <a:gd name="connsiteY14" fmla="*/ 163513 h 654049"/>
              <a:gd name="connsiteX15" fmla="*/ 5010150 w 5109634"/>
              <a:gd name="connsiteY15" fmla="*/ 163512 h 654049"/>
              <a:gd name="connsiteX16" fmla="*/ 4910666 w 5109634"/>
              <a:gd name="connsiteY16" fmla="*/ 0 h 65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09634" h="654049">
                <a:moveTo>
                  <a:pt x="4910666" y="0"/>
                </a:moveTo>
                <a:lnTo>
                  <a:pt x="4910666" y="2519"/>
                </a:lnTo>
                <a:lnTo>
                  <a:pt x="198968" y="2519"/>
                </a:lnTo>
                <a:lnTo>
                  <a:pt x="198968" y="0"/>
                </a:lnTo>
                <a:cubicBezTo>
                  <a:pt x="144025" y="0"/>
                  <a:pt x="99484" y="73207"/>
                  <a:pt x="99484" y="163512"/>
                </a:cubicBezTo>
                <a:lnTo>
                  <a:pt x="99484" y="163513"/>
                </a:lnTo>
                <a:cubicBezTo>
                  <a:pt x="99484" y="253818"/>
                  <a:pt x="54943" y="327025"/>
                  <a:pt x="0" y="327025"/>
                </a:cubicBezTo>
                <a:cubicBezTo>
                  <a:pt x="54943" y="327025"/>
                  <a:pt x="99484" y="400232"/>
                  <a:pt x="99484" y="490537"/>
                </a:cubicBezTo>
                <a:lnTo>
                  <a:pt x="99483" y="490537"/>
                </a:lnTo>
                <a:cubicBezTo>
                  <a:pt x="99483" y="580842"/>
                  <a:pt x="144024" y="654049"/>
                  <a:pt x="198967" y="654049"/>
                </a:cubicBezTo>
                <a:lnTo>
                  <a:pt x="4910667" y="654049"/>
                </a:lnTo>
                <a:cubicBezTo>
                  <a:pt x="4965610" y="654049"/>
                  <a:pt x="5010151" y="580842"/>
                  <a:pt x="5010151" y="490537"/>
                </a:cubicBezTo>
                <a:lnTo>
                  <a:pt x="5010150" y="490537"/>
                </a:lnTo>
                <a:cubicBezTo>
                  <a:pt x="5010150" y="400232"/>
                  <a:pt x="5054691" y="327025"/>
                  <a:pt x="5109634" y="327025"/>
                </a:cubicBezTo>
                <a:cubicBezTo>
                  <a:pt x="5054691" y="327025"/>
                  <a:pt x="5010150" y="253818"/>
                  <a:pt x="5010150" y="163513"/>
                </a:cubicBezTo>
                <a:lnTo>
                  <a:pt x="5010150" y="163512"/>
                </a:lnTo>
                <a:cubicBezTo>
                  <a:pt x="5010150" y="73207"/>
                  <a:pt x="4965609" y="0"/>
                  <a:pt x="4910666" y="0"/>
                </a:cubicBezTo>
                <a:close/>
              </a:path>
            </a:pathLst>
          </a:custGeom>
          <a:gradFill>
            <a:gsLst>
              <a:gs pos="0">
                <a:schemeClr val="accent1"/>
              </a:gs>
              <a:gs pos="100000">
                <a:schemeClr val="accent2"/>
              </a:gs>
            </a:gsLst>
            <a:lin ang="5400000" scaled="1"/>
          </a:gra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600019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2">
    <p:bg>
      <p:bgPr>
        <a:gradFill>
          <a:gsLst>
            <a:gs pos="0">
              <a:schemeClr val="accent3"/>
            </a:gs>
            <a:gs pos="45000">
              <a:schemeClr val="accent4"/>
            </a:gs>
            <a:gs pos="100000">
              <a:schemeClr val="accent3"/>
            </a:gs>
          </a:gsLst>
          <a:lin ang="5400000" scaled="1"/>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D40947D-3DC4-E378-DA1F-4DB4710CC899}"/>
              </a:ext>
            </a:extLst>
          </p:cNvPr>
          <p:cNvGrpSpPr/>
          <p:nvPr userDrawn="1"/>
        </p:nvGrpSpPr>
        <p:grpSpPr>
          <a:xfrm>
            <a:off x="334103" y="455462"/>
            <a:ext cx="11523794" cy="5947076"/>
            <a:chOff x="576071" y="542624"/>
            <a:chExt cx="11186002" cy="5772752"/>
          </a:xfrm>
          <a:effectLst>
            <a:outerShdw blurRad="254000" sx="102000" sy="102000" algn="ctr" rotWithShape="0">
              <a:schemeClr val="accent2">
                <a:lumMod val="50000"/>
                <a:alpha val="40000"/>
              </a:schemeClr>
            </a:outerShdw>
          </a:effectLst>
        </p:grpSpPr>
        <p:sp>
          <p:nvSpPr>
            <p:cNvPr id="3" name="矩形 2">
              <a:extLst>
                <a:ext uri="{FF2B5EF4-FFF2-40B4-BE49-F238E27FC236}">
                  <a16:creationId xmlns:a16="http://schemas.microsoft.com/office/drawing/2014/main" id="{2575A1C5-87E4-F83B-0023-33C9BC27F198}"/>
                </a:ext>
              </a:extLst>
            </p:cNvPr>
            <p:cNvSpPr/>
            <p:nvPr/>
          </p:nvSpPr>
          <p:spPr>
            <a:xfrm>
              <a:off x="576071" y="542625"/>
              <a:ext cx="11186001" cy="5772751"/>
            </a:xfrm>
            <a:prstGeom prst="rect">
              <a:avLst/>
            </a:prstGeom>
            <a:solidFill>
              <a:srgbClr val="FAF3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背景图案&#10;&#10;描述已自动生成">
              <a:extLst>
                <a:ext uri="{FF2B5EF4-FFF2-40B4-BE49-F238E27FC236}">
                  <a16:creationId xmlns:a16="http://schemas.microsoft.com/office/drawing/2014/main" id="{3F5BE63E-25F3-63B2-7026-C6A253DC797A}"/>
                </a:ext>
              </a:extLst>
            </p:cNvPr>
            <p:cNvPicPr>
              <a:picLocks noChangeAspect="1"/>
            </p:cNvPicPr>
            <p:nvPr/>
          </p:nvPicPr>
          <p:blipFill rotWithShape="1">
            <a:blip r:embed="rId9" cstate="email">
              <a:alphaModFix amt="60000"/>
              <a:extLst>
                <a:ext uri="{28A0092B-C50C-407E-A947-70E740481C1C}">
                  <a14:useLocalDpi xmlns:a14="http://schemas.microsoft.com/office/drawing/2010/main"/>
                </a:ext>
              </a:extLst>
            </a:blip>
            <a:srcRect/>
            <a:stretch/>
          </p:blipFill>
          <p:spPr>
            <a:xfrm>
              <a:off x="576071" y="542624"/>
              <a:ext cx="11186002" cy="5772751"/>
            </a:xfrm>
            <a:prstGeom prst="rect">
              <a:avLst/>
            </a:prstGeom>
          </p:spPr>
        </p:pic>
      </p:grpSp>
      <p:pic>
        <p:nvPicPr>
          <p:cNvPr id="8" name="图片 7" descr="卡通人物&#10;&#10;低可信度描述已自动生成">
            <a:extLst>
              <a:ext uri="{FF2B5EF4-FFF2-40B4-BE49-F238E27FC236}">
                <a16:creationId xmlns:a16="http://schemas.microsoft.com/office/drawing/2014/main" id="{30DCA207-025F-AC12-3931-427E487EF791}"/>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rot="10800000">
            <a:off x="-2" y="6033910"/>
            <a:ext cx="962147" cy="824087"/>
          </a:xfrm>
          <a:prstGeom prst="rect">
            <a:avLst/>
          </a:prstGeom>
        </p:spPr>
      </p:pic>
      <p:pic>
        <p:nvPicPr>
          <p:cNvPr id="6" name="图片 5" descr="图标&#10;&#10;描述已自动生成">
            <a:extLst>
              <a:ext uri="{FF2B5EF4-FFF2-40B4-BE49-F238E27FC236}">
                <a16:creationId xmlns:a16="http://schemas.microsoft.com/office/drawing/2014/main" id="{583C4432-96CE-6D9B-9976-DB834285636D}"/>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flipH="1">
            <a:off x="11083431" y="6299197"/>
            <a:ext cx="1165013" cy="558800"/>
          </a:xfrm>
          <a:prstGeom prst="rect">
            <a:avLst/>
          </a:prstGeom>
        </p:spPr>
      </p:pic>
      <p:pic>
        <p:nvPicPr>
          <p:cNvPr id="5" name="图片 4" descr="图片包含 游戏机, 文具, 工具&#10;&#10;描述已自动生成">
            <a:extLst>
              <a:ext uri="{FF2B5EF4-FFF2-40B4-BE49-F238E27FC236}">
                <a16:creationId xmlns:a16="http://schemas.microsoft.com/office/drawing/2014/main" id="{836D4A78-41B5-17C9-37EE-03CB38826786}"/>
              </a:ext>
            </a:extLst>
          </p:cNvPr>
          <p:cNvPicPr>
            <a:picLocks/>
          </p:cNvPicPr>
          <p:nvPr userDrawn="1"/>
        </p:nvPicPr>
        <p:blipFill>
          <a:blip r:embed="rId12" cstate="email">
            <a:extLst>
              <a:ext uri="{28A0092B-C50C-407E-A947-70E740481C1C}">
                <a14:useLocalDpi xmlns:a14="http://schemas.microsoft.com/office/drawing/2010/main"/>
              </a:ext>
            </a:extLst>
          </a:blip>
          <a:stretch>
            <a:fillRect/>
          </a:stretch>
        </p:blipFill>
        <p:spPr>
          <a:xfrm>
            <a:off x="106551" y="431798"/>
            <a:ext cx="1388976" cy="2878667"/>
          </a:xfrm>
          <a:prstGeom prst="rect">
            <a:avLst/>
          </a:prstGeom>
        </p:spPr>
      </p:pic>
      <p:pic>
        <p:nvPicPr>
          <p:cNvPr id="7" name="图片 6" descr="图片包含 游戏机, 文具, 工具&#10;&#10;描述已自动生成">
            <a:extLst>
              <a:ext uri="{FF2B5EF4-FFF2-40B4-BE49-F238E27FC236}">
                <a16:creationId xmlns:a16="http://schemas.microsoft.com/office/drawing/2014/main" id="{376A0DF1-295A-057D-00F2-98EE86EED83B}"/>
              </a:ext>
            </a:extLst>
          </p:cNvPr>
          <p:cNvPicPr>
            <a:picLocks/>
          </p:cNvPicPr>
          <p:nvPr userDrawn="1"/>
        </p:nvPicPr>
        <p:blipFill>
          <a:blip r:embed="rId13" cstate="email">
            <a:extLst>
              <a:ext uri="{28A0092B-C50C-407E-A947-70E740481C1C}">
                <a14:useLocalDpi xmlns:a14="http://schemas.microsoft.com/office/drawing/2010/main"/>
              </a:ext>
            </a:extLst>
          </a:blip>
          <a:stretch>
            <a:fillRect/>
          </a:stretch>
        </p:blipFill>
        <p:spPr>
          <a:xfrm>
            <a:off x="10803024" y="431801"/>
            <a:ext cx="1388976" cy="2878667"/>
          </a:xfrm>
          <a:prstGeom prst="rect">
            <a:avLst/>
          </a:prstGeom>
        </p:spPr>
      </p:pic>
      <p:grpSp>
        <p:nvGrpSpPr>
          <p:cNvPr id="9" name="组合 8">
            <a:extLst>
              <a:ext uri="{FF2B5EF4-FFF2-40B4-BE49-F238E27FC236}">
                <a16:creationId xmlns:a16="http://schemas.microsoft.com/office/drawing/2014/main" id="{FEE6469A-3675-DBFF-741E-E172A61C4B36}"/>
              </a:ext>
            </a:extLst>
          </p:cNvPr>
          <p:cNvGrpSpPr/>
          <p:nvPr userDrawn="1"/>
        </p:nvGrpSpPr>
        <p:grpSpPr>
          <a:xfrm>
            <a:off x="4141100" y="797293"/>
            <a:ext cx="3909801" cy="446566"/>
            <a:chOff x="4179200" y="797293"/>
            <a:chExt cx="3909801" cy="446566"/>
          </a:xfrm>
        </p:grpSpPr>
        <p:sp>
          <p:nvSpPr>
            <p:cNvPr id="10" name="PA-文本占位符 56">
              <a:extLst>
                <a:ext uri="{FF2B5EF4-FFF2-40B4-BE49-F238E27FC236}">
                  <a16:creationId xmlns:a16="http://schemas.microsoft.com/office/drawing/2014/main" id="{7065E331-7829-38FE-D3BF-04FCCAC81FEF}"/>
                </a:ext>
              </a:extLst>
            </p:cNvPr>
            <p:cNvSpPr txBox="1">
              <a:spLocks/>
            </p:cNvSpPr>
            <p:nvPr>
              <p:custDataLst>
                <p:tags r:id="rId1"/>
              </p:custDataLst>
            </p:nvPr>
          </p:nvSpPr>
          <p:spPr>
            <a:xfrm flipH="1">
              <a:off x="5050087" y="797293"/>
              <a:ext cx="2261158" cy="437414"/>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4000" b="1" dirty="0">
                  <a:gradFill>
                    <a:gsLst>
                      <a:gs pos="0">
                        <a:schemeClr val="accent1"/>
                      </a:gs>
                      <a:gs pos="100000">
                        <a:schemeClr val="accent2"/>
                      </a:gs>
                    </a:gsLst>
                    <a:lin ang="5400000" scaled="1"/>
                  </a:gradFill>
                  <a:latin typeface="+mj-ea"/>
                  <a:ea typeface="+mj-ea"/>
                </a:rPr>
                <a:t>目  录</a:t>
              </a:r>
              <a:endParaRPr lang="zh-CN" altLang="en-US" sz="3600" b="1" dirty="0">
                <a:gradFill>
                  <a:gsLst>
                    <a:gs pos="0">
                      <a:schemeClr val="accent1"/>
                    </a:gs>
                    <a:gs pos="100000">
                      <a:schemeClr val="accent2"/>
                    </a:gs>
                  </a:gsLst>
                  <a:lin ang="5400000" scaled="1"/>
                </a:gradFill>
                <a:latin typeface="+mj-ea"/>
                <a:ea typeface="+mj-ea"/>
              </a:endParaRPr>
            </a:p>
            <a:p>
              <a:pPr algn="dist"/>
              <a:endParaRPr lang="zh-CN" altLang="en-US" sz="4000" dirty="0"/>
            </a:p>
          </p:txBody>
        </p:sp>
        <p:grpSp>
          <p:nvGrpSpPr>
            <p:cNvPr id="11" name="组合 10">
              <a:extLst>
                <a:ext uri="{FF2B5EF4-FFF2-40B4-BE49-F238E27FC236}">
                  <a16:creationId xmlns:a16="http://schemas.microsoft.com/office/drawing/2014/main" id="{F62391E5-D584-68C9-9FF1-8139EE2ADA5D}"/>
                </a:ext>
              </a:extLst>
            </p:cNvPr>
            <p:cNvGrpSpPr/>
            <p:nvPr/>
          </p:nvGrpSpPr>
          <p:grpSpPr>
            <a:xfrm>
              <a:off x="4179200" y="1007217"/>
              <a:ext cx="3909801" cy="236642"/>
              <a:chOff x="4179200" y="1007217"/>
              <a:chExt cx="3909801" cy="236642"/>
            </a:xfrm>
          </p:grpSpPr>
          <p:grpSp>
            <p:nvGrpSpPr>
              <p:cNvPr id="12" name="组合 11">
                <a:extLst>
                  <a:ext uri="{FF2B5EF4-FFF2-40B4-BE49-F238E27FC236}">
                    <a16:creationId xmlns:a16="http://schemas.microsoft.com/office/drawing/2014/main" id="{C346FEC9-C401-4F78-2D74-E6512FCBF8F9}"/>
                  </a:ext>
                </a:extLst>
              </p:cNvPr>
              <p:cNvGrpSpPr/>
              <p:nvPr/>
            </p:nvGrpSpPr>
            <p:grpSpPr>
              <a:xfrm>
                <a:off x="4179200" y="1007217"/>
                <a:ext cx="1033957" cy="236642"/>
                <a:chOff x="2677932" y="3833148"/>
                <a:chExt cx="1033957" cy="236642"/>
              </a:xfrm>
            </p:grpSpPr>
            <p:sp>
              <p:nvSpPr>
                <p:cNvPr id="17" name="PA-菱形 45">
                  <a:extLst>
                    <a:ext uri="{FF2B5EF4-FFF2-40B4-BE49-F238E27FC236}">
                      <a16:creationId xmlns:a16="http://schemas.microsoft.com/office/drawing/2014/main" id="{7DFD9C26-B821-3050-C9F1-168D339B9C98}"/>
                    </a:ext>
                  </a:extLst>
                </p:cNvPr>
                <p:cNvSpPr/>
                <p:nvPr>
                  <p:custDataLst>
                    <p:tags r:id="rId5"/>
                  </p:custDataLst>
                </p:nvPr>
              </p:nvSpPr>
              <p:spPr>
                <a:xfrm>
                  <a:off x="3475247" y="3833148"/>
                  <a:ext cx="236642" cy="236642"/>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p>
              </p:txBody>
            </p:sp>
            <p:sp>
              <p:nvSpPr>
                <p:cNvPr id="18" name="PA-菱形 46">
                  <a:extLst>
                    <a:ext uri="{FF2B5EF4-FFF2-40B4-BE49-F238E27FC236}">
                      <a16:creationId xmlns:a16="http://schemas.microsoft.com/office/drawing/2014/main" id="{FD36BABE-2CA4-CB11-4B15-C6C4A25AA6F9}"/>
                    </a:ext>
                  </a:extLst>
                </p:cNvPr>
                <p:cNvSpPr/>
                <p:nvPr>
                  <p:custDataLst>
                    <p:tags r:id="rId6"/>
                  </p:custDataLst>
                </p:nvPr>
              </p:nvSpPr>
              <p:spPr>
                <a:xfrm>
                  <a:off x="3420745" y="3870086"/>
                  <a:ext cx="162768" cy="16276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p>
              </p:txBody>
            </p:sp>
            <p:cxnSp>
              <p:nvCxnSpPr>
                <p:cNvPr id="19" name="PA-直接连接符 47">
                  <a:extLst>
                    <a:ext uri="{FF2B5EF4-FFF2-40B4-BE49-F238E27FC236}">
                      <a16:creationId xmlns:a16="http://schemas.microsoft.com/office/drawing/2014/main" id="{27888AE8-9558-E2BF-1F9F-B4F462DFB6B2}"/>
                    </a:ext>
                  </a:extLst>
                </p:cNvPr>
                <p:cNvCxnSpPr>
                  <a:cxnSpLocks/>
                </p:cNvCxnSpPr>
                <p:nvPr>
                  <p:custDataLst>
                    <p:tags r:id="rId7"/>
                  </p:custDataLst>
                </p:nvPr>
              </p:nvCxnSpPr>
              <p:spPr>
                <a:xfrm>
                  <a:off x="2677932" y="3951469"/>
                  <a:ext cx="802670" cy="0"/>
                </a:xfrm>
                <a:prstGeom prst="line">
                  <a:avLst/>
                </a:prstGeom>
                <a:ln w="12700" cap="rnd">
                  <a:gradFill>
                    <a:gsLst>
                      <a:gs pos="0">
                        <a:schemeClr val="accent1">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50E909E4-78D5-8A18-112B-E06CD3EE4B78}"/>
                  </a:ext>
                </a:extLst>
              </p:cNvPr>
              <p:cNvGrpSpPr/>
              <p:nvPr/>
            </p:nvGrpSpPr>
            <p:grpSpPr>
              <a:xfrm flipH="1">
                <a:off x="7055044" y="1007217"/>
                <a:ext cx="1033957" cy="236642"/>
                <a:chOff x="2677932" y="3833148"/>
                <a:chExt cx="1033957" cy="236642"/>
              </a:xfrm>
            </p:grpSpPr>
            <p:sp>
              <p:nvSpPr>
                <p:cNvPr id="14" name="PA-菱形 42">
                  <a:extLst>
                    <a:ext uri="{FF2B5EF4-FFF2-40B4-BE49-F238E27FC236}">
                      <a16:creationId xmlns:a16="http://schemas.microsoft.com/office/drawing/2014/main" id="{C19EFF1A-C52C-5480-7632-F577F87D09FA}"/>
                    </a:ext>
                  </a:extLst>
                </p:cNvPr>
                <p:cNvSpPr/>
                <p:nvPr>
                  <p:custDataLst>
                    <p:tags r:id="rId2"/>
                  </p:custDataLst>
                </p:nvPr>
              </p:nvSpPr>
              <p:spPr>
                <a:xfrm>
                  <a:off x="3475247" y="3833148"/>
                  <a:ext cx="236642" cy="236642"/>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p>
              </p:txBody>
            </p:sp>
            <p:sp>
              <p:nvSpPr>
                <p:cNvPr id="15" name="PA-菱形 43">
                  <a:extLst>
                    <a:ext uri="{FF2B5EF4-FFF2-40B4-BE49-F238E27FC236}">
                      <a16:creationId xmlns:a16="http://schemas.microsoft.com/office/drawing/2014/main" id="{CC2496A7-D51E-37EE-8BD6-73BBCFCA01B9}"/>
                    </a:ext>
                  </a:extLst>
                </p:cNvPr>
                <p:cNvSpPr/>
                <p:nvPr>
                  <p:custDataLst>
                    <p:tags r:id="rId3"/>
                  </p:custDataLst>
                </p:nvPr>
              </p:nvSpPr>
              <p:spPr>
                <a:xfrm>
                  <a:off x="3420745" y="3870086"/>
                  <a:ext cx="162768" cy="16276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p>
              </p:txBody>
            </p:sp>
            <p:cxnSp>
              <p:nvCxnSpPr>
                <p:cNvPr id="16" name="PA-直接连接符 44">
                  <a:extLst>
                    <a:ext uri="{FF2B5EF4-FFF2-40B4-BE49-F238E27FC236}">
                      <a16:creationId xmlns:a16="http://schemas.microsoft.com/office/drawing/2014/main" id="{9D52F14D-579E-1C4A-2569-F37932D64B5A}"/>
                    </a:ext>
                  </a:extLst>
                </p:cNvPr>
                <p:cNvCxnSpPr>
                  <a:cxnSpLocks/>
                </p:cNvCxnSpPr>
                <p:nvPr>
                  <p:custDataLst>
                    <p:tags r:id="rId4"/>
                  </p:custDataLst>
                </p:nvPr>
              </p:nvCxnSpPr>
              <p:spPr>
                <a:xfrm>
                  <a:off x="2677932" y="3951469"/>
                  <a:ext cx="802670" cy="0"/>
                </a:xfrm>
                <a:prstGeom prst="line">
                  <a:avLst/>
                </a:prstGeom>
                <a:ln w="12700" cap="rnd">
                  <a:gradFill>
                    <a:gsLst>
                      <a:gs pos="0">
                        <a:schemeClr val="accent1">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3769295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gradFill>
          <a:gsLst>
            <a:gs pos="0">
              <a:schemeClr val="accent1">
                <a:lumMod val="75000"/>
              </a:schemeClr>
            </a:gs>
            <a:gs pos="45000">
              <a:schemeClr val="accent1"/>
            </a:gs>
            <a:gs pos="100000">
              <a:schemeClr val="accent1">
                <a:lumMod val="75000"/>
              </a:schemeClr>
            </a:gs>
          </a:gsLst>
          <a:lin ang="5400000" scaled="1"/>
        </a:gra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6CD6B668-A8AB-A4BE-CAC6-A84A866039C8}"/>
              </a:ext>
            </a:extLst>
          </p:cNvPr>
          <p:cNvPicPr>
            <a:picLocks noChangeAspect="1"/>
          </p:cNvPicPr>
          <p:nvPr userDrawn="1"/>
        </p:nvPicPr>
        <p:blipFill>
          <a:blip r:embed="rId2" cstate="email">
            <a:alphaModFix amt="74000"/>
            <a:extLst>
              <a:ext uri="{28A0092B-C50C-407E-A947-70E740481C1C}">
                <a14:useLocalDpi xmlns:a14="http://schemas.microsoft.com/office/drawing/2010/main"/>
              </a:ext>
            </a:extLst>
          </a:blip>
          <a:stretch>
            <a:fillRect/>
          </a:stretch>
        </p:blipFill>
        <p:spPr>
          <a:xfrm>
            <a:off x="-778020" y="-1127706"/>
            <a:ext cx="13748039" cy="9113412"/>
          </a:xfrm>
          <a:prstGeom prst="rect">
            <a:avLst/>
          </a:prstGeom>
        </p:spPr>
      </p:pic>
      <p:pic>
        <p:nvPicPr>
          <p:cNvPr id="2" name="Picture 337">
            <a:extLst>
              <a:ext uri="{FF2B5EF4-FFF2-40B4-BE49-F238E27FC236}">
                <a16:creationId xmlns:a16="http://schemas.microsoft.com/office/drawing/2014/main" id="{7890E333-B3A0-EA1E-F07E-45F3F9587104}"/>
              </a:ext>
            </a:extLst>
          </p:cNvPr>
          <p:cNvPicPr>
            <a:picLocks noChangeAspect="1"/>
          </p:cNvPicPr>
          <p:nvPr userDrawn="1"/>
        </p:nvPicPr>
        <p:blipFill>
          <a:blip r:embed="rId3" cstate="email">
            <a:alphaModFix amt="68000"/>
            <a:extLst>
              <a:ext uri="{28A0092B-C50C-407E-A947-70E740481C1C}">
                <a14:useLocalDpi xmlns:a14="http://schemas.microsoft.com/office/drawing/2010/main"/>
              </a:ext>
            </a:extLst>
          </a:blip>
          <a:stretch>
            <a:fillRect/>
          </a:stretch>
        </p:blipFill>
        <p:spPr>
          <a:xfrm>
            <a:off x="3931750" y="2820527"/>
            <a:ext cx="2235621" cy="3249450"/>
          </a:xfrm>
          <a:prstGeom prst="rect">
            <a:avLst/>
          </a:prstGeom>
        </p:spPr>
      </p:pic>
      <p:pic>
        <p:nvPicPr>
          <p:cNvPr id="3" name="Picture 338">
            <a:extLst>
              <a:ext uri="{FF2B5EF4-FFF2-40B4-BE49-F238E27FC236}">
                <a16:creationId xmlns:a16="http://schemas.microsoft.com/office/drawing/2014/main" id="{DCBCEE86-B531-2801-5982-474A7FDDCE0D}"/>
              </a:ext>
            </a:extLst>
          </p:cNvPr>
          <p:cNvPicPr>
            <a:picLocks noChangeAspect="1"/>
          </p:cNvPicPr>
          <p:nvPr userDrawn="1"/>
        </p:nvPicPr>
        <p:blipFill>
          <a:blip r:embed="rId4" cstate="email">
            <a:alphaModFix amt="67000"/>
            <a:extLst>
              <a:ext uri="{28A0092B-C50C-407E-A947-70E740481C1C}">
                <a14:useLocalDpi xmlns:a14="http://schemas.microsoft.com/office/drawing/2010/main"/>
              </a:ext>
            </a:extLst>
          </a:blip>
          <a:stretch>
            <a:fillRect/>
          </a:stretch>
        </p:blipFill>
        <p:spPr>
          <a:xfrm>
            <a:off x="6469063" y="3239627"/>
            <a:ext cx="1637524" cy="2380123"/>
          </a:xfrm>
          <a:prstGeom prst="rect">
            <a:avLst/>
          </a:prstGeom>
        </p:spPr>
      </p:pic>
      <p:sp>
        <p:nvSpPr>
          <p:cNvPr id="74" name="任意多边形: 形状 73">
            <a:extLst>
              <a:ext uri="{FF2B5EF4-FFF2-40B4-BE49-F238E27FC236}">
                <a16:creationId xmlns:a16="http://schemas.microsoft.com/office/drawing/2014/main" id="{F516ED55-3EF3-B329-4E71-D7503AD1E6AB}"/>
              </a:ext>
            </a:extLst>
          </p:cNvPr>
          <p:cNvSpPr/>
          <p:nvPr/>
        </p:nvSpPr>
        <p:spPr>
          <a:xfrm>
            <a:off x="3294230" y="736996"/>
            <a:ext cx="5602823" cy="5602837"/>
          </a:xfrm>
          <a:custGeom>
            <a:avLst/>
            <a:gdLst>
              <a:gd name="connsiteX0" fmla="*/ 2667214 w 5602823"/>
              <a:gd name="connsiteY0" fmla="*/ 5274562 h 5602837"/>
              <a:gd name="connsiteX1" fmla="*/ 2618054 w 5602823"/>
              <a:gd name="connsiteY1" fmla="*/ 5317086 h 5602837"/>
              <a:gd name="connsiteX2" fmla="*/ 2662052 w 5602823"/>
              <a:gd name="connsiteY2" fmla="*/ 5366490 h 5602837"/>
              <a:gd name="connsiteX3" fmla="*/ 2711211 w 5602823"/>
              <a:gd name="connsiteY3" fmla="*/ 5322001 h 5602837"/>
              <a:gd name="connsiteX4" fmla="*/ 2667214 w 5602823"/>
              <a:gd name="connsiteY4" fmla="*/ 5274562 h 5602837"/>
              <a:gd name="connsiteX5" fmla="*/ 3201576 w 5602823"/>
              <a:gd name="connsiteY5" fmla="*/ 5245557 h 5602837"/>
              <a:gd name="connsiteX6" fmla="*/ 3162987 w 5602823"/>
              <a:gd name="connsiteY6" fmla="*/ 5298158 h 5602837"/>
              <a:gd name="connsiteX7" fmla="*/ 3216324 w 5602823"/>
              <a:gd name="connsiteY7" fmla="*/ 5336503 h 5602837"/>
              <a:gd name="connsiteX8" fmla="*/ 3254669 w 5602823"/>
              <a:gd name="connsiteY8" fmla="*/ 5282919 h 5602837"/>
              <a:gd name="connsiteX9" fmla="*/ 2668688 w 5602823"/>
              <a:gd name="connsiteY9" fmla="*/ 5239905 h 5602837"/>
              <a:gd name="connsiteX10" fmla="*/ 2745869 w 5602823"/>
              <a:gd name="connsiteY10" fmla="*/ 5322247 h 5602837"/>
              <a:gd name="connsiteX11" fmla="*/ 2660085 w 5602823"/>
              <a:gd name="connsiteY11" fmla="*/ 5400410 h 5602837"/>
              <a:gd name="connsiteX12" fmla="*/ 2583151 w 5602823"/>
              <a:gd name="connsiteY12" fmla="*/ 5313644 h 5602837"/>
              <a:gd name="connsiteX13" fmla="*/ 2668688 w 5602823"/>
              <a:gd name="connsiteY13" fmla="*/ 5239905 h 5602837"/>
              <a:gd name="connsiteX14" fmla="*/ 3195923 w 5602823"/>
              <a:gd name="connsiteY14" fmla="*/ 5211391 h 5602837"/>
              <a:gd name="connsiteX15" fmla="*/ 3289326 w 5602823"/>
              <a:gd name="connsiteY15" fmla="*/ 5276774 h 5602837"/>
              <a:gd name="connsiteX16" fmla="*/ 3221978 w 5602823"/>
              <a:gd name="connsiteY16" fmla="*/ 5370669 h 5602837"/>
              <a:gd name="connsiteX17" fmla="*/ 3128329 w 5602823"/>
              <a:gd name="connsiteY17" fmla="*/ 5302582 h 5602837"/>
              <a:gd name="connsiteX18" fmla="*/ 3195923 w 5602823"/>
              <a:gd name="connsiteY18" fmla="*/ 5211391 h 5602837"/>
              <a:gd name="connsiteX19" fmla="*/ 2138996 w 5602823"/>
              <a:gd name="connsiteY19" fmla="*/ 5189025 h 5602837"/>
              <a:gd name="connsiteX20" fmla="*/ 2081233 w 5602823"/>
              <a:gd name="connsiteY20" fmla="*/ 5219503 h 5602837"/>
              <a:gd name="connsiteX21" fmla="*/ 2114416 w 5602823"/>
              <a:gd name="connsiteY21" fmla="*/ 5276529 h 5602837"/>
              <a:gd name="connsiteX22" fmla="*/ 2171441 w 5602823"/>
              <a:gd name="connsiteY22" fmla="*/ 5246050 h 5602837"/>
              <a:gd name="connsiteX23" fmla="*/ 2673113 w 5602823"/>
              <a:gd name="connsiteY23" fmla="*/ 5170098 h 5602837"/>
              <a:gd name="connsiteX24" fmla="*/ 2595687 w 5602823"/>
              <a:gd name="connsiteY24" fmla="*/ 5239659 h 5602837"/>
              <a:gd name="connsiteX25" fmla="*/ 2513837 w 5602823"/>
              <a:gd name="connsiteY25" fmla="*/ 5307253 h 5602837"/>
              <a:gd name="connsiteX26" fmla="*/ 2583152 w 5602823"/>
              <a:gd name="connsiteY26" fmla="*/ 5389350 h 5602837"/>
              <a:gd name="connsiteX27" fmla="*/ 2656234 w 5602823"/>
              <a:gd name="connsiteY27" fmla="*/ 5469741 h 5602837"/>
              <a:gd name="connsiteX28" fmla="*/ 2655170 w 5602823"/>
              <a:gd name="connsiteY28" fmla="*/ 5470709 h 5602837"/>
              <a:gd name="connsiteX29" fmla="*/ 2656891 w 5602823"/>
              <a:gd name="connsiteY29" fmla="*/ 5470463 h 5602837"/>
              <a:gd name="connsiteX30" fmla="*/ 2656234 w 5602823"/>
              <a:gd name="connsiteY30" fmla="*/ 5469741 h 5602837"/>
              <a:gd name="connsiteX31" fmla="*/ 2816659 w 5602823"/>
              <a:gd name="connsiteY31" fmla="*/ 5323721 h 5602837"/>
              <a:gd name="connsiteX32" fmla="*/ 2673113 w 5602823"/>
              <a:gd name="connsiteY32" fmla="*/ 5170098 h 5602837"/>
              <a:gd name="connsiteX33" fmla="*/ 2147353 w 5602823"/>
              <a:gd name="connsiteY33" fmla="*/ 5154368 h 5602837"/>
              <a:gd name="connsiteX34" fmla="*/ 2204623 w 5602823"/>
              <a:gd name="connsiteY34" fmla="*/ 5252687 h 5602837"/>
              <a:gd name="connsiteX35" fmla="*/ 2104338 w 5602823"/>
              <a:gd name="connsiteY35" fmla="*/ 5309957 h 5602837"/>
              <a:gd name="connsiteX36" fmla="*/ 2047559 w 5602823"/>
              <a:gd name="connsiteY36" fmla="*/ 5209672 h 5602837"/>
              <a:gd name="connsiteX37" fmla="*/ 2147353 w 5602823"/>
              <a:gd name="connsiteY37" fmla="*/ 5154368 h 5602837"/>
              <a:gd name="connsiteX38" fmla="*/ 3185354 w 5602823"/>
              <a:gd name="connsiteY38" fmla="*/ 5142568 h 5602837"/>
              <a:gd name="connsiteX39" fmla="*/ 3059014 w 5602823"/>
              <a:gd name="connsiteY39" fmla="*/ 5311431 h 5602837"/>
              <a:gd name="connsiteX40" fmla="*/ 3233206 w 5602823"/>
              <a:gd name="connsiteY40" fmla="*/ 5439254 h 5602837"/>
              <a:gd name="connsiteX41" fmla="*/ 3233039 w 5602823"/>
              <a:gd name="connsiteY41" fmla="*/ 5439492 h 5602837"/>
              <a:gd name="connsiteX42" fmla="*/ 3233530 w 5602823"/>
              <a:gd name="connsiteY42" fmla="*/ 5439492 h 5602837"/>
              <a:gd name="connsiteX43" fmla="*/ 3233206 w 5602823"/>
              <a:gd name="connsiteY43" fmla="*/ 5439254 h 5602837"/>
              <a:gd name="connsiteX44" fmla="*/ 3357412 w 5602823"/>
              <a:gd name="connsiteY44" fmla="*/ 5262025 h 5602837"/>
              <a:gd name="connsiteX45" fmla="*/ 3185354 w 5602823"/>
              <a:gd name="connsiteY45" fmla="*/ 5142568 h 5602837"/>
              <a:gd name="connsiteX46" fmla="*/ 2674834 w 5602823"/>
              <a:gd name="connsiteY46" fmla="*/ 5135687 h 5602837"/>
              <a:gd name="connsiteX47" fmla="*/ 2760125 w 5602823"/>
              <a:gd name="connsiteY47" fmla="*/ 5230564 h 5602837"/>
              <a:gd name="connsiteX48" fmla="*/ 2805106 w 5602823"/>
              <a:gd name="connsiteY48" fmla="*/ 5278003 h 5602837"/>
              <a:gd name="connsiteX49" fmla="*/ 2851808 w 5602823"/>
              <a:gd name="connsiteY49" fmla="*/ 5322984 h 5602837"/>
              <a:gd name="connsiteX50" fmla="*/ 2805106 w 5602823"/>
              <a:gd name="connsiteY50" fmla="*/ 5370423 h 5602837"/>
              <a:gd name="connsiteX51" fmla="*/ 2755947 w 5602823"/>
              <a:gd name="connsiteY51" fmla="*/ 5415649 h 5602837"/>
              <a:gd name="connsiteX52" fmla="*/ 2654187 w 5602823"/>
              <a:gd name="connsiteY52" fmla="*/ 5505365 h 5602837"/>
              <a:gd name="connsiteX53" fmla="*/ 2478196 w 5602823"/>
              <a:gd name="connsiteY53" fmla="*/ 5303075 h 5602837"/>
              <a:gd name="connsiteX54" fmla="*/ 2674834 w 5602823"/>
              <a:gd name="connsiteY54" fmla="*/ 5135687 h 5602837"/>
              <a:gd name="connsiteX55" fmla="*/ 3179209 w 5602823"/>
              <a:gd name="connsiteY55" fmla="*/ 5108402 h 5602837"/>
              <a:gd name="connsiteX56" fmla="*/ 3282690 w 5602823"/>
              <a:gd name="connsiteY56" fmla="*/ 5183862 h 5602837"/>
              <a:gd name="connsiteX57" fmla="*/ 3393298 w 5602823"/>
              <a:gd name="connsiteY57" fmla="*/ 5254161 h 5602837"/>
              <a:gd name="connsiteX58" fmla="*/ 3319559 w 5602823"/>
              <a:gd name="connsiteY58" fmla="*/ 5365260 h 5602837"/>
              <a:gd name="connsiteX59" fmla="*/ 3239184 w 5602823"/>
              <a:gd name="connsiteY59" fmla="*/ 5473904 h 5602837"/>
              <a:gd name="connsiteX60" fmla="*/ 3128329 w 5602823"/>
              <a:gd name="connsiteY60" fmla="*/ 5395985 h 5602837"/>
              <a:gd name="connsiteX61" fmla="*/ 3024111 w 5602823"/>
              <a:gd name="connsiteY61" fmla="*/ 5313890 h 5602837"/>
              <a:gd name="connsiteX62" fmla="*/ 3105470 w 5602823"/>
              <a:gd name="connsiteY62" fmla="*/ 5212129 h 5602837"/>
              <a:gd name="connsiteX63" fmla="*/ 3179209 w 5602823"/>
              <a:gd name="connsiteY63" fmla="*/ 5108402 h 5602837"/>
              <a:gd name="connsiteX64" fmla="*/ 3717996 w 5602823"/>
              <a:gd name="connsiteY64" fmla="*/ 5103488 h 5602837"/>
              <a:gd name="connsiteX65" fmla="*/ 3691696 w 5602823"/>
              <a:gd name="connsiteY65" fmla="*/ 5163216 h 5602837"/>
              <a:gd name="connsiteX66" fmla="*/ 3751916 w 5602823"/>
              <a:gd name="connsiteY66" fmla="*/ 5187796 h 5602837"/>
              <a:gd name="connsiteX67" fmla="*/ 3778217 w 5602823"/>
              <a:gd name="connsiteY67" fmla="*/ 5128067 h 5602837"/>
              <a:gd name="connsiteX68" fmla="*/ 2668934 w 5602823"/>
              <a:gd name="connsiteY68" fmla="*/ 5090460 h 5602837"/>
              <a:gd name="connsiteX69" fmla="*/ 2556605 w 5602823"/>
              <a:gd name="connsiteY69" fmla="*/ 5192957 h 5602837"/>
              <a:gd name="connsiteX70" fmla="*/ 2426578 w 5602823"/>
              <a:gd name="connsiteY70" fmla="*/ 5295701 h 5602837"/>
              <a:gd name="connsiteX71" fmla="*/ 2533008 w 5602823"/>
              <a:gd name="connsiteY71" fmla="*/ 5427939 h 5602837"/>
              <a:gd name="connsiteX72" fmla="*/ 2643617 w 5602823"/>
              <a:gd name="connsiteY72" fmla="*/ 5547643 h 5602837"/>
              <a:gd name="connsiteX73" fmla="*/ 2658856 w 5602823"/>
              <a:gd name="connsiteY73" fmla="*/ 5547643 h 5602837"/>
              <a:gd name="connsiteX74" fmla="*/ 2781754 w 5602823"/>
              <a:gd name="connsiteY74" fmla="*/ 5440228 h 5602837"/>
              <a:gd name="connsiteX75" fmla="*/ 2901704 w 5602823"/>
              <a:gd name="connsiteY75" fmla="*/ 5320035 h 5602837"/>
              <a:gd name="connsiteX76" fmla="*/ 2783475 w 5602823"/>
              <a:gd name="connsiteY76" fmla="*/ 5204018 h 5602837"/>
              <a:gd name="connsiteX77" fmla="*/ 2682698 w 5602823"/>
              <a:gd name="connsiteY77" fmla="*/ 5090460 h 5602837"/>
              <a:gd name="connsiteX78" fmla="*/ 2166034 w 5602823"/>
              <a:gd name="connsiteY78" fmla="*/ 5086281 h 5602837"/>
              <a:gd name="connsiteX79" fmla="*/ 2075088 w 5602823"/>
              <a:gd name="connsiteY79" fmla="*/ 5138636 h 5602837"/>
              <a:gd name="connsiteX80" fmla="*/ 1980949 w 5602823"/>
              <a:gd name="connsiteY80" fmla="*/ 5186075 h 5602837"/>
              <a:gd name="connsiteX81" fmla="*/ 2030108 w 5602823"/>
              <a:gd name="connsiteY81" fmla="*/ 5282181 h 5602837"/>
              <a:gd name="connsiteX82" fmla="*/ 2085166 w 5602823"/>
              <a:gd name="connsiteY82" fmla="*/ 5376075 h 5602837"/>
              <a:gd name="connsiteX83" fmla="*/ 2085412 w 5602823"/>
              <a:gd name="connsiteY83" fmla="*/ 5377060 h 5602837"/>
              <a:gd name="connsiteX84" fmla="*/ 2273201 w 5602823"/>
              <a:gd name="connsiteY84" fmla="*/ 5267434 h 5602837"/>
              <a:gd name="connsiteX85" fmla="*/ 2166034 w 5602823"/>
              <a:gd name="connsiteY85" fmla="*/ 5086281 h 5602837"/>
              <a:gd name="connsiteX86" fmla="*/ 3133982 w 5602823"/>
              <a:gd name="connsiteY86" fmla="*/ 5070796 h 5602837"/>
              <a:gd name="connsiteX87" fmla="*/ 2925546 w 5602823"/>
              <a:gd name="connsiteY87" fmla="*/ 5091934 h 5602837"/>
              <a:gd name="connsiteX88" fmla="*/ 2716127 w 5602823"/>
              <a:gd name="connsiteY88" fmla="*/ 5093655 h 5602837"/>
              <a:gd name="connsiteX89" fmla="*/ 2801173 w 5602823"/>
              <a:gd name="connsiteY89" fmla="*/ 5188778 h 5602837"/>
              <a:gd name="connsiteX90" fmla="*/ 2937836 w 5602823"/>
              <a:gd name="connsiteY90" fmla="*/ 5320525 h 5602837"/>
              <a:gd name="connsiteX91" fmla="*/ 2801173 w 5602823"/>
              <a:gd name="connsiteY91" fmla="*/ 5459647 h 5602837"/>
              <a:gd name="connsiteX92" fmla="*/ 2697446 w 5602823"/>
              <a:gd name="connsiteY92" fmla="*/ 5551083 h 5602837"/>
              <a:gd name="connsiteX93" fmla="*/ 2950126 w 5602823"/>
              <a:gd name="connsiteY93" fmla="*/ 5549118 h 5602837"/>
              <a:gd name="connsiteX94" fmla="*/ 3201085 w 5602823"/>
              <a:gd name="connsiteY94" fmla="*/ 5523063 h 5602837"/>
              <a:gd name="connsiteX95" fmla="*/ 3089247 w 5602823"/>
              <a:gd name="connsiteY95" fmla="*/ 5443424 h 5602837"/>
              <a:gd name="connsiteX96" fmla="*/ 2938573 w 5602823"/>
              <a:gd name="connsiteY96" fmla="*/ 5320525 h 5602837"/>
              <a:gd name="connsiteX97" fmla="*/ 3060243 w 5602823"/>
              <a:gd name="connsiteY97" fmla="*/ 5174768 h 5602837"/>
              <a:gd name="connsiteX98" fmla="*/ 3133982 w 5602823"/>
              <a:gd name="connsiteY98" fmla="*/ 5070796 h 5602837"/>
              <a:gd name="connsiteX99" fmla="*/ 3704969 w 5602823"/>
              <a:gd name="connsiteY99" fmla="*/ 5070058 h 5602837"/>
              <a:gd name="connsiteX100" fmla="*/ 3810170 w 5602823"/>
              <a:gd name="connsiteY100" fmla="*/ 5113811 h 5602837"/>
              <a:gd name="connsiteX101" fmla="*/ 3764944 w 5602823"/>
              <a:gd name="connsiteY101" fmla="*/ 5220241 h 5602837"/>
              <a:gd name="connsiteX102" fmla="*/ 3659005 w 5602823"/>
              <a:gd name="connsiteY102" fmla="*/ 5174522 h 5602837"/>
              <a:gd name="connsiteX103" fmla="*/ 3704969 w 5602823"/>
              <a:gd name="connsiteY103" fmla="*/ 5070058 h 5602837"/>
              <a:gd name="connsiteX104" fmla="*/ 3179454 w 5602823"/>
              <a:gd name="connsiteY104" fmla="*/ 5063913 h 5602837"/>
              <a:gd name="connsiteX105" fmla="*/ 3165935 w 5602823"/>
              <a:gd name="connsiteY105" fmla="*/ 5066126 h 5602837"/>
              <a:gd name="connsiteX106" fmla="*/ 2971756 w 5602823"/>
              <a:gd name="connsiteY106" fmla="*/ 5316839 h 5602837"/>
              <a:gd name="connsiteX107" fmla="*/ 3237463 w 5602823"/>
              <a:gd name="connsiteY107" fmla="*/ 5517163 h 5602837"/>
              <a:gd name="connsiteX108" fmla="*/ 3254177 w 5602823"/>
              <a:gd name="connsiteY108" fmla="*/ 5515444 h 5602837"/>
              <a:gd name="connsiteX109" fmla="*/ 3351267 w 5602823"/>
              <a:gd name="connsiteY109" fmla="*/ 5384680 h 5602837"/>
              <a:gd name="connsiteX110" fmla="*/ 3442703 w 5602823"/>
              <a:gd name="connsiteY110" fmla="*/ 5241871 h 5602837"/>
              <a:gd name="connsiteX111" fmla="*/ 3302353 w 5602823"/>
              <a:gd name="connsiteY111" fmla="*/ 5153630 h 5602837"/>
              <a:gd name="connsiteX112" fmla="*/ 3179454 w 5602823"/>
              <a:gd name="connsiteY112" fmla="*/ 5063913 h 5602837"/>
              <a:gd name="connsiteX113" fmla="*/ 2174882 w 5602823"/>
              <a:gd name="connsiteY113" fmla="*/ 5052607 h 5602837"/>
              <a:gd name="connsiteX114" fmla="*/ 2204869 w 5602823"/>
              <a:gd name="connsiteY114" fmla="*/ 5109386 h 5602837"/>
              <a:gd name="connsiteX115" fmla="*/ 2237315 w 5602823"/>
              <a:gd name="connsiteY115" fmla="*/ 5164445 h 5602837"/>
              <a:gd name="connsiteX116" fmla="*/ 2307121 w 5602823"/>
              <a:gd name="connsiteY116" fmla="*/ 5274561 h 5602837"/>
              <a:gd name="connsiteX117" fmla="*/ 2194546 w 5602823"/>
              <a:gd name="connsiteY117" fmla="*/ 5344368 h 5602837"/>
              <a:gd name="connsiteX118" fmla="*/ 2135800 w 5602823"/>
              <a:gd name="connsiteY118" fmla="*/ 5378288 h 5602837"/>
              <a:gd name="connsiteX119" fmla="*/ 2075826 w 5602823"/>
              <a:gd name="connsiteY119" fmla="*/ 5409504 h 5602837"/>
              <a:gd name="connsiteX120" fmla="*/ 2007740 w 5602823"/>
              <a:gd name="connsiteY120" fmla="*/ 5292996 h 5602837"/>
              <a:gd name="connsiteX121" fmla="*/ 1947274 w 5602823"/>
              <a:gd name="connsiteY121" fmla="*/ 5175014 h 5602837"/>
              <a:gd name="connsiteX122" fmla="*/ 2063782 w 5602823"/>
              <a:gd name="connsiteY122" fmla="*/ 5116760 h 5602837"/>
              <a:gd name="connsiteX123" fmla="*/ 2174882 w 5602823"/>
              <a:gd name="connsiteY123" fmla="*/ 5052607 h 5602837"/>
              <a:gd name="connsiteX124" fmla="*/ 2224532 w 5602823"/>
              <a:gd name="connsiteY124" fmla="*/ 5020654 h 5602837"/>
              <a:gd name="connsiteX125" fmla="*/ 2392658 w 5602823"/>
              <a:gd name="connsiteY125" fmla="*/ 5291031 h 5602837"/>
              <a:gd name="connsiteX126" fmla="*/ 2109008 w 5602823"/>
              <a:gd name="connsiteY126" fmla="*/ 5464564 h 5602837"/>
              <a:gd name="connsiteX127" fmla="*/ 2109254 w 5602823"/>
              <a:gd name="connsiteY127" fmla="*/ 5464564 h 5602837"/>
              <a:gd name="connsiteX128" fmla="*/ 2355788 w 5602823"/>
              <a:gd name="connsiteY128" fmla="*/ 5516426 h 5602837"/>
              <a:gd name="connsiteX129" fmla="*/ 2606747 w 5602823"/>
              <a:gd name="connsiteY129" fmla="*/ 5545676 h 5602837"/>
              <a:gd name="connsiteX130" fmla="*/ 2513590 w 5602823"/>
              <a:gd name="connsiteY130" fmla="*/ 5443670 h 5602837"/>
              <a:gd name="connsiteX131" fmla="*/ 2392658 w 5602823"/>
              <a:gd name="connsiteY131" fmla="*/ 5290539 h 5602837"/>
              <a:gd name="connsiteX132" fmla="*/ 2542594 w 5602823"/>
              <a:gd name="connsiteY132" fmla="*/ 5174277 h 5602837"/>
              <a:gd name="connsiteX133" fmla="*/ 2637472 w 5602823"/>
              <a:gd name="connsiteY133" fmla="*/ 5088739 h 5602837"/>
              <a:gd name="connsiteX134" fmla="*/ 2429528 w 5602823"/>
              <a:gd name="connsiteY134" fmla="*/ 5064159 h 5602837"/>
              <a:gd name="connsiteX135" fmla="*/ 2224532 w 5602823"/>
              <a:gd name="connsiteY135" fmla="*/ 5020654 h 5602837"/>
              <a:gd name="connsiteX136" fmla="*/ 2179798 w 5602823"/>
              <a:gd name="connsiteY136" fmla="*/ 5008609 h 5602837"/>
              <a:gd name="connsiteX137" fmla="*/ 2048050 w 5602823"/>
              <a:gd name="connsiteY137" fmla="*/ 5084315 h 5602837"/>
              <a:gd name="connsiteX138" fmla="*/ 1898851 w 5602823"/>
              <a:gd name="connsiteY138" fmla="*/ 5156579 h 5602837"/>
              <a:gd name="connsiteX139" fmla="*/ 1974065 w 5602823"/>
              <a:gd name="connsiteY139" fmla="*/ 5308728 h 5602837"/>
              <a:gd name="connsiteX140" fmla="*/ 2056407 w 5602823"/>
              <a:gd name="connsiteY140" fmla="*/ 5449324 h 5602837"/>
              <a:gd name="connsiteX141" fmla="*/ 2071155 w 5602823"/>
              <a:gd name="connsiteY141" fmla="*/ 5453748 h 5602837"/>
              <a:gd name="connsiteX142" fmla="*/ 2213963 w 5602823"/>
              <a:gd name="connsiteY142" fmla="*/ 5375093 h 5602837"/>
              <a:gd name="connsiteX143" fmla="*/ 2286473 w 5602823"/>
              <a:gd name="connsiteY143" fmla="*/ 5330850 h 5602837"/>
              <a:gd name="connsiteX144" fmla="*/ 2357017 w 5602823"/>
              <a:gd name="connsiteY144" fmla="*/ 5283656 h 5602837"/>
              <a:gd name="connsiteX145" fmla="*/ 2309824 w 5602823"/>
              <a:gd name="connsiteY145" fmla="*/ 5215325 h 5602837"/>
              <a:gd name="connsiteX146" fmla="*/ 2266318 w 5602823"/>
              <a:gd name="connsiteY146" fmla="*/ 5145027 h 5602837"/>
              <a:gd name="connsiteX147" fmla="*/ 2192579 w 5602823"/>
              <a:gd name="connsiteY147" fmla="*/ 5012050 h 5602837"/>
              <a:gd name="connsiteX148" fmla="*/ 3678422 w 5602823"/>
              <a:gd name="connsiteY148" fmla="*/ 5005415 h 5602837"/>
              <a:gd name="connsiteX149" fmla="*/ 3637620 w 5602823"/>
              <a:gd name="connsiteY149" fmla="*/ 5102258 h 5602837"/>
              <a:gd name="connsiteX150" fmla="*/ 3591410 w 5602823"/>
              <a:gd name="connsiteY150" fmla="*/ 5197136 h 5602837"/>
              <a:gd name="connsiteX151" fmla="*/ 3689729 w 5602823"/>
              <a:gd name="connsiteY151" fmla="*/ 5243591 h 5602837"/>
              <a:gd name="connsiteX152" fmla="*/ 3790506 w 5602823"/>
              <a:gd name="connsiteY152" fmla="*/ 5284886 h 5602837"/>
              <a:gd name="connsiteX153" fmla="*/ 3873339 w 5602823"/>
              <a:gd name="connsiteY153" fmla="*/ 5085053 h 5602837"/>
              <a:gd name="connsiteX154" fmla="*/ 3678422 w 5602823"/>
              <a:gd name="connsiteY154" fmla="*/ 5005415 h 5602837"/>
              <a:gd name="connsiteX155" fmla="*/ 1640519 w 5602823"/>
              <a:gd name="connsiteY155" fmla="*/ 4989684 h 5602837"/>
              <a:gd name="connsiteX156" fmla="*/ 1578086 w 5602823"/>
              <a:gd name="connsiteY156" fmla="*/ 5008119 h 5602837"/>
              <a:gd name="connsiteX157" fmla="*/ 1597259 w 5602823"/>
              <a:gd name="connsiteY157" fmla="*/ 5071043 h 5602837"/>
              <a:gd name="connsiteX158" fmla="*/ 1660183 w 5602823"/>
              <a:gd name="connsiteY158" fmla="*/ 5051379 h 5602837"/>
              <a:gd name="connsiteX159" fmla="*/ 3666133 w 5602823"/>
              <a:gd name="connsiteY159" fmla="*/ 4973214 h 5602837"/>
              <a:gd name="connsiteX160" fmla="*/ 3783378 w 5602823"/>
              <a:gd name="connsiteY160" fmla="*/ 5024340 h 5602837"/>
              <a:gd name="connsiteX161" fmla="*/ 3905785 w 5602823"/>
              <a:gd name="connsiteY161" fmla="*/ 5071288 h 5602837"/>
              <a:gd name="connsiteX162" fmla="*/ 3858346 w 5602823"/>
              <a:gd name="connsiteY162" fmla="*/ 5194187 h 5602837"/>
              <a:gd name="connsiteX163" fmla="*/ 3803287 w 5602823"/>
              <a:gd name="connsiteY163" fmla="*/ 5317086 h 5602837"/>
              <a:gd name="connsiteX164" fmla="*/ 3558965 w 5602823"/>
              <a:gd name="connsiteY164" fmla="*/ 5208442 h 5602837"/>
              <a:gd name="connsiteX165" fmla="*/ 3666133 w 5602823"/>
              <a:gd name="connsiteY165" fmla="*/ 4973214 h 5602837"/>
              <a:gd name="connsiteX166" fmla="*/ 1656741 w 5602823"/>
              <a:gd name="connsiteY166" fmla="*/ 4958959 h 5602837"/>
              <a:gd name="connsiteX167" fmla="*/ 1691398 w 5602823"/>
              <a:gd name="connsiteY167" fmla="*/ 5067355 h 5602837"/>
              <a:gd name="connsiteX168" fmla="*/ 1581036 w 5602823"/>
              <a:gd name="connsiteY168" fmla="*/ 5101521 h 5602837"/>
              <a:gd name="connsiteX169" fmla="*/ 1547853 w 5602823"/>
              <a:gd name="connsiteY169" fmla="*/ 4990666 h 5602837"/>
              <a:gd name="connsiteX170" fmla="*/ 1656741 w 5602823"/>
              <a:gd name="connsiteY170" fmla="*/ 4958959 h 5602837"/>
              <a:gd name="connsiteX171" fmla="*/ 3614761 w 5602823"/>
              <a:gd name="connsiteY171" fmla="*/ 4946177 h 5602837"/>
              <a:gd name="connsiteX172" fmla="*/ 3415419 w 5602823"/>
              <a:gd name="connsiteY172" fmla="*/ 5011560 h 5602837"/>
              <a:gd name="connsiteX173" fmla="*/ 3211408 w 5602823"/>
              <a:gd name="connsiteY173" fmla="*/ 5058260 h 5602837"/>
              <a:gd name="connsiteX174" fmla="*/ 3476623 w 5602823"/>
              <a:gd name="connsiteY174" fmla="*/ 5232285 h 5602837"/>
              <a:gd name="connsiteX175" fmla="*/ 3291538 w 5602823"/>
              <a:gd name="connsiteY175" fmla="*/ 5508807 h 5602837"/>
              <a:gd name="connsiteX176" fmla="*/ 3537335 w 5602823"/>
              <a:gd name="connsiteY176" fmla="*/ 5452764 h 5602837"/>
              <a:gd name="connsiteX177" fmla="*/ 3776987 w 5602823"/>
              <a:gd name="connsiteY177" fmla="*/ 5374110 h 5602837"/>
              <a:gd name="connsiteX178" fmla="*/ 3741838 w 5602823"/>
              <a:gd name="connsiteY178" fmla="*/ 5360836 h 5602837"/>
              <a:gd name="connsiteX179" fmla="*/ 3650402 w 5602823"/>
              <a:gd name="connsiteY179" fmla="*/ 5320525 h 5602837"/>
              <a:gd name="connsiteX180" fmla="*/ 3562160 w 5602823"/>
              <a:gd name="connsiteY180" fmla="*/ 5278249 h 5602837"/>
              <a:gd name="connsiteX181" fmla="*/ 3476623 w 5602823"/>
              <a:gd name="connsiteY181" fmla="*/ 5232285 h 5602837"/>
              <a:gd name="connsiteX182" fmla="*/ 3522341 w 5602823"/>
              <a:gd name="connsiteY182" fmla="*/ 5148959 h 5602837"/>
              <a:gd name="connsiteX183" fmla="*/ 3563881 w 5602823"/>
              <a:gd name="connsiteY183" fmla="*/ 5063913 h 5602837"/>
              <a:gd name="connsiteX184" fmla="*/ 3601734 w 5602823"/>
              <a:gd name="connsiteY184" fmla="*/ 4979359 h 5602837"/>
              <a:gd name="connsiteX185" fmla="*/ 3614761 w 5602823"/>
              <a:gd name="connsiteY185" fmla="*/ 4946177 h 5602837"/>
              <a:gd name="connsiteX186" fmla="*/ 3656547 w 5602823"/>
              <a:gd name="connsiteY186" fmla="*/ 4929217 h 5602837"/>
              <a:gd name="connsiteX187" fmla="*/ 3644257 w 5602823"/>
              <a:gd name="connsiteY187" fmla="*/ 4934133 h 5602837"/>
              <a:gd name="connsiteX188" fmla="*/ 3585020 w 5602823"/>
              <a:gd name="connsiteY188" fmla="*/ 5074238 h 5602837"/>
              <a:gd name="connsiteX189" fmla="*/ 3510051 w 5602823"/>
              <a:gd name="connsiteY189" fmla="*/ 5221716 h 5602837"/>
              <a:gd name="connsiteX190" fmla="*/ 3661954 w 5602823"/>
              <a:gd name="connsiteY190" fmla="*/ 5297176 h 5602837"/>
              <a:gd name="connsiteX191" fmla="*/ 3812628 w 5602823"/>
              <a:gd name="connsiteY191" fmla="*/ 5359608 h 5602837"/>
              <a:gd name="connsiteX192" fmla="*/ 3827376 w 5602823"/>
              <a:gd name="connsiteY192" fmla="*/ 5353709 h 5602837"/>
              <a:gd name="connsiteX193" fmla="*/ 3827376 w 5602823"/>
              <a:gd name="connsiteY193" fmla="*/ 5354692 h 5602837"/>
              <a:gd name="connsiteX194" fmla="*/ 3860066 w 5602823"/>
              <a:gd name="connsiteY194" fmla="*/ 5284886 h 5602837"/>
              <a:gd name="connsiteX195" fmla="*/ 3893741 w 5602823"/>
              <a:gd name="connsiteY195" fmla="*/ 5205002 h 5602837"/>
              <a:gd name="connsiteX196" fmla="*/ 3924711 w 5602823"/>
              <a:gd name="connsiteY196" fmla="*/ 5125854 h 5602837"/>
              <a:gd name="connsiteX197" fmla="*/ 3951995 w 5602823"/>
              <a:gd name="connsiteY197" fmla="*/ 5045724 h 5602837"/>
              <a:gd name="connsiteX198" fmla="*/ 3873340 w 5602823"/>
              <a:gd name="connsiteY198" fmla="*/ 5019670 h 5602837"/>
              <a:gd name="connsiteX199" fmla="*/ 3795914 w 5602823"/>
              <a:gd name="connsiteY199" fmla="*/ 4990174 h 5602837"/>
              <a:gd name="connsiteX200" fmla="*/ 3720945 w 5602823"/>
              <a:gd name="connsiteY200" fmla="*/ 4959205 h 5602837"/>
              <a:gd name="connsiteX201" fmla="*/ 3656547 w 5602823"/>
              <a:gd name="connsiteY201" fmla="*/ 4929217 h 5602837"/>
              <a:gd name="connsiteX202" fmla="*/ 1689187 w 5602823"/>
              <a:gd name="connsiteY202" fmla="*/ 4897510 h 5602837"/>
              <a:gd name="connsiteX203" fmla="*/ 1486896 w 5602823"/>
              <a:gd name="connsiteY203" fmla="*/ 4955272 h 5602837"/>
              <a:gd name="connsiteX204" fmla="*/ 1548099 w 5602823"/>
              <a:gd name="connsiteY204" fmla="*/ 5162970 h 5602837"/>
              <a:gd name="connsiteX205" fmla="*/ 1549082 w 5602823"/>
              <a:gd name="connsiteY205" fmla="*/ 5162970 h 5602837"/>
              <a:gd name="connsiteX206" fmla="*/ 1754814 w 5602823"/>
              <a:gd name="connsiteY206" fmla="*/ 5097097 h 5602837"/>
              <a:gd name="connsiteX207" fmla="*/ 1689187 w 5602823"/>
              <a:gd name="connsiteY207" fmla="*/ 4897510 h 5602837"/>
              <a:gd name="connsiteX208" fmla="*/ 1705655 w 5602823"/>
              <a:gd name="connsiteY208" fmla="*/ 4866539 h 5602837"/>
              <a:gd name="connsiteX209" fmla="*/ 1742279 w 5602823"/>
              <a:gd name="connsiteY209" fmla="*/ 4989438 h 5602837"/>
              <a:gd name="connsiteX210" fmla="*/ 1786031 w 5602823"/>
              <a:gd name="connsiteY210" fmla="*/ 5111354 h 5602837"/>
              <a:gd name="connsiteX211" fmla="*/ 1660428 w 5602823"/>
              <a:gd name="connsiteY211" fmla="*/ 5155843 h 5602837"/>
              <a:gd name="connsiteX212" fmla="*/ 1530893 w 5602823"/>
              <a:gd name="connsiteY212" fmla="*/ 5193449 h 5602837"/>
              <a:gd name="connsiteX213" fmla="*/ 1489845 w 5602823"/>
              <a:gd name="connsiteY213" fmla="*/ 5064406 h 5602837"/>
              <a:gd name="connsiteX214" fmla="*/ 1471656 w 5602823"/>
              <a:gd name="connsiteY214" fmla="*/ 5000745 h 5602837"/>
              <a:gd name="connsiteX215" fmla="*/ 1456171 w 5602823"/>
              <a:gd name="connsiteY215" fmla="*/ 4936100 h 5602837"/>
              <a:gd name="connsiteX216" fmla="*/ 1519587 w 5602823"/>
              <a:gd name="connsiteY216" fmla="*/ 4921351 h 5602837"/>
              <a:gd name="connsiteX217" fmla="*/ 1582756 w 5602823"/>
              <a:gd name="connsiteY217" fmla="*/ 4904391 h 5602837"/>
              <a:gd name="connsiteX218" fmla="*/ 1705655 w 5602823"/>
              <a:gd name="connsiteY218" fmla="*/ 4866539 h 5602837"/>
              <a:gd name="connsiteX219" fmla="*/ 4191401 w 5602823"/>
              <a:gd name="connsiteY219" fmla="*/ 4851791 h 5602837"/>
              <a:gd name="connsiteX220" fmla="*/ 4178128 w 5602823"/>
              <a:gd name="connsiteY220" fmla="*/ 4914960 h 5602837"/>
              <a:gd name="connsiteX221" fmla="*/ 4243019 w 5602823"/>
              <a:gd name="connsiteY221" fmla="*/ 4927742 h 5602837"/>
              <a:gd name="connsiteX222" fmla="*/ 4255063 w 5602823"/>
              <a:gd name="connsiteY222" fmla="*/ 4862851 h 5602837"/>
              <a:gd name="connsiteX223" fmla="*/ 1760959 w 5602823"/>
              <a:gd name="connsiteY223" fmla="*/ 4846137 h 5602837"/>
              <a:gd name="connsiteX224" fmla="*/ 1866898 w 5602823"/>
              <a:gd name="connsiteY224" fmla="*/ 5145027 h 5602837"/>
              <a:gd name="connsiteX225" fmla="*/ 1552278 w 5602823"/>
              <a:gd name="connsiteY225" fmla="*/ 5253423 h 5602837"/>
              <a:gd name="connsiteX226" fmla="*/ 1552523 w 5602823"/>
              <a:gd name="connsiteY226" fmla="*/ 5253423 h 5602837"/>
              <a:gd name="connsiteX227" fmla="*/ 1782589 w 5602823"/>
              <a:gd name="connsiteY227" fmla="*/ 5357641 h 5602837"/>
              <a:gd name="connsiteX228" fmla="*/ 2021012 w 5602823"/>
              <a:gd name="connsiteY228" fmla="*/ 5439984 h 5602837"/>
              <a:gd name="connsiteX229" fmla="*/ 2001103 w 5602823"/>
              <a:gd name="connsiteY229" fmla="*/ 5407785 h 5602837"/>
              <a:gd name="connsiteX230" fmla="*/ 1951944 w 5602823"/>
              <a:gd name="connsiteY230" fmla="*/ 5320525 h 5602837"/>
              <a:gd name="connsiteX231" fmla="*/ 1907209 w 5602823"/>
              <a:gd name="connsiteY231" fmla="*/ 5233760 h 5602837"/>
              <a:gd name="connsiteX232" fmla="*/ 1866898 w 5602823"/>
              <a:gd name="connsiteY232" fmla="*/ 5145027 h 5602837"/>
              <a:gd name="connsiteX233" fmla="*/ 1953910 w 5602823"/>
              <a:gd name="connsiteY233" fmla="*/ 5106437 h 5602837"/>
              <a:gd name="connsiteX234" fmla="*/ 2038464 w 5602823"/>
              <a:gd name="connsiteY234" fmla="*/ 5063913 h 5602837"/>
              <a:gd name="connsiteX235" fmla="*/ 2119577 w 5602823"/>
              <a:gd name="connsiteY235" fmla="*/ 5019424 h 5602837"/>
              <a:gd name="connsiteX236" fmla="*/ 2149810 w 5602823"/>
              <a:gd name="connsiteY236" fmla="*/ 5000745 h 5602837"/>
              <a:gd name="connsiteX237" fmla="*/ 1951698 w 5602823"/>
              <a:gd name="connsiteY237" fmla="*/ 4932412 h 5602837"/>
              <a:gd name="connsiteX238" fmla="*/ 1760959 w 5602823"/>
              <a:gd name="connsiteY238" fmla="*/ 4846137 h 5602837"/>
              <a:gd name="connsiteX239" fmla="*/ 1721140 w 5602823"/>
              <a:gd name="connsiteY239" fmla="*/ 4824999 h 5602837"/>
              <a:gd name="connsiteX240" fmla="*/ 1413402 w 5602823"/>
              <a:gd name="connsiteY240" fmla="*/ 4908571 h 5602837"/>
              <a:gd name="connsiteX241" fmla="*/ 1504101 w 5602823"/>
              <a:gd name="connsiteY241" fmla="*/ 5228107 h 5602837"/>
              <a:gd name="connsiteX242" fmla="*/ 1519095 w 5602823"/>
              <a:gd name="connsiteY242" fmla="*/ 5236217 h 5602837"/>
              <a:gd name="connsiteX243" fmla="*/ 1675667 w 5602823"/>
              <a:gd name="connsiteY243" fmla="*/ 5190499 h 5602837"/>
              <a:gd name="connsiteX244" fmla="*/ 1834944 w 5602823"/>
              <a:gd name="connsiteY244" fmla="*/ 5132245 h 5602837"/>
              <a:gd name="connsiteX245" fmla="*/ 1776444 w 5602823"/>
              <a:gd name="connsiteY245" fmla="*/ 4977148 h 5602837"/>
              <a:gd name="connsiteX246" fmla="*/ 1733184 w 5602823"/>
              <a:gd name="connsiteY246" fmla="*/ 4831390 h 5602837"/>
              <a:gd name="connsiteX247" fmla="*/ 4171738 w 5602823"/>
              <a:gd name="connsiteY247" fmla="*/ 4823032 h 5602837"/>
              <a:gd name="connsiteX248" fmla="*/ 4283575 w 5602823"/>
              <a:gd name="connsiteY248" fmla="*/ 4842451 h 5602837"/>
              <a:gd name="connsiteX249" fmla="*/ 4262437 w 5602823"/>
              <a:gd name="connsiteY249" fmla="*/ 4956500 h 5602837"/>
              <a:gd name="connsiteX250" fmla="*/ 4148633 w 5602823"/>
              <a:gd name="connsiteY250" fmla="*/ 4933887 h 5602837"/>
              <a:gd name="connsiteX251" fmla="*/ 4171738 w 5602823"/>
              <a:gd name="connsiteY251" fmla="*/ 4823032 h 5602837"/>
              <a:gd name="connsiteX252" fmla="*/ 4132410 w 5602823"/>
              <a:gd name="connsiteY252" fmla="*/ 4765516 h 5602837"/>
              <a:gd name="connsiteX253" fmla="*/ 4088658 w 5602823"/>
              <a:gd name="connsiteY253" fmla="*/ 4971003 h 5602837"/>
              <a:gd name="connsiteX254" fmla="*/ 4301519 w 5602823"/>
              <a:gd name="connsiteY254" fmla="*/ 5014263 h 5602837"/>
              <a:gd name="connsiteX255" fmla="*/ 4322903 w 5602823"/>
              <a:gd name="connsiteY255" fmla="*/ 4906850 h 5602837"/>
              <a:gd name="connsiteX256" fmla="*/ 4332243 w 5602823"/>
              <a:gd name="connsiteY256" fmla="*/ 4854003 h 5602837"/>
              <a:gd name="connsiteX257" fmla="*/ 4339617 w 5602823"/>
              <a:gd name="connsiteY257" fmla="*/ 4800419 h 5602837"/>
              <a:gd name="connsiteX258" fmla="*/ 4287262 w 5602823"/>
              <a:gd name="connsiteY258" fmla="*/ 4793782 h 5602837"/>
              <a:gd name="connsiteX259" fmla="*/ 4234662 w 5602823"/>
              <a:gd name="connsiteY259" fmla="*/ 4784934 h 5602837"/>
              <a:gd name="connsiteX260" fmla="*/ 4132410 w 5602823"/>
              <a:gd name="connsiteY260" fmla="*/ 4765516 h 5602837"/>
              <a:gd name="connsiteX261" fmla="*/ 4112992 w 5602823"/>
              <a:gd name="connsiteY261" fmla="*/ 4736757 h 5602837"/>
              <a:gd name="connsiteX262" fmla="*/ 4367146 w 5602823"/>
              <a:gd name="connsiteY262" fmla="*/ 4778789 h 5602837"/>
              <a:gd name="connsiteX263" fmla="*/ 4320936 w 5602823"/>
              <a:gd name="connsiteY263" fmla="*/ 5043021 h 5602837"/>
              <a:gd name="connsiteX264" fmla="*/ 4058425 w 5602823"/>
              <a:gd name="connsiteY264" fmla="*/ 4988455 h 5602837"/>
              <a:gd name="connsiteX265" fmla="*/ 4112992 w 5602823"/>
              <a:gd name="connsiteY265" fmla="*/ 4736757 h 5602837"/>
              <a:gd name="connsiteX266" fmla="*/ 4057196 w 5602823"/>
              <a:gd name="connsiteY266" fmla="*/ 4722748 h 5602837"/>
              <a:gd name="connsiteX267" fmla="*/ 3877026 w 5602823"/>
              <a:gd name="connsiteY267" fmla="*/ 4829177 h 5602837"/>
              <a:gd name="connsiteX268" fmla="*/ 3687517 w 5602823"/>
              <a:gd name="connsiteY268" fmla="*/ 4918648 h 5602837"/>
              <a:gd name="connsiteX269" fmla="*/ 3983211 w 5602823"/>
              <a:gd name="connsiteY269" fmla="*/ 5029502 h 5602837"/>
              <a:gd name="connsiteX270" fmla="*/ 3862524 w 5602823"/>
              <a:gd name="connsiteY270" fmla="*/ 5339206 h 5602837"/>
              <a:gd name="connsiteX271" fmla="*/ 4090624 w 5602823"/>
              <a:gd name="connsiteY271" fmla="*/ 5231547 h 5602837"/>
              <a:gd name="connsiteX272" fmla="*/ 4090624 w 5602823"/>
              <a:gd name="connsiteY272" fmla="*/ 5232531 h 5602837"/>
              <a:gd name="connsiteX273" fmla="*/ 4308401 w 5602823"/>
              <a:gd name="connsiteY273" fmla="*/ 5105208 h 5602837"/>
              <a:gd name="connsiteX274" fmla="*/ 4172475 w 5602823"/>
              <a:gd name="connsiteY274" fmla="*/ 5080629 h 5602837"/>
              <a:gd name="connsiteX275" fmla="*/ 3983457 w 5602823"/>
              <a:gd name="connsiteY275" fmla="*/ 5031469 h 5602837"/>
              <a:gd name="connsiteX276" fmla="*/ 4032616 w 5602823"/>
              <a:gd name="connsiteY276" fmla="*/ 4848350 h 5602837"/>
              <a:gd name="connsiteX277" fmla="*/ 4057196 w 5602823"/>
              <a:gd name="connsiteY277" fmla="*/ 4722748 h 5602837"/>
              <a:gd name="connsiteX278" fmla="*/ 4094311 w 5602823"/>
              <a:gd name="connsiteY278" fmla="*/ 4696448 h 5602837"/>
              <a:gd name="connsiteX279" fmla="*/ 4083004 w 5602823"/>
              <a:gd name="connsiteY279" fmla="*/ 4704067 h 5602837"/>
              <a:gd name="connsiteX280" fmla="*/ 4055475 w 5602823"/>
              <a:gd name="connsiteY280" fmla="*/ 4853511 h 5602837"/>
              <a:gd name="connsiteX281" fmla="*/ 4014182 w 5602823"/>
              <a:gd name="connsiteY281" fmla="*/ 5014017 h 5602837"/>
              <a:gd name="connsiteX282" fmla="*/ 4178865 w 5602823"/>
              <a:gd name="connsiteY282" fmla="*/ 5054819 h 5602837"/>
              <a:gd name="connsiteX283" fmla="*/ 4339617 w 5602823"/>
              <a:gd name="connsiteY283" fmla="*/ 5083332 h 5602837"/>
              <a:gd name="connsiteX284" fmla="*/ 4352398 w 5602823"/>
              <a:gd name="connsiteY284" fmla="*/ 5074484 h 5602837"/>
              <a:gd name="connsiteX285" fmla="*/ 4385089 w 5602823"/>
              <a:gd name="connsiteY285" fmla="*/ 4914716 h 5602837"/>
              <a:gd name="connsiteX286" fmla="*/ 4407948 w 5602823"/>
              <a:gd name="connsiteY286" fmla="*/ 4746590 h 5602837"/>
              <a:gd name="connsiteX287" fmla="*/ 4243510 w 5602823"/>
              <a:gd name="connsiteY287" fmla="*/ 4725942 h 5602837"/>
              <a:gd name="connsiteX288" fmla="*/ 4094311 w 5602823"/>
              <a:gd name="connsiteY288" fmla="*/ 4696448 h 5602837"/>
              <a:gd name="connsiteX289" fmla="*/ 1198085 w 5602823"/>
              <a:gd name="connsiteY289" fmla="*/ 4688583 h 5602837"/>
              <a:gd name="connsiteX290" fmla="*/ 1133194 w 5602823"/>
              <a:gd name="connsiteY290" fmla="*/ 4693253 h 5602837"/>
              <a:gd name="connsiteX291" fmla="*/ 1138353 w 5602823"/>
              <a:gd name="connsiteY291" fmla="*/ 4758598 h 5602837"/>
              <a:gd name="connsiteX292" fmla="*/ 1137864 w 5602823"/>
              <a:gd name="connsiteY292" fmla="*/ 4758634 h 5602837"/>
              <a:gd name="connsiteX293" fmla="*/ 1138356 w 5602823"/>
              <a:gd name="connsiteY293" fmla="*/ 4758634 h 5602837"/>
              <a:gd name="connsiteX294" fmla="*/ 1138353 w 5602823"/>
              <a:gd name="connsiteY294" fmla="*/ 4758598 h 5602837"/>
              <a:gd name="connsiteX295" fmla="*/ 1203492 w 5602823"/>
              <a:gd name="connsiteY295" fmla="*/ 4753718 h 5602837"/>
              <a:gd name="connsiteX296" fmla="*/ 1198085 w 5602823"/>
              <a:gd name="connsiteY296" fmla="*/ 4688583 h 5602837"/>
              <a:gd name="connsiteX297" fmla="*/ 1220452 w 5602823"/>
              <a:gd name="connsiteY297" fmla="*/ 4662036 h 5602837"/>
              <a:gd name="connsiteX298" fmla="*/ 1231267 w 5602823"/>
              <a:gd name="connsiteY298" fmla="*/ 4775348 h 5602837"/>
              <a:gd name="connsiteX299" fmla="*/ 1115988 w 5602823"/>
              <a:gd name="connsiteY299" fmla="*/ 4785181 h 5602837"/>
              <a:gd name="connsiteX300" fmla="*/ 1106648 w 5602823"/>
              <a:gd name="connsiteY300" fmla="*/ 4670148 h 5602837"/>
              <a:gd name="connsiteX301" fmla="*/ 1220452 w 5602823"/>
              <a:gd name="connsiteY301" fmla="*/ 4662036 h 5602837"/>
              <a:gd name="connsiteX302" fmla="*/ 1266170 w 5602823"/>
              <a:gd name="connsiteY302" fmla="*/ 4608945 h 5602837"/>
              <a:gd name="connsiteX303" fmla="*/ 1161706 w 5602823"/>
              <a:gd name="connsiteY303" fmla="*/ 4618039 h 5602837"/>
              <a:gd name="connsiteX304" fmla="*/ 1056259 w 5602823"/>
              <a:gd name="connsiteY304" fmla="*/ 4621725 h 5602837"/>
              <a:gd name="connsiteX305" fmla="*/ 1060929 w 5602823"/>
              <a:gd name="connsiteY305" fmla="*/ 4729384 h 5602837"/>
              <a:gd name="connsiteX306" fmla="*/ 1071253 w 5602823"/>
              <a:gd name="connsiteY306" fmla="*/ 4838026 h 5602837"/>
              <a:gd name="connsiteX307" fmla="*/ 1125574 w 5602823"/>
              <a:gd name="connsiteY307" fmla="*/ 4835323 h 5602837"/>
              <a:gd name="connsiteX308" fmla="*/ 1180387 w 5602823"/>
              <a:gd name="connsiteY308" fmla="*/ 4830407 h 5602837"/>
              <a:gd name="connsiteX309" fmla="*/ 1287063 w 5602823"/>
              <a:gd name="connsiteY309" fmla="*/ 4818609 h 5602837"/>
              <a:gd name="connsiteX310" fmla="*/ 1274281 w 5602823"/>
              <a:gd name="connsiteY310" fmla="*/ 4712916 h 5602837"/>
              <a:gd name="connsiteX311" fmla="*/ 1269120 w 5602823"/>
              <a:gd name="connsiteY311" fmla="*/ 4661300 h 5602837"/>
              <a:gd name="connsiteX312" fmla="*/ 1287554 w 5602823"/>
              <a:gd name="connsiteY312" fmla="*/ 4582398 h 5602837"/>
              <a:gd name="connsiteX313" fmla="*/ 1297140 w 5602823"/>
              <a:gd name="connsiteY313" fmla="*/ 4709721 h 5602837"/>
              <a:gd name="connsiteX314" fmla="*/ 1314100 w 5602823"/>
              <a:gd name="connsiteY314" fmla="*/ 4839256 h 5602837"/>
              <a:gd name="connsiteX315" fmla="*/ 1182599 w 5602823"/>
              <a:gd name="connsiteY315" fmla="*/ 4855232 h 5602837"/>
              <a:gd name="connsiteX316" fmla="*/ 1047656 w 5602823"/>
              <a:gd name="connsiteY316" fmla="*/ 4864327 h 5602837"/>
              <a:gd name="connsiteX317" fmla="*/ 1034629 w 5602823"/>
              <a:gd name="connsiteY317" fmla="*/ 4730122 h 5602837"/>
              <a:gd name="connsiteX318" fmla="*/ 1029713 w 5602823"/>
              <a:gd name="connsiteY318" fmla="*/ 4597391 h 5602837"/>
              <a:gd name="connsiteX319" fmla="*/ 1159740 w 5602823"/>
              <a:gd name="connsiteY319" fmla="*/ 4593705 h 5602837"/>
              <a:gd name="connsiteX320" fmla="*/ 1287554 w 5602823"/>
              <a:gd name="connsiteY320" fmla="*/ 4582398 h 5602837"/>
              <a:gd name="connsiteX321" fmla="*/ 1345316 w 5602823"/>
              <a:gd name="connsiteY321" fmla="*/ 4573057 h 5602837"/>
              <a:gd name="connsiteX322" fmla="*/ 1356131 w 5602823"/>
              <a:gd name="connsiteY322" fmla="*/ 4701854 h 5602837"/>
              <a:gd name="connsiteX323" fmla="*/ 1384890 w 5602823"/>
              <a:gd name="connsiteY323" fmla="*/ 4889644 h 5602837"/>
              <a:gd name="connsiteX324" fmla="*/ 1191939 w 5602823"/>
              <a:gd name="connsiteY324" fmla="*/ 4917419 h 5602837"/>
              <a:gd name="connsiteX325" fmla="*/ 1055276 w 5602823"/>
              <a:gd name="connsiteY325" fmla="*/ 4927988 h 5602837"/>
              <a:gd name="connsiteX326" fmla="*/ 1055521 w 5602823"/>
              <a:gd name="connsiteY326" fmla="*/ 4927988 h 5602837"/>
              <a:gd name="connsiteX327" fmla="*/ 1256092 w 5602823"/>
              <a:gd name="connsiteY327" fmla="*/ 5078908 h 5602837"/>
              <a:gd name="connsiteX328" fmla="*/ 1470919 w 5602823"/>
              <a:gd name="connsiteY328" fmla="*/ 5210409 h 5602837"/>
              <a:gd name="connsiteX329" fmla="*/ 1429870 w 5602823"/>
              <a:gd name="connsiteY329" fmla="*/ 5079154 h 5602837"/>
              <a:gd name="connsiteX330" fmla="*/ 1384890 w 5602823"/>
              <a:gd name="connsiteY330" fmla="*/ 4889644 h 5602837"/>
              <a:gd name="connsiteX331" fmla="*/ 1569729 w 5602823"/>
              <a:gd name="connsiteY331" fmla="*/ 4847366 h 5602837"/>
              <a:gd name="connsiteX332" fmla="*/ 1692628 w 5602823"/>
              <a:gd name="connsiteY332" fmla="*/ 4809760 h 5602837"/>
              <a:gd name="connsiteX333" fmla="*/ 1513442 w 5602823"/>
              <a:gd name="connsiteY333" fmla="*/ 4700134 h 5602837"/>
              <a:gd name="connsiteX334" fmla="*/ 1345316 w 5602823"/>
              <a:gd name="connsiteY334" fmla="*/ 4573057 h 5602837"/>
              <a:gd name="connsiteX335" fmla="*/ 1311396 w 5602823"/>
              <a:gd name="connsiteY335" fmla="*/ 4544053 h 5602837"/>
              <a:gd name="connsiteX336" fmla="*/ 994072 w 5602823"/>
              <a:gd name="connsiteY336" fmla="*/ 4560275 h 5602837"/>
              <a:gd name="connsiteX337" fmla="*/ 1013982 w 5602823"/>
              <a:gd name="connsiteY337" fmla="*/ 4892347 h 5602837"/>
              <a:gd name="connsiteX338" fmla="*/ 1026026 w 5602823"/>
              <a:gd name="connsiteY338" fmla="*/ 4902426 h 5602837"/>
              <a:gd name="connsiteX339" fmla="*/ 1188498 w 5602823"/>
              <a:gd name="connsiteY339" fmla="*/ 4891365 h 5602837"/>
              <a:gd name="connsiteX340" fmla="*/ 1356623 w 5602823"/>
              <a:gd name="connsiteY340" fmla="*/ 4868506 h 5602837"/>
              <a:gd name="connsiteX341" fmla="*/ 1332043 w 5602823"/>
              <a:gd name="connsiteY341" fmla="*/ 4704558 h 5602837"/>
              <a:gd name="connsiteX342" fmla="*/ 1332535 w 5602823"/>
              <a:gd name="connsiteY342" fmla="*/ 4705296 h 5602837"/>
              <a:gd name="connsiteX343" fmla="*/ 1321474 w 5602823"/>
              <a:gd name="connsiteY343" fmla="*/ 4552655 h 5602837"/>
              <a:gd name="connsiteX344" fmla="*/ 4664561 w 5602823"/>
              <a:gd name="connsiteY344" fmla="*/ 4502268 h 5602837"/>
              <a:gd name="connsiteX345" fmla="*/ 4599179 w 5602823"/>
              <a:gd name="connsiteY345" fmla="*/ 4504234 h 5602837"/>
              <a:gd name="connsiteX346" fmla="*/ 4600409 w 5602823"/>
              <a:gd name="connsiteY346" fmla="*/ 4569616 h 5602837"/>
              <a:gd name="connsiteX347" fmla="*/ 4666036 w 5602823"/>
              <a:gd name="connsiteY347" fmla="*/ 4567649 h 5602837"/>
              <a:gd name="connsiteX348" fmla="*/ 4687912 w 5602823"/>
              <a:gd name="connsiteY348" fmla="*/ 4475967 h 5602837"/>
              <a:gd name="connsiteX349" fmla="*/ 4691107 w 5602823"/>
              <a:gd name="connsiteY349" fmla="*/ 4591492 h 5602837"/>
              <a:gd name="connsiteX350" fmla="*/ 4575829 w 5602823"/>
              <a:gd name="connsiteY350" fmla="*/ 4594442 h 5602837"/>
              <a:gd name="connsiteX351" fmla="*/ 4573862 w 5602823"/>
              <a:gd name="connsiteY351" fmla="*/ 4480391 h 5602837"/>
              <a:gd name="connsiteX352" fmla="*/ 4687912 w 5602823"/>
              <a:gd name="connsiteY352" fmla="*/ 4475967 h 5602837"/>
              <a:gd name="connsiteX353" fmla="*/ 4733629 w 5602823"/>
              <a:gd name="connsiteY353" fmla="*/ 4424104 h 5602837"/>
              <a:gd name="connsiteX354" fmla="*/ 4523227 w 5602823"/>
              <a:gd name="connsiteY354" fmla="*/ 4433691 h 5602837"/>
              <a:gd name="connsiteX355" fmla="*/ 4526669 w 5602823"/>
              <a:gd name="connsiteY355" fmla="*/ 4538401 h 5602837"/>
              <a:gd name="connsiteX356" fmla="*/ 4524948 w 5602823"/>
              <a:gd name="connsiteY356" fmla="*/ 4644093 h 5602837"/>
              <a:gd name="connsiteX357" fmla="*/ 4632852 w 5602823"/>
              <a:gd name="connsiteY357" fmla="*/ 4644093 h 5602837"/>
              <a:gd name="connsiteX358" fmla="*/ 4741495 w 5602823"/>
              <a:gd name="connsiteY358" fmla="*/ 4639669 h 5602837"/>
              <a:gd name="connsiteX359" fmla="*/ 4733629 w 5602823"/>
              <a:gd name="connsiteY359" fmla="*/ 4424104 h 5602837"/>
              <a:gd name="connsiteX360" fmla="*/ 4439410 w 5602823"/>
              <a:gd name="connsiteY360" fmla="*/ 4403456 h 5602837"/>
              <a:gd name="connsiteX361" fmla="*/ 4286033 w 5602823"/>
              <a:gd name="connsiteY361" fmla="*/ 4547495 h 5602837"/>
              <a:gd name="connsiteX362" fmla="*/ 4120365 w 5602823"/>
              <a:gd name="connsiteY362" fmla="*/ 4676292 h 5602837"/>
              <a:gd name="connsiteX363" fmla="*/ 4245968 w 5602823"/>
              <a:gd name="connsiteY363" fmla="*/ 4700872 h 5602837"/>
              <a:gd name="connsiteX364" fmla="*/ 4434249 w 5602823"/>
              <a:gd name="connsiteY364" fmla="*/ 4722748 h 5602837"/>
              <a:gd name="connsiteX365" fmla="*/ 4409669 w 5602823"/>
              <a:gd name="connsiteY365" fmla="*/ 4916435 h 5602837"/>
              <a:gd name="connsiteX366" fmla="*/ 4382877 w 5602823"/>
              <a:gd name="connsiteY366" fmla="*/ 5051623 h 5602837"/>
              <a:gd name="connsiteX367" fmla="*/ 4582218 w 5602823"/>
              <a:gd name="connsiteY367" fmla="*/ 4897263 h 5602837"/>
              <a:gd name="connsiteX368" fmla="*/ 4582710 w 5602823"/>
              <a:gd name="connsiteY368" fmla="*/ 4898246 h 5602837"/>
              <a:gd name="connsiteX369" fmla="*/ 4765338 w 5602823"/>
              <a:gd name="connsiteY369" fmla="*/ 4724713 h 5602837"/>
              <a:gd name="connsiteX370" fmla="*/ 4727976 w 5602823"/>
              <a:gd name="connsiteY370" fmla="*/ 4727172 h 5602837"/>
              <a:gd name="connsiteX371" fmla="*/ 4627937 w 5602823"/>
              <a:gd name="connsiteY371" fmla="*/ 4728893 h 5602837"/>
              <a:gd name="connsiteX372" fmla="*/ 4433265 w 5602823"/>
              <a:gd name="connsiteY372" fmla="*/ 4722010 h 5602837"/>
              <a:gd name="connsiteX373" fmla="*/ 4441622 w 5602823"/>
              <a:gd name="connsiteY373" fmla="*/ 4532255 h 5602837"/>
              <a:gd name="connsiteX374" fmla="*/ 4441622 w 5602823"/>
              <a:gd name="connsiteY374" fmla="*/ 4439835 h 5602837"/>
              <a:gd name="connsiteX375" fmla="*/ 4439410 w 5602823"/>
              <a:gd name="connsiteY375" fmla="*/ 4403456 h 5602837"/>
              <a:gd name="connsiteX376" fmla="*/ 4756243 w 5602823"/>
              <a:gd name="connsiteY376" fmla="*/ 4396083 h 5602837"/>
              <a:gd name="connsiteX377" fmla="*/ 4763617 w 5602823"/>
              <a:gd name="connsiteY377" fmla="*/ 4528322 h 5602837"/>
              <a:gd name="connsiteX378" fmla="*/ 4765583 w 5602823"/>
              <a:gd name="connsiteY378" fmla="*/ 4663511 h 5602837"/>
              <a:gd name="connsiteX379" fmla="*/ 4498156 w 5602823"/>
              <a:gd name="connsiteY379" fmla="*/ 4667444 h 5602837"/>
              <a:gd name="connsiteX380" fmla="*/ 4498156 w 5602823"/>
              <a:gd name="connsiteY380" fmla="*/ 4408619 h 5602837"/>
              <a:gd name="connsiteX381" fmla="*/ 4625970 w 5602823"/>
              <a:gd name="connsiteY381" fmla="*/ 4405916 h 5602837"/>
              <a:gd name="connsiteX382" fmla="*/ 4756243 w 5602823"/>
              <a:gd name="connsiteY382" fmla="*/ 4396083 h 5602837"/>
              <a:gd name="connsiteX383" fmla="*/ 4790409 w 5602823"/>
              <a:gd name="connsiteY383" fmla="*/ 4356018 h 5602837"/>
              <a:gd name="connsiteX384" fmla="*/ 4708066 w 5602823"/>
              <a:gd name="connsiteY384" fmla="*/ 4365358 h 5602837"/>
              <a:gd name="connsiteX385" fmla="*/ 4625479 w 5602823"/>
              <a:gd name="connsiteY385" fmla="*/ 4371011 h 5602837"/>
              <a:gd name="connsiteX386" fmla="*/ 4544365 w 5602823"/>
              <a:gd name="connsiteY386" fmla="*/ 4374453 h 5602837"/>
              <a:gd name="connsiteX387" fmla="*/ 4473084 w 5602823"/>
              <a:gd name="connsiteY387" fmla="*/ 4374453 h 5602837"/>
              <a:gd name="connsiteX388" fmla="*/ 4464236 w 5602823"/>
              <a:gd name="connsiteY388" fmla="*/ 4384039 h 5602837"/>
              <a:gd name="connsiteX389" fmla="*/ 4468169 w 5602823"/>
              <a:gd name="connsiteY389" fmla="*/ 4455075 h 5602837"/>
              <a:gd name="connsiteX390" fmla="*/ 4468169 w 5602823"/>
              <a:gd name="connsiteY390" fmla="*/ 4536187 h 5602837"/>
              <a:gd name="connsiteX391" fmla="*/ 4462269 w 5602823"/>
              <a:gd name="connsiteY391" fmla="*/ 4701854 h 5602837"/>
              <a:gd name="connsiteX392" fmla="*/ 4631870 w 5602823"/>
              <a:gd name="connsiteY392" fmla="*/ 4706279 h 5602837"/>
              <a:gd name="connsiteX393" fmla="*/ 4718390 w 5602823"/>
              <a:gd name="connsiteY393" fmla="*/ 4704558 h 5602837"/>
              <a:gd name="connsiteX394" fmla="*/ 4794587 w 5602823"/>
              <a:gd name="connsiteY394" fmla="*/ 4699888 h 5602837"/>
              <a:gd name="connsiteX395" fmla="*/ 4805648 w 5602823"/>
              <a:gd name="connsiteY395" fmla="*/ 4688336 h 5602837"/>
              <a:gd name="connsiteX396" fmla="*/ 4804419 w 5602823"/>
              <a:gd name="connsiteY396" fmla="*/ 4687353 h 5602837"/>
              <a:gd name="connsiteX397" fmla="*/ 4807123 w 5602823"/>
              <a:gd name="connsiteY397" fmla="*/ 4611893 h 5602837"/>
              <a:gd name="connsiteX398" fmla="*/ 4804173 w 5602823"/>
              <a:gd name="connsiteY398" fmla="*/ 4525126 h 5602837"/>
              <a:gd name="connsiteX399" fmla="*/ 4799258 w 5602823"/>
              <a:gd name="connsiteY399" fmla="*/ 4440326 h 5602837"/>
              <a:gd name="connsiteX400" fmla="*/ 4790409 w 5602823"/>
              <a:gd name="connsiteY400" fmla="*/ 4356018 h 5602837"/>
              <a:gd name="connsiteX401" fmla="*/ 764498 w 5602823"/>
              <a:gd name="connsiteY401" fmla="*/ 4290391 h 5602837"/>
              <a:gd name="connsiteX402" fmla="*/ 755649 w 5602823"/>
              <a:gd name="connsiteY402" fmla="*/ 4355528 h 5602837"/>
              <a:gd name="connsiteX403" fmla="*/ 821031 w 5602823"/>
              <a:gd name="connsiteY403" fmla="*/ 4364130 h 5602837"/>
              <a:gd name="connsiteX404" fmla="*/ 828897 w 5602823"/>
              <a:gd name="connsiteY404" fmla="*/ 4299731 h 5602837"/>
              <a:gd name="connsiteX405" fmla="*/ 764498 w 5602823"/>
              <a:gd name="connsiteY405" fmla="*/ 4290391 h 5602837"/>
              <a:gd name="connsiteX406" fmla="*/ 744342 w 5602823"/>
              <a:gd name="connsiteY406" fmla="*/ 4261633 h 5602837"/>
              <a:gd name="connsiteX407" fmla="*/ 856672 w 5602823"/>
              <a:gd name="connsiteY407" fmla="*/ 4278593 h 5602837"/>
              <a:gd name="connsiteX408" fmla="*/ 842661 w 5602823"/>
              <a:gd name="connsiteY408" fmla="*/ 4391659 h 5602837"/>
              <a:gd name="connsiteX409" fmla="*/ 728120 w 5602823"/>
              <a:gd name="connsiteY409" fmla="*/ 4376420 h 5602837"/>
              <a:gd name="connsiteX410" fmla="*/ 744342 w 5602823"/>
              <a:gd name="connsiteY410" fmla="*/ 4261633 h 5602837"/>
              <a:gd name="connsiteX411" fmla="*/ 998497 w 5602823"/>
              <a:gd name="connsiteY411" fmla="*/ 4219847 h 5602837"/>
              <a:gd name="connsiteX412" fmla="*/ 969492 w 5602823"/>
              <a:gd name="connsiteY412" fmla="*/ 4535695 h 5602837"/>
              <a:gd name="connsiteX413" fmla="*/ 638158 w 5602823"/>
              <a:gd name="connsiteY413" fmla="*/ 4502267 h 5602837"/>
              <a:gd name="connsiteX414" fmla="*/ 803334 w 5602823"/>
              <a:gd name="connsiteY414" fmla="*/ 4693252 h 5602837"/>
              <a:gd name="connsiteX415" fmla="*/ 803579 w 5602823"/>
              <a:gd name="connsiteY415" fmla="*/ 4693252 h 5602837"/>
              <a:gd name="connsiteX416" fmla="*/ 985223 w 5602823"/>
              <a:gd name="connsiteY416" fmla="*/ 4869242 h 5602837"/>
              <a:gd name="connsiteX417" fmla="*/ 973671 w 5602823"/>
              <a:gd name="connsiteY417" fmla="*/ 4732333 h 5602837"/>
              <a:gd name="connsiteX418" fmla="*/ 969492 w 5602823"/>
              <a:gd name="connsiteY418" fmla="*/ 4634014 h 5602837"/>
              <a:gd name="connsiteX419" fmla="*/ 969492 w 5602823"/>
              <a:gd name="connsiteY419" fmla="*/ 4535695 h 5602837"/>
              <a:gd name="connsiteX420" fmla="*/ 1064370 w 5602823"/>
              <a:gd name="connsiteY420" fmla="*/ 4537416 h 5602837"/>
              <a:gd name="connsiteX421" fmla="*/ 1159248 w 5602823"/>
              <a:gd name="connsiteY421" fmla="*/ 4533975 h 5602837"/>
              <a:gd name="connsiteX422" fmla="*/ 1287800 w 5602823"/>
              <a:gd name="connsiteY422" fmla="*/ 4523898 h 5602837"/>
              <a:gd name="connsiteX423" fmla="*/ 1135651 w 5602823"/>
              <a:gd name="connsiteY423" fmla="*/ 4378386 h 5602837"/>
              <a:gd name="connsiteX424" fmla="*/ 998497 w 5602823"/>
              <a:gd name="connsiteY424" fmla="*/ 4219847 h 5602837"/>
              <a:gd name="connsiteX425" fmla="*/ 703049 w 5602823"/>
              <a:gd name="connsiteY425" fmla="*/ 4204115 h 5602837"/>
              <a:gd name="connsiteX426" fmla="*/ 703769 w 5602823"/>
              <a:gd name="connsiteY426" fmla="*/ 4204227 h 5602837"/>
              <a:gd name="connsiteX427" fmla="*/ 671095 w 5602823"/>
              <a:gd name="connsiteY427" fmla="*/ 4418451 h 5602837"/>
              <a:gd name="connsiteX428" fmla="*/ 886413 w 5602823"/>
              <a:gd name="connsiteY428" fmla="*/ 4445242 h 5602837"/>
              <a:gd name="connsiteX429" fmla="*/ 910993 w 5602823"/>
              <a:gd name="connsiteY429" fmla="*/ 4236315 h 5602837"/>
              <a:gd name="connsiteX430" fmla="*/ 703769 w 5602823"/>
              <a:gd name="connsiteY430" fmla="*/ 4204227 h 5602837"/>
              <a:gd name="connsiteX431" fmla="*/ 703786 w 5602823"/>
              <a:gd name="connsiteY431" fmla="*/ 4204115 h 5602837"/>
              <a:gd name="connsiteX432" fmla="*/ 684122 w 5602823"/>
              <a:gd name="connsiteY432" fmla="*/ 4174620 h 5602837"/>
              <a:gd name="connsiteX433" fmla="*/ 747783 w 5602823"/>
              <a:gd name="connsiteY433" fmla="*/ 4187893 h 5602837"/>
              <a:gd name="connsiteX434" fmla="*/ 812183 w 5602823"/>
              <a:gd name="connsiteY434" fmla="*/ 4198462 h 5602837"/>
              <a:gd name="connsiteX435" fmla="*/ 938768 w 5602823"/>
              <a:gd name="connsiteY435" fmla="*/ 4215177 h 5602837"/>
              <a:gd name="connsiteX436" fmla="*/ 920579 w 5602823"/>
              <a:gd name="connsiteY436" fmla="*/ 4342007 h 5602837"/>
              <a:gd name="connsiteX437" fmla="*/ 910010 w 5602823"/>
              <a:gd name="connsiteY437" fmla="*/ 4471543 h 5602837"/>
              <a:gd name="connsiteX438" fmla="*/ 777525 w 5602823"/>
              <a:gd name="connsiteY438" fmla="*/ 4459499 h 5602837"/>
              <a:gd name="connsiteX439" fmla="*/ 644057 w 5602823"/>
              <a:gd name="connsiteY439" fmla="*/ 4439589 h 5602837"/>
              <a:gd name="connsiteX440" fmla="*/ 660771 w 5602823"/>
              <a:gd name="connsiteY440" fmla="*/ 4305138 h 5602837"/>
              <a:gd name="connsiteX441" fmla="*/ 671095 w 5602823"/>
              <a:gd name="connsiteY441" fmla="*/ 4239756 h 5602837"/>
              <a:gd name="connsiteX442" fmla="*/ 684122 w 5602823"/>
              <a:gd name="connsiteY442" fmla="*/ 4174620 h 5602837"/>
              <a:gd name="connsiteX443" fmla="*/ 656838 w 5602823"/>
              <a:gd name="connsiteY443" fmla="*/ 4130131 h 5602837"/>
              <a:gd name="connsiteX444" fmla="*/ 605221 w 5602823"/>
              <a:gd name="connsiteY444" fmla="*/ 4458761 h 5602837"/>
              <a:gd name="connsiteX445" fmla="*/ 605713 w 5602823"/>
              <a:gd name="connsiteY445" fmla="*/ 4460235 h 5602837"/>
              <a:gd name="connsiteX446" fmla="*/ 614561 w 5602823"/>
              <a:gd name="connsiteY446" fmla="*/ 4470560 h 5602837"/>
              <a:gd name="connsiteX447" fmla="*/ 775804 w 5602823"/>
              <a:gd name="connsiteY447" fmla="*/ 4495140 h 5602837"/>
              <a:gd name="connsiteX448" fmla="*/ 944913 w 5602823"/>
              <a:gd name="connsiteY448" fmla="*/ 4508904 h 5602837"/>
              <a:gd name="connsiteX449" fmla="*/ 956711 w 5602823"/>
              <a:gd name="connsiteY449" fmla="*/ 4343482 h 5602837"/>
              <a:gd name="connsiteX450" fmla="*/ 978341 w 5602823"/>
              <a:gd name="connsiteY450" fmla="*/ 4193055 h 5602837"/>
              <a:gd name="connsiteX451" fmla="*/ 969984 w 5602823"/>
              <a:gd name="connsiteY451" fmla="*/ 4182240 h 5602837"/>
              <a:gd name="connsiteX452" fmla="*/ 656838 w 5602823"/>
              <a:gd name="connsiteY452" fmla="*/ 4130131 h 5602837"/>
              <a:gd name="connsiteX453" fmla="*/ 4986555 w 5602823"/>
              <a:gd name="connsiteY453" fmla="*/ 4061799 h 5602837"/>
              <a:gd name="connsiteX454" fmla="*/ 4924122 w 5602823"/>
              <a:gd name="connsiteY454" fmla="*/ 4078267 h 5602837"/>
              <a:gd name="connsiteX455" fmla="*/ 4938870 w 5602823"/>
              <a:gd name="connsiteY455" fmla="*/ 4141438 h 5602837"/>
              <a:gd name="connsiteX456" fmla="*/ 5003023 w 5602823"/>
              <a:gd name="connsiteY456" fmla="*/ 4125952 h 5602837"/>
              <a:gd name="connsiteX457" fmla="*/ 5003269 w 5602823"/>
              <a:gd name="connsiteY457" fmla="*/ 4031320 h 5602837"/>
              <a:gd name="connsiteX458" fmla="*/ 5031782 w 5602823"/>
              <a:gd name="connsiteY458" fmla="*/ 4143896 h 5602837"/>
              <a:gd name="connsiteX459" fmla="*/ 4918961 w 5602823"/>
              <a:gd name="connsiteY459" fmla="*/ 4170933 h 5602837"/>
              <a:gd name="connsiteX460" fmla="*/ 4894381 w 5602823"/>
              <a:gd name="connsiteY460" fmla="*/ 4060324 h 5602837"/>
              <a:gd name="connsiteX461" fmla="*/ 5003269 w 5602823"/>
              <a:gd name="connsiteY461" fmla="*/ 4031320 h 5602837"/>
              <a:gd name="connsiteX462" fmla="*/ 4746411 w 5602823"/>
              <a:gd name="connsiteY462" fmla="*/ 4016081 h 5602837"/>
              <a:gd name="connsiteX463" fmla="*/ 4627200 w 5602823"/>
              <a:gd name="connsiteY463" fmla="*/ 4188139 h 5602837"/>
              <a:gd name="connsiteX464" fmla="*/ 4491765 w 5602823"/>
              <a:gd name="connsiteY464" fmla="*/ 4348890 h 5602837"/>
              <a:gd name="connsiteX465" fmla="*/ 4809335 w 5602823"/>
              <a:gd name="connsiteY465" fmla="*/ 4326768 h 5602837"/>
              <a:gd name="connsiteX466" fmla="*/ 4829490 w 5602823"/>
              <a:gd name="connsiteY466" fmla="*/ 4658594 h 5602837"/>
              <a:gd name="connsiteX467" fmla="*/ 4991470 w 5602823"/>
              <a:gd name="connsiteY467" fmla="*/ 4465398 h 5602837"/>
              <a:gd name="connsiteX468" fmla="*/ 4991963 w 5602823"/>
              <a:gd name="connsiteY468" fmla="*/ 4466380 h 5602837"/>
              <a:gd name="connsiteX469" fmla="*/ 5135262 w 5602823"/>
              <a:gd name="connsiteY469" fmla="*/ 4256716 h 5602837"/>
              <a:gd name="connsiteX470" fmla="*/ 5001548 w 5602823"/>
              <a:gd name="connsiteY470" fmla="*/ 4291127 h 5602837"/>
              <a:gd name="connsiteX471" fmla="*/ 4809335 w 5602823"/>
              <a:gd name="connsiteY471" fmla="*/ 4325785 h 5602837"/>
              <a:gd name="connsiteX472" fmla="*/ 4777381 w 5602823"/>
              <a:gd name="connsiteY472" fmla="*/ 4138979 h 5602837"/>
              <a:gd name="connsiteX473" fmla="*/ 4746411 w 5602823"/>
              <a:gd name="connsiteY473" fmla="*/ 4016081 h 5602837"/>
              <a:gd name="connsiteX474" fmla="*/ 5037927 w 5602823"/>
              <a:gd name="connsiteY474" fmla="*/ 3970363 h 5602837"/>
              <a:gd name="connsiteX475" fmla="*/ 4987539 w 5602823"/>
              <a:gd name="connsiteY475" fmla="*/ 3986094 h 5602837"/>
              <a:gd name="connsiteX476" fmla="*/ 4936167 w 5602823"/>
              <a:gd name="connsiteY476" fmla="*/ 4000104 h 5602837"/>
              <a:gd name="connsiteX477" fmla="*/ 4835144 w 5602823"/>
              <a:gd name="connsiteY477" fmla="*/ 4024684 h 5602837"/>
              <a:gd name="connsiteX478" fmla="*/ 4881354 w 5602823"/>
              <a:gd name="connsiteY478" fmla="*/ 4229679 h 5602837"/>
              <a:gd name="connsiteX479" fmla="*/ 4880862 w 5602823"/>
              <a:gd name="connsiteY479" fmla="*/ 4230416 h 5602837"/>
              <a:gd name="connsiteX480" fmla="*/ 5091757 w 5602823"/>
              <a:gd name="connsiteY480" fmla="*/ 4180519 h 5602837"/>
              <a:gd name="connsiteX481" fmla="*/ 5067177 w 5602823"/>
              <a:gd name="connsiteY481" fmla="*/ 4073844 h 5602837"/>
              <a:gd name="connsiteX482" fmla="*/ 5053658 w 5602823"/>
              <a:gd name="connsiteY482" fmla="*/ 4021980 h 5602837"/>
              <a:gd name="connsiteX483" fmla="*/ 5053412 w 5602823"/>
              <a:gd name="connsiteY483" fmla="*/ 3938655 h 5602837"/>
              <a:gd name="connsiteX484" fmla="*/ 5091019 w 5602823"/>
              <a:gd name="connsiteY484" fmla="*/ 4066224 h 5602837"/>
              <a:gd name="connsiteX485" fmla="*/ 5121989 w 5602823"/>
              <a:gd name="connsiteY485" fmla="*/ 4197971 h 5602837"/>
              <a:gd name="connsiteX486" fmla="*/ 4860707 w 5602823"/>
              <a:gd name="connsiteY486" fmla="*/ 4258191 h 5602837"/>
              <a:gd name="connsiteX487" fmla="*/ 4804911 w 5602823"/>
              <a:gd name="connsiteY487" fmla="*/ 4006741 h 5602837"/>
              <a:gd name="connsiteX488" fmla="*/ 4929039 w 5602823"/>
              <a:gd name="connsiteY488" fmla="*/ 3976508 h 5602837"/>
              <a:gd name="connsiteX489" fmla="*/ 5053412 w 5602823"/>
              <a:gd name="connsiteY489" fmla="*/ 3938655 h 5602837"/>
              <a:gd name="connsiteX490" fmla="*/ 5077745 w 5602823"/>
              <a:gd name="connsiteY490" fmla="*/ 3893919 h 5602837"/>
              <a:gd name="connsiteX491" fmla="*/ 4919698 w 5602823"/>
              <a:gd name="connsiteY491" fmla="*/ 3943079 h 5602837"/>
              <a:gd name="connsiteX492" fmla="*/ 4772220 w 5602823"/>
              <a:gd name="connsiteY492" fmla="*/ 3978474 h 5602837"/>
              <a:gd name="connsiteX493" fmla="*/ 4765338 w 5602823"/>
              <a:gd name="connsiteY493" fmla="*/ 3990272 h 5602837"/>
              <a:gd name="connsiteX494" fmla="*/ 4802944 w 5602823"/>
              <a:gd name="connsiteY494" fmla="*/ 4137750 h 5602837"/>
              <a:gd name="connsiteX495" fmla="*/ 4832440 w 5602823"/>
              <a:gd name="connsiteY495" fmla="*/ 4300713 h 5602837"/>
              <a:gd name="connsiteX496" fmla="*/ 4999090 w 5602823"/>
              <a:gd name="connsiteY496" fmla="*/ 4269006 h 5602837"/>
              <a:gd name="connsiteX497" fmla="*/ 5156892 w 5602823"/>
              <a:gd name="connsiteY497" fmla="*/ 4227712 h 5602837"/>
              <a:gd name="connsiteX498" fmla="*/ 5163774 w 5602823"/>
              <a:gd name="connsiteY498" fmla="*/ 4214930 h 5602837"/>
              <a:gd name="connsiteX499" fmla="*/ 5126905 w 5602823"/>
              <a:gd name="connsiteY499" fmla="*/ 4056146 h 5602837"/>
              <a:gd name="connsiteX500" fmla="*/ 5077745 w 5602823"/>
              <a:gd name="connsiteY500" fmla="*/ 3893919 h 5602837"/>
              <a:gd name="connsiteX501" fmla="*/ 492155 w 5602823"/>
              <a:gd name="connsiteY501" fmla="*/ 3817722 h 5602837"/>
              <a:gd name="connsiteX502" fmla="*/ 469542 w 5602823"/>
              <a:gd name="connsiteY502" fmla="*/ 3879418 h 5602837"/>
              <a:gd name="connsiteX503" fmla="*/ 530745 w 5602823"/>
              <a:gd name="connsiteY503" fmla="*/ 3902277 h 5602837"/>
              <a:gd name="connsiteX504" fmla="*/ 553113 w 5602823"/>
              <a:gd name="connsiteY504" fmla="*/ 3840827 h 5602837"/>
              <a:gd name="connsiteX505" fmla="*/ 736477 w 5602823"/>
              <a:gd name="connsiteY505" fmla="*/ 3799287 h 5602837"/>
              <a:gd name="connsiteX506" fmla="*/ 639633 w 5602823"/>
              <a:gd name="connsiteY506" fmla="*/ 4101864 h 5602837"/>
              <a:gd name="connsiteX507" fmla="*/ 479520 w 5602823"/>
              <a:gd name="connsiteY507" fmla="*/ 4055049 h 5602837"/>
              <a:gd name="connsiteX508" fmla="*/ 323106 w 5602823"/>
              <a:gd name="connsiteY508" fmla="*/ 3998004 h 5602837"/>
              <a:gd name="connsiteX509" fmla="*/ 323046 w 5602823"/>
              <a:gd name="connsiteY509" fmla="*/ 3997892 h 5602837"/>
              <a:gd name="connsiteX510" fmla="*/ 322800 w 5602823"/>
              <a:gd name="connsiteY510" fmla="*/ 3997892 h 5602837"/>
              <a:gd name="connsiteX511" fmla="*/ 323106 w 5602823"/>
              <a:gd name="connsiteY511" fmla="*/ 3998004 h 5602837"/>
              <a:gd name="connsiteX512" fmla="*/ 442749 w 5602823"/>
              <a:gd name="connsiteY512" fmla="*/ 4220092 h 5602837"/>
              <a:gd name="connsiteX513" fmla="*/ 582608 w 5602823"/>
              <a:gd name="connsiteY513" fmla="*/ 4429266 h 5602837"/>
              <a:gd name="connsiteX514" fmla="*/ 600305 w 5602823"/>
              <a:gd name="connsiteY514" fmla="*/ 4293094 h 5602837"/>
              <a:gd name="connsiteX515" fmla="*/ 638650 w 5602823"/>
              <a:gd name="connsiteY515" fmla="*/ 4101864 h 5602837"/>
              <a:gd name="connsiteX516" fmla="*/ 824472 w 5602823"/>
              <a:gd name="connsiteY516" fmla="*/ 4140945 h 5602837"/>
              <a:gd name="connsiteX517" fmla="*/ 951549 w 5602823"/>
              <a:gd name="connsiteY517" fmla="*/ 4158151 h 5602837"/>
              <a:gd name="connsiteX518" fmla="*/ 834796 w 5602823"/>
              <a:gd name="connsiteY518" fmla="*/ 3983635 h 5602837"/>
              <a:gd name="connsiteX519" fmla="*/ 736477 w 5602823"/>
              <a:gd name="connsiteY519" fmla="*/ 3799287 h 5602837"/>
              <a:gd name="connsiteX520" fmla="*/ 477161 w 5602823"/>
              <a:gd name="connsiteY520" fmla="*/ 3785769 h 5602837"/>
              <a:gd name="connsiteX521" fmla="*/ 584083 w 5602823"/>
              <a:gd name="connsiteY521" fmla="*/ 3826079 h 5602837"/>
              <a:gd name="connsiteX522" fmla="*/ 564174 w 5602823"/>
              <a:gd name="connsiteY522" fmla="*/ 3879664 h 5602837"/>
              <a:gd name="connsiteX523" fmla="*/ 546230 w 5602823"/>
              <a:gd name="connsiteY523" fmla="*/ 3933493 h 5602837"/>
              <a:gd name="connsiteX524" fmla="*/ 491418 w 5602823"/>
              <a:gd name="connsiteY524" fmla="*/ 3914813 h 5602837"/>
              <a:gd name="connsiteX525" fmla="*/ 437588 w 5602823"/>
              <a:gd name="connsiteY525" fmla="*/ 3894166 h 5602837"/>
              <a:gd name="connsiteX526" fmla="*/ 477161 w 5602823"/>
              <a:gd name="connsiteY526" fmla="*/ 3785769 h 5602837"/>
              <a:gd name="connsiteX527" fmla="*/ 451352 w 5602823"/>
              <a:gd name="connsiteY527" fmla="*/ 3720387 h 5602837"/>
              <a:gd name="connsiteX528" fmla="*/ 410304 w 5602823"/>
              <a:gd name="connsiteY528" fmla="*/ 3820180 h 5602837"/>
              <a:gd name="connsiteX529" fmla="*/ 374172 w 5602823"/>
              <a:gd name="connsiteY529" fmla="*/ 3923169 h 5602837"/>
              <a:gd name="connsiteX530" fmla="*/ 425544 w 5602823"/>
              <a:gd name="connsiteY530" fmla="*/ 3943816 h 5602837"/>
              <a:gd name="connsiteX531" fmla="*/ 477161 w 5602823"/>
              <a:gd name="connsiteY531" fmla="*/ 3962497 h 5602837"/>
              <a:gd name="connsiteX532" fmla="*/ 578921 w 5602823"/>
              <a:gd name="connsiteY532" fmla="*/ 3996417 h 5602837"/>
              <a:gd name="connsiteX533" fmla="*/ 611612 w 5602823"/>
              <a:gd name="connsiteY533" fmla="*/ 3895148 h 5602837"/>
              <a:gd name="connsiteX534" fmla="*/ 628818 w 5602823"/>
              <a:gd name="connsiteY534" fmla="*/ 3845989 h 5602837"/>
              <a:gd name="connsiteX535" fmla="*/ 647990 w 5602823"/>
              <a:gd name="connsiteY535" fmla="*/ 3796829 h 5602837"/>
              <a:gd name="connsiteX536" fmla="*/ 549671 w 5602823"/>
              <a:gd name="connsiteY536" fmla="*/ 3761189 h 5602837"/>
              <a:gd name="connsiteX537" fmla="*/ 451352 w 5602823"/>
              <a:gd name="connsiteY537" fmla="*/ 3720387 h 5602837"/>
              <a:gd name="connsiteX538" fmla="*/ 438325 w 5602823"/>
              <a:gd name="connsiteY538" fmla="*/ 3687696 h 5602837"/>
              <a:gd name="connsiteX539" fmla="*/ 558028 w 5602823"/>
              <a:gd name="connsiteY539" fmla="*/ 3738822 h 5602837"/>
              <a:gd name="connsiteX540" fmla="*/ 678715 w 5602823"/>
              <a:gd name="connsiteY540" fmla="*/ 3782082 h 5602837"/>
              <a:gd name="connsiteX541" fmla="*/ 634225 w 5602823"/>
              <a:gd name="connsiteY541" fmla="*/ 3901785 h 5602837"/>
              <a:gd name="connsiteX542" fmla="*/ 595389 w 5602823"/>
              <a:gd name="connsiteY542" fmla="*/ 4026405 h 5602837"/>
              <a:gd name="connsiteX543" fmla="*/ 469050 w 5602823"/>
              <a:gd name="connsiteY543" fmla="*/ 3987077 h 5602837"/>
              <a:gd name="connsiteX544" fmla="*/ 342710 w 5602823"/>
              <a:gd name="connsiteY544" fmla="*/ 3937917 h 5602837"/>
              <a:gd name="connsiteX545" fmla="*/ 387199 w 5602823"/>
              <a:gd name="connsiteY545" fmla="*/ 3810595 h 5602837"/>
              <a:gd name="connsiteX546" fmla="*/ 438325 w 5602823"/>
              <a:gd name="connsiteY546" fmla="*/ 3687696 h 5602837"/>
              <a:gd name="connsiteX547" fmla="*/ 420627 w 5602823"/>
              <a:gd name="connsiteY547" fmla="*/ 3638291 h 5602837"/>
              <a:gd name="connsiteX548" fmla="*/ 299450 w 5602823"/>
              <a:gd name="connsiteY548" fmla="*/ 3947995 h 5602837"/>
              <a:gd name="connsiteX549" fmla="*/ 306332 w 5602823"/>
              <a:gd name="connsiteY549" fmla="*/ 3962497 h 5602837"/>
              <a:gd name="connsiteX550" fmla="*/ 458726 w 5602823"/>
              <a:gd name="connsiteY550" fmla="*/ 4020751 h 5602837"/>
              <a:gd name="connsiteX551" fmla="*/ 620952 w 5602823"/>
              <a:gd name="connsiteY551" fmla="*/ 4069910 h 5602837"/>
              <a:gd name="connsiteX552" fmla="*/ 667899 w 5602823"/>
              <a:gd name="connsiteY552" fmla="*/ 3911125 h 5602837"/>
              <a:gd name="connsiteX553" fmla="*/ 721238 w 5602823"/>
              <a:gd name="connsiteY553" fmla="*/ 3768563 h 5602837"/>
              <a:gd name="connsiteX554" fmla="*/ 715584 w 5602823"/>
              <a:gd name="connsiteY554" fmla="*/ 3756519 h 5602837"/>
              <a:gd name="connsiteX555" fmla="*/ 420627 w 5602823"/>
              <a:gd name="connsiteY555" fmla="*/ 3638291 h 5602837"/>
              <a:gd name="connsiteX556" fmla="*/ 4962221 w 5602823"/>
              <a:gd name="connsiteY556" fmla="*/ 3569713 h 5602837"/>
              <a:gd name="connsiteX557" fmla="*/ 4883320 w 5602823"/>
              <a:gd name="connsiteY557" fmla="*/ 3764139 h 5602837"/>
              <a:gd name="connsiteX558" fmla="*/ 4786722 w 5602823"/>
              <a:gd name="connsiteY558" fmla="*/ 3949961 h 5602837"/>
              <a:gd name="connsiteX559" fmla="*/ 5091019 w 5602823"/>
              <a:gd name="connsiteY559" fmla="*/ 3860245 h 5602837"/>
              <a:gd name="connsiteX560" fmla="*/ 5182209 w 5602823"/>
              <a:gd name="connsiteY560" fmla="*/ 4179782 h 5602837"/>
              <a:gd name="connsiteX561" fmla="*/ 5298717 w 5602823"/>
              <a:gd name="connsiteY561" fmla="*/ 3955615 h 5602837"/>
              <a:gd name="connsiteX562" fmla="*/ 5299209 w 5602823"/>
              <a:gd name="connsiteY562" fmla="*/ 3956597 h 5602837"/>
              <a:gd name="connsiteX563" fmla="*/ 5393595 w 5602823"/>
              <a:gd name="connsiteY563" fmla="*/ 3723336 h 5602837"/>
              <a:gd name="connsiteX564" fmla="*/ 5360658 w 5602823"/>
              <a:gd name="connsiteY564" fmla="*/ 3741280 h 5602837"/>
              <a:gd name="connsiteX565" fmla="*/ 5270696 w 5602823"/>
              <a:gd name="connsiteY565" fmla="*/ 3785031 h 5602837"/>
              <a:gd name="connsiteX566" fmla="*/ 5091019 w 5602823"/>
              <a:gd name="connsiteY566" fmla="*/ 3860245 h 5602837"/>
              <a:gd name="connsiteX567" fmla="*/ 5019246 w 5602823"/>
              <a:gd name="connsiteY567" fmla="*/ 3684746 h 5602837"/>
              <a:gd name="connsiteX568" fmla="*/ 4979427 w 5602823"/>
              <a:gd name="connsiteY568" fmla="*/ 3601175 h 5602837"/>
              <a:gd name="connsiteX569" fmla="*/ 5207281 w 5602823"/>
              <a:gd name="connsiteY569" fmla="*/ 3562094 h 5602837"/>
              <a:gd name="connsiteX570" fmla="*/ 5148782 w 5602823"/>
              <a:gd name="connsiteY570" fmla="*/ 3591344 h 5602837"/>
              <a:gd name="connsiteX571" fmla="*/ 5177539 w 5602823"/>
              <a:gd name="connsiteY571" fmla="*/ 3650827 h 5602837"/>
              <a:gd name="connsiteX572" fmla="*/ 5236039 w 5602823"/>
              <a:gd name="connsiteY572" fmla="*/ 3620840 h 5602837"/>
              <a:gd name="connsiteX573" fmla="*/ 5217113 w 5602823"/>
              <a:gd name="connsiteY573" fmla="*/ 3529157 h 5602837"/>
              <a:gd name="connsiteX574" fmla="*/ 5268485 w 5602823"/>
              <a:gd name="connsiteY574" fmla="*/ 3632638 h 5602837"/>
              <a:gd name="connsiteX575" fmla="*/ 5165003 w 5602823"/>
              <a:gd name="connsiteY575" fmla="*/ 3683764 h 5602837"/>
              <a:gd name="connsiteX576" fmla="*/ 5115844 w 5602823"/>
              <a:gd name="connsiteY576" fmla="*/ 3581020 h 5602837"/>
              <a:gd name="connsiteX577" fmla="*/ 5217113 w 5602823"/>
              <a:gd name="connsiteY577" fmla="*/ 3529157 h 5602837"/>
              <a:gd name="connsiteX578" fmla="*/ 5236777 w 5602823"/>
              <a:gd name="connsiteY578" fmla="*/ 3461809 h 5602837"/>
              <a:gd name="connsiteX579" fmla="*/ 5050217 w 5602823"/>
              <a:gd name="connsiteY579" fmla="*/ 3558898 h 5602837"/>
              <a:gd name="connsiteX580" fmla="*/ 5097409 w 5602823"/>
              <a:gd name="connsiteY580" fmla="*/ 3652547 h 5602837"/>
              <a:gd name="connsiteX581" fmla="*/ 5139933 w 5602823"/>
              <a:gd name="connsiteY581" fmla="*/ 3749391 h 5602837"/>
              <a:gd name="connsiteX582" fmla="*/ 5238251 w 5602823"/>
              <a:gd name="connsiteY582" fmla="*/ 3704902 h 5602837"/>
              <a:gd name="connsiteX583" fmla="*/ 5238005 w 5602823"/>
              <a:gd name="connsiteY583" fmla="*/ 3704902 h 5602837"/>
              <a:gd name="connsiteX584" fmla="*/ 5335096 w 5602823"/>
              <a:gd name="connsiteY584" fmla="*/ 3655005 h 5602837"/>
              <a:gd name="connsiteX585" fmla="*/ 5236777 w 5602823"/>
              <a:gd name="connsiteY585" fmla="*/ 3461809 h 5602837"/>
              <a:gd name="connsiteX586" fmla="*/ 5246117 w 5602823"/>
              <a:gd name="connsiteY586" fmla="*/ 3428134 h 5602837"/>
              <a:gd name="connsiteX587" fmla="*/ 5367786 w 5602823"/>
              <a:gd name="connsiteY587" fmla="*/ 3666066 h 5602837"/>
              <a:gd name="connsiteX588" fmla="*/ 5126905 w 5602823"/>
              <a:gd name="connsiteY588" fmla="*/ 3781837 h 5602837"/>
              <a:gd name="connsiteX589" fmla="*/ 5017034 w 5602823"/>
              <a:gd name="connsiteY589" fmla="*/ 3547838 h 5602837"/>
              <a:gd name="connsiteX590" fmla="*/ 5246117 w 5602823"/>
              <a:gd name="connsiteY590" fmla="*/ 3428134 h 5602837"/>
              <a:gd name="connsiteX591" fmla="*/ 5258898 w 5602823"/>
              <a:gd name="connsiteY591" fmla="*/ 3377008 h 5602837"/>
              <a:gd name="connsiteX592" fmla="*/ 5188108 w 5602823"/>
              <a:gd name="connsiteY592" fmla="*/ 3420269 h 5602837"/>
              <a:gd name="connsiteX593" fmla="*/ 5115598 w 5602823"/>
              <a:gd name="connsiteY593" fmla="*/ 3460088 h 5602837"/>
              <a:gd name="connsiteX594" fmla="*/ 5043580 w 5602823"/>
              <a:gd name="connsiteY594" fmla="*/ 3497203 h 5602837"/>
              <a:gd name="connsiteX595" fmla="*/ 4978935 w 5602823"/>
              <a:gd name="connsiteY595" fmla="*/ 3526698 h 5602837"/>
              <a:gd name="connsiteX596" fmla="*/ 4974510 w 5602823"/>
              <a:gd name="connsiteY596" fmla="*/ 3539234 h 5602837"/>
              <a:gd name="connsiteX597" fmla="*/ 5008185 w 5602823"/>
              <a:gd name="connsiteY597" fmla="*/ 3601912 h 5602837"/>
              <a:gd name="connsiteX598" fmla="*/ 5043088 w 5602823"/>
              <a:gd name="connsiteY598" fmla="*/ 3675651 h 5602837"/>
              <a:gd name="connsiteX599" fmla="*/ 5107241 w 5602823"/>
              <a:gd name="connsiteY599" fmla="*/ 3828292 h 5602837"/>
              <a:gd name="connsiteX600" fmla="*/ 5263077 w 5602823"/>
              <a:gd name="connsiteY600" fmla="*/ 3761435 h 5602837"/>
              <a:gd name="connsiteX601" fmla="*/ 5340994 w 5602823"/>
              <a:gd name="connsiteY601" fmla="*/ 3723582 h 5602837"/>
              <a:gd name="connsiteX602" fmla="*/ 5408097 w 5602823"/>
              <a:gd name="connsiteY602" fmla="*/ 3686959 h 5602837"/>
              <a:gd name="connsiteX603" fmla="*/ 5413013 w 5602823"/>
              <a:gd name="connsiteY603" fmla="*/ 3672702 h 5602837"/>
              <a:gd name="connsiteX604" fmla="*/ 5382042 w 5602823"/>
              <a:gd name="connsiteY604" fmla="*/ 3603142 h 5602837"/>
              <a:gd name="connsiteX605" fmla="*/ 5342715 w 5602823"/>
              <a:gd name="connsiteY605" fmla="*/ 3525715 h 5602837"/>
              <a:gd name="connsiteX606" fmla="*/ 5302404 w 5602823"/>
              <a:gd name="connsiteY606" fmla="*/ 3450747 h 5602837"/>
              <a:gd name="connsiteX607" fmla="*/ 5258898 w 5602823"/>
              <a:gd name="connsiteY607" fmla="*/ 3377008 h 5602837"/>
              <a:gd name="connsiteX608" fmla="*/ 568843 w 5602823"/>
              <a:gd name="connsiteY608" fmla="*/ 3330553 h 5602837"/>
              <a:gd name="connsiteX609" fmla="*/ 500020 w 5602823"/>
              <a:gd name="connsiteY609" fmla="*/ 3438457 h 5602837"/>
              <a:gd name="connsiteX610" fmla="*/ 452827 w 5602823"/>
              <a:gd name="connsiteY610" fmla="*/ 3520554 h 5602837"/>
              <a:gd name="connsiteX611" fmla="*/ 409567 w 5602823"/>
              <a:gd name="connsiteY611" fmla="*/ 3605354 h 5602837"/>
              <a:gd name="connsiteX612" fmla="*/ 323538 w 5602823"/>
              <a:gd name="connsiteY612" fmla="*/ 3560373 h 5602837"/>
              <a:gd name="connsiteX613" fmla="*/ 238983 w 5602823"/>
              <a:gd name="connsiteY613" fmla="*/ 3511213 h 5602837"/>
              <a:gd name="connsiteX614" fmla="*/ 123459 w 5602823"/>
              <a:gd name="connsiteY614" fmla="*/ 3437474 h 5602837"/>
              <a:gd name="connsiteX615" fmla="*/ 192774 w 5602823"/>
              <a:gd name="connsiteY615" fmla="*/ 3678356 h 5602837"/>
              <a:gd name="connsiteX616" fmla="*/ 283964 w 5602823"/>
              <a:gd name="connsiteY616" fmla="*/ 3913092 h 5602837"/>
              <a:gd name="connsiteX617" fmla="*/ 330912 w 5602823"/>
              <a:gd name="connsiteY617" fmla="*/ 3783802 h 5602837"/>
              <a:gd name="connsiteX618" fmla="*/ 368027 w 5602823"/>
              <a:gd name="connsiteY618" fmla="*/ 3693349 h 5602837"/>
              <a:gd name="connsiteX619" fmla="*/ 409567 w 5602823"/>
              <a:gd name="connsiteY619" fmla="*/ 3605354 h 5602837"/>
              <a:gd name="connsiteX620" fmla="*/ 495104 w 5602823"/>
              <a:gd name="connsiteY620" fmla="*/ 3646648 h 5602837"/>
              <a:gd name="connsiteX621" fmla="*/ 582608 w 5602823"/>
              <a:gd name="connsiteY621" fmla="*/ 3683517 h 5602837"/>
              <a:gd name="connsiteX622" fmla="*/ 702557 w 5602823"/>
              <a:gd name="connsiteY622" fmla="*/ 3727515 h 5602837"/>
              <a:gd name="connsiteX623" fmla="*/ 626606 w 5602823"/>
              <a:gd name="connsiteY623" fmla="*/ 3532352 h 5602837"/>
              <a:gd name="connsiteX624" fmla="*/ 568843 w 5602823"/>
              <a:gd name="connsiteY624" fmla="*/ 3330553 h 5602837"/>
              <a:gd name="connsiteX625" fmla="*/ 326242 w 5602823"/>
              <a:gd name="connsiteY625" fmla="*/ 3297616 h 5602837"/>
              <a:gd name="connsiteX626" fmla="*/ 291093 w 5602823"/>
              <a:gd name="connsiteY626" fmla="*/ 3352920 h 5602837"/>
              <a:gd name="connsiteX627" fmla="*/ 346397 w 5602823"/>
              <a:gd name="connsiteY627" fmla="*/ 3388315 h 5602837"/>
              <a:gd name="connsiteX628" fmla="*/ 380809 w 5602823"/>
              <a:gd name="connsiteY628" fmla="*/ 3333256 h 5602837"/>
              <a:gd name="connsiteX629" fmla="*/ 381546 w 5602823"/>
              <a:gd name="connsiteY629" fmla="*/ 3333256 h 5602837"/>
              <a:gd name="connsiteX630" fmla="*/ 326242 w 5602823"/>
              <a:gd name="connsiteY630" fmla="*/ 3297616 h 5602837"/>
              <a:gd name="connsiteX631" fmla="*/ 321817 w 5602823"/>
              <a:gd name="connsiteY631" fmla="*/ 3263204 h 5602837"/>
              <a:gd name="connsiteX632" fmla="*/ 416941 w 5602823"/>
              <a:gd name="connsiteY632" fmla="*/ 3325883 h 5602837"/>
              <a:gd name="connsiteX633" fmla="*/ 356229 w 5602823"/>
              <a:gd name="connsiteY633" fmla="*/ 3422481 h 5602837"/>
              <a:gd name="connsiteX634" fmla="*/ 257910 w 5602823"/>
              <a:gd name="connsiteY634" fmla="*/ 3360294 h 5602837"/>
              <a:gd name="connsiteX635" fmla="*/ 321817 w 5602823"/>
              <a:gd name="connsiteY635" fmla="*/ 3263204 h 5602837"/>
              <a:gd name="connsiteX636" fmla="*/ 307561 w 5602823"/>
              <a:gd name="connsiteY636" fmla="*/ 3193644 h 5602837"/>
              <a:gd name="connsiteX637" fmla="*/ 247095 w 5602823"/>
              <a:gd name="connsiteY637" fmla="*/ 3282376 h 5602837"/>
              <a:gd name="connsiteX638" fmla="*/ 189087 w 5602823"/>
              <a:gd name="connsiteY638" fmla="*/ 3375042 h 5602837"/>
              <a:gd name="connsiteX639" fmla="*/ 280032 w 5602823"/>
              <a:gd name="connsiteY639" fmla="*/ 3435017 h 5602837"/>
              <a:gd name="connsiteX640" fmla="*/ 372943 w 5602823"/>
              <a:gd name="connsiteY640" fmla="*/ 3489829 h 5602837"/>
              <a:gd name="connsiteX641" fmla="*/ 373681 w 5602823"/>
              <a:gd name="connsiteY641" fmla="*/ 3489829 h 5602837"/>
              <a:gd name="connsiteX642" fmla="*/ 426035 w 5602823"/>
              <a:gd name="connsiteY642" fmla="*/ 3398392 h 5602837"/>
              <a:gd name="connsiteX643" fmla="*/ 482815 w 5602823"/>
              <a:gd name="connsiteY643" fmla="*/ 3310643 h 5602837"/>
              <a:gd name="connsiteX644" fmla="*/ 394819 w 5602823"/>
              <a:gd name="connsiteY644" fmla="*/ 3254601 h 5602837"/>
              <a:gd name="connsiteX645" fmla="*/ 307561 w 5602823"/>
              <a:gd name="connsiteY645" fmla="*/ 3193644 h 5602837"/>
              <a:gd name="connsiteX646" fmla="*/ 302645 w 5602823"/>
              <a:gd name="connsiteY646" fmla="*/ 3158986 h 5602837"/>
              <a:gd name="connsiteX647" fmla="*/ 408830 w 5602823"/>
              <a:gd name="connsiteY647" fmla="*/ 3234691 h 5602837"/>
              <a:gd name="connsiteX648" fmla="*/ 516735 w 5602823"/>
              <a:gd name="connsiteY648" fmla="*/ 3303269 h 5602837"/>
              <a:gd name="connsiteX649" fmla="*/ 446682 w 5602823"/>
              <a:gd name="connsiteY649" fmla="*/ 3409945 h 5602837"/>
              <a:gd name="connsiteX650" fmla="*/ 382529 w 5602823"/>
              <a:gd name="connsiteY650" fmla="*/ 3523012 h 5602837"/>
              <a:gd name="connsiteX651" fmla="*/ 267496 w 5602823"/>
              <a:gd name="connsiteY651" fmla="*/ 3456155 h 5602837"/>
              <a:gd name="connsiteX652" fmla="*/ 155167 w 5602823"/>
              <a:gd name="connsiteY652" fmla="*/ 3382416 h 5602837"/>
              <a:gd name="connsiteX653" fmla="*/ 226694 w 5602823"/>
              <a:gd name="connsiteY653" fmla="*/ 3267628 h 5602837"/>
              <a:gd name="connsiteX654" fmla="*/ 302645 w 5602823"/>
              <a:gd name="connsiteY654" fmla="*/ 3158986 h 5602837"/>
              <a:gd name="connsiteX655" fmla="*/ 295517 w 5602823"/>
              <a:gd name="connsiteY655" fmla="*/ 3106631 h 5602837"/>
              <a:gd name="connsiteX656" fmla="*/ 197198 w 5602823"/>
              <a:gd name="connsiteY656" fmla="*/ 3244278 h 5602837"/>
              <a:gd name="connsiteX657" fmla="*/ 110923 w 5602823"/>
              <a:gd name="connsiteY657" fmla="*/ 3382662 h 5602837"/>
              <a:gd name="connsiteX658" fmla="*/ 111415 w 5602823"/>
              <a:gd name="connsiteY658" fmla="*/ 3384382 h 5602837"/>
              <a:gd name="connsiteX659" fmla="*/ 113381 w 5602823"/>
              <a:gd name="connsiteY659" fmla="*/ 3398147 h 5602837"/>
              <a:gd name="connsiteX660" fmla="*/ 397031 w 5602823"/>
              <a:gd name="connsiteY660" fmla="*/ 3571680 h 5602837"/>
              <a:gd name="connsiteX661" fmla="*/ 560486 w 5602823"/>
              <a:gd name="connsiteY661" fmla="*/ 3299090 h 5602837"/>
              <a:gd name="connsiteX662" fmla="*/ 557537 w 5602823"/>
              <a:gd name="connsiteY662" fmla="*/ 3286063 h 5602837"/>
              <a:gd name="connsiteX663" fmla="*/ 428985 w 5602823"/>
              <a:gd name="connsiteY663" fmla="*/ 3204950 h 5602837"/>
              <a:gd name="connsiteX664" fmla="*/ 295517 w 5602823"/>
              <a:gd name="connsiteY664" fmla="*/ 3106631 h 5602837"/>
              <a:gd name="connsiteX665" fmla="*/ 5076271 w 5602823"/>
              <a:gd name="connsiteY665" fmla="*/ 3086968 h 5602837"/>
              <a:gd name="connsiteX666" fmla="*/ 5040876 w 5602823"/>
              <a:gd name="connsiteY666" fmla="*/ 3293191 h 5602837"/>
              <a:gd name="connsiteX667" fmla="*/ 4986063 w 5602823"/>
              <a:gd name="connsiteY667" fmla="*/ 3496220 h 5602837"/>
              <a:gd name="connsiteX668" fmla="*/ 5018508 w 5602823"/>
              <a:gd name="connsiteY668" fmla="*/ 3481226 h 5602837"/>
              <a:gd name="connsiteX669" fmla="*/ 5100850 w 5602823"/>
              <a:gd name="connsiteY669" fmla="*/ 3438703 h 5602837"/>
              <a:gd name="connsiteX670" fmla="*/ 5264305 w 5602823"/>
              <a:gd name="connsiteY670" fmla="*/ 3342351 h 5602837"/>
              <a:gd name="connsiteX671" fmla="*/ 5362624 w 5602823"/>
              <a:gd name="connsiteY671" fmla="*/ 3511213 h 5602837"/>
              <a:gd name="connsiteX672" fmla="*/ 5407606 w 5602823"/>
              <a:gd name="connsiteY672" fmla="*/ 3600192 h 5602837"/>
              <a:gd name="connsiteX673" fmla="*/ 5423336 w 5602823"/>
              <a:gd name="connsiteY673" fmla="*/ 3634112 h 5602837"/>
              <a:gd name="connsiteX674" fmla="*/ 5423828 w 5602823"/>
              <a:gd name="connsiteY674" fmla="*/ 3635095 h 5602837"/>
              <a:gd name="connsiteX675" fmla="*/ 5488227 w 5602823"/>
              <a:gd name="connsiteY675" fmla="*/ 3392247 h 5602837"/>
              <a:gd name="connsiteX676" fmla="*/ 5530995 w 5602823"/>
              <a:gd name="connsiteY676" fmla="*/ 3143501 h 5602837"/>
              <a:gd name="connsiteX677" fmla="*/ 5264305 w 5602823"/>
              <a:gd name="connsiteY677" fmla="*/ 3342351 h 5602837"/>
              <a:gd name="connsiteX678" fmla="*/ 5076271 w 5602823"/>
              <a:gd name="connsiteY678" fmla="*/ 3086968 h 5602837"/>
              <a:gd name="connsiteX679" fmla="*/ 5313957 w 5602823"/>
              <a:gd name="connsiteY679" fmla="*/ 3027731 h 5602837"/>
              <a:gd name="connsiteX680" fmla="*/ 5264061 w 5602823"/>
              <a:gd name="connsiteY680" fmla="*/ 3069024 h 5602837"/>
              <a:gd name="connsiteX681" fmla="*/ 5303880 w 5602823"/>
              <a:gd name="connsiteY681" fmla="*/ 3119905 h 5602837"/>
              <a:gd name="connsiteX682" fmla="*/ 5355496 w 5602823"/>
              <a:gd name="connsiteY682" fmla="*/ 3078856 h 5602837"/>
              <a:gd name="connsiteX683" fmla="*/ 5313957 w 5602823"/>
              <a:gd name="connsiteY683" fmla="*/ 3027731 h 5602837"/>
              <a:gd name="connsiteX684" fmla="*/ 5316415 w 5602823"/>
              <a:gd name="connsiteY684" fmla="*/ 2992827 h 5602837"/>
              <a:gd name="connsiteX685" fmla="*/ 5390154 w 5602823"/>
              <a:gd name="connsiteY685" fmla="*/ 3082543 h 5602837"/>
              <a:gd name="connsiteX686" fmla="*/ 5299209 w 5602823"/>
              <a:gd name="connsiteY686" fmla="*/ 3156037 h 5602837"/>
              <a:gd name="connsiteX687" fmla="*/ 5229157 w 5602823"/>
              <a:gd name="connsiteY687" fmla="*/ 3066566 h 5602837"/>
              <a:gd name="connsiteX688" fmla="*/ 5316415 w 5602823"/>
              <a:gd name="connsiteY688" fmla="*/ 2992827 h 5602837"/>
              <a:gd name="connsiteX689" fmla="*/ 5321577 w 5602823"/>
              <a:gd name="connsiteY689" fmla="*/ 2922775 h 5602837"/>
              <a:gd name="connsiteX690" fmla="*/ 5160088 w 5602823"/>
              <a:gd name="connsiteY690" fmla="*/ 3057963 h 5602837"/>
              <a:gd name="connsiteX691" fmla="*/ 5225716 w 5602823"/>
              <a:gd name="connsiteY691" fmla="*/ 3139077 h 5602837"/>
              <a:gd name="connsiteX692" fmla="*/ 5258161 w 5602823"/>
              <a:gd name="connsiteY692" fmla="*/ 3181354 h 5602837"/>
              <a:gd name="connsiteX693" fmla="*/ 5288640 w 5602823"/>
              <a:gd name="connsiteY693" fmla="*/ 3224368 h 5602837"/>
              <a:gd name="connsiteX694" fmla="*/ 5332392 w 5602823"/>
              <a:gd name="connsiteY694" fmla="*/ 3192660 h 5602837"/>
              <a:gd name="connsiteX695" fmla="*/ 5374669 w 5602823"/>
              <a:gd name="connsiteY695" fmla="*/ 3159724 h 5602837"/>
              <a:gd name="connsiteX696" fmla="*/ 5459223 w 5602823"/>
              <a:gd name="connsiteY696" fmla="*/ 3090163 h 5602837"/>
              <a:gd name="connsiteX697" fmla="*/ 5321577 w 5602823"/>
              <a:gd name="connsiteY697" fmla="*/ 2922775 h 5602837"/>
              <a:gd name="connsiteX698" fmla="*/ 5322560 w 5602823"/>
              <a:gd name="connsiteY698" fmla="*/ 2887626 h 5602837"/>
              <a:gd name="connsiteX699" fmla="*/ 5367295 w 5602823"/>
              <a:gd name="connsiteY699" fmla="*/ 2936786 h 5602837"/>
              <a:gd name="connsiteX700" fmla="*/ 5409818 w 5602823"/>
              <a:gd name="connsiteY700" fmla="*/ 2987666 h 5602837"/>
              <a:gd name="connsiteX701" fmla="*/ 5493880 w 5602823"/>
              <a:gd name="connsiteY701" fmla="*/ 3094096 h 5602837"/>
              <a:gd name="connsiteX702" fmla="*/ 5389663 w 5602823"/>
              <a:gd name="connsiteY702" fmla="*/ 3180125 h 5602837"/>
              <a:gd name="connsiteX703" fmla="*/ 5282495 w 5602823"/>
              <a:gd name="connsiteY703" fmla="*/ 3259026 h 5602837"/>
              <a:gd name="connsiteX704" fmla="*/ 5206789 w 5602823"/>
              <a:gd name="connsiteY704" fmla="*/ 3152350 h 5602837"/>
              <a:gd name="connsiteX705" fmla="*/ 5126168 w 5602823"/>
              <a:gd name="connsiteY705" fmla="*/ 3054031 h 5602837"/>
              <a:gd name="connsiteX706" fmla="*/ 5225716 w 5602823"/>
              <a:gd name="connsiteY706" fmla="*/ 2974392 h 5602837"/>
              <a:gd name="connsiteX707" fmla="*/ 5274875 w 5602823"/>
              <a:gd name="connsiteY707" fmla="*/ 2931870 h 5602837"/>
              <a:gd name="connsiteX708" fmla="*/ 5322560 w 5602823"/>
              <a:gd name="connsiteY708" fmla="*/ 2887626 h 5602837"/>
              <a:gd name="connsiteX709" fmla="*/ 507394 w 5602823"/>
              <a:gd name="connsiteY709" fmla="*/ 2839941 h 5602837"/>
              <a:gd name="connsiteX710" fmla="*/ 416941 w 5602823"/>
              <a:gd name="connsiteY710" fmla="*/ 2929903 h 5602837"/>
              <a:gd name="connsiteX711" fmla="*/ 292813 w 5602823"/>
              <a:gd name="connsiteY711" fmla="*/ 3073449 h 5602837"/>
              <a:gd name="connsiteX712" fmla="*/ 146564 w 5602823"/>
              <a:gd name="connsiteY712" fmla="*/ 2944405 h 5602837"/>
              <a:gd name="connsiteX713" fmla="*/ 49720 w 5602823"/>
              <a:gd name="connsiteY713" fmla="*/ 2846086 h 5602837"/>
              <a:gd name="connsiteX714" fmla="*/ 65205 w 5602823"/>
              <a:gd name="connsiteY714" fmla="*/ 3097783 h 5602837"/>
              <a:gd name="connsiteX715" fmla="*/ 104287 w 5602823"/>
              <a:gd name="connsiteY715" fmla="*/ 3347267 h 5602837"/>
              <a:gd name="connsiteX716" fmla="*/ 292813 w 5602823"/>
              <a:gd name="connsiteY716" fmla="*/ 3073449 h 5602837"/>
              <a:gd name="connsiteX717" fmla="*/ 552866 w 5602823"/>
              <a:gd name="connsiteY717" fmla="*/ 3255830 h 5602837"/>
              <a:gd name="connsiteX718" fmla="*/ 520421 w 5602823"/>
              <a:gd name="connsiteY718" fmla="*/ 3048869 h 5602837"/>
              <a:gd name="connsiteX719" fmla="*/ 507394 w 5602823"/>
              <a:gd name="connsiteY719" fmla="*/ 2839941 h 5602837"/>
              <a:gd name="connsiteX720" fmla="*/ 5324526 w 5602823"/>
              <a:gd name="connsiteY720" fmla="*/ 2835026 h 5602837"/>
              <a:gd name="connsiteX721" fmla="*/ 5201627 w 5602823"/>
              <a:gd name="connsiteY721" fmla="*/ 2947109 h 5602837"/>
              <a:gd name="connsiteX722" fmla="*/ 5082907 w 5602823"/>
              <a:gd name="connsiteY722" fmla="*/ 3041741 h 5602837"/>
              <a:gd name="connsiteX723" fmla="*/ 5082170 w 5602823"/>
              <a:gd name="connsiteY723" fmla="*/ 3054276 h 5602837"/>
              <a:gd name="connsiteX724" fmla="*/ 5178522 w 5602823"/>
              <a:gd name="connsiteY724" fmla="*/ 3172013 h 5602837"/>
              <a:gd name="connsiteX725" fmla="*/ 5274137 w 5602823"/>
              <a:gd name="connsiteY725" fmla="*/ 3307448 h 5602837"/>
              <a:gd name="connsiteX726" fmla="*/ 5411784 w 5602823"/>
              <a:gd name="connsiteY726" fmla="*/ 3209129 h 5602837"/>
              <a:gd name="connsiteX727" fmla="*/ 5537140 w 5602823"/>
              <a:gd name="connsiteY727" fmla="*/ 3105157 h 5602837"/>
              <a:gd name="connsiteX728" fmla="*/ 5538861 w 5602823"/>
              <a:gd name="connsiteY728" fmla="*/ 3089671 h 5602837"/>
              <a:gd name="connsiteX729" fmla="*/ 5438084 w 5602823"/>
              <a:gd name="connsiteY729" fmla="*/ 2961365 h 5602837"/>
              <a:gd name="connsiteX730" fmla="*/ 5324526 w 5602823"/>
              <a:gd name="connsiteY730" fmla="*/ 2835026 h 5602837"/>
              <a:gd name="connsiteX731" fmla="*/ 278804 w 5602823"/>
              <a:gd name="connsiteY731" fmla="*/ 2754159 h 5602837"/>
              <a:gd name="connsiteX732" fmla="*/ 231611 w 5602823"/>
              <a:gd name="connsiteY732" fmla="*/ 2800614 h 5602837"/>
              <a:gd name="connsiteX733" fmla="*/ 278804 w 5602823"/>
              <a:gd name="connsiteY733" fmla="*/ 2847070 h 5602837"/>
              <a:gd name="connsiteX734" fmla="*/ 323784 w 5602823"/>
              <a:gd name="connsiteY734" fmla="*/ 2800614 h 5602837"/>
              <a:gd name="connsiteX735" fmla="*/ 279787 w 5602823"/>
              <a:gd name="connsiteY735" fmla="*/ 2719010 h 5602837"/>
              <a:gd name="connsiteX736" fmla="*/ 358442 w 5602823"/>
              <a:gd name="connsiteY736" fmla="*/ 2800614 h 5602837"/>
              <a:gd name="connsiteX737" fmla="*/ 279787 w 5602823"/>
              <a:gd name="connsiteY737" fmla="*/ 2881974 h 5602837"/>
              <a:gd name="connsiteX738" fmla="*/ 196953 w 5602823"/>
              <a:gd name="connsiteY738" fmla="*/ 2800614 h 5602837"/>
              <a:gd name="connsiteX739" fmla="*/ 279787 w 5602823"/>
              <a:gd name="connsiteY739" fmla="*/ 2719010 h 5602837"/>
              <a:gd name="connsiteX740" fmla="*/ 282736 w 5602823"/>
              <a:gd name="connsiteY740" fmla="*/ 2648712 h 5602837"/>
              <a:gd name="connsiteX741" fmla="*/ 127392 w 5602823"/>
              <a:gd name="connsiteY741" fmla="*/ 2800369 h 5602837"/>
              <a:gd name="connsiteX742" fmla="*/ 282490 w 5602823"/>
              <a:gd name="connsiteY742" fmla="*/ 2952025 h 5602837"/>
              <a:gd name="connsiteX743" fmla="*/ 428002 w 5602823"/>
              <a:gd name="connsiteY743" fmla="*/ 2800369 h 5602837"/>
              <a:gd name="connsiteX744" fmla="*/ 282736 w 5602823"/>
              <a:gd name="connsiteY744" fmla="*/ 2648712 h 5602837"/>
              <a:gd name="connsiteX745" fmla="*/ 285440 w 5602823"/>
              <a:gd name="connsiteY745" fmla="*/ 2613563 h 5602837"/>
              <a:gd name="connsiteX746" fmla="*/ 462905 w 5602823"/>
              <a:gd name="connsiteY746" fmla="*/ 2800369 h 5602837"/>
              <a:gd name="connsiteX747" fmla="*/ 285194 w 5602823"/>
              <a:gd name="connsiteY747" fmla="*/ 2986929 h 5602837"/>
              <a:gd name="connsiteX748" fmla="*/ 92489 w 5602823"/>
              <a:gd name="connsiteY748" fmla="*/ 2800369 h 5602837"/>
              <a:gd name="connsiteX749" fmla="*/ 285440 w 5602823"/>
              <a:gd name="connsiteY749" fmla="*/ 2613563 h 5602837"/>
              <a:gd name="connsiteX750" fmla="*/ 289863 w 5602823"/>
              <a:gd name="connsiteY750" fmla="*/ 2562928 h 5602837"/>
              <a:gd name="connsiteX751" fmla="*/ 163524 w 5602823"/>
              <a:gd name="connsiteY751" fmla="*/ 2676240 h 5602837"/>
              <a:gd name="connsiteX752" fmla="*/ 49720 w 5602823"/>
              <a:gd name="connsiteY752" fmla="*/ 2792994 h 5602837"/>
              <a:gd name="connsiteX753" fmla="*/ 49720 w 5602823"/>
              <a:gd name="connsiteY753" fmla="*/ 2807251 h 5602837"/>
              <a:gd name="connsiteX754" fmla="*/ 163524 w 5602823"/>
              <a:gd name="connsiteY754" fmla="*/ 2924250 h 5602837"/>
              <a:gd name="connsiteX755" fmla="*/ 289863 w 5602823"/>
              <a:gd name="connsiteY755" fmla="*/ 3037562 h 5602837"/>
              <a:gd name="connsiteX756" fmla="*/ 399243 w 5602823"/>
              <a:gd name="connsiteY756" fmla="*/ 2913189 h 5602837"/>
              <a:gd name="connsiteX757" fmla="*/ 507394 w 5602823"/>
              <a:gd name="connsiteY757" fmla="*/ 2806267 h 5602837"/>
              <a:gd name="connsiteX758" fmla="*/ 507394 w 5602823"/>
              <a:gd name="connsiteY758" fmla="*/ 2792749 h 5602837"/>
              <a:gd name="connsiteX759" fmla="*/ 399243 w 5602823"/>
              <a:gd name="connsiteY759" fmla="*/ 2685827 h 5602837"/>
              <a:gd name="connsiteX760" fmla="*/ 289863 w 5602823"/>
              <a:gd name="connsiteY760" fmla="*/ 2562928 h 5602837"/>
              <a:gd name="connsiteX761" fmla="*/ 5542794 w 5602823"/>
              <a:gd name="connsiteY761" fmla="*/ 2548918 h 5602837"/>
              <a:gd name="connsiteX762" fmla="*/ 5457256 w 5602823"/>
              <a:gd name="connsiteY762" fmla="*/ 2657314 h 5602837"/>
              <a:gd name="connsiteX763" fmla="*/ 5324771 w 5602823"/>
              <a:gd name="connsiteY763" fmla="*/ 2800122 h 5602837"/>
              <a:gd name="connsiteX764" fmla="*/ 5185651 w 5602823"/>
              <a:gd name="connsiteY764" fmla="*/ 2670587 h 5602837"/>
              <a:gd name="connsiteX765" fmla="*/ 5085857 w 5602823"/>
              <a:gd name="connsiteY765" fmla="*/ 2590703 h 5602837"/>
              <a:gd name="connsiteX766" fmla="*/ 5095689 w 5602823"/>
              <a:gd name="connsiteY766" fmla="*/ 2800122 h 5602837"/>
              <a:gd name="connsiteX767" fmla="*/ 5085857 w 5602823"/>
              <a:gd name="connsiteY767" fmla="*/ 3009296 h 5602837"/>
              <a:gd name="connsiteX768" fmla="*/ 5185651 w 5602823"/>
              <a:gd name="connsiteY768" fmla="*/ 2929412 h 5602837"/>
              <a:gd name="connsiteX769" fmla="*/ 5324771 w 5602823"/>
              <a:gd name="connsiteY769" fmla="*/ 2800122 h 5602837"/>
              <a:gd name="connsiteX770" fmla="*/ 5456028 w 5602823"/>
              <a:gd name="connsiteY770" fmla="*/ 2943914 h 5602837"/>
              <a:gd name="connsiteX771" fmla="*/ 5541811 w 5602823"/>
              <a:gd name="connsiteY771" fmla="*/ 3052310 h 5602837"/>
              <a:gd name="connsiteX772" fmla="*/ 5541811 w 5602823"/>
              <a:gd name="connsiteY772" fmla="*/ 3053048 h 5602837"/>
              <a:gd name="connsiteX773" fmla="*/ 5554592 w 5602823"/>
              <a:gd name="connsiteY773" fmla="*/ 2801106 h 5602837"/>
              <a:gd name="connsiteX774" fmla="*/ 5542794 w 5602823"/>
              <a:gd name="connsiteY774" fmla="*/ 2548918 h 5602837"/>
              <a:gd name="connsiteX775" fmla="*/ 5304617 w 5602823"/>
              <a:gd name="connsiteY775" fmla="*/ 2482061 h 5602837"/>
              <a:gd name="connsiteX776" fmla="*/ 5264798 w 5602823"/>
              <a:gd name="connsiteY776" fmla="*/ 2533187 h 5602837"/>
              <a:gd name="connsiteX777" fmla="*/ 5313957 w 5602823"/>
              <a:gd name="connsiteY777" fmla="*/ 2574481 h 5602837"/>
              <a:gd name="connsiteX778" fmla="*/ 5355496 w 5602823"/>
              <a:gd name="connsiteY778" fmla="*/ 2523354 h 5602837"/>
              <a:gd name="connsiteX779" fmla="*/ 5299701 w 5602823"/>
              <a:gd name="connsiteY779" fmla="*/ 2447403 h 5602837"/>
              <a:gd name="connsiteX780" fmla="*/ 5390400 w 5602823"/>
              <a:gd name="connsiteY780" fmla="*/ 2519668 h 5602837"/>
              <a:gd name="connsiteX781" fmla="*/ 5316661 w 5602823"/>
              <a:gd name="connsiteY781" fmla="*/ 2609383 h 5602837"/>
              <a:gd name="connsiteX782" fmla="*/ 5229403 w 5602823"/>
              <a:gd name="connsiteY782" fmla="*/ 2536874 h 5602837"/>
              <a:gd name="connsiteX783" fmla="*/ 5299701 w 5602823"/>
              <a:gd name="connsiteY783" fmla="*/ 2447403 h 5602837"/>
              <a:gd name="connsiteX784" fmla="*/ 5288885 w 5602823"/>
              <a:gd name="connsiteY784" fmla="*/ 2378089 h 5602837"/>
              <a:gd name="connsiteX785" fmla="*/ 5258406 w 5602823"/>
              <a:gd name="connsiteY785" fmla="*/ 2421104 h 5602837"/>
              <a:gd name="connsiteX786" fmla="*/ 5225715 w 5602823"/>
              <a:gd name="connsiteY786" fmla="*/ 2463380 h 5602837"/>
              <a:gd name="connsiteX787" fmla="*/ 5160334 w 5602823"/>
              <a:gd name="connsiteY787" fmla="*/ 2544494 h 5602837"/>
              <a:gd name="connsiteX788" fmla="*/ 5321576 w 5602823"/>
              <a:gd name="connsiteY788" fmla="*/ 2679682 h 5602837"/>
              <a:gd name="connsiteX789" fmla="*/ 5459468 w 5602823"/>
              <a:gd name="connsiteY789" fmla="*/ 2512294 h 5602837"/>
              <a:gd name="connsiteX790" fmla="*/ 5374669 w 5602823"/>
              <a:gd name="connsiteY790" fmla="*/ 2442979 h 5602837"/>
              <a:gd name="connsiteX791" fmla="*/ 5332637 w 5602823"/>
              <a:gd name="connsiteY791" fmla="*/ 2409797 h 5602837"/>
              <a:gd name="connsiteX792" fmla="*/ 5282495 w 5602823"/>
              <a:gd name="connsiteY792" fmla="*/ 2343677 h 5602837"/>
              <a:gd name="connsiteX793" fmla="*/ 5389171 w 5602823"/>
              <a:gd name="connsiteY793" fmla="*/ 2421841 h 5602837"/>
              <a:gd name="connsiteX794" fmla="*/ 5493388 w 5602823"/>
              <a:gd name="connsiteY794" fmla="*/ 2507870 h 5602837"/>
              <a:gd name="connsiteX795" fmla="*/ 5409571 w 5602823"/>
              <a:gd name="connsiteY795" fmla="*/ 2614300 h 5602837"/>
              <a:gd name="connsiteX796" fmla="*/ 5367048 w 5602823"/>
              <a:gd name="connsiteY796" fmla="*/ 2664934 h 5602837"/>
              <a:gd name="connsiteX797" fmla="*/ 5322068 w 5602823"/>
              <a:gd name="connsiteY797" fmla="*/ 2714094 h 5602837"/>
              <a:gd name="connsiteX798" fmla="*/ 5274383 w 5602823"/>
              <a:gd name="connsiteY798" fmla="*/ 2669850 h 5602837"/>
              <a:gd name="connsiteX799" fmla="*/ 5225224 w 5602823"/>
              <a:gd name="connsiteY799" fmla="*/ 2627327 h 5602837"/>
              <a:gd name="connsiteX800" fmla="*/ 5125676 w 5602823"/>
              <a:gd name="connsiteY800" fmla="*/ 2547443 h 5602837"/>
              <a:gd name="connsiteX801" fmla="*/ 5206543 w 5602823"/>
              <a:gd name="connsiteY801" fmla="*/ 2449124 h 5602837"/>
              <a:gd name="connsiteX802" fmla="*/ 5282495 w 5602823"/>
              <a:gd name="connsiteY802" fmla="*/ 2343677 h 5602837"/>
              <a:gd name="connsiteX803" fmla="*/ 5272662 w 5602823"/>
              <a:gd name="connsiteY803" fmla="*/ 2291814 h 5602837"/>
              <a:gd name="connsiteX804" fmla="*/ 5177048 w 5602823"/>
              <a:gd name="connsiteY804" fmla="*/ 2427248 h 5602837"/>
              <a:gd name="connsiteX805" fmla="*/ 5080695 w 5602823"/>
              <a:gd name="connsiteY805" fmla="*/ 2544985 h 5602837"/>
              <a:gd name="connsiteX806" fmla="*/ 5082170 w 5602823"/>
              <a:gd name="connsiteY806" fmla="*/ 2558504 h 5602837"/>
              <a:gd name="connsiteX807" fmla="*/ 5200890 w 5602823"/>
              <a:gd name="connsiteY807" fmla="*/ 2653135 h 5602837"/>
              <a:gd name="connsiteX808" fmla="*/ 5323789 w 5602823"/>
              <a:gd name="connsiteY808" fmla="*/ 2764973 h 5602837"/>
              <a:gd name="connsiteX809" fmla="*/ 5437347 w 5602823"/>
              <a:gd name="connsiteY809" fmla="*/ 2638879 h 5602837"/>
              <a:gd name="connsiteX810" fmla="*/ 5538034 w 5602823"/>
              <a:gd name="connsiteY810" fmla="*/ 2510688 h 5602837"/>
              <a:gd name="connsiteX811" fmla="*/ 5538124 w 5602823"/>
              <a:gd name="connsiteY811" fmla="*/ 2511311 h 5602837"/>
              <a:gd name="connsiteX812" fmla="*/ 5538124 w 5602823"/>
              <a:gd name="connsiteY812" fmla="*/ 2510573 h 5602837"/>
              <a:gd name="connsiteX813" fmla="*/ 5538034 w 5602823"/>
              <a:gd name="connsiteY813" fmla="*/ 2510688 h 5602837"/>
              <a:gd name="connsiteX814" fmla="*/ 5535666 w 5602823"/>
              <a:gd name="connsiteY814" fmla="*/ 2494351 h 5602837"/>
              <a:gd name="connsiteX815" fmla="*/ 5410309 w 5602823"/>
              <a:gd name="connsiteY815" fmla="*/ 2390133 h 5602837"/>
              <a:gd name="connsiteX816" fmla="*/ 5272662 w 5602823"/>
              <a:gd name="connsiteY816" fmla="*/ 2291814 h 5602837"/>
              <a:gd name="connsiteX817" fmla="*/ 104041 w 5602823"/>
              <a:gd name="connsiteY817" fmla="*/ 2254207 h 5602837"/>
              <a:gd name="connsiteX818" fmla="*/ 65205 w 5602823"/>
              <a:gd name="connsiteY818" fmla="*/ 2503691 h 5602837"/>
              <a:gd name="connsiteX819" fmla="*/ 49720 w 5602823"/>
              <a:gd name="connsiteY819" fmla="*/ 2755879 h 5602837"/>
              <a:gd name="connsiteX820" fmla="*/ 146564 w 5602823"/>
              <a:gd name="connsiteY820" fmla="*/ 2657560 h 5602837"/>
              <a:gd name="connsiteX821" fmla="*/ 292813 w 5602823"/>
              <a:gd name="connsiteY821" fmla="*/ 2528517 h 5602837"/>
              <a:gd name="connsiteX822" fmla="*/ 416941 w 5602823"/>
              <a:gd name="connsiteY822" fmla="*/ 2671816 h 5602837"/>
              <a:gd name="connsiteX823" fmla="*/ 507394 w 5602823"/>
              <a:gd name="connsiteY823" fmla="*/ 2762024 h 5602837"/>
              <a:gd name="connsiteX824" fmla="*/ 520421 w 5602823"/>
              <a:gd name="connsiteY824" fmla="*/ 2552850 h 5602837"/>
              <a:gd name="connsiteX825" fmla="*/ 552866 w 5602823"/>
              <a:gd name="connsiteY825" fmla="*/ 2345889 h 5602837"/>
              <a:gd name="connsiteX826" fmla="*/ 292813 w 5602823"/>
              <a:gd name="connsiteY826" fmla="*/ 2528517 h 5602837"/>
              <a:gd name="connsiteX827" fmla="*/ 104287 w 5602823"/>
              <a:gd name="connsiteY827" fmla="*/ 2254698 h 5602837"/>
              <a:gd name="connsiteX828" fmla="*/ 347380 w 5602823"/>
              <a:gd name="connsiteY828" fmla="*/ 2212913 h 5602837"/>
              <a:gd name="connsiteX829" fmla="*/ 291830 w 5602823"/>
              <a:gd name="connsiteY829" fmla="*/ 2248307 h 5602837"/>
              <a:gd name="connsiteX830" fmla="*/ 326979 w 5602823"/>
              <a:gd name="connsiteY830" fmla="*/ 2303366 h 5602837"/>
              <a:gd name="connsiteX831" fmla="*/ 381792 w 5602823"/>
              <a:gd name="connsiteY831" fmla="*/ 2267972 h 5602837"/>
              <a:gd name="connsiteX832" fmla="*/ 355246 w 5602823"/>
              <a:gd name="connsiteY832" fmla="*/ 2178747 h 5602837"/>
              <a:gd name="connsiteX833" fmla="*/ 415712 w 5602823"/>
              <a:gd name="connsiteY833" fmla="*/ 2275345 h 5602837"/>
              <a:gd name="connsiteX834" fmla="*/ 319851 w 5602823"/>
              <a:gd name="connsiteY834" fmla="*/ 2339007 h 5602837"/>
              <a:gd name="connsiteX835" fmla="*/ 256927 w 5602823"/>
              <a:gd name="connsiteY835" fmla="*/ 2240688 h 5602837"/>
              <a:gd name="connsiteX836" fmla="*/ 355246 w 5602823"/>
              <a:gd name="connsiteY836" fmla="*/ 2178747 h 5602837"/>
              <a:gd name="connsiteX837" fmla="*/ 373926 w 5602823"/>
              <a:gd name="connsiteY837" fmla="*/ 2110662 h 5602837"/>
              <a:gd name="connsiteX838" fmla="*/ 281015 w 5602823"/>
              <a:gd name="connsiteY838" fmla="*/ 2165475 h 5602837"/>
              <a:gd name="connsiteX839" fmla="*/ 190070 w 5602823"/>
              <a:gd name="connsiteY839" fmla="*/ 2225695 h 5602837"/>
              <a:gd name="connsiteX840" fmla="*/ 217845 w 5602823"/>
              <a:gd name="connsiteY840" fmla="*/ 2272396 h 5602837"/>
              <a:gd name="connsiteX841" fmla="*/ 247832 w 5602823"/>
              <a:gd name="connsiteY841" fmla="*/ 2318360 h 5602837"/>
              <a:gd name="connsiteX842" fmla="*/ 308544 w 5602823"/>
              <a:gd name="connsiteY842" fmla="*/ 2406847 h 5602837"/>
              <a:gd name="connsiteX843" fmla="*/ 395802 w 5602823"/>
              <a:gd name="connsiteY843" fmla="*/ 2346136 h 5602837"/>
              <a:gd name="connsiteX844" fmla="*/ 439062 w 5602823"/>
              <a:gd name="connsiteY844" fmla="*/ 2317378 h 5602837"/>
              <a:gd name="connsiteX845" fmla="*/ 483798 w 5602823"/>
              <a:gd name="connsiteY845" fmla="*/ 2290094 h 5602837"/>
              <a:gd name="connsiteX846" fmla="*/ 426773 w 5602823"/>
              <a:gd name="connsiteY846" fmla="*/ 2202099 h 5602837"/>
              <a:gd name="connsiteX847" fmla="*/ 373926 w 5602823"/>
              <a:gd name="connsiteY847" fmla="*/ 2110662 h 5602837"/>
              <a:gd name="connsiteX848" fmla="*/ 383512 w 5602823"/>
              <a:gd name="connsiteY848" fmla="*/ 2076988 h 5602837"/>
              <a:gd name="connsiteX849" fmla="*/ 447665 w 5602823"/>
              <a:gd name="connsiteY849" fmla="*/ 2190054 h 5602837"/>
              <a:gd name="connsiteX850" fmla="*/ 517718 w 5602823"/>
              <a:gd name="connsiteY850" fmla="*/ 2297467 h 5602837"/>
              <a:gd name="connsiteX851" fmla="*/ 409813 w 5602823"/>
              <a:gd name="connsiteY851" fmla="*/ 2365800 h 5602837"/>
              <a:gd name="connsiteX852" fmla="*/ 303628 w 5602823"/>
              <a:gd name="connsiteY852" fmla="*/ 2441751 h 5602837"/>
              <a:gd name="connsiteX853" fmla="*/ 227677 w 5602823"/>
              <a:gd name="connsiteY853" fmla="*/ 2332371 h 5602837"/>
              <a:gd name="connsiteX854" fmla="*/ 156150 w 5602823"/>
              <a:gd name="connsiteY854" fmla="*/ 2217338 h 5602837"/>
              <a:gd name="connsiteX855" fmla="*/ 268479 w 5602823"/>
              <a:gd name="connsiteY855" fmla="*/ 2143599 h 5602837"/>
              <a:gd name="connsiteX856" fmla="*/ 383512 w 5602823"/>
              <a:gd name="connsiteY856" fmla="*/ 2076988 h 5602837"/>
              <a:gd name="connsiteX857" fmla="*/ 399243 w 5602823"/>
              <a:gd name="connsiteY857" fmla="*/ 2029548 h 5602837"/>
              <a:gd name="connsiteX858" fmla="*/ 115593 w 5602823"/>
              <a:gd name="connsiteY858" fmla="*/ 2201606 h 5602837"/>
              <a:gd name="connsiteX859" fmla="*/ 114856 w 5602823"/>
              <a:gd name="connsiteY859" fmla="*/ 2201606 h 5602837"/>
              <a:gd name="connsiteX860" fmla="*/ 113381 w 5602823"/>
              <a:gd name="connsiteY860" fmla="*/ 2218566 h 5602837"/>
              <a:gd name="connsiteX861" fmla="*/ 199410 w 5602823"/>
              <a:gd name="connsiteY861" fmla="*/ 2356950 h 5602837"/>
              <a:gd name="connsiteX862" fmla="*/ 297729 w 5602823"/>
              <a:gd name="connsiteY862" fmla="*/ 2494597 h 5602837"/>
              <a:gd name="connsiteX863" fmla="*/ 431197 w 5602823"/>
              <a:gd name="connsiteY863" fmla="*/ 2396278 h 5602837"/>
              <a:gd name="connsiteX864" fmla="*/ 559749 w 5602823"/>
              <a:gd name="connsiteY864" fmla="*/ 2314919 h 5602837"/>
              <a:gd name="connsiteX865" fmla="*/ 562698 w 5602823"/>
              <a:gd name="connsiteY865" fmla="*/ 2301892 h 5602837"/>
              <a:gd name="connsiteX866" fmla="*/ 399243 w 5602823"/>
              <a:gd name="connsiteY866" fmla="*/ 2029548 h 5602837"/>
              <a:gd name="connsiteX867" fmla="*/ 5424566 w 5602823"/>
              <a:gd name="connsiteY867" fmla="*/ 1965887 h 5602837"/>
              <a:gd name="connsiteX868" fmla="*/ 5408834 w 5602823"/>
              <a:gd name="connsiteY868" fmla="*/ 1999561 h 5602837"/>
              <a:gd name="connsiteX869" fmla="*/ 5363854 w 5602823"/>
              <a:gd name="connsiteY869" fmla="*/ 2088785 h 5602837"/>
              <a:gd name="connsiteX870" fmla="*/ 5265535 w 5602823"/>
              <a:gd name="connsiteY870" fmla="*/ 2257648 h 5602837"/>
              <a:gd name="connsiteX871" fmla="*/ 5102079 w 5602823"/>
              <a:gd name="connsiteY871" fmla="*/ 2161050 h 5602837"/>
              <a:gd name="connsiteX872" fmla="*/ 5019738 w 5602823"/>
              <a:gd name="connsiteY872" fmla="*/ 2118773 h 5602837"/>
              <a:gd name="connsiteX873" fmla="*/ 4987292 w 5602823"/>
              <a:gd name="connsiteY873" fmla="*/ 2103533 h 5602837"/>
              <a:gd name="connsiteX874" fmla="*/ 5042105 w 5602823"/>
              <a:gd name="connsiteY874" fmla="*/ 2306562 h 5602837"/>
              <a:gd name="connsiteX875" fmla="*/ 5077499 w 5602823"/>
              <a:gd name="connsiteY875" fmla="*/ 2513031 h 5602837"/>
              <a:gd name="connsiteX876" fmla="*/ 5265535 w 5602823"/>
              <a:gd name="connsiteY876" fmla="*/ 2257648 h 5602837"/>
              <a:gd name="connsiteX877" fmla="*/ 5402167 w 5602823"/>
              <a:gd name="connsiteY877" fmla="*/ 2353020 h 5602837"/>
              <a:gd name="connsiteX878" fmla="*/ 5530705 w 5602823"/>
              <a:gd name="connsiteY878" fmla="*/ 2456456 h 5602837"/>
              <a:gd name="connsiteX879" fmla="*/ 5530995 w 5602823"/>
              <a:gd name="connsiteY879" fmla="*/ 2458218 h 5602837"/>
              <a:gd name="connsiteX880" fmla="*/ 5531979 w 5602823"/>
              <a:gd name="connsiteY880" fmla="*/ 2457481 h 5602837"/>
              <a:gd name="connsiteX881" fmla="*/ 5530705 w 5602823"/>
              <a:gd name="connsiteY881" fmla="*/ 2456456 h 5602837"/>
              <a:gd name="connsiteX882" fmla="*/ 5489947 w 5602823"/>
              <a:gd name="connsiteY882" fmla="*/ 2208488 h 5602837"/>
              <a:gd name="connsiteX883" fmla="*/ 5424566 w 5602823"/>
              <a:gd name="connsiteY883" fmla="*/ 1965887 h 5602837"/>
              <a:gd name="connsiteX884" fmla="*/ 5177785 w 5602823"/>
              <a:gd name="connsiteY884" fmla="*/ 1950894 h 5602837"/>
              <a:gd name="connsiteX885" fmla="*/ 5149027 w 5602823"/>
              <a:gd name="connsiteY885" fmla="*/ 2009394 h 5602837"/>
              <a:gd name="connsiteX886" fmla="*/ 5207527 w 5602823"/>
              <a:gd name="connsiteY886" fmla="*/ 2038889 h 5602837"/>
              <a:gd name="connsiteX887" fmla="*/ 5236285 w 5602823"/>
              <a:gd name="connsiteY887" fmla="*/ 1980144 h 5602837"/>
              <a:gd name="connsiteX888" fmla="*/ 5165741 w 5602823"/>
              <a:gd name="connsiteY888" fmla="*/ 1917957 h 5602837"/>
              <a:gd name="connsiteX889" fmla="*/ 5269222 w 5602823"/>
              <a:gd name="connsiteY889" fmla="*/ 1969083 h 5602837"/>
              <a:gd name="connsiteX890" fmla="*/ 5218096 w 5602823"/>
              <a:gd name="connsiteY890" fmla="*/ 2072318 h 5602837"/>
              <a:gd name="connsiteX891" fmla="*/ 5116582 w 5602823"/>
              <a:gd name="connsiteY891" fmla="*/ 2020700 h 5602837"/>
              <a:gd name="connsiteX892" fmla="*/ 5165741 w 5602823"/>
              <a:gd name="connsiteY892" fmla="*/ 1917957 h 5602837"/>
              <a:gd name="connsiteX893" fmla="*/ 5140424 w 5602823"/>
              <a:gd name="connsiteY893" fmla="*/ 1851592 h 5602837"/>
              <a:gd name="connsiteX894" fmla="*/ 5097655 w 5602823"/>
              <a:gd name="connsiteY894" fmla="*/ 1948190 h 5602837"/>
              <a:gd name="connsiteX895" fmla="*/ 5050463 w 5602823"/>
              <a:gd name="connsiteY895" fmla="*/ 2041839 h 5602837"/>
              <a:gd name="connsiteX896" fmla="*/ 5237023 w 5602823"/>
              <a:gd name="connsiteY896" fmla="*/ 2140157 h 5602837"/>
              <a:gd name="connsiteX897" fmla="*/ 5335342 w 5602823"/>
              <a:gd name="connsiteY897" fmla="*/ 1946961 h 5602837"/>
              <a:gd name="connsiteX898" fmla="*/ 5238497 w 5602823"/>
              <a:gd name="connsiteY898" fmla="*/ 1897802 h 5602837"/>
              <a:gd name="connsiteX899" fmla="*/ 5140424 w 5602823"/>
              <a:gd name="connsiteY899" fmla="*/ 1851592 h 5602837"/>
              <a:gd name="connsiteX900" fmla="*/ 5128134 w 5602823"/>
              <a:gd name="connsiteY900" fmla="*/ 1820621 h 5602837"/>
              <a:gd name="connsiteX901" fmla="*/ 5369262 w 5602823"/>
              <a:gd name="connsiteY901" fmla="*/ 1936392 h 5602837"/>
              <a:gd name="connsiteX902" fmla="*/ 5246363 w 5602823"/>
              <a:gd name="connsiteY902" fmla="*/ 2174569 h 5602837"/>
              <a:gd name="connsiteX903" fmla="*/ 5017280 w 5602823"/>
              <a:gd name="connsiteY903" fmla="*/ 2054620 h 5602837"/>
              <a:gd name="connsiteX904" fmla="*/ 5128134 w 5602823"/>
              <a:gd name="connsiteY904" fmla="*/ 1820621 h 5602837"/>
              <a:gd name="connsiteX905" fmla="*/ 5106012 w 5602823"/>
              <a:gd name="connsiteY905" fmla="*/ 1772691 h 5602837"/>
              <a:gd name="connsiteX906" fmla="*/ 5041859 w 5602823"/>
              <a:gd name="connsiteY906" fmla="*/ 1925576 h 5602837"/>
              <a:gd name="connsiteX907" fmla="*/ 5006956 w 5602823"/>
              <a:gd name="connsiteY907" fmla="*/ 1999316 h 5602837"/>
              <a:gd name="connsiteX908" fmla="*/ 4973282 w 5602823"/>
              <a:gd name="connsiteY908" fmla="*/ 2061994 h 5602837"/>
              <a:gd name="connsiteX909" fmla="*/ 4977706 w 5602823"/>
              <a:gd name="connsiteY909" fmla="*/ 2074775 h 5602837"/>
              <a:gd name="connsiteX910" fmla="*/ 5042351 w 5602823"/>
              <a:gd name="connsiteY910" fmla="*/ 2104271 h 5602837"/>
              <a:gd name="connsiteX911" fmla="*/ 5114369 w 5602823"/>
              <a:gd name="connsiteY911" fmla="*/ 2141386 h 5602837"/>
              <a:gd name="connsiteX912" fmla="*/ 5186879 w 5602823"/>
              <a:gd name="connsiteY912" fmla="*/ 2181205 h 5602837"/>
              <a:gd name="connsiteX913" fmla="*/ 5257669 w 5602823"/>
              <a:gd name="connsiteY913" fmla="*/ 2224466 h 5602837"/>
              <a:gd name="connsiteX914" fmla="*/ 5301175 w 5602823"/>
              <a:gd name="connsiteY914" fmla="*/ 2150727 h 5602837"/>
              <a:gd name="connsiteX915" fmla="*/ 5341486 w 5602823"/>
              <a:gd name="connsiteY915" fmla="*/ 2075758 h 5602837"/>
              <a:gd name="connsiteX916" fmla="*/ 5380814 w 5602823"/>
              <a:gd name="connsiteY916" fmla="*/ 1998332 h 5602837"/>
              <a:gd name="connsiteX917" fmla="*/ 5411647 w 5602823"/>
              <a:gd name="connsiteY917" fmla="*/ 1929078 h 5602837"/>
              <a:gd name="connsiteX918" fmla="*/ 5411784 w 5602823"/>
              <a:gd name="connsiteY918" fmla="*/ 1929509 h 5602837"/>
              <a:gd name="connsiteX919" fmla="*/ 5411784 w 5602823"/>
              <a:gd name="connsiteY919" fmla="*/ 1928771 h 5602837"/>
              <a:gd name="connsiteX920" fmla="*/ 5411647 w 5602823"/>
              <a:gd name="connsiteY920" fmla="*/ 1929078 h 5602837"/>
              <a:gd name="connsiteX921" fmla="*/ 5406868 w 5602823"/>
              <a:gd name="connsiteY921" fmla="*/ 1914024 h 5602837"/>
              <a:gd name="connsiteX922" fmla="*/ 5339765 w 5602823"/>
              <a:gd name="connsiteY922" fmla="*/ 1877646 h 5602837"/>
              <a:gd name="connsiteX923" fmla="*/ 5261847 w 5602823"/>
              <a:gd name="connsiteY923" fmla="*/ 1839793 h 5602837"/>
              <a:gd name="connsiteX924" fmla="*/ 5106012 w 5602823"/>
              <a:gd name="connsiteY924" fmla="*/ 1772691 h 5602837"/>
              <a:gd name="connsiteX925" fmla="*/ 530499 w 5602823"/>
              <a:gd name="connsiteY925" fmla="*/ 1698706 h 5602837"/>
              <a:gd name="connsiteX926" fmla="*/ 469296 w 5602823"/>
              <a:gd name="connsiteY926" fmla="*/ 1721319 h 5602837"/>
              <a:gd name="connsiteX927" fmla="*/ 491909 w 5602823"/>
              <a:gd name="connsiteY927" fmla="*/ 1783014 h 5602837"/>
              <a:gd name="connsiteX928" fmla="*/ 552867 w 5602823"/>
              <a:gd name="connsiteY928" fmla="*/ 1760155 h 5602837"/>
              <a:gd name="connsiteX929" fmla="*/ 530499 w 5602823"/>
              <a:gd name="connsiteY929" fmla="*/ 1698706 h 5602837"/>
              <a:gd name="connsiteX930" fmla="*/ 284456 w 5602823"/>
              <a:gd name="connsiteY930" fmla="*/ 1687890 h 5602837"/>
              <a:gd name="connsiteX931" fmla="*/ 193265 w 5602823"/>
              <a:gd name="connsiteY931" fmla="*/ 1922381 h 5602837"/>
              <a:gd name="connsiteX932" fmla="*/ 193019 w 5602823"/>
              <a:gd name="connsiteY932" fmla="*/ 1921889 h 5602837"/>
              <a:gd name="connsiteX933" fmla="*/ 123950 w 5602823"/>
              <a:gd name="connsiteY933" fmla="*/ 2163508 h 5602837"/>
              <a:gd name="connsiteX934" fmla="*/ 239475 w 5602823"/>
              <a:gd name="connsiteY934" fmla="*/ 2089769 h 5602837"/>
              <a:gd name="connsiteX935" fmla="*/ 324029 w 5602823"/>
              <a:gd name="connsiteY935" fmla="*/ 2040609 h 5602837"/>
              <a:gd name="connsiteX936" fmla="*/ 410058 w 5602823"/>
              <a:gd name="connsiteY936" fmla="*/ 1995628 h 5602837"/>
              <a:gd name="connsiteX937" fmla="*/ 453319 w 5602823"/>
              <a:gd name="connsiteY937" fmla="*/ 2080182 h 5602837"/>
              <a:gd name="connsiteX938" fmla="*/ 500512 w 5602823"/>
              <a:gd name="connsiteY938" fmla="*/ 2162278 h 5602837"/>
              <a:gd name="connsiteX939" fmla="*/ 569335 w 5602823"/>
              <a:gd name="connsiteY939" fmla="*/ 2270430 h 5602837"/>
              <a:gd name="connsiteX940" fmla="*/ 627097 w 5602823"/>
              <a:gd name="connsiteY940" fmla="*/ 2068630 h 5602837"/>
              <a:gd name="connsiteX941" fmla="*/ 703048 w 5602823"/>
              <a:gd name="connsiteY941" fmla="*/ 1873467 h 5602837"/>
              <a:gd name="connsiteX942" fmla="*/ 583099 w 5602823"/>
              <a:gd name="connsiteY942" fmla="*/ 1917465 h 5602837"/>
              <a:gd name="connsiteX943" fmla="*/ 495596 w 5602823"/>
              <a:gd name="connsiteY943" fmla="*/ 1954334 h 5602837"/>
              <a:gd name="connsiteX944" fmla="*/ 410058 w 5602823"/>
              <a:gd name="connsiteY944" fmla="*/ 1995628 h 5602837"/>
              <a:gd name="connsiteX945" fmla="*/ 368519 w 5602823"/>
              <a:gd name="connsiteY945" fmla="*/ 1907633 h 5602837"/>
              <a:gd name="connsiteX946" fmla="*/ 331403 w 5602823"/>
              <a:gd name="connsiteY946" fmla="*/ 1817180 h 5602837"/>
              <a:gd name="connsiteX947" fmla="*/ 284456 w 5602823"/>
              <a:gd name="connsiteY947" fmla="*/ 1687890 h 5602837"/>
              <a:gd name="connsiteX948" fmla="*/ 546476 w 5602823"/>
              <a:gd name="connsiteY948" fmla="*/ 1667735 h 5602837"/>
              <a:gd name="connsiteX949" fmla="*/ 564420 w 5602823"/>
              <a:gd name="connsiteY949" fmla="*/ 1721565 h 5602837"/>
              <a:gd name="connsiteX950" fmla="*/ 584329 w 5602823"/>
              <a:gd name="connsiteY950" fmla="*/ 1774903 h 5602837"/>
              <a:gd name="connsiteX951" fmla="*/ 477407 w 5602823"/>
              <a:gd name="connsiteY951" fmla="*/ 1815213 h 5602837"/>
              <a:gd name="connsiteX952" fmla="*/ 437834 w 5602823"/>
              <a:gd name="connsiteY952" fmla="*/ 1707063 h 5602837"/>
              <a:gd name="connsiteX953" fmla="*/ 491664 w 5602823"/>
              <a:gd name="connsiteY953" fmla="*/ 1686416 h 5602837"/>
              <a:gd name="connsiteX954" fmla="*/ 578676 w 5602823"/>
              <a:gd name="connsiteY954" fmla="*/ 1604811 h 5602837"/>
              <a:gd name="connsiteX955" fmla="*/ 476916 w 5602823"/>
              <a:gd name="connsiteY955" fmla="*/ 1638731 h 5602837"/>
              <a:gd name="connsiteX956" fmla="*/ 425298 w 5602823"/>
              <a:gd name="connsiteY956" fmla="*/ 1657166 h 5602837"/>
              <a:gd name="connsiteX957" fmla="*/ 374664 w 5602823"/>
              <a:gd name="connsiteY957" fmla="*/ 1677567 h 5602837"/>
              <a:gd name="connsiteX958" fmla="*/ 410059 w 5602823"/>
              <a:gd name="connsiteY958" fmla="*/ 1780556 h 5602837"/>
              <a:gd name="connsiteX959" fmla="*/ 450861 w 5602823"/>
              <a:gd name="connsiteY959" fmla="*/ 1880595 h 5602837"/>
              <a:gd name="connsiteX960" fmla="*/ 549180 w 5602823"/>
              <a:gd name="connsiteY960" fmla="*/ 1839793 h 5602837"/>
              <a:gd name="connsiteX961" fmla="*/ 647499 w 5602823"/>
              <a:gd name="connsiteY961" fmla="*/ 1804398 h 5602837"/>
              <a:gd name="connsiteX962" fmla="*/ 628326 w 5602823"/>
              <a:gd name="connsiteY962" fmla="*/ 1755238 h 5602837"/>
              <a:gd name="connsiteX963" fmla="*/ 611367 w 5602823"/>
              <a:gd name="connsiteY963" fmla="*/ 1706079 h 5602837"/>
              <a:gd name="connsiteX964" fmla="*/ 578676 w 5602823"/>
              <a:gd name="connsiteY964" fmla="*/ 1604811 h 5602837"/>
              <a:gd name="connsiteX965" fmla="*/ 595881 w 5602823"/>
              <a:gd name="connsiteY965" fmla="*/ 1574332 h 5602837"/>
              <a:gd name="connsiteX966" fmla="*/ 634471 w 5602823"/>
              <a:gd name="connsiteY966" fmla="*/ 1698951 h 5602837"/>
              <a:gd name="connsiteX967" fmla="*/ 679207 w 5602823"/>
              <a:gd name="connsiteY967" fmla="*/ 1818655 h 5602837"/>
              <a:gd name="connsiteX968" fmla="*/ 558275 w 5602823"/>
              <a:gd name="connsiteY968" fmla="*/ 1861915 h 5602837"/>
              <a:gd name="connsiteX969" fmla="*/ 438817 w 5602823"/>
              <a:gd name="connsiteY969" fmla="*/ 1914515 h 5602837"/>
              <a:gd name="connsiteX970" fmla="*/ 387691 w 5602823"/>
              <a:gd name="connsiteY970" fmla="*/ 1791617 h 5602837"/>
              <a:gd name="connsiteX971" fmla="*/ 343202 w 5602823"/>
              <a:gd name="connsiteY971" fmla="*/ 1664048 h 5602837"/>
              <a:gd name="connsiteX972" fmla="*/ 469542 w 5602823"/>
              <a:gd name="connsiteY972" fmla="*/ 1614889 h 5602837"/>
              <a:gd name="connsiteX973" fmla="*/ 595881 w 5602823"/>
              <a:gd name="connsiteY973" fmla="*/ 1574332 h 5602837"/>
              <a:gd name="connsiteX974" fmla="*/ 621935 w 5602823"/>
              <a:gd name="connsiteY974" fmla="*/ 1530580 h 5602837"/>
              <a:gd name="connsiteX975" fmla="*/ 459709 w 5602823"/>
              <a:gd name="connsiteY975" fmla="*/ 1579740 h 5602837"/>
              <a:gd name="connsiteX976" fmla="*/ 307315 w 5602823"/>
              <a:gd name="connsiteY976" fmla="*/ 1637994 h 5602837"/>
              <a:gd name="connsiteX977" fmla="*/ 300433 w 5602823"/>
              <a:gd name="connsiteY977" fmla="*/ 1652741 h 5602837"/>
              <a:gd name="connsiteX978" fmla="*/ 421611 w 5602823"/>
              <a:gd name="connsiteY978" fmla="*/ 1962446 h 5602837"/>
              <a:gd name="connsiteX979" fmla="*/ 716567 w 5602823"/>
              <a:gd name="connsiteY979" fmla="*/ 1844218 h 5602837"/>
              <a:gd name="connsiteX980" fmla="*/ 722221 w 5602823"/>
              <a:gd name="connsiteY980" fmla="*/ 1832173 h 5602837"/>
              <a:gd name="connsiteX981" fmla="*/ 668883 w 5602823"/>
              <a:gd name="connsiteY981" fmla="*/ 1689611 h 5602837"/>
              <a:gd name="connsiteX982" fmla="*/ 621935 w 5602823"/>
              <a:gd name="connsiteY982" fmla="*/ 1530580 h 5602837"/>
              <a:gd name="connsiteX983" fmla="*/ 4939117 w 5602823"/>
              <a:gd name="connsiteY983" fmla="*/ 1460774 h 5602837"/>
              <a:gd name="connsiteX984" fmla="*/ 4924369 w 5602823"/>
              <a:gd name="connsiteY984" fmla="*/ 1523698 h 5602837"/>
              <a:gd name="connsiteX985" fmla="*/ 4986801 w 5602823"/>
              <a:gd name="connsiteY985" fmla="*/ 1540166 h 5602837"/>
              <a:gd name="connsiteX986" fmla="*/ 5003269 w 5602823"/>
              <a:gd name="connsiteY986" fmla="*/ 1476259 h 5602837"/>
              <a:gd name="connsiteX987" fmla="*/ 4939117 w 5602823"/>
              <a:gd name="connsiteY987" fmla="*/ 1460774 h 5602837"/>
              <a:gd name="connsiteX988" fmla="*/ 4920190 w 5602823"/>
              <a:gd name="connsiteY988" fmla="*/ 1431032 h 5602837"/>
              <a:gd name="connsiteX989" fmla="*/ 5033011 w 5602823"/>
              <a:gd name="connsiteY989" fmla="*/ 1458316 h 5602837"/>
              <a:gd name="connsiteX990" fmla="*/ 5005481 w 5602823"/>
              <a:gd name="connsiteY990" fmla="*/ 1570645 h 5602837"/>
              <a:gd name="connsiteX991" fmla="*/ 4895610 w 5602823"/>
              <a:gd name="connsiteY991" fmla="*/ 1541641 h 5602837"/>
              <a:gd name="connsiteX992" fmla="*/ 4920190 w 5602823"/>
              <a:gd name="connsiteY992" fmla="*/ 1431032 h 5602837"/>
              <a:gd name="connsiteX993" fmla="*/ 5182701 w 5602823"/>
              <a:gd name="connsiteY993" fmla="*/ 1420955 h 5602837"/>
              <a:gd name="connsiteX994" fmla="*/ 5091510 w 5602823"/>
              <a:gd name="connsiteY994" fmla="*/ 1740491 h 5602837"/>
              <a:gd name="connsiteX995" fmla="*/ 4787213 w 5602823"/>
              <a:gd name="connsiteY995" fmla="*/ 1651021 h 5602837"/>
              <a:gd name="connsiteX996" fmla="*/ 4883812 w 5602823"/>
              <a:gd name="connsiteY996" fmla="*/ 1836843 h 5602837"/>
              <a:gd name="connsiteX997" fmla="*/ 4962713 w 5602823"/>
              <a:gd name="connsiteY997" fmla="*/ 2031023 h 5602837"/>
              <a:gd name="connsiteX998" fmla="*/ 4979918 w 5602823"/>
              <a:gd name="connsiteY998" fmla="*/ 1999807 h 5602837"/>
              <a:gd name="connsiteX999" fmla="*/ 5019738 w 5602823"/>
              <a:gd name="connsiteY999" fmla="*/ 1916236 h 5602837"/>
              <a:gd name="connsiteX1000" fmla="*/ 5091510 w 5602823"/>
              <a:gd name="connsiteY1000" fmla="*/ 1740491 h 5602837"/>
              <a:gd name="connsiteX1001" fmla="*/ 5271188 w 5602823"/>
              <a:gd name="connsiteY1001" fmla="*/ 1815950 h 5602837"/>
              <a:gd name="connsiteX1002" fmla="*/ 5361149 w 5602823"/>
              <a:gd name="connsiteY1002" fmla="*/ 1859457 h 5602837"/>
              <a:gd name="connsiteX1003" fmla="*/ 5393699 w 5602823"/>
              <a:gd name="connsiteY1003" fmla="*/ 1877432 h 5602837"/>
              <a:gd name="connsiteX1004" fmla="*/ 5394086 w 5602823"/>
              <a:gd name="connsiteY1004" fmla="*/ 1878383 h 5602837"/>
              <a:gd name="connsiteX1005" fmla="*/ 5394086 w 5602823"/>
              <a:gd name="connsiteY1005" fmla="*/ 1877646 h 5602837"/>
              <a:gd name="connsiteX1006" fmla="*/ 5393699 w 5602823"/>
              <a:gd name="connsiteY1006" fmla="*/ 1877432 h 5602837"/>
              <a:gd name="connsiteX1007" fmla="*/ 5299209 w 5602823"/>
              <a:gd name="connsiteY1007" fmla="*/ 1645122 h 5602837"/>
              <a:gd name="connsiteX1008" fmla="*/ 5182701 w 5602823"/>
              <a:gd name="connsiteY1008" fmla="*/ 1420955 h 5602837"/>
              <a:gd name="connsiteX1009" fmla="*/ 4882583 w 5602823"/>
              <a:gd name="connsiteY1009" fmla="*/ 1374253 h 5602837"/>
              <a:gd name="connsiteX1010" fmla="*/ 4836128 w 5602823"/>
              <a:gd name="connsiteY1010" fmla="*/ 1579249 h 5602837"/>
              <a:gd name="connsiteX1011" fmla="*/ 4937150 w 5602823"/>
              <a:gd name="connsiteY1011" fmla="*/ 1603829 h 5602837"/>
              <a:gd name="connsiteX1012" fmla="*/ 4988521 w 5602823"/>
              <a:gd name="connsiteY1012" fmla="*/ 1617838 h 5602837"/>
              <a:gd name="connsiteX1013" fmla="*/ 5038910 w 5602823"/>
              <a:gd name="connsiteY1013" fmla="*/ 1633570 h 5602837"/>
              <a:gd name="connsiteX1014" fmla="*/ 5054641 w 5602823"/>
              <a:gd name="connsiteY1014" fmla="*/ 1581952 h 5602837"/>
              <a:gd name="connsiteX1015" fmla="*/ 5068160 w 5602823"/>
              <a:gd name="connsiteY1015" fmla="*/ 1530089 h 5602837"/>
              <a:gd name="connsiteX1016" fmla="*/ 5092740 w 5602823"/>
              <a:gd name="connsiteY1016" fmla="*/ 1423659 h 5602837"/>
              <a:gd name="connsiteX1017" fmla="*/ 5092740 w 5602823"/>
              <a:gd name="connsiteY1017" fmla="*/ 1422675 h 5602837"/>
              <a:gd name="connsiteX1018" fmla="*/ 4882583 w 5602823"/>
              <a:gd name="connsiteY1018" fmla="*/ 1374253 h 5602837"/>
              <a:gd name="connsiteX1019" fmla="*/ 4859970 w 5602823"/>
              <a:gd name="connsiteY1019" fmla="*/ 1344267 h 5602837"/>
              <a:gd name="connsiteX1020" fmla="*/ 5121252 w 5602823"/>
              <a:gd name="connsiteY1020" fmla="*/ 1404733 h 5602837"/>
              <a:gd name="connsiteX1021" fmla="*/ 5090282 w 5602823"/>
              <a:gd name="connsiteY1021" fmla="*/ 1536480 h 5602837"/>
              <a:gd name="connsiteX1022" fmla="*/ 5052675 w 5602823"/>
              <a:gd name="connsiteY1022" fmla="*/ 1663802 h 5602837"/>
              <a:gd name="connsiteX1023" fmla="*/ 4928302 w 5602823"/>
              <a:gd name="connsiteY1023" fmla="*/ 1625950 h 5602837"/>
              <a:gd name="connsiteX1024" fmla="*/ 4805403 w 5602823"/>
              <a:gd name="connsiteY1024" fmla="*/ 1595717 h 5602837"/>
              <a:gd name="connsiteX1025" fmla="*/ 4859970 w 5602823"/>
              <a:gd name="connsiteY1025" fmla="*/ 1344267 h 5602837"/>
              <a:gd name="connsiteX1026" fmla="*/ 4832194 w 5602823"/>
              <a:gd name="connsiteY1026" fmla="*/ 1301989 h 5602837"/>
              <a:gd name="connsiteX1027" fmla="*/ 4802698 w 5602823"/>
              <a:gd name="connsiteY1027" fmla="*/ 1465198 h 5602837"/>
              <a:gd name="connsiteX1028" fmla="*/ 4765092 w 5602823"/>
              <a:gd name="connsiteY1028" fmla="*/ 1612676 h 5602837"/>
              <a:gd name="connsiteX1029" fmla="*/ 4771974 w 5602823"/>
              <a:gd name="connsiteY1029" fmla="*/ 1624229 h 5602837"/>
              <a:gd name="connsiteX1030" fmla="*/ 4919452 w 5602823"/>
              <a:gd name="connsiteY1030" fmla="*/ 1659870 h 5602837"/>
              <a:gd name="connsiteX1031" fmla="*/ 5077499 w 5602823"/>
              <a:gd name="connsiteY1031" fmla="*/ 1709029 h 5602837"/>
              <a:gd name="connsiteX1032" fmla="*/ 5126659 w 5602823"/>
              <a:gd name="connsiteY1032" fmla="*/ 1546803 h 5602837"/>
              <a:gd name="connsiteX1033" fmla="*/ 5163488 w 5602823"/>
              <a:gd name="connsiteY1033" fmla="*/ 1388189 h 5602837"/>
              <a:gd name="connsiteX1034" fmla="*/ 5163528 w 5602823"/>
              <a:gd name="connsiteY1034" fmla="*/ 1388264 h 5602837"/>
              <a:gd name="connsiteX1035" fmla="*/ 5163528 w 5602823"/>
              <a:gd name="connsiteY1035" fmla="*/ 1388018 h 5602837"/>
              <a:gd name="connsiteX1036" fmla="*/ 5163488 w 5602823"/>
              <a:gd name="connsiteY1036" fmla="*/ 1388189 h 5602837"/>
              <a:gd name="connsiteX1037" fmla="*/ 5156646 w 5602823"/>
              <a:gd name="connsiteY1037" fmla="*/ 1375236 h 5602837"/>
              <a:gd name="connsiteX1038" fmla="*/ 4998845 w 5602823"/>
              <a:gd name="connsiteY1038" fmla="*/ 1333697 h 5602837"/>
              <a:gd name="connsiteX1039" fmla="*/ 4832194 w 5602823"/>
              <a:gd name="connsiteY1039" fmla="*/ 1301989 h 5602837"/>
              <a:gd name="connsiteX1040" fmla="*/ 821277 w 5602823"/>
              <a:gd name="connsiteY1040" fmla="*/ 1237101 h 5602837"/>
              <a:gd name="connsiteX1041" fmla="*/ 755895 w 5602823"/>
              <a:gd name="connsiteY1041" fmla="*/ 1245705 h 5602837"/>
              <a:gd name="connsiteX1042" fmla="*/ 764744 w 5602823"/>
              <a:gd name="connsiteY1042" fmla="*/ 1310840 h 5602837"/>
              <a:gd name="connsiteX1043" fmla="*/ 829143 w 5602823"/>
              <a:gd name="connsiteY1043" fmla="*/ 1301501 h 5602837"/>
              <a:gd name="connsiteX1044" fmla="*/ 842908 w 5602823"/>
              <a:gd name="connsiteY1044" fmla="*/ 1209572 h 5602837"/>
              <a:gd name="connsiteX1045" fmla="*/ 856918 w 5602823"/>
              <a:gd name="connsiteY1045" fmla="*/ 1322639 h 5602837"/>
              <a:gd name="connsiteX1046" fmla="*/ 744589 w 5602823"/>
              <a:gd name="connsiteY1046" fmla="*/ 1339354 h 5602837"/>
              <a:gd name="connsiteX1047" fmla="*/ 728366 w 5602823"/>
              <a:gd name="connsiteY1047" fmla="*/ 1224811 h 5602837"/>
              <a:gd name="connsiteX1048" fmla="*/ 842908 w 5602823"/>
              <a:gd name="connsiteY1048" fmla="*/ 1209572 h 5602837"/>
              <a:gd name="connsiteX1049" fmla="*/ 583099 w 5602823"/>
              <a:gd name="connsiteY1049" fmla="*/ 1172208 h 5602837"/>
              <a:gd name="connsiteX1050" fmla="*/ 442995 w 5602823"/>
              <a:gd name="connsiteY1050" fmla="*/ 1381627 h 5602837"/>
              <a:gd name="connsiteX1051" fmla="*/ 324029 w 5602823"/>
              <a:gd name="connsiteY1051" fmla="*/ 1603582 h 5602837"/>
              <a:gd name="connsiteX1052" fmla="*/ 639633 w 5602823"/>
              <a:gd name="connsiteY1052" fmla="*/ 1499856 h 5602837"/>
              <a:gd name="connsiteX1053" fmla="*/ 736723 w 5602823"/>
              <a:gd name="connsiteY1053" fmla="*/ 1802432 h 5602837"/>
              <a:gd name="connsiteX1054" fmla="*/ 835041 w 5602823"/>
              <a:gd name="connsiteY1054" fmla="*/ 1617838 h 5602837"/>
              <a:gd name="connsiteX1055" fmla="*/ 951795 w 5602823"/>
              <a:gd name="connsiteY1055" fmla="*/ 1443322 h 5602837"/>
              <a:gd name="connsiteX1056" fmla="*/ 824718 w 5602823"/>
              <a:gd name="connsiteY1056" fmla="*/ 1460774 h 5602837"/>
              <a:gd name="connsiteX1057" fmla="*/ 638895 w 5602823"/>
              <a:gd name="connsiteY1057" fmla="*/ 1499856 h 5602837"/>
              <a:gd name="connsiteX1058" fmla="*/ 600551 w 5602823"/>
              <a:gd name="connsiteY1058" fmla="*/ 1308626 h 5602837"/>
              <a:gd name="connsiteX1059" fmla="*/ 583099 w 5602823"/>
              <a:gd name="connsiteY1059" fmla="*/ 1172208 h 5602837"/>
              <a:gd name="connsiteX1060" fmla="*/ 888379 w 5602823"/>
              <a:gd name="connsiteY1060" fmla="*/ 1155742 h 5602837"/>
              <a:gd name="connsiteX1061" fmla="*/ 673553 w 5602823"/>
              <a:gd name="connsiteY1061" fmla="*/ 1182288 h 5602837"/>
              <a:gd name="connsiteX1062" fmla="*/ 704769 w 5602823"/>
              <a:gd name="connsiteY1062" fmla="*/ 1396621 h 5602837"/>
              <a:gd name="connsiteX1063" fmla="*/ 912959 w 5602823"/>
              <a:gd name="connsiteY1063" fmla="*/ 1364667 h 5602837"/>
              <a:gd name="connsiteX1064" fmla="*/ 888379 w 5602823"/>
              <a:gd name="connsiteY1064" fmla="*/ 1155742 h 5602837"/>
              <a:gd name="connsiteX1065" fmla="*/ 911484 w 5602823"/>
              <a:gd name="connsiteY1065" fmla="*/ 1129195 h 5602837"/>
              <a:gd name="connsiteX1066" fmla="*/ 922054 w 5602823"/>
              <a:gd name="connsiteY1066" fmla="*/ 1258731 h 5602837"/>
              <a:gd name="connsiteX1067" fmla="*/ 939997 w 5602823"/>
              <a:gd name="connsiteY1067" fmla="*/ 1385560 h 5602837"/>
              <a:gd name="connsiteX1068" fmla="*/ 813412 w 5602823"/>
              <a:gd name="connsiteY1068" fmla="*/ 1402274 h 5602837"/>
              <a:gd name="connsiteX1069" fmla="*/ 749012 w 5602823"/>
              <a:gd name="connsiteY1069" fmla="*/ 1413089 h 5602837"/>
              <a:gd name="connsiteX1070" fmla="*/ 685351 w 5602823"/>
              <a:gd name="connsiteY1070" fmla="*/ 1426363 h 5602837"/>
              <a:gd name="connsiteX1071" fmla="*/ 672324 w 5602823"/>
              <a:gd name="connsiteY1071" fmla="*/ 1360980 h 5602837"/>
              <a:gd name="connsiteX1072" fmla="*/ 662000 w 5602823"/>
              <a:gd name="connsiteY1072" fmla="*/ 1295600 h 5602837"/>
              <a:gd name="connsiteX1073" fmla="*/ 645532 w 5602823"/>
              <a:gd name="connsiteY1073" fmla="*/ 1161396 h 5602837"/>
              <a:gd name="connsiteX1074" fmla="*/ 779000 w 5602823"/>
              <a:gd name="connsiteY1074" fmla="*/ 1141240 h 5602837"/>
              <a:gd name="connsiteX1075" fmla="*/ 911484 w 5602823"/>
              <a:gd name="connsiteY1075" fmla="*/ 1129195 h 5602837"/>
              <a:gd name="connsiteX1076" fmla="*/ 945404 w 5602823"/>
              <a:gd name="connsiteY1076" fmla="*/ 1090849 h 5602837"/>
              <a:gd name="connsiteX1077" fmla="*/ 776296 w 5602823"/>
              <a:gd name="connsiteY1077" fmla="*/ 1104368 h 5602837"/>
              <a:gd name="connsiteX1078" fmla="*/ 615053 w 5602823"/>
              <a:gd name="connsiteY1078" fmla="*/ 1128948 h 5602837"/>
              <a:gd name="connsiteX1079" fmla="*/ 605713 w 5602823"/>
              <a:gd name="connsiteY1079" fmla="*/ 1140746 h 5602837"/>
              <a:gd name="connsiteX1080" fmla="*/ 657330 w 5602823"/>
              <a:gd name="connsiteY1080" fmla="*/ 1469622 h 5602837"/>
              <a:gd name="connsiteX1081" fmla="*/ 970476 w 5602823"/>
              <a:gd name="connsiteY1081" fmla="*/ 1417513 h 5602837"/>
              <a:gd name="connsiteX1082" fmla="*/ 978833 w 5602823"/>
              <a:gd name="connsiteY1082" fmla="*/ 1406698 h 5602837"/>
              <a:gd name="connsiteX1083" fmla="*/ 957203 w 5602823"/>
              <a:gd name="connsiteY1083" fmla="*/ 1256025 h 5602837"/>
              <a:gd name="connsiteX1084" fmla="*/ 945404 w 5602823"/>
              <a:gd name="connsiteY1084" fmla="*/ 1090849 h 5602837"/>
              <a:gd name="connsiteX1085" fmla="*/ 4600900 w 5602823"/>
              <a:gd name="connsiteY1085" fmla="*/ 1032352 h 5602837"/>
              <a:gd name="connsiteX1086" fmla="*/ 4599425 w 5602823"/>
              <a:gd name="connsiteY1086" fmla="*/ 1097733 h 5602837"/>
              <a:gd name="connsiteX1087" fmla="*/ 4665052 w 5602823"/>
              <a:gd name="connsiteY1087" fmla="*/ 1099700 h 5602837"/>
              <a:gd name="connsiteX1088" fmla="*/ 4666282 w 5602823"/>
              <a:gd name="connsiteY1088" fmla="*/ 1034318 h 5602837"/>
              <a:gd name="connsiteX1089" fmla="*/ 4576320 w 5602823"/>
              <a:gd name="connsiteY1089" fmla="*/ 1007526 h 5602837"/>
              <a:gd name="connsiteX1090" fmla="*/ 4691599 w 5602823"/>
              <a:gd name="connsiteY1090" fmla="*/ 1010475 h 5602837"/>
              <a:gd name="connsiteX1091" fmla="*/ 4688157 w 5602823"/>
              <a:gd name="connsiteY1091" fmla="*/ 1126000 h 5602837"/>
              <a:gd name="connsiteX1092" fmla="*/ 4574353 w 5602823"/>
              <a:gd name="connsiteY1092" fmla="*/ 1121575 h 5602837"/>
              <a:gd name="connsiteX1093" fmla="*/ 4576320 w 5602823"/>
              <a:gd name="connsiteY1093" fmla="*/ 1007526 h 5602837"/>
              <a:gd name="connsiteX1094" fmla="*/ 4525440 w 5602823"/>
              <a:gd name="connsiteY1094" fmla="*/ 959103 h 5602837"/>
              <a:gd name="connsiteX1095" fmla="*/ 4527407 w 5602823"/>
              <a:gd name="connsiteY1095" fmla="*/ 1065779 h 5602837"/>
              <a:gd name="connsiteX1096" fmla="*/ 4523965 w 5602823"/>
              <a:gd name="connsiteY1096" fmla="*/ 1170734 h 5602837"/>
              <a:gd name="connsiteX1097" fmla="*/ 4734367 w 5602823"/>
              <a:gd name="connsiteY1097" fmla="*/ 1180321 h 5602837"/>
              <a:gd name="connsiteX1098" fmla="*/ 4742233 w 5602823"/>
              <a:gd name="connsiteY1098" fmla="*/ 963773 h 5602837"/>
              <a:gd name="connsiteX1099" fmla="*/ 4633590 w 5602823"/>
              <a:gd name="connsiteY1099" fmla="*/ 959103 h 5602837"/>
              <a:gd name="connsiteX1100" fmla="*/ 4525440 w 5602823"/>
              <a:gd name="connsiteY1100" fmla="*/ 959103 h 5602837"/>
              <a:gd name="connsiteX1101" fmla="*/ 4829982 w 5602823"/>
              <a:gd name="connsiteY1101" fmla="*/ 940421 h 5602837"/>
              <a:gd name="connsiteX1102" fmla="*/ 4809827 w 5602823"/>
              <a:gd name="connsiteY1102" fmla="*/ 1272247 h 5602837"/>
              <a:gd name="connsiteX1103" fmla="*/ 4492257 w 5602823"/>
              <a:gd name="connsiteY1103" fmla="*/ 1250126 h 5602837"/>
              <a:gd name="connsiteX1104" fmla="*/ 4627691 w 5602823"/>
              <a:gd name="connsiteY1104" fmla="*/ 1410877 h 5602837"/>
              <a:gd name="connsiteX1105" fmla="*/ 4746903 w 5602823"/>
              <a:gd name="connsiteY1105" fmla="*/ 1582935 h 5602837"/>
              <a:gd name="connsiteX1106" fmla="*/ 4777873 w 5602823"/>
              <a:gd name="connsiteY1106" fmla="*/ 1460037 h 5602837"/>
              <a:gd name="connsiteX1107" fmla="*/ 4809827 w 5602823"/>
              <a:gd name="connsiteY1107" fmla="*/ 1273231 h 5602837"/>
              <a:gd name="connsiteX1108" fmla="*/ 5002040 w 5602823"/>
              <a:gd name="connsiteY1108" fmla="*/ 1307888 h 5602837"/>
              <a:gd name="connsiteX1109" fmla="*/ 5135140 w 5602823"/>
              <a:gd name="connsiteY1109" fmla="*/ 1342142 h 5602837"/>
              <a:gd name="connsiteX1110" fmla="*/ 5135754 w 5602823"/>
              <a:gd name="connsiteY1110" fmla="*/ 1343037 h 5602837"/>
              <a:gd name="connsiteX1111" fmla="*/ 5135754 w 5602823"/>
              <a:gd name="connsiteY1111" fmla="*/ 1342300 h 5602837"/>
              <a:gd name="connsiteX1112" fmla="*/ 5135140 w 5602823"/>
              <a:gd name="connsiteY1112" fmla="*/ 1342142 h 5602837"/>
              <a:gd name="connsiteX1113" fmla="*/ 4991963 w 5602823"/>
              <a:gd name="connsiteY1113" fmla="*/ 1133372 h 5602837"/>
              <a:gd name="connsiteX1114" fmla="*/ 4829982 w 5602823"/>
              <a:gd name="connsiteY1114" fmla="*/ 940421 h 5602837"/>
              <a:gd name="connsiteX1115" fmla="*/ 4500123 w 5602823"/>
              <a:gd name="connsiteY1115" fmla="*/ 935015 h 5602837"/>
              <a:gd name="connsiteX1116" fmla="*/ 4767550 w 5602823"/>
              <a:gd name="connsiteY1116" fmla="*/ 938948 h 5602837"/>
              <a:gd name="connsiteX1117" fmla="*/ 4765583 w 5602823"/>
              <a:gd name="connsiteY1117" fmla="*/ 1074136 h 5602837"/>
              <a:gd name="connsiteX1118" fmla="*/ 4756735 w 5602823"/>
              <a:gd name="connsiteY1118" fmla="*/ 1206129 h 5602837"/>
              <a:gd name="connsiteX1119" fmla="*/ 4626708 w 5602823"/>
              <a:gd name="connsiteY1119" fmla="*/ 1196297 h 5602837"/>
              <a:gd name="connsiteX1120" fmla="*/ 4498648 w 5602823"/>
              <a:gd name="connsiteY1120" fmla="*/ 1193594 h 5602837"/>
              <a:gd name="connsiteX1121" fmla="*/ 4500123 w 5602823"/>
              <a:gd name="connsiteY1121" fmla="*/ 935015 h 5602837"/>
              <a:gd name="connsiteX1122" fmla="*/ 4630640 w 5602823"/>
              <a:gd name="connsiteY1122" fmla="*/ 895932 h 5602837"/>
              <a:gd name="connsiteX1123" fmla="*/ 4461041 w 5602823"/>
              <a:gd name="connsiteY1123" fmla="*/ 900602 h 5602837"/>
              <a:gd name="connsiteX1124" fmla="*/ 4461041 w 5602823"/>
              <a:gd name="connsiteY1124" fmla="*/ 900848 h 5602837"/>
              <a:gd name="connsiteX1125" fmla="*/ 4465465 w 5602823"/>
              <a:gd name="connsiteY1125" fmla="*/ 1066024 h 5602837"/>
              <a:gd name="connsiteX1126" fmla="*/ 4465465 w 5602823"/>
              <a:gd name="connsiteY1126" fmla="*/ 1147137 h 5602837"/>
              <a:gd name="connsiteX1127" fmla="*/ 4461532 w 5602823"/>
              <a:gd name="connsiteY1127" fmla="*/ 1218172 h 5602837"/>
              <a:gd name="connsiteX1128" fmla="*/ 4470381 w 5602823"/>
              <a:gd name="connsiteY1128" fmla="*/ 1227758 h 5602837"/>
              <a:gd name="connsiteX1129" fmla="*/ 4541662 w 5602823"/>
              <a:gd name="connsiteY1129" fmla="*/ 1227758 h 5602837"/>
              <a:gd name="connsiteX1130" fmla="*/ 4622775 w 5602823"/>
              <a:gd name="connsiteY1130" fmla="*/ 1231200 h 5602837"/>
              <a:gd name="connsiteX1131" fmla="*/ 4705363 w 5602823"/>
              <a:gd name="connsiteY1131" fmla="*/ 1236607 h 5602837"/>
              <a:gd name="connsiteX1132" fmla="*/ 4787705 w 5602823"/>
              <a:gd name="connsiteY1132" fmla="*/ 1245947 h 5602837"/>
              <a:gd name="connsiteX1133" fmla="*/ 4796554 w 5602823"/>
              <a:gd name="connsiteY1133" fmla="*/ 1161639 h 5602837"/>
              <a:gd name="connsiteX1134" fmla="*/ 4801470 w 5602823"/>
              <a:gd name="connsiteY1134" fmla="*/ 1076839 h 5602837"/>
              <a:gd name="connsiteX1135" fmla="*/ 4804419 w 5602823"/>
              <a:gd name="connsiteY1135" fmla="*/ 990318 h 5602837"/>
              <a:gd name="connsiteX1136" fmla="*/ 4804419 w 5602823"/>
              <a:gd name="connsiteY1136" fmla="*/ 914121 h 5602837"/>
              <a:gd name="connsiteX1137" fmla="*/ 4793358 w 5602823"/>
              <a:gd name="connsiteY1137" fmla="*/ 902568 h 5602837"/>
              <a:gd name="connsiteX1138" fmla="*/ 4717407 w 5602823"/>
              <a:gd name="connsiteY1138" fmla="*/ 897653 h 5602837"/>
              <a:gd name="connsiteX1139" fmla="*/ 4630640 w 5602823"/>
              <a:gd name="connsiteY1139" fmla="*/ 895932 h 5602837"/>
              <a:gd name="connsiteX1140" fmla="*/ 1138355 w 5602823"/>
              <a:gd name="connsiteY1140" fmla="*/ 841859 h 5602837"/>
              <a:gd name="connsiteX1141" fmla="*/ 1132948 w 5602823"/>
              <a:gd name="connsiteY1141" fmla="*/ 907487 h 5602837"/>
              <a:gd name="connsiteX1142" fmla="*/ 1197839 w 5602823"/>
              <a:gd name="connsiteY1142" fmla="*/ 912157 h 5602837"/>
              <a:gd name="connsiteX1143" fmla="*/ 1203492 w 5602823"/>
              <a:gd name="connsiteY1143" fmla="*/ 847021 h 5602837"/>
              <a:gd name="connsiteX1144" fmla="*/ 1138355 w 5602823"/>
              <a:gd name="connsiteY1144" fmla="*/ 841859 h 5602837"/>
              <a:gd name="connsiteX1145" fmla="*/ 1115742 w 5602823"/>
              <a:gd name="connsiteY1145" fmla="*/ 816296 h 5602837"/>
              <a:gd name="connsiteX1146" fmla="*/ 1231021 w 5602823"/>
              <a:gd name="connsiteY1146" fmla="*/ 826128 h 5602837"/>
              <a:gd name="connsiteX1147" fmla="*/ 1220452 w 5602823"/>
              <a:gd name="connsiteY1147" fmla="*/ 939195 h 5602837"/>
              <a:gd name="connsiteX1148" fmla="*/ 1106402 w 5602823"/>
              <a:gd name="connsiteY1148" fmla="*/ 931083 h 5602837"/>
              <a:gd name="connsiteX1149" fmla="*/ 1115742 w 5602823"/>
              <a:gd name="connsiteY1149" fmla="*/ 816296 h 5602837"/>
              <a:gd name="connsiteX1150" fmla="*/ 1070761 w 5602823"/>
              <a:gd name="connsiteY1150" fmla="*/ 762713 h 5602837"/>
              <a:gd name="connsiteX1151" fmla="*/ 1060438 w 5602823"/>
              <a:gd name="connsiteY1151" fmla="*/ 871108 h 5602837"/>
              <a:gd name="connsiteX1152" fmla="*/ 1060438 w 5602823"/>
              <a:gd name="connsiteY1152" fmla="*/ 871355 h 5602837"/>
              <a:gd name="connsiteX1153" fmla="*/ 1055768 w 5602823"/>
              <a:gd name="connsiteY1153" fmla="*/ 979014 h 5602837"/>
              <a:gd name="connsiteX1154" fmla="*/ 1161215 w 5602823"/>
              <a:gd name="connsiteY1154" fmla="*/ 982947 h 5602837"/>
              <a:gd name="connsiteX1155" fmla="*/ 1265679 w 5602823"/>
              <a:gd name="connsiteY1155" fmla="*/ 991795 h 5602837"/>
              <a:gd name="connsiteX1156" fmla="*/ 1268628 w 5602823"/>
              <a:gd name="connsiteY1156" fmla="*/ 939440 h 5602837"/>
              <a:gd name="connsiteX1157" fmla="*/ 1273790 w 5602823"/>
              <a:gd name="connsiteY1157" fmla="*/ 887823 h 5602837"/>
              <a:gd name="connsiteX1158" fmla="*/ 1286572 w 5602823"/>
              <a:gd name="connsiteY1158" fmla="*/ 782130 h 5602837"/>
              <a:gd name="connsiteX1159" fmla="*/ 1179895 w 5602823"/>
              <a:gd name="connsiteY1159" fmla="*/ 770331 h 5602837"/>
              <a:gd name="connsiteX1160" fmla="*/ 1125328 w 5602823"/>
              <a:gd name="connsiteY1160" fmla="*/ 765416 h 5602837"/>
              <a:gd name="connsiteX1161" fmla="*/ 1048394 w 5602823"/>
              <a:gd name="connsiteY1161" fmla="*/ 736412 h 5602837"/>
              <a:gd name="connsiteX1162" fmla="*/ 1183337 w 5602823"/>
              <a:gd name="connsiteY1162" fmla="*/ 745753 h 5602837"/>
              <a:gd name="connsiteX1163" fmla="*/ 1314838 w 5602823"/>
              <a:gd name="connsiteY1163" fmla="*/ 761975 h 5602837"/>
              <a:gd name="connsiteX1164" fmla="*/ 1297878 w 5602823"/>
              <a:gd name="connsiteY1164" fmla="*/ 891264 h 5602837"/>
              <a:gd name="connsiteX1165" fmla="*/ 1288046 w 5602823"/>
              <a:gd name="connsiteY1165" fmla="*/ 1018587 h 5602837"/>
              <a:gd name="connsiteX1166" fmla="*/ 1160478 w 5602823"/>
              <a:gd name="connsiteY1166" fmla="*/ 1007280 h 5602837"/>
              <a:gd name="connsiteX1167" fmla="*/ 1030205 w 5602823"/>
              <a:gd name="connsiteY1167" fmla="*/ 1003592 h 5602837"/>
              <a:gd name="connsiteX1168" fmla="*/ 1035367 w 5602823"/>
              <a:gd name="connsiteY1168" fmla="*/ 870862 h 5602837"/>
              <a:gd name="connsiteX1169" fmla="*/ 1048394 w 5602823"/>
              <a:gd name="connsiteY1169" fmla="*/ 736412 h 5602837"/>
              <a:gd name="connsiteX1170" fmla="*/ 984732 w 5602823"/>
              <a:gd name="connsiteY1170" fmla="*/ 733214 h 5602837"/>
              <a:gd name="connsiteX1171" fmla="*/ 803579 w 5602823"/>
              <a:gd name="connsiteY1171" fmla="*/ 907730 h 5602837"/>
              <a:gd name="connsiteX1172" fmla="*/ 803579 w 5602823"/>
              <a:gd name="connsiteY1172" fmla="*/ 908468 h 5602837"/>
              <a:gd name="connsiteX1173" fmla="*/ 639633 w 5602823"/>
              <a:gd name="connsiteY1173" fmla="*/ 1099206 h 5602837"/>
              <a:gd name="connsiteX1174" fmla="*/ 969001 w 5602823"/>
              <a:gd name="connsiteY1174" fmla="*/ 1066761 h 5602837"/>
              <a:gd name="connsiteX1175" fmla="*/ 998005 w 5602823"/>
              <a:gd name="connsiteY1175" fmla="*/ 1382856 h 5602837"/>
              <a:gd name="connsiteX1176" fmla="*/ 1135160 w 5602823"/>
              <a:gd name="connsiteY1176" fmla="*/ 1224317 h 5602837"/>
              <a:gd name="connsiteX1177" fmla="*/ 1287308 w 5602823"/>
              <a:gd name="connsiteY1177" fmla="*/ 1078559 h 5602837"/>
              <a:gd name="connsiteX1178" fmla="*/ 1158756 w 5602823"/>
              <a:gd name="connsiteY1178" fmla="*/ 1068481 h 5602837"/>
              <a:gd name="connsiteX1179" fmla="*/ 1063878 w 5602823"/>
              <a:gd name="connsiteY1179" fmla="*/ 1065287 h 5602837"/>
              <a:gd name="connsiteX1180" fmla="*/ 969001 w 5602823"/>
              <a:gd name="connsiteY1180" fmla="*/ 1066761 h 5602837"/>
              <a:gd name="connsiteX1181" fmla="*/ 969001 w 5602823"/>
              <a:gd name="connsiteY1181" fmla="*/ 968442 h 5602837"/>
              <a:gd name="connsiteX1182" fmla="*/ 973180 w 5602823"/>
              <a:gd name="connsiteY1182" fmla="*/ 870124 h 5602837"/>
              <a:gd name="connsiteX1183" fmla="*/ 984732 w 5602823"/>
              <a:gd name="connsiteY1183" fmla="*/ 733214 h 5602837"/>
              <a:gd name="connsiteX1184" fmla="*/ 1025780 w 5602823"/>
              <a:gd name="connsiteY1184" fmla="*/ 698311 h 5602837"/>
              <a:gd name="connsiteX1185" fmla="*/ 1013736 w 5602823"/>
              <a:gd name="connsiteY1185" fmla="*/ 708635 h 5602837"/>
              <a:gd name="connsiteX1186" fmla="*/ 993089 w 5602823"/>
              <a:gd name="connsiteY1186" fmla="*/ 1040461 h 5602837"/>
              <a:gd name="connsiteX1187" fmla="*/ 1310413 w 5602823"/>
              <a:gd name="connsiteY1187" fmla="*/ 1056684 h 5602837"/>
              <a:gd name="connsiteX1188" fmla="*/ 1320491 w 5602823"/>
              <a:gd name="connsiteY1188" fmla="*/ 1048326 h 5602837"/>
              <a:gd name="connsiteX1189" fmla="*/ 1331798 w 5602823"/>
              <a:gd name="connsiteY1189" fmla="*/ 896423 h 5602837"/>
              <a:gd name="connsiteX1190" fmla="*/ 1356377 w 5602823"/>
              <a:gd name="connsiteY1190" fmla="*/ 732231 h 5602837"/>
              <a:gd name="connsiteX1191" fmla="*/ 1188252 w 5602823"/>
              <a:gd name="connsiteY1191" fmla="*/ 709372 h 5602837"/>
              <a:gd name="connsiteX1192" fmla="*/ 1025780 w 5602823"/>
              <a:gd name="connsiteY1192" fmla="*/ 698311 h 5602837"/>
              <a:gd name="connsiteX1193" fmla="*/ 4243510 w 5602823"/>
              <a:gd name="connsiteY1193" fmla="*/ 674225 h 5602837"/>
              <a:gd name="connsiteX1194" fmla="*/ 4178620 w 5602823"/>
              <a:gd name="connsiteY1194" fmla="*/ 686760 h 5602837"/>
              <a:gd name="connsiteX1195" fmla="*/ 4191647 w 5602823"/>
              <a:gd name="connsiteY1195" fmla="*/ 750176 h 5602837"/>
              <a:gd name="connsiteX1196" fmla="*/ 4255309 w 5602823"/>
              <a:gd name="connsiteY1196" fmla="*/ 739115 h 5602837"/>
              <a:gd name="connsiteX1197" fmla="*/ 4262928 w 5602823"/>
              <a:gd name="connsiteY1197" fmla="*/ 645466 h 5602837"/>
              <a:gd name="connsiteX1198" fmla="*/ 4284066 w 5602823"/>
              <a:gd name="connsiteY1198" fmla="*/ 759516 h 5602837"/>
              <a:gd name="connsiteX1199" fmla="*/ 4172229 w 5602823"/>
              <a:gd name="connsiteY1199" fmla="*/ 778934 h 5602837"/>
              <a:gd name="connsiteX1200" fmla="*/ 4149124 w 5602823"/>
              <a:gd name="connsiteY1200" fmla="*/ 667834 h 5602837"/>
              <a:gd name="connsiteX1201" fmla="*/ 4262928 w 5602823"/>
              <a:gd name="connsiteY1201" fmla="*/ 645466 h 5602837"/>
              <a:gd name="connsiteX1202" fmla="*/ 4302256 w 5602823"/>
              <a:gd name="connsiteY1202" fmla="*/ 587950 h 5602837"/>
              <a:gd name="connsiteX1203" fmla="*/ 4089641 w 5602823"/>
              <a:gd name="connsiteY1203" fmla="*/ 630964 h 5602837"/>
              <a:gd name="connsiteX1204" fmla="*/ 4133147 w 5602823"/>
              <a:gd name="connsiteY1204" fmla="*/ 836697 h 5602837"/>
              <a:gd name="connsiteX1205" fmla="*/ 4235399 w 5602823"/>
              <a:gd name="connsiteY1205" fmla="*/ 817279 h 5602837"/>
              <a:gd name="connsiteX1206" fmla="*/ 4287999 w 5602823"/>
              <a:gd name="connsiteY1206" fmla="*/ 808430 h 5602837"/>
              <a:gd name="connsiteX1207" fmla="*/ 4340354 w 5602823"/>
              <a:gd name="connsiteY1207" fmla="*/ 801794 h 5602837"/>
              <a:gd name="connsiteX1208" fmla="*/ 4332980 w 5602823"/>
              <a:gd name="connsiteY1208" fmla="*/ 748209 h 5602837"/>
              <a:gd name="connsiteX1209" fmla="*/ 4323640 w 5602823"/>
              <a:gd name="connsiteY1209" fmla="*/ 695363 h 5602837"/>
              <a:gd name="connsiteX1210" fmla="*/ 4302256 w 5602823"/>
              <a:gd name="connsiteY1210" fmla="*/ 587950 h 5602837"/>
              <a:gd name="connsiteX1211" fmla="*/ 4321919 w 5602823"/>
              <a:gd name="connsiteY1211" fmla="*/ 559192 h 5602837"/>
              <a:gd name="connsiteX1212" fmla="*/ 4367883 w 5602823"/>
              <a:gd name="connsiteY1212" fmla="*/ 823424 h 5602837"/>
              <a:gd name="connsiteX1213" fmla="*/ 4113729 w 5602823"/>
              <a:gd name="connsiteY1213" fmla="*/ 865455 h 5602837"/>
              <a:gd name="connsiteX1214" fmla="*/ 4059162 w 5602823"/>
              <a:gd name="connsiteY1214" fmla="*/ 613513 h 5602837"/>
              <a:gd name="connsiteX1215" fmla="*/ 4321919 w 5602823"/>
              <a:gd name="connsiteY1215" fmla="*/ 559192 h 5602837"/>
              <a:gd name="connsiteX1216" fmla="*/ 2827995 w 5602823"/>
              <a:gd name="connsiteY1216" fmla="*/ 554203 h 5602837"/>
              <a:gd name="connsiteX1217" fmla="*/ 1539988 w 5602823"/>
              <a:gd name="connsiteY1217" fmla="*/ 940421 h 5602837"/>
              <a:gd name="connsiteX1218" fmla="*/ 1171292 w 5602823"/>
              <a:gd name="connsiteY1218" fmla="*/ 1255533 h 5602837"/>
              <a:gd name="connsiteX1219" fmla="*/ 876336 w 5602823"/>
              <a:gd name="connsiteY1219" fmla="*/ 1641680 h 5602837"/>
              <a:gd name="connsiteX1220" fmla="*/ 672816 w 5602823"/>
              <a:gd name="connsiteY1220" fmla="*/ 2082149 h 5602837"/>
              <a:gd name="connsiteX1221" fmla="*/ 568597 w 5602823"/>
              <a:gd name="connsiteY1221" fmla="*/ 3042233 h 5602837"/>
              <a:gd name="connsiteX1222" fmla="*/ 569089 w 5602823"/>
              <a:gd name="connsiteY1222" fmla="*/ 3043953 h 5602837"/>
              <a:gd name="connsiteX1223" fmla="*/ 673307 w 5602823"/>
              <a:gd name="connsiteY1223" fmla="*/ 3517604 h 5602837"/>
              <a:gd name="connsiteX1224" fmla="*/ 875352 w 5602823"/>
              <a:gd name="connsiteY1224" fmla="*/ 3956597 h 5602837"/>
              <a:gd name="connsiteX1225" fmla="*/ 1170309 w 5602823"/>
              <a:gd name="connsiteY1225" fmla="*/ 4342745 h 5602837"/>
              <a:gd name="connsiteX1226" fmla="*/ 1539004 w 5602823"/>
              <a:gd name="connsiteY1226" fmla="*/ 4657857 h 5602837"/>
              <a:gd name="connsiteX1227" fmla="*/ 2920876 w 5602823"/>
              <a:gd name="connsiteY1227" fmla="*/ 5041054 h 5602837"/>
              <a:gd name="connsiteX1228" fmla="*/ 3850481 w 5602823"/>
              <a:gd name="connsiteY1228" fmla="*/ 4783213 h 5602837"/>
              <a:gd name="connsiteX1229" fmla="*/ 4252113 w 5602823"/>
              <a:gd name="connsiteY1229" fmla="*/ 4510133 h 5602837"/>
              <a:gd name="connsiteX1230" fmla="*/ 4586397 w 5602823"/>
              <a:gd name="connsiteY1230" fmla="*/ 4157660 h 5602837"/>
              <a:gd name="connsiteX1231" fmla="*/ 4836865 w 5602823"/>
              <a:gd name="connsiteY1231" fmla="*/ 3741771 h 5602837"/>
              <a:gd name="connsiteX1232" fmla="*/ 4836865 w 5602823"/>
              <a:gd name="connsiteY1232" fmla="*/ 1856508 h 5602837"/>
              <a:gd name="connsiteX1233" fmla="*/ 4586397 w 5602823"/>
              <a:gd name="connsiteY1233" fmla="*/ 1440618 h 5602837"/>
              <a:gd name="connsiteX1234" fmla="*/ 4252113 w 5602823"/>
              <a:gd name="connsiteY1234" fmla="*/ 1088146 h 5602837"/>
              <a:gd name="connsiteX1235" fmla="*/ 3850481 w 5602823"/>
              <a:gd name="connsiteY1235" fmla="*/ 815065 h 5602837"/>
              <a:gd name="connsiteX1236" fmla="*/ 2827995 w 5602823"/>
              <a:gd name="connsiteY1236" fmla="*/ 554203 h 5602837"/>
              <a:gd name="connsiteX1237" fmla="*/ 4384843 w 5602823"/>
              <a:gd name="connsiteY1237" fmla="*/ 548375 h 5602837"/>
              <a:gd name="connsiteX1238" fmla="*/ 4411390 w 5602823"/>
              <a:gd name="connsiteY1238" fmla="*/ 683564 h 5602837"/>
              <a:gd name="connsiteX1239" fmla="*/ 4435970 w 5602823"/>
              <a:gd name="connsiteY1239" fmla="*/ 877251 h 5602837"/>
              <a:gd name="connsiteX1240" fmla="*/ 4247689 w 5602823"/>
              <a:gd name="connsiteY1240" fmla="*/ 899127 h 5602837"/>
              <a:gd name="connsiteX1241" fmla="*/ 4122086 w 5602823"/>
              <a:gd name="connsiteY1241" fmla="*/ 923707 h 5602837"/>
              <a:gd name="connsiteX1242" fmla="*/ 4287754 w 5602823"/>
              <a:gd name="connsiteY1242" fmla="*/ 1052259 h 5602837"/>
              <a:gd name="connsiteX1243" fmla="*/ 4441131 w 5602823"/>
              <a:gd name="connsiteY1243" fmla="*/ 1196296 h 5602837"/>
              <a:gd name="connsiteX1244" fmla="*/ 4443343 w 5602823"/>
              <a:gd name="connsiteY1244" fmla="*/ 1160164 h 5602837"/>
              <a:gd name="connsiteX1245" fmla="*/ 4443343 w 5602823"/>
              <a:gd name="connsiteY1245" fmla="*/ 1067499 h 5602837"/>
              <a:gd name="connsiteX1246" fmla="*/ 4434986 w 5602823"/>
              <a:gd name="connsiteY1246" fmla="*/ 877989 h 5602837"/>
              <a:gd name="connsiteX1247" fmla="*/ 4629657 w 5602823"/>
              <a:gd name="connsiteY1247" fmla="*/ 870861 h 5602837"/>
              <a:gd name="connsiteX1248" fmla="*/ 4729697 w 5602823"/>
              <a:gd name="connsiteY1248" fmla="*/ 872827 h 5602837"/>
              <a:gd name="connsiteX1249" fmla="*/ 4766529 w 5602823"/>
              <a:gd name="connsiteY1249" fmla="*/ 875250 h 5602837"/>
              <a:gd name="connsiteX1250" fmla="*/ 4766566 w 5602823"/>
              <a:gd name="connsiteY1250" fmla="*/ 875285 h 5602837"/>
              <a:gd name="connsiteX1251" fmla="*/ 4767058 w 5602823"/>
              <a:gd name="connsiteY1251" fmla="*/ 875285 h 5602837"/>
              <a:gd name="connsiteX1252" fmla="*/ 4766529 w 5602823"/>
              <a:gd name="connsiteY1252" fmla="*/ 875250 h 5602837"/>
              <a:gd name="connsiteX1253" fmla="*/ 4583939 w 5602823"/>
              <a:gd name="connsiteY1253" fmla="*/ 702736 h 5602837"/>
              <a:gd name="connsiteX1254" fmla="*/ 4384843 w 5602823"/>
              <a:gd name="connsiteY1254" fmla="*/ 548375 h 5602837"/>
              <a:gd name="connsiteX1255" fmla="*/ 1598241 w 5602823"/>
              <a:gd name="connsiteY1255" fmla="*/ 530433 h 5602837"/>
              <a:gd name="connsiteX1256" fmla="*/ 1579069 w 5602823"/>
              <a:gd name="connsiteY1256" fmla="*/ 593357 h 5602837"/>
              <a:gd name="connsiteX1257" fmla="*/ 1641502 w 5602823"/>
              <a:gd name="connsiteY1257" fmla="*/ 611793 h 5602837"/>
              <a:gd name="connsiteX1258" fmla="*/ 1661165 w 5602823"/>
              <a:gd name="connsiteY1258" fmla="*/ 549852 h 5602837"/>
              <a:gd name="connsiteX1259" fmla="*/ 4339617 w 5602823"/>
              <a:gd name="connsiteY1259" fmla="*/ 518142 h 5602837"/>
              <a:gd name="connsiteX1260" fmla="*/ 4178865 w 5602823"/>
              <a:gd name="connsiteY1260" fmla="*/ 546408 h 5602837"/>
              <a:gd name="connsiteX1261" fmla="*/ 4014182 w 5602823"/>
              <a:gd name="connsiteY1261" fmla="*/ 587457 h 5602837"/>
              <a:gd name="connsiteX1262" fmla="*/ 4055475 w 5602823"/>
              <a:gd name="connsiteY1262" fmla="*/ 747962 h 5602837"/>
              <a:gd name="connsiteX1263" fmla="*/ 4083004 w 5602823"/>
              <a:gd name="connsiteY1263" fmla="*/ 897407 h 5602837"/>
              <a:gd name="connsiteX1264" fmla="*/ 4094311 w 5602823"/>
              <a:gd name="connsiteY1264" fmla="*/ 905026 h 5602837"/>
              <a:gd name="connsiteX1265" fmla="*/ 4243510 w 5602823"/>
              <a:gd name="connsiteY1265" fmla="*/ 875531 h 5602837"/>
              <a:gd name="connsiteX1266" fmla="*/ 4407948 w 5602823"/>
              <a:gd name="connsiteY1266" fmla="*/ 854638 h 5602837"/>
              <a:gd name="connsiteX1267" fmla="*/ 4385335 w 5602823"/>
              <a:gd name="connsiteY1267" fmla="*/ 686513 h 5602837"/>
              <a:gd name="connsiteX1268" fmla="*/ 4352398 w 5602823"/>
              <a:gd name="connsiteY1268" fmla="*/ 526990 h 5602837"/>
              <a:gd name="connsiteX1269" fmla="*/ 1581527 w 5602823"/>
              <a:gd name="connsiteY1269" fmla="*/ 498971 h 5602837"/>
              <a:gd name="connsiteX1270" fmla="*/ 1691890 w 5602823"/>
              <a:gd name="connsiteY1270" fmla="*/ 533137 h 5602837"/>
              <a:gd name="connsiteX1271" fmla="*/ 1657233 w 5602823"/>
              <a:gd name="connsiteY1271" fmla="*/ 641779 h 5602837"/>
              <a:gd name="connsiteX1272" fmla="*/ 1548099 w 5602823"/>
              <a:gd name="connsiteY1272" fmla="*/ 610071 h 5602837"/>
              <a:gd name="connsiteX1273" fmla="*/ 1581527 w 5602823"/>
              <a:gd name="connsiteY1273" fmla="*/ 498971 h 5602837"/>
              <a:gd name="connsiteX1274" fmla="*/ 1549083 w 5602823"/>
              <a:gd name="connsiteY1274" fmla="*/ 438259 h 5602837"/>
              <a:gd name="connsiteX1275" fmla="*/ 1487634 w 5602823"/>
              <a:gd name="connsiteY1275" fmla="*/ 645959 h 5602837"/>
              <a:gd name="connsiteX1276" fmla="*/ 1690171 w 5602823"/>
              <a:gd name="connsiteY1276" fmla="*/ 703720 h 5602837"/>
              <a:gd name="connsiteX1277" fmla="*/ 1755798 w 5602823"/>
              <a:gd name="connsiteY1277" fmla="*/ 504133 h 5602837"/>
              <a:gd name="connsiteX1278" fmla="*/ 1549083 w 5602823"/>
              <a:gd name="connsiteY1278" fmla="*/ 438259 h 5602837"/>
              <a:gd name="connsiteX1279" fmla="*/ 3752162 w 5602823"/>
              <a:gd name="connsiteY1279" fmla="*/ 414171 h 5602837"/>
              <a:gd name="connsiteX1280" fmla="*/ 3691942 w 5602823"/>
              <a:gd name="connsiteY1280" fmla="*/ 438751 h 5602837"/>
              <a:gd name="connsiteX1281" fmla="*/ 3718242 w 5602823"/>
              <a:gd name="connsiteY1281" fmla="*/ 498480 h 5602837"/>
              <a:gd name="connsiteX1282" fmla="*/ 3778463 w 5602823"/>
              <a:gd name="connsiteY1282" fmla="*/ 473900 h 5602837"/>
              <a:gd name="connsiteX1283" fmla="*/ 1533844 w 5602823"/>
              <a:gd name="connsiteY1283" fmla="*/ 406551 h 5602837"/>
              <a:gd name="connsiteX1284" fmla="*/ 1663378 w 5602823"/>
              <a:gd name="connsiteY1284" fmla="*/ 444158 h 5602837"/>
              <a:gd name="connsiteX1285" fmla="*/ 1788735 w 5602823"/>
              <a:gd name="connsiteY1285" fmla="*/ 488647 h 5602837"/>
              <a:gd name="connsiteX1286" fmla="*/ 1744000 w 5602823"/>
              <a:gd name="connsiteY1286" fmla="*/ 611547 h 5602837"/>
              <a:gd name="connsiteX1287" fmla="*/ 1707376 w 5602823"/>
              <a:gd name="connsiteY1287" fmla="*/ 734444 h 5602837"/>
              <a:gd name="connsiteX1288" fmla="*/ 1584478 w 5602823"/>
              <a:gd name="connsiteY1288" fmla="*/ 696593 h 5602837"/>
              <a:gd name="connsiteX1289" fmla="*/ 1459121 w 5602823"/>
              <a:gd name="connsiteY1289" fmla="*/ 663902 h 5602837"/>
              <a:gd name="connsiteX1290" fmla="*/ 1492549 w 5602823"/>
              <a:gd name="connsiteY1290" fmla="*/ 535350 h 5602837"/>
              <a:gd name="connsiteX1291" fmla="*/ 1533844 w 5602823"/>
              <a:gd name="connsiteY1291" fmla="*/ 406551 h 5602837"/>
              <a:gd name="connsiteX1292" fmla="*/ 1471164 w 5602823"/>
              <a:gd name="connsiteY1292" fmla="*/ 390573 h 5602837"/>
              <a:gd name="connsiteX1293" fmla="*/ 1256338 w 5602823"/>
              <a:gd name="connsiteY1293" fmla="*/ 521829 h 5602837"/>
              <a:gd name="connsiteX1294" fmla="*/ 1256338 w 5602823"/>
              <a:gd name="connsiteY1294" fmla="*/ 522566 h 5602837"/>
              <a:gd name="connsiteX1295" fmla="*/ 1055521 w 5602823"/>
              <a:gd name="connsiteY1295" fmla="*/ 672994 h 5602837"/>
              <a:gd name="connsiteX1296" fmla="*/ 1192185 w 5602823"/>
              <a:gd name="connsiteY1296" fmla="*/ 683564 h 5602837"/>
              <a:gd name="connsiteX1297" fmla="*/ 1385135 w 5602823"/>
              <a:gd name="connsiteY1297" fmla="*/ 711338 h 5602837"/>
              <a:gd name="connsiteX1298" fmla="*/ 1356377 w 5602823"/>
              <a:gd name="connsiteY1298" fmla="*/ 899127 h 5602837"/>
              <a:gd name="connsiteX1299" fmla="*/ 1345562 w 5602823"/>
              <a:gd name="connsiteY1299" fmla="*/ 1027925 h 5602837"/>
              <a:gd name="connsiteX1300" fmla="*/ 1513687 w 5602823"/>
              <a:gd name="connsiteY1300" fmla="*/ 900602 h 5602837"/>
              <a:gd name="connsiteX1301" fmla="*/ 1692874 w 5602823"/>
              <a:gd name="connsiteY1301" fmla="*/ 790977 h 5602837"/>
              <a:gd name="connsiteX1302" fmla="*/ 1569975 w 5602823"/>
              <a:gd name="connsiteY1302" fmla="*/ 753615 h 5602837"/>
              <a:gd name="connsiteX1303" fmla="*/ 1385135 w 5602823"/>
              <a:gd name="connsiteY1303" fmla="*/ 711338 h 5602837"/>
              <a:gd name="connsiteX1304" fmla="*/ 1430116 w 5602823"/>
              <a:gd name="connsiteY1304" fmla="*/ 521583 h 5602837"/>
              <a:gd name="connsiteX1305" fmla="*/ 1471164 w 5602823"/>
              <a:gd name="connsiteY1305" fmla="*/ 390573 h 5602837"/>
              <a:gd name="connsiteX1306" fmla="*/ 3765190 w 5602823"/>
              <a:gd name="connsiteY1306" fmla="*/ 381726 h 5602837"/>
              <a:gd name="connsiteX1307" fmla="*/ 3810416 w 5602823"/>
              <a:gd name="connsiteY1307" fmla="*/ 487910 h 5602837"/>
              <a:gd name="connsiteX1308" fmla="*/ 3705215 w 5602823"/>
              <a:gd name="connsiteY1308" fmla="*/ 531662 h 5602837"/>
              <a:gd name="connsiteX1309" fmla="*/ 3659251 w 5602823"/>
              <a:gd name="connsiteY1309" fmla="*/ 427198 h 5602837"/>
              <a:gd name="connsiteX1310" fmla="*/ 3765190 w 5602823"/>
              <a:gd name="connsiteY1310" fmla="*/ 381726 h 5602837"/>
              <a:gd name="connsiteX1311" fmla="*/ 1518849 w 5602823"/>
              <a:gd name="connsiteY1311" fmla="*/ 364519 h 5602837"/>
              <a:gd name="connsiteX1312" fmla="*/ 1505085 w 5602823"/>
              <a:gd name="connsiteY1312" fmla="*/ 372384 h 5602837"/>
              <a:gd name="connsiteX1313" fmla="*/ 1414385 w 5602823"/>
              <a:gd name="connsiteY1313" fmla="*/ 691921 h 5602837"/>
              <a:gd name="connsiteX1314" fmla="*/ 1720648 w 5602823"/>
              <a:gd name="connsiteY1314" fmla="*/ 775492 h 5602837"/>
              <a:gd name="connsiteX1315" fmla="*/ 1732693 w 5602823"/>
              <a:gd name="connsiteY1315" fmla="*/ 769347 h 5602837"/>
              <a:gd name="connsiteX1316" fmla="*/ 1775953 w 5602823"/>
              <a:gd name="connsiteY1316" fmla="*/ 623589 h 5602837"/>
              <a:gd name="connsiteX1317" fmla="*/ 1834453 w 5602823"/>
              <a:gd name="connsiteY1317" fmla="*/ 468491 h 5602837"/>
              <a:gd name="connsiteX1318" fmla="*/ 1675176 w 5602823"/>
              <a:gd name="connsiteY1318" fmla="*/ 409991 h 5602837"/>
              <a:gd name="connsiteX1319" fmla="*/ 1518849 w 5602823"/>
              <a:gd name="connsiteY1319" fmla="*/ 364519 h 5602837"/>
              <a:gd name="connsiteX1320" fmla="*/ 2114662 w 5602823"/>
              <a:gd name="connsiteY1320" fmla="*/ 324946 h 5602837"/>
              <a:gd name="connsiteX1321" fmla="*/ 2082217 w 5602823"/>
              <a:gd name="connsiteY1321" fmla="*/ 381971 h 5602837"/>
              <a:gd name="connsiteX1322" fmla="*/ 2138996 w 5602823"/>
              <a:gd name="connsiteY1322" fmla="*/ 413679 h 5602837"/>
              <a:gd name="connsiteX1323" fmla="*/ 2171441 w 5602823"/>
              <a:gd name="connsiteY1323" fmla="*/ 356654 h 5602837"/>
              <a:gd name="connsiteX1324" fmla="*/ 3791490 w 5602823"/>
              <a:gd name="connsiteY1324" fmla="*/ 317081 h 5602837"/>
              <a:gd name="connsiteX1325" fmla="*/ 3691450 w 5602823"/>
              <a:gd name="connsiteY1325" fmla="*/ 358375 h 5602837"/>
              <a:gd name="connsiteX1326" fmla="*/ 3593131 w 5602823"/>
              <a:gd name="connsiteY1326" fmla="*/ 404830 h 5602837"/>
              <a:gd name="connsiteX1327" fmla="*/ 3639341 w 5602823"/>
              <a:gd name="connsiteY1327" fmla="*/ 499708 h 5602837"/>
              <a:gd name="connsiteX1328" fmla="*/ 3679898 w 5602823"/>
              <a:gd name="connsiteY1328" fmla="*/ 596552 h 5602837"/>
              <a:gd name="connsiteX1329" fmla="*/ 3875061 w 5602823"/>
              <a:gd name="connsiteY1329" fmla="*/ 516914 h 5602837"/>
              <a:gd name="connsiteX1330" fmla="*/ 3791490 w 5602823"/>
              <a:gd name="connsiteY1330" fmla="*/ 317081 h 5602837"/>
              <a:gd name="connsiteX1331" fmla="*/ 2104830 w 5602823"/>
              <a:gd name="connsiteY1331" fmla="*/ 291518 h 5602837"/>
              <a:gd name="connsiteX1332" fmla="*/ 2205115 w 5602823"/>
              <a:gd name="connsiteY1332" fmla="*/ 348789 h 5602837"/>
              <a:gd name="connsiteX1333" fmla="*/ 2147845 w 5602823"/>
              <a:gd name="connsiteY1333" fmla="*/ 447107 h 5602837"/>
              <a:gd name="connsiteX1334" fmla="*/ 2048051 w 5602823"/>
              <a:gd name="connsiteY1334" fmla="*/ 391803 h 5602837"/>
              <a:gd name="connsiteX1335" fmla="*/ 2104830 w 5602823"/>
              <a:gd name="connsiteY1335" fmla="*/ 291518 h 5602837"/>
              <a:gd name="connsiteX1336" fmla="*/ 3805008 w 5602823"/>
              <a:gd name="connsiteY1336" fmla="*/ 285373 h 5602837"/>
              <a:gd name="connsiteX1337" fmla="*/ 3833767 w 5602823"/>
              <a:gd name="connsiteY1337" fmla="*/ 346331 h 5602837"/>
              <a:gd name="connsiteX1338" fmla="*/ 3860067 w 5602823"/>
              <a:gd name="connsiteY1338" fmla="*/ 408763 h 5602837"/>
              <a:gd name="connsiteX1339" fmla="*/ 3907260 w 5602823"/>
              <a:gd name="connsiteY1339" fmla="*/ 531662 h 5602837"/>
              <a:gd name="connsiteX1340" fmla="*/ 3784362 w 5602823"/>
              <a:gd name="connsiteY1340" fmla="*/ 577380 h 5602837"/>
              <a:gd name="connsiteX1341" fmla="*/ 3725370 w 5602823"/>
              <a:gd name="connsiteY1341" fmla="*/ 601960 h 5602837"/>
              <a:gd name="connsiteX1342" fmla="*/ 3667116 w 5602823"/>
              <a:gd name="connsiteY1342" fmla="*/ 628752 h 5602837"/>
              <a:gd name="connsiteX1343" fmla="*/ 3560686 w 5602823"/>
              <a:gd name="connsiteY1343" fmla="*/ 394016 h 5602837"/>
              <a:gd name="connsiteX1344" fmla="*/ 3805008 w 5602823"/>
              <a:gd name="connsiteY1344" fmla="*/ 285373 h 5602837"/>
              <a:gd name="connsiteX1345" fmla="*/ 3216324 w 5602823"/>
              <a:gd name="connsiteY1345" fmla="*/ 265218 h 5602837"/>
              <a:gd name="connsiteX1346" fmla="*/ 3162987 w 5602823"/>
              <a:gd name="connsiteY1346" fmla="*/ 303562 h 5602837"/>
              <a:gd name="connsiteX1347" fmla="*/ 3201576 w 5602823"/>
              <a:gd name="connsiteY1347" fmla="*/ 356163 h 5602837"/>
              <a:gd name="connsiteX1348" fmla="*/ 3254669 w 5602823"/>
              <a:gd name="connsiteY1348" fmla="*/ 318801 h 5602837"/>
              <a:gd name="connsiteX1349" fmla="*/ 3861787 w 5602823"/>
              <a:gd name="connsiteY1349" fmla="*/ 261530 h 5602837"/>
              <a:gd name="connsiteX1350" fmla="*/ 3982473 w 5602823"/>
              <a:gd name="connsiteY1350" fmla="*/ 571234 h 5602837"/>
              <a:gd name="connsiteX1351" fmla="*/ 3687763 w 5602823"/>
              <a:gd name="connsiteY1351" fmla="*/ 684301 h 5602837"/>
              <a:gd name="connsiteX1352" fmla="*/ 3877272 w 5602823"/>
              <a:gd name="connsiteY1352" fmla="*/ 773525 h 5602837"/>
              <a:gd name="connsiteX1353" fmla="*/ 4057441 w 5602823"/>
              <a:gd name="connsiteY1353" fmla="*/ 879955 h 5602837"/>
              <a:gd name="connsiteX1354" fmla="*/ 4032862 w 5602823"/>
              <a:gd name="connsiteY1354" fmla="*/ 754599 h 5602837"/>
              <a:gd name="connsiteX1355" fmla="*/ 3983702 w 5602823"/>
              <a:gd name="connsiteY1355" fmla="*/ 571480 h 5602837"/>
              <a:gd name="connsiteX1356" fmla="*/ 4172720 w 5602823"/>
              <a:gd name="connsiteY1356" fmla="*/ 522321 h 5602837"/>
              <a:gd name="connsiteX1357" fmla="*/ 4308646 w 5602823"/>
              <a:gd name="connsiteY1357" fmla="*/ 497741 h 5602837"/>
              <a:gd name="connsiteX1358" fmla="*/ 4308155 w 5602823"/>
              <a:gd name="connsiteY1358" fmla="*/ 497741 h 5602837"/>
              <a:gd name="connsiteX1359" fmla="*/ 4089887 w 5602823"/>
              <a:gd name="connsiteY1359" fmla="*/ 368943 h 5602837"/>
              <a:gd name="connsiteX1360" fmla="*/ 3861787 w 5602823"/>
              <a:gd name="connsiteY1360" fmla="*/ 261530 h 5602837"/>
              <a:gd name="connsiteX1361" fmla="*/ 3812628 w 5602823"/>
              <a:gd name="connsiteY1361" fmla="*/ 239899 h 5602837"/>
              <a:gd name="connsiteX1362" fmla="*/ 3661954 w 5602823"/>
              <a:gd name="connsiteY1362" fmla="*/ 302332 h 5602837"/>
              <a:gd name="connsiteX1363" fmla="*/ 3510051 w 5602823"/>
              <a:gd name="connsiteY1363" fmla="*/ 377792 h 5602837"/>
              <a:gd name="connsiteX1364" fmla="*/ 3585020 w 5602823"/>
              <a:gd name="connsiteY1364" fmla="*/ 525270 h 5602837"/>
              <a:gd name="connsiteX1365" fmla="*/ 3644257 w 5602823"/>
              <a:gd name="connsiteY1365" fmla="*/ 665374 h 5602837"/>
              <a:gd name="connsiteX1366" fmla="*/ 3656547 w 5602823"/>
              <a:gd name="connsiteY1366" fmla="*/ 670290 h 5602837"/>
              <a:gd name="connsiteX1367" fmla="*/ 3720945 w 5602823"/>
              <a:gd name="connsiteY1367" fmla="*/ 640303 h 5602837"/>
              <a:gd name="connsiteX1368" fmla="*/ 3795914 w 5602823"/>
              <a:gd name="connsiteY1368" fmla="*/ 609332 h 5602837"/>
              <a:gd name="connsiteX1369" fmla="*/ 3873340 w 5602823"/>
              <a:gd name="connsiteY1369" fmla="*/ 579591 h 5602837"/>
              <a:gd name="connsiteX1370" fmla="*/ 3951995 w 5602823"/>
              <a:gd name="connsiteY1370" fmla="*/ 555011 h 5602837"/>
              <a:gd name="connsiteX1371" fmla="*/ 3924711 w 5602823"/>
              <a:gd name="connsiteY1371" fmla="*/ 474636 h 5602837"/>
              <a:gd name="connsiteX1372" fmla="*/ 3893741 w 5602823"/>
              <a:gd name="connsiteY1372" fmla="*/ 395735 h 5602837"/>
              <a:gd name="connsiteX1373" fmla="*/ 3860066 w 5602823"/>
              <a:gd name="connsiteY1373" fmla="*/ 315605 h 5602837"/>
              <a:gd name="connsiteX1374" fmla="*/ 3827376 w 5602823"/>
              <a:gd name="connsiteY1374" fmla="*/ 246782 h 5602837"/>
              <a:gd name="connsiteX1375" fmla="*/ 2662297 w 5602823"/>
              <a:gd name="connsiteY1375" fmla="*/ 235231 h 5602837"/>
              <a:gd name="connsiteX1376" fmla="*/ 2618300 w 5602823"/>
              <a:gd name="connsiteY1376" fmla="*/ 284636 h 5602837"/>
              <a:gd name="connsiteX1377" fmla="*/ 2667459 w 5602823"/>
              <a:gd name="connsiteY1377" fmla="*/ 326914 h 5602837"/>
              <a:gd name="connsiteX1378" fmla="*/ 2711456 w 5602823"/>
              <a:gd name="connsiteY1378" fmla="*/ 279475 h 5602837"/>
              <a:gd name="connsiteX1379" fmla="*/ 2662297 w 5602823"/>
              <a:gd name="connsiteY1379" fmla="*/ 235231 h 5602837"/>
              <a:gd name="connsiteX1380" fmla="*/ 3221978 w 5602823"/>
              <a:gd name="connsiteY1380" fmla="*/ 231052 h 5602837"/>
              <a:gd name="connsiteX1381" fmla="*/ 3289326 w 5602823"/>
              <a:gd name="connsiteY1381" fmla="*/ 324946 h 5602837"/>
              <a:gd name="connsiteX1382" fmla="*/ 3195923 w 5602823"/>
              <a:gd name="connsiteY1382" fmla="*/ 390328 h 5602837"/>
              <a:gd name="connsiteX1383" fmla="*/ 3128329 w 5602823"/>
              <a:gd name="connsiteY1383" fmla="*/ 299138 h 5602837"/>
              <a:gd name="connsiteX1384" fmla="*/ 3221978 w 5602823"/>
              <a:gd name="connsiteY1384" fmla="*/ 231052 h 5602837"/>
              <a:gd name="connsiteX1385" fmla="*/ 2086640 w 5602823"/>
              <a:gd name="connsiteY1385" fmla="*/ 224415 h 5602837"/>
              <a:gd name="connsiteX1386" fmla="*/ 2031582 w 5602823"/>
              <a:gd name="connsiteY1386" fmla="*/ 318064 h 5602837"/>
              <a:gd name="connsiteX1387" fmla="*/ 2031336 w 5602823"/>
              <a:gd name="connsiteY1387" fmla="*/ 318064 h 5602837"/>
              <a:gd name="connsiteX1388" fmla="*/ 1981931 w 5602823"/>
              <a:gd name="connsiteY1388" fmla="*/ 414171 h 5602837"/>
              <a:gd name="connsiteX1389" fmla="*/ 2076071 w 5602823"/>
              <a:gd name="connsiteY1389" fmla="*/ 461855 h 5602837"/>
              <a:gd name="connsiteX1390" fmla="*/ 2167016 w 5602823"/>
              <a:gd name="connsiteY1390" fmla="*/ 514210 h 5602837"/>
              <a:gd name="connsiteX1391" fmla="*/ 2274184 w 5602823"/>
              <a:gd name="connsiteY1391" fmla="*/ 332812 h 5602837"/>
              <a:gd name="connsiteX1392" fmla="*/ 2086640 w 5602823"/>
              <a:gd name="connsiteY1392" fmla="*/ 224415 h 5602837"/>
              <a:gd name="connsiteX1393" fmla="*/ 2660577 w 5602823"/>
              <a:gd name="connsiteY1393" fmla="*/ 200328 h 5602837"/>
              <a:gd name="connsiteX1394" fmla="*/ 2746360 w 5602823"/>
              <a:gd name="connsiteY1394" fmla="*/ 278737 h 5602837"/>
              <a:gd name="connsiteX1395" fmla="*/ 2669180 w 5602823"/>
              <a:gd name="connsiteY1395" fmla="*/ 361816 h 5602837"/>
              <a:gd name="connsiteX1396" fmla="*/ 2583642 w 5602823"/>
              <a:gd name="connsiteY1396" fmla="*/ 287340 h 5602837"/>
              <a:gd name="connsiteX1397" fmla="*/ 2660577 w 5602823"/>
              <a:gd name="connsiteY1397" fmla="*/ 200328 h 5602837"/>
              <a:gd name="connsiteX1398" fmla="*/ 2077300 w 5602823"/>
              <a:gd name="connsiteY1398" fmla="*/ 190741 h 5602837"/>
              <a:gd name="connsiteX1399" fmla="*/ 2137274 w 5602823"/>
              <a:gd name="connsiteY1399" fmla="*/ 221958 h 5602837"/>
              <a:gd name="connsiteX1400" fmla="*/ 2196020 w 5602823"/>
              <a:gd name="connsiteY1400" fmla="*/ 255877 h 5602837"/>
              <a:gd name="connsiteX1401" fmla="*/ 2308595 w 5602823"/>
              <a:gd name="connsiteY1401" fmla="*/ 325685 h 5602837"/>
              <a:gd name="connsiteX1402" fmla="*/ 2238543 w 5602823"/>
              <a:gd name="connsiteY1402" fmla="*/ 436047 h 5602837"/>
              <a:gd name="connsiteX1403" fmla="*/ 2206344 w 5602823"/>
              <a:gd name="connsiteY1403" fmla="*/ 491105 h 5602837"/>
              <a:gd name="connsiteX1404" fmla="*/ 2176110 w 5602823"/>
              <a:gd name="connsiteY1404" fmla="*/ 547639 h 5602837"/>
              <a:gd name="connsiteX1405" fmla="*/ 2065256 w 5602823"/>
              <a:gd name="connsiteY1405" fmla="*/ 483732 h 5602837"/>
              <a:gd name="connsiteX1406" fmla="*/ 1948748 w 5602823"/>
              <a:gd name="connsiteY1406" fmla="*/ 425478 h 5602837"/>
              <a:gd name="connsiteX1407" fmla="*/ 2009214 w 5602823"/>
              <a:gd name="connsiteY1407" fmla="*/ 307249 h 5602837"/>
              <a:gd name="connsiteX1408" fmla="*/ 2077300 w 5602823"/>
              <a:gd name="connsiteY1408" fmla="*/ 190741 h 5602837"/>
              <a:gd name="connsiteX1409" fmla="*/ 3234022 w 5602823"/>
              <a:gd name="connsiteY1409" fmla="*/ 162229 h 5602837"/>
              <a:gd name="connsiteX1410" fmla="*/ 3060489 w 5602823"/>
              <a:gd name="connsiteY1410" fmla="*/ 290289 h 5602837"/>
              <a:gd name="connsiteX1411" fmla="*/ 3186829 w 5602823"/>
              <a:gd name="connsiteY1411" fmla="*/ 459152 h 5602837"/>
              <a:gd name="connsiteX1412" fmla="*/ 3358887 w 5602823"/>
              <a:gd name="connsiteY1412" fmla="*/ 339940 h 5602837"/>
              <a:gd name="connsiteX1413" fmla="*/ 3234022 w 5602823"/>
              <a:gd name="connsiteY1413" fmla="*/ 162229 h 5602837"/>
              <a:gd name="connsiteX1414" fmla="*/ 2020767 w 5602823"/>
              <a:gd name="connsiteY1414" fmla="*/ 160999 h 5602837"/>
              <a:gd name="connsiteX1415" fmla="*/ 1782344 w 5602823"/>
              <a:gd name="connsiteY1415" fmla="*/ 243095 h 5602837"/>
              <a:gd name="connsiteX1416" fmla="*/ 1782344 w 5602823"/>
              <a:gd name="connsiteY1416" fmla="*/ 243832 h 5602837"/>
              <a:gd name="connsiteX1417" fmla="*/ 1552032 w 5602823"/>
              <a:gd name="connsiteY1417" fmla="*/ 347559 h 5602837"/>
              <a:gd name="connsiteX1418" fmla="*/ 1866652 w 5602823"/>
              <a:gd name="connsiteY1418" fmla="*/ 455955 h 5602837"/>
              <a:gd name="connsiteX1419" fmla="*/ 1760713 w 5602823"/>
              <a:gd name="connsiteY1419" fmla="*/ 754845 h 5602837"/>
              <a:gd name="connsiteX1420" fmla="*/ 1951452 w 5602823"/>
              <a:gd name="connsiteY1420" fmla="*/ 668570 h 5602837"/>
              <a:gd name="connsiteX1421" fmla="*/ 2149564 w 5602823"/>
              <a:gd name="connsiteY1421" fmla="*/ 599992 h 5602837"/>
              <a:gd name="connsiteX1422" fmla="*/ 2119331 w 5602823"/>
              <a:gd name="connsiteY1422" fmla="*/ 581557 h 5602837"/>
              <a:gd name="connsiteX1423" fmla="*/ 2038218 w 5602823"/>
              <a:gd name="connsiteY1423" fmla="*/ 537068 h 5602837"/>
              <a:gd name="connsiteX1424" fmla="*/ 1953664 w 5602823"/>
              <a:gd name="connsiteY1424" fmla="*/ 494300 h 5602837"/>
              <a:gd name="connsiteX1425" fmla="*/ 1866652 w 5602823"/>
              <a:gd name="connsiteY1425" fmla="*/ 455955 h 5602837"/>
              <a:gd name="connsiteX1426" fmla="*/ 1906963 w 5602823"/>
              <a:gd name="connsiteY1426" fmla="*/ 367222 h 5602837"/>
              <a:gd name="connsiteX1427" fmla="*/ 1951698 w 5602823"/>
              <a:gd name="connsiteY1427" fmla="*/ 280456 h 5602837"/>
              <a:gd name="connsiteX1428" fmla="*/ 2000857 w 5602823"/>
              <a:gd name="connsiteY1428" fmla="*/ 192952 h 5602837"/>
              <a:gd name="connsiteX1429" fmla="*/ 2020767 w 5602823"/>
              <a:gd name="connsiteY1429" fmla="*/ 160999 h 5602837"/>
              <a:gd name="connsiteX1430" fmla="*/ 2072630 w 5602823"/>
              <a:gd name="connsiteY1430" fmla="*/ 145759 h 5602837"/>
              <a:gd name="connsiteX1431" fmla="*/ 2058619 w 5602823"/>
              <a:gd name="connsiteY1431" fmla="*/ 149938 h 5602837"/>
              <a:gd name="connsiteX1432" fmla="*/ 1976523 w 5602823"/>
              <a:gd name="connsiteY1432" fmla="*/ 290780 h 5602837"/>
              <a:gd name="connsiteX1433" fmla="*/ 1901064 w 5602823"/>
              <a:gd name="connsiteY1433" fmla="*/ 442682 h 5602837"/>
              <a:gd name="connsiteX1434" fmla="*/ 2050262 w 5602823"/>
              <a:gd name="connsiteY1434" fmla="*/ 514946 h 5602837"/>
              <a:gd name="connsiteX1435" fmla="*/ 2182010 w 5602823"/>
              <a:gd name="connsiteY1435" fmla="*/ 590898 h 5602837"/>
              <a:gd name="connsiteX1436" fmla="*/ 2195037 w 5602823"/>
              <a:gd name="connsiteY1436" fmla="*/ 587211 h 5602837"/>
              <a:gd name="connsiteX1437" fmla="*/ 2268776 w 5602823"/>
              <a:gd name="connsiteY1437" fmla="*/ 454481 h 5602837"/>
              <a:gd name="connsiteX1438" fmla="*/ 2312282 w 5602823"/>
              <a:gd name="connsiteY1438" fmla="*/ 384182 h 5602837"/>
              <a:gd name="connsiteX1439" fmla="*/ 2359475 w 5602823"/>
              <a:gd name="connsiteY1439" fmla="*/ 315851 h 5602837"/>
              <a:gd name="connsiteX1440" fmla="*/ 2289177 w 5602823"/>
              <a:gd name="connsiteY1440" fmla="*/ 268412 h 5602837"/>
              <a:gd name="connsiteX1441" fmla="*/ 2215438 w 5602823"/>
              <a:gd name="connsiteY1441" fmla="*/ 224169 h 5602837"/>
              <a:gd name="connsiteX1442" fmla="*/ 2072630 w 5602823"/>
              <a:gd name="connsiteY1442" fmla="*/ 145759 h 5602837"/>
              <a:gd name="connsiteX1443" fmla="*/ 2657136 w 5602823"/>
              <a:gd name="connsiteY1443" fmla="*/ 131013 h 5602837"/>
              <a:gd name="connsiteX1444" fmla="*/ 2513837 w 5602823"/>
              <a:gd name="connsiteY1444" fmla="*/ 294714 h 5602837"/>
              <a:gd name="connsiteX1445" fmla="*/ 2673113 w 5602823"/>
              <a:gd name="connsiteY1445" fmla="*/ 431868 h 5602837"/>
              <a:gd name="connsiteX1446" fmla="*/ 2816659 w 5602823"/>
              <a:gd name="connsiteY1446" fmla="*/ 278491 h 5602837"/>
              <a:gd name="connsiteX1447" fmla="*/ 2657136 w 5602823"/>
              <a:gd name="connsiteY1447" fmla="*/ 131013 h 5602837"/>
              <a:gd name="connsiteX1448" fmla="*/ 3238201 w 5602823"/>
              <a:gd name="connsiteY1448" fmla="*/ 128063 h 5602837"/>
              <a:gd name="connsiteX1449" fmla="*/ 3318822 w 5602823"/>
              <a:gd name="connsiteY1449" fmla="*/ 236460 h 5602837"/>
              <a:gd name="connsiteX1450" fmla="*/ 3392561 w 5602823"/>
              <a:gd name="connsiteY1450" fmla="*/ 347806 h 5602837"/>
              <a:gd name="connsiteX1451" fmla="*/ 3283181 w 5602823"/>
              <a:gd name="connsiteY1451" fmla="*/ 417858 h 5602837"/>
              <a:gd name="connsiteX1452" fmla="*/ 3179701 w 5602823"/>
              <a:gd name="connsiteY1452" fmla="*/ 493563 h 5602837"/>
              <a:gd name="connsiteX1453" fmla="*/ 3105962 w 5602823"/>
              <a:gd name="connsiteY1453" fmla="*/ 389591 h 5602837"/>
              <a:gd name="connsiteX1454" fmla="*/ 3023128 w 5602823"/>
              <a:gd name="connsiteY1454" fmla="*/ 287585 h 5602837"/>
              <a:gd name="connsiteX1455" fmla="*/ 3127592 w 5602823"/>
              <a:gd name="connsiteY1455" fmla="*/ 205980 h 5602837"/>
              <a:gd name="connsiteX1456" fmla="*/ 3238201 w 5602823"/>
              <a:gd name="connsiteY1456" fmla="*/ 128063 h 5602837"/>
              <a:gd name="connsiteX1457" fmla="*/ 2654187 w 5602823"/>
              <a:gd name="connsiteY1457" fmla="*/ 96109 h 5602837"/>
              <a:gd name="connsiteX1458" fmla="*/ 2755947 w 5602823"/>
              <a:gd name="connsiteY1458" fmla="*/ 185826 h 5602837"/>
              <a:gd name="connsiteX1459" fmla="*/ 2805106 w 5602823"/>
              <a:gd name="connsiteY1459" fmla="*/ 231052 h 5602837"/>
              <a:gd name="connsiteX1460" fmla="*/ 2851808 w 5602823"/>
              <a:gd name="connsiteY1460" fmla="*/ 278491 h 5602837"/>
              <a:gd name="connsiteX1461" fmla="*/ 2805106 w 5602823"/>
              <a:gd name="connsiteY1461" fmla="*/ 323718 h 5602837"/>
              <a:gd name="connsiteX1462" fmla="*/ 2759879 w 5602823"/>
              <a:gd name="connsiteY1462" fmla="*/ 370911 h 5602837"/>
              <a:gd name="connsiteX1463" fmla="*/ 2674834 w 5602823"/>
              <a:gd name="connsiteY1463" fmla="*/ 466034 h 5602837"/>
              <a:gd name="connsiteX1464" fmla="*/ 2478196 w 5602823"/>
              <a:gd name="connsiteY1464" fmla="*/ 298400 h 5602837"/>
              <a:gd name="connsiteX1465" fmla="*/ 2654187 w 5602823"/>
              <a:gd name="connsiteY1465" fmla="*/ 96109 h 5602837"/>
              <a:gd name="connsiteX1466" fmla="*/ 3291783 w 5602823"/>
              <a:gd name="connsiteY1466" fmla="*/ 92667 h 5602837"/>
              <a:gd name="connsiteX1467" fmla="*/ 3476869 w 5602823"/>
              <a:gd name="connsiteY1467" fmla="*/ 369435 h 5602837"/>
              <a:gd name="connsiteX1468" fmla="*/ 3211654 w 5602823"/>
              <a:gd name="connsiteY1468" fmla="*/ 543459 h 5602837"/>
              <a:gd name="connsiteX1469" fmla="*/ 3415665 w 5602823"/>
              <a:gd name="connsiteY1469" fmla="*/ 589915 h 5602837"/>
              <a:gd name="connsiteX1470" fmla="*/ 3615007 w 5602823"/>
              <a:gd name="connsiteY1470" fmla="*/ 655542 h 5602837"/>
              <a:gd name="connsiteX1471" fmla="*/ 3601980 w 5602823"/>
              <a:gd name="connsiteY1471" fmla="*/ 622114 h 5602837"/>
              <a:gd name="connsiteX1472" fmla="*/ 3564127 w 5602823"/>
              <a:gd name="connsiteY1472" fmla="*/ 537805 h 5602837"/>
              <a:gd name="connsiteX1473" fmla="*/ 3522587 w 5602823"/>
              <a:gd name="connsiteY1473" fmla="*/ 452760 h 5602837"/>
              <a:gd name="connsiteX1474" fmla="*/ 3476869 w 5602823"/>
              <a:gd name="connsiteY1474" fmla="*/ 369435 h 5602837"/>
              <a:gd name="connsiteX1475" fmla="*/ 3562406 w 5602823"/>
              <a:gd name="connsiteY1475" fmla="*/ 323225 h 5602837"/>
              <a:gd name="connsiteX1476" fmla="*/ 3650647 w 5602823"/>
              <a:gd name="connsiteY1476" fmla="*/ 281193 h 5602837"/>
              <a:gd name="connsiteX1477" fmla="*/ 3742084 w 5602823"/>
              <a:gd name="connsiteY1477" fmla="*/ 240883 h 5602837"/>
              <a:gd name="connsiteX1478" fmla="*/ 3777233 w 5602823"/>
              <a:gd name="connsiteY1478" fmla="*/ 227364 h 5602837"/>
              <a:gd name="connsiteX1479" fmla="*/ 3776741 w 5602823"/>
              <a:gd name="connsiteY1479" fmla="*/ 227364 h 5602837"/>
              <a:gd name="connsiteX1480" fmla="*/ 3537581 w 5602823"/>
              <a:gd name="connsiteY1480" fmla="*/ 148709 h 5602837"/>
              <a:gd name="connsiteX1481" fmla="*/ 3291783 w 5602823"/>
              <a:gd name="connsiteY1481" fmla="*/ 92667 h 5602837"/>
              <a:gd name="connsiteX1482" fmla="*/ 3238200 w 5602823"/>
              <a:gd name="connsiteY1482" fmla="*/ 83327 h 5602837"/>
              <a:gd name="connsiteX1483" fmla="*/ 2972493 w 5602823"/>
              <a:gd name="connsiteY1483" fmla="*/ 283406 h 5602837"/>
              <a:gd name="connsiteX1484" fmla="*/ 3165690 w 5602823"/>
              <a:gd name="connsiteY1484" fmla="*/ 535348 h 5602837"/>
              <a:gd name="connsiteX1485" fmla="*/ 3179209 w 5602823"/>
              <a:gd name="connsiteY1485" fmla="*/ 537560 h 5602837"/>
              <a:gd name="connsiteX1486" fmla="*/ 3302107 w 5602823"/>
              <a:gd name="connsiteY1486" fmla="*/ 447598 h 5602837"/>
              <a:gd name="connsiteX1487" fmla="*/ 3442457 w 5602823"/>
              <a:gd name="connsiteY1487" fmla="*/ 359602 h 5602837"/>
              <a:gd name="connsiteX1488" fmla="*/ 3351021 w 5602823"/>
              <a:gd name="connsiteY1488" fmla="*/ 216794 h 5602837"/>
              <a:gd name="connsiteX1489" fmla="*/ 3253931 w 5602823"/>
              <a:gd name="connsiteY1489" fmla="*/ 85785 h 5602837"/>
              <a:gd name="connsiteX1490" fmla="*/ 2606993 w 5602823"/>
              <a:gd name="connsiteY1490" fmla="*/ 54814 h 5602837"/>
              <a:gd name="connsiteX1491" fmla="*/ 2356034 w 5602823"/>
              <a:gd name="connsiteY1491" fmla="*/ 84064 h 5602837"/>
              <a:gd name="connsiteX1492" fmla="*/ 2356034 w 5602823"/>
              <a:gd name="connsiteY1492" fmla="*/ 84801 h 5602837"/>
              <a:gd name="connsiteX1493" fmla="*/ 2109254 w 5602823"/>
              <a:gd name="connsiteY1493" fmla="*/ 135682 h 5602837"/>
              <a:gd name="connsiteX1494" fmla="*/ 2392904 w 5602823"/>
              <a:gd name="connsiteY1494" fmla="*/ 309214 h 5602837"/>
              <a:gd name="connsiteX1495" fmla="*/ 2224779 w 5602823"/>
              <a:gd name="connsiteY1495" fmla="*/ 579591 h 5602837"/>
              <a:gd name="connsiteX1496" fmla="*/ 2429773 w 5602823"/>
              <a:gd name="connsiteY1496" fmla="*/ 536085 h 5602837"/>
              <a:gd name="connsiteX1497" fmla="*/ 2637717 w 5602823"/>
              <a:gd name="connsiteY1497" fmla="*/ 511506 h 5602837"/>
              <a:gd name="connsiteX1498" fmla="*/ 2542840 w 5602823"/>
              <a:gd name="connsiteY1498" fmla="*/ 426214 h 5602837"/>
              <a:gd name="connsiteX1499" fmla="*/ 2392904 w 5602823"/>
              <a:gd name="connsiteY1499" fmla="*/ 309952 h 5602837"/>
              <a:gd name="connsiteX1500" fmla="*/ 2513836 w 5602823"/>
              <a:gd name="connsiteY1500" fmla="*/ 156820 h 5602837"/>
              <a:gd name="connsiteX1501" fmla="*/ 2606993 w 5602823"/>
              <a:gd name="connsiteY1501" fmla="*/ 54814 h 5602837"/>
              <a:gd name="connsiteX1502" fmla="*/ 2660085 w 5602823"/>
              <a:gd name="connsiteY1502" fmla="*/ 51865 h 5602837"/>
              <a:gd name="connsiteX1503" fmla="*/ 2644846 w 5602823"/>
              <a:gd name="connsiteY1503" fmla="*/ 52111 h 5602837"/>
              <a:gd name="connsiteX1504" fmla="*/ 2534237 w 5602823"/>
              <a:gd name="connsiteY1504" fmla="*/ 171568 h 5602837"/>
              <a:gd name="connsiteX1505" fmla="*/ 2427807 w 5602823"/>
              <a:gd name="connsiteY1505" fmla="*/ 304053 h 5602837"/>
              <a:gd name="connsiteX1506" fmla="*/ 2557833 w 5602823"/>
              <a:gd name="connsiteY1506" fmla="*/ 406550 h 5602837"/>
              <a:gd name="connsiteX1507" fmla="*/ 2670163 w 5602823"/>
              <a:gd name="connsiteY1507" fmla="*/ 509048 h 5602837"/>
              <a:gd name="connsiteX1508" fmla="*/ 2683927 w 5602823"/>
              <a:gd name="connsiteY1508" fmla="*/ 509048 h 5602837"/>
              <a:gd name="connsiteX1509" fmla="*/ 2784704 w 5602823"/>
              <a:gd name="connsiteY1509" fmla="*/ 395489 h 5602837"/>
              <a:gd name="connsiteX1510" fmla="*/ 2902933 w 5602823"/>
              <a:gd name="connsiteY1510" fmla="*/ 279718 h 5602837"/>
              <a:gd name="connsiteX1511" fmla="*/ 2782984 w 5602823"/>
              <a:gd name="connsiteY1511" fmla="*/ 159524 h 5602837"/>
              <a:gd name="connsiteX1512" fmla="*/ 2660085 w 5602823"/>
              <a:gd name="connsiteY1512" fmla="*/ 51865 h 5602837"/>
              <a:gd name="connsiteX1513" fmla="*/ 2696709 w 5602823"/>
              <a:gd name="connsiteY1513" fmla="*/ 48423 h 5602837"/>
              <a:gd name="connsiteX1514" fmla="*/ 2800435 w 5602823"/>
              <a:gd name="connsiteY1514" fmla="*/ 139615 h 5602837"/>
              <a:gd name="connsiteX1515" fmla="*/ 2937098 w 5602823"/>
              <a:gd name="connsiteY1515" fmla="*/ 278981 h 5602837"/>
              <a:gd name="connsiteX1516" fmla="*/ 2800435 w 5602823"/>
              <a:gd name="connsiteY1516" fmla="*/ 410483 h 5602837"/>
              <a:gd name="connsiteX1517" fmla="*/ 2715389 w 5602823"/>
              <a:gd name="connsiteY1517" fmla="*/ 505852 h 5602837"/>
              <a:gd name="connsiteX1518" fmla="*/ 2924809 w 5602823"/>
              <a:gd name="connsiteY1518" fmla="*/ 507573 h 5602837"/>
              <a:gd name="connsiteX1519" fmla="*/ 3133244 w 5602823"/>
              <a:gd name="connsiteY1519" fmla="*/ 528711 h 5602837"/>
              <a:gd name="connsiteX1520" fmla="*/ 3059505 w 5602823"/>
              <a:gd name="connsiteY1520" fmla="*/ 424739 h 5602837"/>
              <a:gd name="connsiteX1521" fmla="*/ 2937836 w 5602823"/>
              <a:gd name="connsiteY1521" fmla="*/ 278981 h 5602837"/>
              <a:gd name="connsiteX1522" fmla="*/ 3088510 w 5602823"/>
              <a:gd name="connsiteY1522" fmla="*/ 156083 h 5602837"/>
              <a:gd name="connsiteX1523" fmla="*/ 3200347 w 5602823"/>
              <a:gd name="connsiteY1523" fmla="*/ 76444 h 5602837"/>
              <a:gd name="connsiteX1524" fmla="*/ 2950126 w 5602823"/>
              <a:gd name="connsiteY1524" fmla="*/ 51865 h 5602837"/>
              <a:gd name="connsiteX1525" fmla="*/ 2696709 w 5602823"/>
              <a:gd name="connsiteY1525" fmla="*/ 48423 h 5602837"/>
              <a:gd name="connsiteX1526" fmla="*/ 2802301 w 5602823"/>
              <a:gd name="connsiteY1526" fmla="*/ 0 h 5602837"/>
              <a:gd name="connsiteX1527" fmla="*/ 4113729 w 5602823"/>
              <a:gd name="connsiteY1527" fmla="*/ 325928 h 5602837"/>
              <a:gd name="connsiteX1528" fmla="*/ 4614664 w 5602823"/>
              <a:gd name="connsiteY1528" fmla="*/ 666358 h 5602837"/>
              <a:gd name="connsiteX1529" fmla="*/ 5031290 w 5602823"/>
              <a:gd name="connsiteY1529" fmla="*/ 1106089 h 5602837"/>
              <a:gd name="connsiteX1530" fmla="*/ 5343698 w 5602823"/>
              <a:gd name="connsiteY1530" fmla="*/ 1624966 h 5602837"/>
              <a:gd name="connsiteX1531" fmla="*/ 5537140 w 5602823"/>
              <a:gd name="connsiteY1531" fmla="*/ 2198903 h 5602837"/>
              <a:gd name="connsiteX1532" fmla="*/ 5537140 w 5602823"/>
              <a:gd name="connsiteY1532" fmla="*/ 3403309 h 5602837"/>
              <a:gd name="connsiteX1533" fmla="*/ 5343698 w 5602823"/>
              <a:gd name="connsiteY1533" fmla="*/ 3977736 h 5602837"/>
              <a:gd name="connsiteX1534" fmla="*/ 5031290 w 5602823"/>
              <a:gd name="connsiteY1534" fmla="*/ 4496614 h 5602837"/>
              <a:gd name="connsiteX1535" fmla="*/ 4614664 w 5602823"/>
              <a:gd name="connsiteY1535" fmla="*/ 4936100 h 5602837"/>
              <a:gd name="connsiteX1536" fmla="*/ 4113729 w 5602823"/>
              <a:gd name="connsiteY1536" fmla="*/ 5276528 h 5602837"/>
              <a:gd name="connsiteX1537" fmla="*/ 3550608 w 5602823"/>
              <a:gd name="connsiteY1537" fmla="*/ 5500695 h 5602837"/>
              <a:gd name="connsiteX1538" fmla="*/ 1228808 w 5602823"/>
              <a:gd name="connsiteY1538" fmla="*/ 5120202 h 5602837"/>
              <a:gd name="connsiteX1539" fmla="*/ 767693 w 5602823"/>
              <a:gd name="connsiteY1539" fmla="*/ 4726926 h 5602837"/>
              <a:gd name="connsiteX1540" fmla="*/ 148039 w 5602823"/>
              <a:gd name="connsiteY1540" fmla="*/ 1906404 h 5602837"/>
              <a:gd name="connsiteX1541" fmla="*/ 1229546 w 5602823"/>
              <a:gd name="connsiteY1541" fmla="*/ 482010 h 5602837"/>
              <a:gd name="connsiteX1542" fmla="*/ 1764155 w 5602823"/>
              <a:gd name="connsiteY1542" fmla="*/ 199343 h 5602837"/>
              <a:gd name="connsiteX1543" fmla="*/ 2802301 w 5602823"/>
              <a:gd name="connsiteY1543" fmla="*/ 0 h 5602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Lst>
            <a:rect l="l" t="t" r="r" b="b"/>
            <a:pathLst>
              <a:path w="5602823" h="5602837">
                <a:moveTo>
                  <a:pt x="2667214" y="5274562"/>
                </a:moveTo>
                <a:lnTo>
                  <a:pt x="2618054" y="5317086"/>
                </a:lnTo>
                <a:lnTo>
                  <a:pt x="2662052" y="5366490"/>
                </a:lnTo>
                <a:cubicBezTo>
                  <a:pt x="2678766" y="5352235"/>
                  <a:pt x="2695234" y="5336749"/>
                  <a:pt x="2711211" y="5322001"/>
                </a:cubicBezTo>
                <a:cubicBezTo>
                  <a:pt x="2696217" y="5306025"/>
                  <a:pt x="2681716" y="5291031"/>
                  <a:pt x="2667214" y="5274562"/>
                </a:cubicBezTo>
                <a:close/>
                <a:moveTo>
                  <a:pt x="3201576" y="5245557"/>
                </a:moveTo>
                <a:cubicBezTo>
                  <a:pt x="3189041" y="5263502"/>
                  <a:pt x="3176259" y="5281198"/>
                  <a:pt x="3162987" y="5298158"/>
                </a:cubicBezTo>
                <a:cubicBezTo>
                  <a:pt x="3180684" y="5311923"/>
                  <a:pt x="3198381" y="5324213"/>
                  <a:pt x="3216324" y="5336503"/>
                </a:cubicBezTo>
                <a:lnTo>
                  <a:pt x="3254669" y="5282919"/>
                </a:lnTo>
                <a:close/>
                <a:moveTo>
                  <a:pt x="2668688" y="5239905"/>
                </a:moveTo>
                <a:cubicBezTo>
                  <a:pt x="2693514" y="5268171"/>
                  <a:pt x="2719322" y="5295209"/>
                  <a:pt x="2745869" y="5322247"/>
                </a:cubicBezTo>
                <a:cubicBezTo>
                  <a:pt x="2718093" y="5348301"/>
                  <a:pt x="2689335" y="5375830"/>
                  <a:pt x="2660085" y="5400410"/>
                </a:cubicBezTo>
                <a:cubicBezTo>
                  <a:pt x="2633539" y="5371406"/>
                  <a:pt x="2607731" y="5342402"/>
                  <a:pt x="2583151" y="5313644"/>
                </a:cubicBezTo>
                <a:cubicBezTo>
                  <a:pt x="2612327" y="5289237"/>
                  <a:pt x="2640840" y="5264657"/>
                  <a:pt x="2668688" y="5239905"/>
                </a:cubicBezTo>
                <a:close/>
                <a:moveTo>
                  <a:pt x="3195923" y="5211391"/>
                </a:moveTo>
                <a:cubicBezTo>
                  <a:pt x="3226402" y="5233341"/>
                  <a:pt x="3257545" y="5255144"/>
                  <a:pt x="3289326" y="5276774"/>
                </a:cubicBezTo>
                <a:cubicBezTo>
                  <a:pt x="3267696" y="5307745"/>
                  <a:pt x="3246557" y="5339206"/>
                  <a:pt x="3221978" y="5370669"/>
                </a:cubicBezTo>
                <a:cubicBezTo>
                  <a:pt x="3190024" y="5349775"/>
                  <a:pt x="3158562" y="5325441"/>
                  <a:pt x="3128329" y="5302582"/>
                </a:cubicBezTo>
                <a:cubicBezTo>
                  <a:pt x="3151680" y="5272104"/>
                  <a:pt x="3174539" y="5243100"/>
                  <a:pt x="3195923" y="5211391"/>
                </a:cubicBezTo>
                <a:close/>
                <a:moveTo>
                  <a:pt x="2138996" y="5189025"/>
                </a:moveTo>
                <a:lnTo>
                  <a:pt x="2081233" y="5219503"/>
                </a:lnTo>
                <a:lnTo>
                  <a:pt x="2114416" y="5276529"/>
                </a:lnTo>
                <a:lnTo>
                  <a:pt x="2171441" y="5246050"/>
                </a:lnTo>
                <a:close/>
                <a:moveTo>
                  <a:pt x="2673113" y="5170098"/>
                </a:moveTo>
                <a:cubicBezTo>
                  <a:pt x="2648042" y="5193203"/>
                  <a:pt x="2622233" y="5216554"/>
                  <a:pt x="2595687" y="5239659"/>
                </a:cubicBezTo>
                <a:cubicBezTo>
                  <a:pt x="2569141" y="5262764"/>
                  <a:pt x="2541857" y="5285869"/>
                  <a:pt x="2513837" y="5307253"/>
                </a:cubicBezTo>
                <a:cubicBezTo>
                  <a:pt x="2535958" y="5335765"/>
                  <a:pt x="2558572" y="5362557"/>
                  <a:pt x="2583152" y="5389350"/>
                </a:cubicBezTo>
                <a:lnTo>
                  <a:pt x="2656234" y="5469741"/>
                </a:lnTo>
                <a:lnTo>
                  <a:pt x="2655170" y="5470709"/>
                </a:lnTo>
                <a:lnTo>
                  <a:pt x="2656891" y="5470463"/>
                </a:lnTo>
                <a:lnTo>
                  <a:pt x="2656234" y="5469741"/>
                </a:lnTo>
                <a:lnTo>
                  <a:pt x="2816659" y="5323721"/>
                </a:lnTo>
                <a:cubicBezTo>
                  <a:pt x="2766024" y="5273579"/>
                  <a:pt x="2718094" y="5221716"/>
                  <a:pt x="2673113" y="5170098"/>
                </a:cubicBezTo>
                <a:close/>
                <a:moveTo>
                  <a:pt x="2147353" y="5154368"/>
                </a:moveTo>
                <a:cubicBezTo>
                  <a:pt x="2165542" y="5189025"/>
                  <a:pt x="2184468" y="5220978"/>
                  <a:pt x="2204623" y="5252687"/>
                </a:cubicBezTo>
                <a:cubicBezTo>
                  <a:pt x="2171687" y="5273333"/>
                  <a:pt x="2138504" y="5292014"/>
                  <a:pt x="2104338" y="5309957"/>
                </a:cubicBezTo>
                <a:cubicBezTo>
                  <a:pt x="2084429" y="5276283"/>
                  <a:pt x="2065502" y="5243101"/>
                  <a:pt x="2047559" y="5209672"/>
                </a:cubicBezTo>
                <a:cubicBezTo>
                  <a:pt x="2081479" y="5191728"/>
                  <a:pt x="2114908" y="5173047"/>
                  <a:pt x="2147353" y="5154368"/>
                </a:cubicBezTo>
                <a:close/>
                <a:moveTo>
                  <a:pt x="3185354" y="5142568"/>
                </a:moveTo>
                <a:cubicBezTo>
                  <a:pt x="3146518" y="5200332"/>
                  <a:pt x="3104241" y="5254652"/>
                  <a:pt x="3059014" y="5311431"/>
                </a:cubicBezTo>
                <a:lnTo>
                  <a:pt x="3233206" y="5439254"/>
                </a:lnTo>
                <a:lnTo>
                  <a:pt x="3233039" y="5439492"/>
                </a:lnTo>
                <a:lnTo>
                  <a:pt x="3233530" y="5439492"/>
                </a:lnTo>
                <a:lnTo>
                  <a:pt x="3233206" y="5439254"/>
                </a:lnTo>
                <a:lnTo>
                  <a:pt x="3357412" y="5262025"/>
                </a:lnTo>
                <a:cubicBezTo>
                  <a:pt x="3298421" y="5225648"/>
                  <a:pt x="3240167" y="5183371"/>
                  <a:pt x="3185354" y="5142568"/>
                </a:cubicBezTo>
                <a:close/>
                <a:moveTo>
                  <a:pt x="2674834" y="5135687"/>
                </a:moveTo>
                <a:cubicBezTo>
                  <a:pt x="2702117" y="5167887"/>
                  <a:pt x="2730630" y="5198857"/>
                  <a:pt x="2760125" y="5230564"/>
                </a:cubicBezTo>
                <a:cubicBezTo>
                  <a:pt x="2774873" y="5246296"/>
                  <a:pt x="2789867" y="5262518"/>
                  <a:pt x="2805106" y="5278003"/>
                </a:cubicBezTo>
                <a:lnTo>
                  <a:pt x="2851808" y="5322984"/>
                </a:lnTo>
                <a:lnTo>
                  <a:pt x="2805106" y="5370423"/>
                </a:lnTo>
                <a:cubicBezTo>
                  <a:pt x="2788392" y="5385908"/>
                  <a:pt x="2772169" y="5400656"/>
                  <a:pt x="2755947" y="5415649"/>
                </a:cubicBezTo>
                <a:cubicBezTo>
                  <a:pt x="2723010" y="5445637"/>
                  <a:pt x="2689090" y="5476116"/>
                  <a:pt x="2654187" y="5505365"/>
                </a:cubicBezTo>
                <a:cubicBezTo>
                  <a:pt x="2591975" y="5441090"/>
                  <a:pt x="2533230" y="5373569"/>
                  <a:pt x="2478196" y="5303075"/>
                </a:cubicBezTo>
                <a:cubicBezTo>
                  <a:pt x="2546675" y="5250818"/>
                  <a:pt x="2612303" y="5194949"/>
                  <a:pt x="2674834" y="5135687"/>
                </a:cubicBezTo>
                <a:close/>
                <a:moveTo>
                  <a:pt x="3179209" y="5108402"/>
                </a:moveTo>
                <a:cubicBezTo>
                  <a:pt x="3212637" y="5133646"/>
                  <a:pt x="3247123" y="5158792"/>
                  <a:pt x="3282690" y="5183862"/>
                </a:cubicBezTo>
                <a:cubicBezTo>
                  <a:pt x="3318822" y="5208197"/>
                  <a:pt x="3354462" y="5230810"/>
                  <a:pt x="3393298" y="5254161"/>
                </a:cubicBezTo>
                <a:cubicBezTo>
                  <a:pt x="3368719" y="5291521"/>
                  <a:pt x="3345368" y="5328883"/>
                  <a:pt x="3319559" y="5365260"/>
                </a:cubicBezTo>
                <a:cubicBezTo>
                  <a:pt x="3293997" y="5401320"/>
                  <a:pt x="3267204" y="5437525"/>
                  <a:pt x="3239184" y="5473904"/>
                </a:cubicBezTo>
                <a:cubicBezTo>
                  <a:pt x="3202068" y="5450061"/>
                  <a:pt x="3163970" y="5422532"/>
                  <a:pt x="3128329" y="5395985"/>
                </a:cubicBezTo>
                <a:cubicBezTo>
                  <a:pt x="3092689" y="5369440"/>
                  <a:pt x="3057786" y="5343140"/>
                  <a:pt x="3024111" y="5313890"/>
                </a:cubicBezTo>
                <a:cubicBezTo>
                  <a:pt x="3052624" y="5281444"/>
                  <a:pt x="3080890" y="5247032"/>
                  <a:pt x="3105470" y="5212129"/>
                </a:cubicBezTo>
                <a:cubicBezTo>
                  <a:pt x="3130050" y="5177227"/>
                  <a:pt x="3155858" y="5144535"/>
                  <a:pt x="3179209" y="5108402"/>
                </a:cubicBezTo>
                <a:close/>
                <a:moveTo>
                  <a:pt x="3717996" y="5103488"/>
                </a:moveTo>
                <a:lnTo>
                  <a:pt x="3691696" y="5163216"/>
                </a:lnTo>
                <a:lnTo>
                  <a:pt x="3751916" y="5187796"/>
                </a:lnTo>
                <a:lnTo>
                  <a:pt x="3778217" y="5128067"/>
                </a:lnTo>
                <a:close/>
                <a:moveTo>
                  <a:pt x="2668934" y="5090460"/>
                </a:moveTo>
                <a:cubicBezTo>
                  <a:pt x="2633048" y="5124626"/>
                  <a:pt x="2598144" y="5158300"/>
                  <a:pt x="2556605" y="5192957"/>
                </a:cubicBezTo>
                <a:cubicBezTo>
                  <a:pt x="2515065" y="5227615"/>
                  <a:pt x="2471804" y="5261535"/>
                  <a:pt x="2426578" y="5295701"/>
                </a:cubicBezTo>
                <a:cubicBezTo>
                  <a:pt x="2459269" y="5339452"/>
                  <a:pt x="2495647" y="5383941"/>
                  <a:pt x="2533008" y="5427939"/>
                </a:cubicBezTo>
                <a:cubicBezTo>
                  <a:pt x="2568157" y="5467759"/>
                  <a:pt x="2605272" y="5507578"/>
                  <a:pt x="2643617" y="5547643"/>
                </a:cubicBezTo>
                <a:lnTo>
                  <a:pt x="2658856" y="5547643"/>
                </a:lnTo>
                <a:cubicBezTo>
                  <a:pt x="2701625" y="5512493"/>
                  <a:pt x="2739969" y="5478819"/>
                  <a:pt x="2781754" y="5440228"/>
                </a:cubicBezTo>
                <a:cubicBezTo>
                  <a:pt x="2823540" y="5401640"/>
                  <a:pt x="2863605" y="5359854"/>
                  <a:pt x="2901704" y="5320035"/>
                </a:cubicBezTo>
                <a:cubicBezTo>
                  <a:pt x="2860410" y="5281198"/>
                  <a:pt x="2818870" y="5241871"/>
                  <a:pt x="2783475" y="5204018"/>
                </a:cubicBezTo>
                <a:cubicBezTo>
                  <a:pt x="2748080" y="5166166"/>
                  <a:pt x="2714652" y="5128558"/>
                  <a:pt x="2682698" y="5090460"/>
                </a:cubicBezTo>
                <a:close/>
                <a:moveTo>
                  <a:pt x="2166034" y="5086281"/>
                </a:moveTo>
                <a:cubicBezTo>
                  <a:pt x="2136538" y="5103978"/>
                  <a:pt x="2105813" y="5122413"/>
                  <a:pt x="2075088" y="5138636"/>
                </a:cubicBezTo>
                <a:cubicBezTo>
                  <a:pt x="2044364" y="5154858"/>
                  <a:pt x="2013148" y="5170589"/>
                  <a:pt x="1980949" y="5186075"/>
                </a:cubicBezTo>
                <a:cubicBezTo>
                  <a:pt x="1996188" y="5218028"/>
                  <a:pt x="2012410" y="5250966"/>
                  <a:pt x="2030108" y="5282181"/>
                </a:cubicBezTo>
                <a:cubicBezTo>
                  <a:pt x="2047805" y="5313398"/>
                  <a:pt x="2065994" y="5344614"/>
                  <a:pt x="2085166" y="5376075"/>
                </a:cubicBezTo>
                <a:lnTo>
                  <a:pt x="2085412" y="5377060"/>
                </a:lnTo>
                <a:cubicBezTo>
                  <a:pt x="2150057" y="5344368"/>
                  <a:pt x="2212735" y="5305778"/>
                  <a:pt x="2273201" y="5267434"/>
                </a:cubicBezTo>
                <a:cubicBezTo>
                  <a:pt x="2234365" y="5206721"/>
                  <a:pt x="2197987" y="5148713"/>
                  <a:pt x="2166034" y="5086281"/>
                </a:cubicBezTo>
                <a:close/>
                <a:moveTo>
                  <a:pt x="3133982" y="5070796"/>
                </a:moveTo>
                <a:cubicBezTo>
                  <a:pt x="3064913" y="5080873"/>
                  <a:pt x="2995352" y="5088002"/>
                  <a:pt x="2925546" y="5091934"/>
                </a:cubicBezTo>
                <a:cubicBezTo>
                  <a:pt x="2855740" y="5095868"/>
                  <a:pt x="2785933" y="5096112"/>
                  <a:pt x="2716127" y="5093655"/>
                </a:cubicBezTo>
                <a:cubicBezTo>
                  <a:pt x="2743337" y="5125437"/>
                  <a:pt x="2771677" y="5157145"/>
                  <a:pt x="2801173" y="5188778"/>
                </a:cubicBezTo>
                <a:cubicBezTo>
                  <a:pt x="2844433" y="5232777"/>
                  <a:pt x="2889905" y="5277266"/>
                  <a:pt x="2937836" y="5320525"/>
                </a:cubicBezTo>
                <a:cubicBezTo>
                  <a:pt x="2894821" y="5367473"/>
                  <a:pt x="2849103" y="5413191"/>
                  <a:pt x="2801173" y="5459647"/>
                </a:cubicBezTo>
                <a:cubicBezTo>
                  <a:pt x="2767990" y="5490126"/>
                  <a:pt x="2733087" y="5520605"/>
                  <a:pt x="2697446" y="5551083"/>
                </a:cubicBezTo>
                <a:cubicBezTo>
                  <a:pt x="2781754" y="5554279"/>
                  <a:pt x="2866063" y="5553788"/>
                  <a:pt x="2950126" y="5549118"/>
                </a:cubicBezTo>
                <a:cubicBezTo>
                  <a:pt x="3033697" y="5544692"/>
                  <a:pt x="3117268" y="5535844"/>
                  <a:pt x="3201085" y="5523063"/>
                </a:cubicBezTo>
                <a:cubicBezTo>
                  <a:pt x="3162986" y="5497009"/>
                  <a:pt x="3125379" y="5469724"/>
                  <a:pt x="3089247" y="5443424"/>
                </a:cubicBezTo>
                <a:cubicBezTo>
                  <a:pt x="3036892" y="5404343"/>
                  <a:pt x="2986258" y="5361821"/>
                  <a:pt x="2938573" y="5320525"/>
                </a:cubicBezTo>
                <a:cubicBezTo>
                  <a:pt x="2981588" y="5271612"/>
                  <a:pt x="3022144" y="5223927"/>
                  <a:pt x="3060243" y="5174768"/>
                </a:cubicBezTo>
                <a:cubicBezTo>
                  <a:pt x="3084822" y="5139619"/>
                  <a:pt x="3109402" y="5105453"/>
                  <a:pt x="3133982" y="5070796"/>
                </a:cubicBezTo>
                <a:close/>
                <a:moveTo>
                  <a:pt x="3704969" y="5070058"/>
                </a:moveTo>
                <a:cubicBezTo>
                  <a:pt x="3739380" y="5085299"/>
                  <a:pt x="3775021" y="5101029"/>
                  <a:pt x="3810170" y="5113811"/>
                </a:cubicBezTo>
                <a:cubicBezTo>
                  <a:pt x="3796406" y="5150188"/>
                  <a:pt x="3780920" y="5184846"/>
                  <a:pt x="3764944" y="5220241"/>
                </a:cubicBezTo>
                <a:cubicBezTo>
                  <a:pt x="3728811" y="5205247"/>
                  <a:pt x="3693663" y="5190745"/>
                  <a:pt x="3659005" y="5174522"/>
                </a:cubicBezTo>
                <a:cubicBezTo>
                  <a:pt x="3675473" y="5140111"/>
                  <a:pt x="3690467" y="5104470"/>
                  <a:pt x="3704969" y="5070058"/>
                </a:cubicBezTo>
                <a:close/>
                <a:moveTo>
                  <a:pt x="3179454" y="5063913"/>
                </a:moveTo>
                <a:lnTo>
                  <a:pt x="3165935" y="5066126"/>
                </a:lnTo>
                <a:cubicBezTo>
                  <a:pt x="3107141" y="5154122"/>
                  <a:pt x="3042275" y="5237914"/>
                  <a:pt x="2971756" y="5316839"/>
                </a:cubicBezTo>
                <a:cubicBezTo>
                  <a:pt x="3055720" y="5389521"/>
                  <a:pt x="3144502" y="5456428"/>
                  <a:pt x="3237463" y="5517163"/>
                </a:cubicBezTo>
                <a:lnTo>
                  <a:pt x="3254177" y="5515444"/>
                </a:lnTo>
                <a:cubicBezTo>
                  <a:pt x="3288097" y="5471691"/>
                  <a:pt x="3318821" y="5432855"/>
                  <a:pt x="3351267" y="5384680"/>
                </a:cubicBezTo>
                <a:cubicBezTo>
                  <a:pt x="3383712" y="5336503"/>
                  <a:pt x="3414436" y="5291031"/>
                  <a:pt x="3442703" y="5241871"/>
                </a:cubicBezTo>
                <a:cubicBezTo>
                  <a:pt x="3394281" y="5213850"/>
                  <a:pt x="3344876" y="5181897"/>
                  <a:pt x="3302353" y="5153630"/>
                </a:cubicBezTo>
                <a:cubicBezTo>
                  <a:pt x="3259830" y="5125362"/>
                  <a:pt x="3218782" y="5094147"/>
                  <a:pt x="3179454" y="5063913"/>
                </a:cubicBezTo>
                <a:close/>
                <a:moveTo>
                  <a:pt x="2174882" y="5052607"/>
                </a:moveTo>
                <a:lnTo>
                  <a:pt x="2204869" y="5109386"/>
                </a:lnTo>
                <a:lnTo>
                  <a:pt x="2237315" y="5164445"/>
                </a:lnTo>
                <a:cubicBezTo>
                  <a:pt x="2259682" y="5201806"/>
                  <a:pt x="2282541" y="5239904"/>
                  <a:pt x="2307121" y="5274561"/>
                </a:cubicBezTo>
                <a:cubicBezTo>
                  <a:pt x="2270251" y="5299387"/>
                  <a:pt x="2233136" y="5321509"/>
                  <a:pt x="2194546" y="5344368"/>
                </a:cubicBezTo>
                <a:lnTo>
                  <a:pt x="2135800" y="5378288"/>
                </a:lnTo>
                <a:lnTo>
                  <a:pt x="2075826" y="5409504"/>
                </a:lnTo>
                <a:cubicBezTo>
                  <a:pt x="2051984" y="5370423"/>
                  <a:pt x="2029125" y="5332570"/>
                  <a:pt x="2007740" y="5292996"/>
                </a:cubicBezTo>
                <a:cubicBezTo>
                  <a:pt x="1986356" y="5253423"/>
                  <a:pt x="1966201" y="5213850"/>
                  <a:pt x="1947274" y="5175014"/>
                </a:cubicBezTo>
                <a:cubicBezTo>
                  <a:pt x="1987093" y="5155842"/>
                  <a:pt x="2026421" y="5136669"/>
                  <a:pt x="2063782" y="5116760"/>
                </a:cubicBezTo>
                <a:cubicBezTo>
                  <a:pt x="2101143" y="5096850"/>
                  <a:pt x="2138996" y="5074237"/>
                  <a:pt x="2174882" y="5052607"/>
                </a:cubicBezTo>
                <a:close/>
                <a:moveTo>
                  <a:pt x="2224532" y="5020654"/>
                </a:moveTo>
                <a:cubicBezTo>
                  <a:pt x="2274257" y="5114547"/>
                  <a:pt x="2330447" y="5204903"/>
                  <a:pt x="2392658" y="5291031"/>
                </a:cubicBezTo>
                <a:cubicBezTo>
                  <a:pt x="2302106" y="5355184"/>
                  <a:pt x="2207352" y="5413142"/>
                  <a:pt x="2109008" y="5464564"/>
                </a:cubicBezTo>
                <a:lnTo>
                  <a:pt x="2109254" y="5464564"/>
                </a:lnTo>
                <a:cubicBezTo>
                  <a:pt x="2190858" y="5485702"/>
                  <a:pt x="2272463" y="5502908"/>
                  <a:pt x="2355788" y="5516426"/>
                </a:cubicBezTo>
                <a:cubicBezTo>
                  <a:pt x="2439114" y="5529945"/>
                  <a:pt x="2522930" y="5539531"/>
                  <a:pt x="2606747" y="5545676"/>
                </a:cubicBezTo>
                <a:cubicBezTo>
                  <a:pt x="2574793" y="5512002"/>
                  <a:pt x="2543331" y="5478328"/>
                  <a:pt x="2513590" y="5443670"/>
                </a:cubicBezTo>
                <a:cubicBezTo>
                  <a:pt x="2470821" y="5392053"/>
                  <a:pt x="2430265" y="5343140"/>
                  <a:pt x="2392658" y="5290539"/>
                </a:cubicBezTo>
                <a:cubicBezTo>
                  <a:pt x="2444275" y="5254161"/>
                  <a:pt x="2495155" y="5213112"/>
                  <a:pt x="2542594" y="5174277"/>
                </a:cubicBezTo>
                <a:cubicBezTo>
                  <a:pt x="2575285" y="5146502"/>
                  <a:pt x="2606747" y="5117743"/>
                  <a:pt x="2637472" y="5088739"/>
                </a:cubicBezTo>
                <a:cubicBezTo>
                  <a:pt x="2567665" y="5083332"/>
                  <a:pt x="2498596" y="5075466"/>
                  <a:pt x="2429528" y="5064159"/>
                </a:cubicBezTo>
                <a:cubicBezTo>
                  <a:pt x="2360458" y="5052853"/>
                  <a:pt x="2292127" y="5038105"/>
                  <a:pt x="2224532" y="5020654"/>
                </a:cubicBezTo>
                <a:close/>
                <a:moveTo>
                  <a:pt x="2179798" y="5008609"/>
                </a:moveTo>
                <a:cubicBezTo>
                  <a:pt x="2137274" y="5035155"/>
                  <a:pt x="2096226" y="5059243"/>
                  <a:pt x="2048050" y="5084315"/>
                </a:cubicBezTo>
                <a:cubicBezTo>
                  <a:pt x="1999874" y="5109386"/>
                  <a:pt x="1949485" y="5135441"/>
                  <a:pt x="1898851" y="5156579"/>
                </a:cubicBezTo>
                <a:cubicBezTo>
                  <a:pt x="1921465" y="5208934"/>
                  <a:pt x="1948748" y="5260306"/>
                  <a:pt x="1974065" y="5308728"/>
                </a:cubicBezTo>
                <a:cubicBezTo>
                  <a:pt x="1999383" y="5357150"/>
                  <a:pt x="2027403" y="5402622"/>
                  <a:pt x="2056407" y="5449324"/>
                </a:cubicBezTo>
                <a:lnTo>
                  <a:pt x="2071155" y="5453748"/>
                </a:lnTo>
                <a:cubicBezTo>
                  <a:pt x="2119823" y="5429415"/>
                  <a:pt x="2167753" y="5402622"/>
                  <a:pt x="2213963" y="5375093"/>
                </a:cubicBezTo>
                <a:cubicBezTo>
                  <a:pt x="2238789" y="5360590"/>
                  <a:pt x="2262385" y="5346335"/>
                  <a:pt x="2286473" y="5330850"/>
                </a:cubicBezTo>
                <a:cubicBezTo>
                  <a:pt x="2310561" y="5315365"/>
                  <a:pt x="2333912" y="5299387"/>
                  <a:pt x="2357017" y="5283656"/>
                </a:cubicBezTo>
                <a:cubicBezTo>
                  <a:pt x="2340795" y="5260797"/>
                  <a:pt x="2324818" y="5238430"/>
                  <a:pt x="2309824" y="5215325"/>
                </a:cubicBezTo>
                <a:cubicBezTo>
                  <a:pt x="2294830" y="5192220"/>
                  <a:pt x="2280329" y="5168132"/>
                  <a:pt x="2266318" y="5145027"/>
                </a:cubicBezTo>
                <a:cubicBezTo>
                  <a:pt x="2240263" y="5101029"/>
                  <a:pt x="2215438" y="5057524"/>
                  <a:pt x="2192579" y="5012050"/>
                </a:cubicBezTo>
                <a:close/>
                <a:moveTo>
                  <a:pt x="3678422" y="5005415"/>
                </a:moveTo>
                <a:cubicBezTo>
                  <a:pt x="3665395" y="5037368"/>
                  <a:pt x="3652368" y="5071042"/>
                  <a:pt x="3637620" y="5102258"/>
                </a:cubicBezTo>
                <a:cubicBezTo>
                  <a:pt x="3622872" y="5133474"/>
                  <a:pt x="3607633" y="5165183"/>
                  <a:pt x="3591410" y="5197136"/>
                </a:cubicBezTo>
                <a:cubicBezTo>
                  <a:pt x="3624101" y="5212866"/>
                  <a:pt x="3656792" y="5229336"/>
                  <a:pt x="3689729" y="5243591"/>
                </a:cubicBezTo>
                <a:cubicBezTo>
                  <a:pt x="3722666" y="5257848"/>
                  <a:pt x="3756094" y="5271366"/>
                  <a:pt x="3790506" y="5284886"/>
                </a:cubicBezTo>
                <a:cubicBezTo>
                  <a:pt x="3822214" y="5219749"/>
                  <a:pt x="3849251" y="5151173"/>
                  <a:pt x="3873339" y="5085053"/>
                </a:cubicBezTo>
                <a:cubicBezTo>
                  <a:pt x="3805745" y="5060473"/>
                  <a:pt x="3741592" y="5035648"/>
                  <a:pt x="3678422" y="5005415"/>
                </a:cubicBezTo>
                <a:close/>
                <a:moveTo>
                  <a:pt x="1640519" y="4989684"/>
                </a:moveTo>
                <a:cubicBezTo>
                  <a:pt x="1619626" y="4996565"/>
                  <a:pt x="1598979" y="5002710"/>
                  <a:pt x="1578086" y="5008119"/>
                </a:cubicBezTo>
                <a:cubicBezTo>
                  <a:pt x="1583985" y="5029503"/>
                  <a:pt x="1590376" y="5050395"/>
                  <a:pt x="1597259" y="5071043"/>
                </a:cubicBezTo>
                <a:lnTo>
                  <a:pt x="1660183" y="5051379"/>
                </a:lnTo>
                <a:close/>
                <a:moveTo>
                  <a:pt x="3666133" y="4973214"/>
                </a:moveTo>
                <a:cubicBezTo>
                  <a:pt x="3704477" y="4991649"/>
                  <a:pt x="3743805" y="5009101"/>
                  <a:pt x="3783378" y="5024340"/>
                </a:cubicBezTo>
                <a:cubicBezTo>
                  <a:pt x="3823197" y="5040072"/>
                  <a:pt x="3864245" y="5056294"/>
                  <a:pt x="3905785" y="5071288"/>
                </a:cubicBezTo>
                <a:cubicBezTo>
                  <a:pt x="3891283" y="5112090"/>
                  <a:pt x="3875060" y="5152647"/>
                  <a:pt x="3858346" y="5194187"/>
                </a:cubicBezTo>
                <a:cubicBezTo>
                  <a:pt x="3841631" y="5235727"/>
                  <a:pt x="3823197" y="5276528"/>
                  <a:pt x="3803287" y="5317086"/>
                </a:cubicBezTo>
                <a:cubicBezTo>
                  <a:pt x="3719937" y="5285303"/>
                  <a:pt x="3638382" y="5249023"/>
                  <a:pt x="3558965" y="5208442"/>
                </a:cubicBezTo>
                <a:cubicBezTo>
                  <a:pt x="3599079" y="5132099"/>
                  <a:pt x="3634842" y="5053566"/>
                  <a:pt x="3666133" y="4973214"/>
                </a:cubicBezTo>
                <a:close/>
                <a:moveTo>
                  <a:pt x="1656741" y="4958959"/>
                </a:moveTo>
                <a:cubicBezTo>
                  <a:pt x="1666893" y="4994845"/>
                  <a:pt x="1678445" y="5030978"/>
                  <a:pt x="1691398" y="5067355"/>
                </a:cubicBezTo>
                <a:cubicBezTo>
                  <a:pt x="1654775" y="5079154"/>
                  <a:pt x="1618643" y="5090706"/>
                  <a:pt x="1581036" y="5101521"/>
                </a:cubicBezTo>
                <a:cubicBezTo>
                  <a:pt x="1568500" y="5065634"/>
                  <a:pt x="1558176" y="5027290"/>
                  <a:pt x="1547853" y="4990666"/>
                </a:cubicBezTo>
                <a:cubicBezTo>
                  <a:pt x="1584969" y="4980589"/>
                  <a:pt x="1620609" y="4971249"/>
                  <a:pt x="1656741" y="4958959"/>
                </a:cubicBezTo>
                <a:close/>
                <a:moveTo>
                  <a:pt x="3614761" y="4946177"/>
                </a:moveTo>
                <a:cubicBezTo>
                  <a:pt x="3549379" y="4971003"/>
                  <a:pt x="3482768" y="4992879"/>
                  <a:pt x="3415419" y="5011560"/>
                </a:cubicBezTo>
                <a:cubicBezTo>
                  <a:pt x="3348071" y="5030239"/>
                  <a:pt x="3280059" y="5045798"/>
                  <a:pt x="3211408" y="5058260"/>
                </a:cubicBezTo>
                <a:cubicBezTo>
                  <a:pt x="3295593" y="5122462"/>
                  <a:pt x="3384228" y="5180593"/>
                  <a:pt x="3476623" y="5232285"/>
                </a:cubicBezTo>
                <a:cubicBezTo>
                  <a:pt x="3421343" y="5328588"/>
                  <a:pt x="3359501" y="5420984"/>
                  <a:pt x="3291538" y="5508807"/>
                </a:cubicBezTo>
                <a:cubicBezTo>
                  <a:pt x="3374298" y="5494058"/>
                  <a:pt x="3456222" y="5475379"/>
                  <a:pt x="3537335" y="5452764"/>
                </a:cubicBezTo>
                <a:cubicBezTo>
                  <a:pt x="3618620" y="5430324"/>
                  <a:pt x="3698504" y="5404097"/>
                  <a:pt x="3776987" y="5374110"/>
                </a:cubicBezTo>
                <a:lnTo>
                  <a:pt x="3741838" y="5360836"/>
                </a:lnTo>
                <a:cubicBezTo>
                  <a:pt x="3710868" y="5347810"/>
                  <a:pt x="3680389" y="5334536"/>
                  <a:pt x="3650402" y="5320525"/>
                </a:cubicBezTo>
                <a:cubicBezTo>
                  <a:pt x="3620414" y="5306516"/>
                  <a:pt x="3591410" y="5293242"/>
                  <a:pt x="3562160" y="5278249"/>
                </a:cubicBezTo>
                <a:cubicBezTo>
                  <a:pt x="3532911" y="5263256"/>
                  <a:pt x="3504398" y="5247770"/>
                  <a:pt x="3476623" y="5232285"/>
                </a:cubicBezTo>
                <a:cubicBezTo>
                  <a:pt x="3492354" y="5204264"/>
                  <a:pt x="3507593" y="5176735"/>
                  <a:pt x="3522341" y="5148959"/>
                </a:cubicBezTo>
                <a:cubicBezTo>
                  <a:pt x="3537089" y="5121184"/>
                  <a:pt x="3550608" y="5092426"/>
                  <a:pt x="3563881" y="5063913"/>
                </a:cubicBezTo>
                <a:cubicBezTo>
                  <a:pt x="3577154" y="5035401"/>
                  <a:pt x="3589935" y="5007626"/>
                  <a:pt x="3601734" y="4979359"/>
                </a:cubicBezTo>
                <a:cubicBezTo>
                  <a:pt x="3606404" y="4968299"/>
                  <a:pt x="3610337" y="4957238"/>
                  <a:pt x="3614761" y="4946177"/>
                </a:cubicBezTo>
                <a:close/>
                <a:moveTo>
                  <a:pt x="3656547" y="4929217"/>
                </a:moveTo>
                <a:lnTo>
                  <a:pt x="3644257" y="4934133"/>
                </a:lnTo>
                <a:cubicBezTo>
                  <a:pt x="3626313" y="4981080"/>
                  <a:pt x="3608125" y="5025078"/>
                  <a:pt x="3585020" y="5074238"/>
                </a:cubicBezTo>
                <a:cubicBezTo>
                  <a:pt x="3561915" y="5123397"/>
                  <a:pt x="3537335" y="5172557"/>
                  <a:pt x="3510051" y="5221716"/>
                </a:cubicBezTo>
                <a:cubicBezTo>
                  <a:pt x="3559457" y="5249491"/>
                  <a:pt x="3612549" y="5274071"/>
                  <a:pt x="3661954" y="5297176"/>
                </a:cubicBezTo>
                <a:cubicBezTo>
                  <a:pt x="3711359" y="5320281"/>
                  <a:pt x="3761256" y="5340190"/>
                  <a:pt x="3812628" y="5359608"/>
                </a:cubicBezTo>
                <a:lnTo>
                  <a:pt x="3827376" y="5353709"/>
                </a:lnTo>
                <a:lnTo>
                  <a:pt x="3827376" y="5354692"/>
                </a:lnTo>
                <a:cubicBezTo>
                  <a:pt x="3838682" y="5331587"/>
                  <a:pt x="3848514" y="5311677"/>
                  <a:pt x="3860066" y="5284886"/>
                </a:cubicBezTo>
                <a:cubicBezTo>
                  <a:pt x="3871619" y="5258093"/>
                  <a:pt x="3883171" y="5231547"/>
                  <a:pt x="3893741" y="5205002"/>
                </a:cubicBezTo>
                <a:cubicBezTo>
                  <a:pt x="3904310" y="5178455"/>
                  <a:pt x="3915125" y="5152647"/>
                  <a:pt x="3924711" y="5125854"/>
                </a:cubicBezTo>
                <a:cubicBezTo>
                  <a:pt x="3934297" y="5099063"/>
                  <a:pt x="3943392" y="5072271"/>
                  <a:pt x="3951995" y="5045724"/>
                </a:cubicBezTo>
                <a:cubicBezTo>
                  <a:pt x="3925203" y="5037122"/>
                  <a:pt x="3899394" y="5029010"/>
                  <a:pt x="3873340" y="5019670"/>
                </a:cubicBezTo>
                <a:cubicBezTo>
                  <a:pt x="3847285" y="5010330"/>
                  <a:pt x="3821722" y="5000253"/>
                  <a:pt x="3795914" y="4990174"/>
                </a:cubicBezTo>
                <a:cubicBezTo>
                  <a:pt x="3770104" y="4980097"/>
                  <a:pt x="3742575" y="4968545"/>
                  <a:pt x="3720945" y="4959205"/>
                </a:cubicBezTo>
                <a:cubicBezTo>
                  <a:pt x="3699315" y="4949864"/>
                  <a:pt x="3677685" y="4939295"/>
                  <a:pt x="3656547" y="4929217"/>
                </a:cubicBezTo>
                <a:close/>
                <a:moveTo>
                  <a:pt x="1689187" y="4897510"/>
                </a:moveTo>
                <a:cubicBezTo>
                  <a:pt x="1623559" y="4919631"/>
                  <a:pt x="1556702" y="4937821"/>
                  <a:pt x="1486896" y="4955272"/>
                </a:cubicBezTo>
                <a:cubicBezTo>
                  <a:pt x="1504347" y="5023358"/>
                  <a:pt x="1523520" y="5093901"/>
                  <a:pt x="1548099" y="5162970"/>
                </a:cubicBezTo>
                <a:lnTo>
                  <a:pt x="1549082" y="5162970"/>
                </a:lnTo>
                <a:cubicBezTo>
                  <a:pt x="1619380" y="5143061"/>
                  <a:pt x="1687466" y="5122905"/>
                  <a:pt x="1754814" y="5097097"/>
                </a:cubicBezTo>
                <a:cubicBezTo>
                  <a:pt x="1729252" y="5031714"/>
                  <a:pt x="1708113" y="4963137"/>
                  <a:pt x="1689187" y="4897510"/>
                </a:cubicBezTo>
                <a:close/>
                <a:moveTo>
                  <a:pt x="1705655" y="4866539"/>
                </a:moveTo>
                <a:cubicBezTo>
                  <a:pt x="1717699" y="4907096"/>
                  <a:pt x="1729006" y="4948144"/>
                  <a:pt x="1742279" y="4989438"/>
                </a:cubicBezTo>
                <a:cubicBezTo>
                  <a:pt x="1755798" y="5029995"/>
                  <a:pt x="1770300" y="5070304"/>
                  <a:pt x="1786031" y="5111354"/>
                </a:cubicBezTo>
                <a:cubicBezTo>
                  <a:pt x="1745228" y="5126593"/>
                  <a:pt x="1703197" y="5141832"/>
                  <a:pt x="1660428" y="5155843"/>
                </a:cubicBezTo>
                <a:cubicBezTo>
                  <a:pt x="1618323" y="5168796"/>
                  <a:pt x="1575137" y="5181332"/>
                  <a:pt x="1530893" y="5193449"/>
                </a:cubicBezTo>
                <a:cubicBezTo>
                  <a:pt x="1514425" y="5151417"/>
                  <a:pt x="1502627" y="5106683"/>
                  <a:pt x="1489845" y="5064406"/>
                </a:cubicBezTo>
                <a:lnTo>
                  <a:pt x="1471656" y="5000745"/>
                </a:lnTo>
                <a:cubicBezTo>
                  <a:pt x="1466249" y="4979359"/>
                  <a:pt x="1461087" y="4957484"/>
                  <a:pt x="1456171" y="4936100"/>
                </a:cubicBezTo>
                <a:cubicBezTo>
                  <a:pt x="1477555" y="4931430"/>
                  <a:pt x="1498694" y="4926760"/>
                  <a:pt x="1519587" y="4921351"/>
                </a:cubicBezTo>
                <a:lnTo>
                  <a:pt x="1582756" y="4904391"/>
                </a:lnTo>
                <a:cubicBezTo>
                  <a:pt x="1625280" y="4891119"/>
                  <a:pt x="1665099" y="4881286"/>
                  <a:pt x="1705655" y="4866539"/>
                </a:cubicBezTo>
                <a:close/>
                <a:moveTo>
                  <a:pt x="4191401" y="4851791"/>
                </a:moveTo>
                <a:cubicBezTo>
                  <a:pt x="4187469" y="4873176"/>
                  <a:pt x="4182798" y="4893822"/>
                  <a:pt x="4178128" y="4914960"/>
                </a:cubicBezTo>
                <a:cubicBezTo>
                  <a:pt x="4199512" y="4919386"/>
                  <a:pt x="4221389" y="4924054"/>
                  <a:pt x="4243019" y="4927742"/>
                </a:cubicBezTo>
                <a:lnTo>
                  <a:pt x="4255063" y="4862851"/>
                </a:lnTo>
                <a:close/>
                <a:moveTo>
                  <a:pt x="1760959" y="4846137"/>
                </a:moveTo>
                <a:cubicBezTo>
                  <a:pt x="1789128" y="4948168"/>
                  <a:pt x="1824522" y="5048035"/>
                  <a:pt x="1866898" y="5145027"/>
                </a:cubicBezTo>
                <a:cubicBezTo>
                  <a:pt x="1764671" y="5188409"/>
                  <a:pt x="1659543" y="5224640"/>
                  <a:pt x="1552278" y="5253423"/>
                </a:cubicBezTo>
                <a:lnTo>
                  <a:pt x="1552523" y="5253423"/>
                </a:lnTo>
                <a:cubicBezTo>
                  <a:pt x="1627565" y="5291940"/>
                  <a:pt x="1704254" y="5326670"/>
                  <a:pt x="1782589" y="5357641"/>
                </a:cubicBezTo>
                <a:cubicBezTo>
                  <a:pt x="1860925" y="5388612"/>
                  <a:pt x="1940391" y="5416067"/>
                  <a:pt x="2021012" y="5439984"/>
                </a:cubicBezTo>
                <a:lnTo>
                  <a:pt x="2001103" y="5407785"/>
                </a:lnTo>
                <a:cubicBezTo>
                  <a:pt x="1983406" y="5379271"/>
                  <a:pt x="1967429" y="5349775"/>
                  <a:pt x="1951944" y="5320525"/>
                </a:cubicBezTo>
                <a:cubicBezTo>
                  <a:pt x="1936458" y="5291275"/>
                  <a:pt x="1921219" y="5263502"/>
                  <a:pt x="1907209" y="5233760"/>
                </a:cubicBezTo>
                <a:cubicBezTo>
                  <a:pt x="1893198" y="5204018"/>
                  <a:pt x="1879679" y="5174277"/>
                  <a:pt x="1866898" y="5145027"/>
                </a:cubicBezTo>
                <a:cubicBezTo>
                  <a:pt x="1896394" y="5132491"/>
                  <a:pt x="1925152" y="5120202"/>
                  <a:pt x="1953910" y="5106437"/>
                </a:cubicBezTo>
                <a:cubicBezTo>
                  <a:pt x="1982668" y="5092672"/>
                  <a:pt x="2010689" y="5078662"/>
                  <a:pt x="2038464" y="5063913"/>
                </a:cubicBezTo>
                <a:cubicBezTo>
                  <a:pt x="2066239" y="5049166"/>
                  <a:pt x="2093031" y="5035155"/>
                  <a:pt x="2119577" y="5019424"/>
                </a:cubicBezTo>
                <a:lnTo>
                  <a:pt x="2149810" y="5000745"/>
                </a:lnTo>
                <a:cubicBezTo>
                  <a:pt x="2082953" y="4981572"/>
                  <a:pt x="2016588" y="4958221"/>
                  <a:pt x="1951698" y="4932412"/>
                </a:cubicBezTo>
                <a:cubicBezTo>
                  <a:pt x="1886807" y="4906604"/>
                  <a:pt x="1823392" y="4877600"/>
                  <a:pt x="1760959" y="4846137"/>
                </a:cubicBezTo>
                <a:close/>
                <a:moveTo>
                  <a:pt x="1721140" y="4824999"/>
                </a:moveTo>
                <a:cubicBezTo>
                  <a:pt x="1620609" y="4859927"/>
                  <a:pt x="1517792" y="4887850"/>
                  <a:pt x="1413402" y="4908571"/>
                </a:cubicBezTo>
                <a:cubicBezTo>
                  <a:pt x="1436458" y="5016991"/>
                  <a:pt x="1466765" y="5123741"/>
                  <a:pt x="1504101" y="5228107"/>
                </a:cubicBezTo>
                <a:lnTo>
                  <a:pt x="1519095" y="5236217"/>
                </a:lnTo>
                <a:cubicBezTo>
                  <a:pt x="1572679" y="5221962"/>
                  <a:pt x="1620855" y="5209180"/>
                  <a:pt x="1675667" y="5190499"/>
                </a:cubicBezTo>
                <a:cubicBezTo>
                  <a:pt x="1730480" y="5171818"/>
                  <a:pt x="1783081" y="5153630"/>
                  <a:pt x="1834944" y="5132245"/>
                </a:cubicBezTo>
                <a:cubicBezTo>
                  <a:pt x="1813314" y="5080873"/>
                  <a:pt x="1792913" y="5024586"/>
                  <a:pt x="1776444" y="4977148"/>
                </a:cubicBezTo>
                <a:cubicBezTo>
                  <a:pt x="1759976" y="4929709"/>
                  <a:pt x="1746211" y="4879321"/>
                  <a:pt x="1733184" y="4831390"/>
                </a:cubicBezTo>
                <a:close/>
                <a:moveTo>
                  <a:pt x="4171738" y="4823032"/>
                </a:moveTo>
                <a:cubicBezTo>
                  <a:pt x="4208362" y="4829915"/>
                  <a:pt x="4245722" y="4836551"/>
                  <a:pt x="4283575" y="4842451"/>
                </a:cubicBezTo>
                <a:cubicBezTo>
                  <a:pt x="4277430" y="4880057"/>
                  <a:pt x="4270302" y="4918648"/>
                  <a:pt x="4262437" y="4956500"/>
                </a:cubicBezTo>
                <a:cubicBezTo>
                  <a:pt x="4224092" y="4949864"/>
                  <a:pt x="4185994" y="4941999"/>
                  <a:pt x="4148633" y="4933887"/>
                </a:cubicBezTo>
                <a:cubicBezTo>
                  <a:pt x="4156990" y="4896771"/>
                  <a:pt x="4165101" y="4859902"/>
                  <a:pt x="4171738" y="4823032"/>
                </a:cubicBezTo>
                <a:close/>
                <a:moveTo>
                  <a:pt x="4132410" y="4765516"/>
                </a:moveTo>
                <a:cubicBezTo>
                  <a:pt x="4120612" y="4832619"/>
                  <a:pt x="4106847" y="4902426"/>
                  <a:pt x="4088658" y="4971003"/>
                </a:cubicBezTo>
                <a:cubicBezTo>
                  <a:pt x="4157973" y="4989683"/>
                  <a:pt x="4227780" y="5001973"/>
                  <a:pt x="4301519" y="5014263"/>
                </a:cubicBezTo>
                <a:cubicBezTo>
                  <a:pt x="4309138" y="4978130"/>
                  <a:pt x="4316266" y="4942245"/>
                  <a:pt x="4322903" y="4906850"/>
                </a:cubicBezTo>
                <a:lnTo>
                  <a:pt x="4332243" y="4854003"/>
                </a:lnTo>
                <a:lnTo>
                  <a:pt x="4339617" y="4800419"/>
                </a:lnTo>
                <a:lnTo>
                  <a:pt x="4287262" y="4793782"/>
                </a:lnTo>
                <a:lnTo>
                  <a:pt x="4234662" y="4784934"/>
                </a:lnTo>
                <a:cubicBezTo>
                  <a:pt x="4200004" y="4779035"/>
                  <a:pt x="4165838" y="4772398"/>
                  <a:pt x="4132410" y="4765516"/>
                </a:cubicBezTo>
                <a:close/>
                <a:moveTo>
                  <a:pt x="4112992" y="4736757"/>
                </a:moveTo>
                <a:cubicBezTo>
                  <a:pt x="4196882" y="4755340"/>
                  <a:pt x="4281732" y="4769375"/>
                  <a:pt x="4367146" y="4778789"/>
                </a:cubicBezTo>
                <a:cubicBezTo>
                  <a:pt x="4356504" y="4867620"/>
                  <a:pt x="4341067" y="4955837"/>
                  <a:pt x="4320936" y="5043021"/>
                </a:cubicBezTo>
                <a:cubicBezTo>
                  <a:pt x="4232499" y="5029625"/>
                  <a:pt x="4144872" y="5011411"/>
                  <a:pt x="4058425" y="4988455"/>
                </a:cubicBezTo>
                <a:cubicBezTo>
                  <a:pt x="4081162" y="4905596"/>
                  <a:pt x="4099375" y="4821583"/>
                  <a:pt x="4112992" y="4736757"/>
                </a:cubicBezTo>
                <a:close/>
                <a:moveTo>
                  <a:pt x="4057196" y="4722748"/>
                </a:moveTo>
                <a:cubicBezTo>
                  <a:pt x="3999925" y="4761092"/>
                  <a:pt x="3938722" y="4796487"/>
                  <a:pt x="3877026" y="4829177"/>
                </a:cubicBezTo>
                <a:cubicBezTo>
                  <a:pt x="3815332" y="4861869"/>
                  <a:pt x="3751916" y="4891611"/>
                  <a:pt x="3687517" y="4918648"/>
                </a:cubicBezTo>
                <a:cubicBezTo>
                  <a:pt x="3783427" y="4962325"/>
                  <a:pt x="3882237" y="4999367"/>
                  <a:pt x="3983211" y="5029502"/>
                </a:cubicBezTo>
                <a:cubicBezTo>
                  <a:pt x="3949783" y="5135268"/>
                  <a:pt x="3909472" y="5238724"/>
                  <a:pt x="3862524" y="5339206"/>
                </a:cubicBezTo>
                <a:cubicBezTo>
                  <a:pt x="3939950" y="5306761"/>
                  <a:pt x="4016885" y="5270875"/>
                  <a:pt x="4090624" y="5231547"/>
                </a:cubicBezTo>
                <a:lnTo>
                  <a:pt x="4090624" y="5232531"/>
                </a:lnTo>
                <a:cubicBezTo>
                  <a:pt x="4165175" y="5193032"/>
                  <a:pt x="4237783" y="5150607"/>
                  <a:pt x="4308401" y="5105208"/>
                </a:cubicBezTo>
                <a:cubicBezTo>
                  <a:pt x="4262437" y="5098079"/>
                  <a:pt x="4216718" y="5089968"/>
                  <a:pt x="4172475" y="5080629"/>
                </a:cubicBezTo>
                <a:cubicBezTo>
                  <a:pt x="4106355" y="5065143"/>
                  <a:pt x="4045151" y="5050641"/>
                  <a:pt x="3983457" y="5031469"/>
                </a:cubicBezTo>
                <a:cubicBezTo>
                  <a:pt x="4002874" y="4971249"/>
                  <a:pt x="4018114" y="4907833"/>
                  <a:pt x="4032616" y="4848350"/>
                </a:cubicBezTo>
                <a:cubicBezTo>
                  <a:pt x="4042694" y="4806072"/>
                  <a:pt x="4050314" y="4764286"/>
                  <a:pt x="4057196" y="4722748"/>
                </a:cubicBezTo>
                <a:close/>
                <a:moveTo>
                  <a:pt x="4094311" y="4696448"/>
                </a:moveTo>
                <a:lnTo>
                  <a:pt x="4083004" y="4704067"/>
                </a:lnTo>
                <a:cubicBezTo>
                  <a:pt x="4075385" y="4753227"/>
                  <a:pt x="4067274" y="4800419"/>
                  <a:pt x="4055475" y="4853511"/>
                </a:cubicBezTo>
                <a:cubicBezTo>
                  <a:pt x="4043677" y="4906604"/>
                  <a:pt x="4029667" y="4959449"/>
                  <a:pt x="4014182" y="5014017"/>
                </a:cubicBezTo>
                <a:cubicBezTo>
                  <a:pt x="4067519" y="5028518"/>
                  <a:pt x="4122823" y="5042775"/>
                  <a:pt x="4178865" y="5054819"/>
                </a:cubicBezTo>
                <a:cubicBezTo>
                  <a:pt x="4230974" y="5065143"/>
                  <a:pt x="4284804" y="5074974"/>
                  <a:pt x="4339617" y="5083332"/>
                </a:cubicBezTo>
                <a:lnTo>
                  <a:pt x="4352398" y="5074484"/>
                </a:lnTo>
                <a:cubicBezTo>
                  <a:pt x="4364688" y="5020408"/>
                  <a:pt x="4375749" y="4967315"/>
                  <a:pt x="4385089" y="4914716"/>
                </a:cubicBezTo>
                <a:cubicBezTo>
                  <a:pt x="4394184" y="4857690"/>
                  <a:pt x="4402049" y="4801648"/>
                  <a:pt x="4407948" y="4746590"/>
                </a:cubicBezTo>
                <a:cubicBezTo>
                  <a:pt x="4351907" y="4741183"/>
                  <a:pt x="4294390" y="4734546"/>
                  <a:pt x="4243510" y="4725942"/>
                </a:cubicBezTo>
                <a:cubicBezTo>
                  <a:pt x="4192630" y="4717340"/>
                  <a:pt x="4143470" y="4707017"/>
                  <a:pt x="4094311" y="4696448"/>
                </a:cubicBezTo>
                <a:close/>
                <a:moveTo>
                  <a:pt x="1198085" y="4688583"/>
                </a:moveTo>
                <a:lnTo>
                  <a:pt x="1133194" y="4693253"/>
                </a:lnTo>
                <a:lnTo>
                  <a:pt x="1138353" y="4758598"/>
                </a:lnTo>
                <a:lnTo>
                  <a:pt x="1137864" y="4758634"/>
                </a:lnTo>
                <a:lnTo>
                  <a:pt x="1138356" y="4758634"/>
                </a:lnTo>
                <a:lnTo>
                  <a:pt x="1138353" y="4758598"/>
                </a:lnTo>
                <a:lnTo>
                  <a:pt x="1203492" y="4753718"/>
                </a:lnTo>
                <a:cubicBezTo>
                  <a:pt x="1201034" y="4732334"/>
                  <a:pt x="1199559" y="4709967"/>
                  <a:pt x="1198085" y="4688583"/>
                </a:cubicBezTo>
                <a:close/>
                <a:moveTo>
                  <a:pt x="1220452" y="4662036"/>
                </a:moveTo>
                <a:cubicBezTo>
                  <a:pt x="1222664" y="4700134"/>
                  <a:pt x="1226351" y="4737742"/>
                  <a:pt x="1231267" y="4775348"/>
                </a:cubicBezTo>
                <a:cubicBezTo>
                  <a:pt x="1192923" y="4779772"/>
                  <a:pt x="1154333" y="4783214"/>
                  <a:pt x="1115988" y="4785181"/>
                </a:cubicBezTo>
                <a:cubicBezTo>
                  <a:pt x="1112056" y="4746098"/>
                  <a:pt x="1109106" y="4708000"/>
                  <a:pt x="1106648" y="4670148"/>
                </a:cubicBezTo>
                <a:cubicBezTo>
                  <a:pt x="1144747" y="4667935"/>
                  <a:pt x="1182599" y="4665232"/>
                  <a:pt x="1220452" y="4662036"/>
                </a:cubicBezTo>
                <a:close/>
                <a:moveTo>
                  <a:pt x="1266170" y="4608945"/>
                </a:moveTo>
                <a:cubicBezTo>
                  <a:pt x="1232004" y="4612385"/>
                  <a:pt x="1196609" y="4616072"/>
                  <a:pt x="1161706" y="4618039"/>
                </a:cubicBezTo>
                <a:cubicBezTo>
                  <a:pt x="1126803" y="4620004"/>
                  <a:pt x="1091900" y="4621725"/>
                  <a:pt x="1056259" y="4621725"/>
                </a:cubicBezTo>
                <a:cubicBezTo>
                  <a:pt x="1057243" y="4657120"/>
                  <a:pt x="1057980" y="4694482"/>
                  <a:pt x="1060929" y="4729384"/>
                </a:cubicBezTo>
                <a:cubicBezTo>
                  <a:pt x="1063879" y="4764287"/>
                  <a:pt x="1067320" y="4801403"/>
                  <a:pt x="1071253" y="4838026"/>
                </a:cubicBezTo>
                <a:lnTo>
                  <a:pt x="1125574" y="4835323"/>
                </a:lnTo>
                <a:lnTo>
                  <a:pt x="1180387" y="4830407"/>
                </a:lnTo>
                <a:cubicBezTo>
                  <a:pt x="1215290" y="4826967"/>
                  <a:pt x="1250685" y="4823033"/>
                  <a:pt x="1287063" y="4818609"/>
                </a:cubicBezTo>
                <a:cubicBezTo>
                  <a:pt x="1282147" y="4782968"/>
                  <a:pt x="1277968" y="4747819"/>
                  <a:pt x="1274281" y="4712916"/>
                </a:cubicBezTo>
                <a:lnTo>
                  <a:pt x="1269120" y="4661300"/>
                </a:lnTo>
                <a:close/>
                <a:moveTo>
                  <a:pt x="1287554" y="4582398"/>
                </a:moveTo>
                <a:cubicBezTo>
                  <a:pt x="1289029" y="4625167"/>
                  <a:pt x="1292470" y="4667198"/>
                  <a:pt x="1297140" y="4709721"/>
                </a:cubicBezTo>
                <a:cubicBezTo>
                  <a:pt x="1301811" y="4752243"/>
                  <a:pt x="1306481" y="4796733"/>
                  <a:pt x="1314100" y="4839256"/>
                </a:cubicBezTo>
                <a:cubicBezTo>
                  <a:pt x="1270103" y="4846630"/>
                  <a:pt x="1227334" y="4850808"/>
                  <a:pt x="1182599" y="4855232"/>
                </a:cubicBezTo>
                <a:cubicBezTo>
                  <a:pt x="1137864" y="4859657"/>
                  <a:pt x="1092391" y="4864327"/>
                  <a:pt x="1047656" y="4864327"/>
                </a:cubicBezTo>
                <a:cubicBezTo>
                  <a:pt x="1042495" y="4818855"/>
                  <a:pt x="1037087" y="4775102"/>
                  <a:pt x="1034629" y="4730122"/>
                </a:cubicBezTo>
                <a:cubicBezTo>
                  <a:pt x="1032171" y="4685141"/>
                  <a:pt x="1029713" y="4640898"/>
                  <a:pt x="1029713" y="4597391"/>
                </a:cubicBezTo>
                <a:cubicBezTo>
                  <a:pt x="1073711" y="4596899"/>
                  <a:pt x="1116725" y="4596163"/>
                  <a:pt x="1159740" y="4593705"/>
                </a:cubicBezTo>
                <a:cubicBezTo>
                  <a:pt x="1202754" y="4591246"/>
                  <a:pt x="1245769" y="4586822"/>
                  <a:pt x="1287554" y="4582398"/>
                </a:cubicBezTo>
                <a:close/>
                <a:moveTo>
                  <a:pt x="1345316" y="4573057"/>
                </a:moveTo>
                <a:cubicBezTo>
                  <a:pt x="1347529" y="4615579"/>
                  <a:pt x="1351707" y="4657857"/>
                  <a:pt x="1356131" y="4701854"/>
                </a:cubicBezTo>
                <a:cubicBezTo>
                  <a:pt x="1362522" y="4764286"/>
                  <a:pt x="1373337" y="4825491"/>
                  <a:pt x="1384890" y="4889644"/>
                </a:cubicBezTo>
                <a:cubicBezTo>
                  <a:pt x="1322457" y="4900213"/>
                  <a:pt x="1257075" y="4911028"/>
                  <a:pt x="1191939" y="4917419"/>
                </a:cubicBezTo>
                <a:cubicBezTo>
                  <a:pt x="1147450" y="4921351"/>
                  <a:pt x="1101485" y="4925531"/>
                  <a:pt x="1055276" y="4927988"/>
                </a:cubicBezTo>
                <a:lnTo>
                  <a:pt x="1055521" y="4927988"/>
                </a:lnTo>
                <a:cubicBezTo>
                  <a:pt x="1120166" y="4981080"/>
                  <a:pt x="1187023" y="5031714"/>
                  <a:pt x="1256092" y="5078908"/>
                </a:cubicBezTo>
                <a:cubicBezTo>
                  <a:pt x="1325726" y="5125928"/>
                  <a:pt x="1397351" y="5169778"/>
                  <a:pt x="1470919" y="5210409"/>
                </a:cubicBezTo>
                <a:cubicBezTo>
                  <a:pt x="1456171" y="5166412"/>
                  <a:pt x="1442652" y="5122168"/>
                  <a:pt x="1429870" y="5079154"/>
                </a:cubicBezTo>
                <a:cubicBezTo>
                  <a:pt x="1412419" y="5015246"/>
                  <a:pt x="1397425" y="4951830"/>
                  <a:pt x="1384890" y="4889644"/>
                </a:cubicBezTo>
                <a:cubicBezTo>
                  <a:pt x="1448305" y="4877108"/>
                  <a:pt x="1510000" y="4863343"/>
                  <a:pt x="1569729" y="4847366"/>
                </a:cubicBezTo>
                <a:cubicBezTo>
                  <a:pt x="1612006" y="4834339"/>
                  <a:pt x="1652563" y="4823032"/>
                  <a:pt x="1692628" y="4809760"/>
                </a:cubicBezTo>
                <a:cubicBezTo>
                  <a:pt x="1631178" y="4776086"/>
                  <a:pt x="1571450" y="4739707"/>
                  <a:pt x="1513442" y="4700134"/>
                </a:cubicBezTo>
                <a:cubicBezTo>
                  <a:pt x="1455433" y="4660561"/>
                  <a:pt x="1399392" y="4617792"/>
                  <a:pt x="1345316" y="4573057"/>
                </a:cubicBezTo>
                <a:close/>
                <a:moveTo>
                  <a:pt x="1311396" y="4544053"/>
                </a:moveTo>
                <a:cubicBezTo>
                  <a:pt x="1206146" y="4556957"/>
                  <a:pt x="1100109" y="4562365"/>
                  <a:pt x="994072" y="4560275"/>
                </a:cubicBezTo>
                <a:cubicBezTo>
                  <a:pt x="993237" y="4671277"/>
                  <a:pt x="999873" y="4782231"/>
                  <a:pt x="1013982" y="4892347"/>
                </a:cubicBezTo>
                <a:lnTo>
                  <a:pt x="1026026" y="4902426"/>
                </a:lnTo>
                <a:cubicBezTo>
                  <a:pt x="1080347" y="4901196"/>
                  <a:pt x="1132210" y="4896035"/>
                  <a:pt x="1188498" y="4891365"/>
                </a:cubicBezTo>
                <a:cubicBezTo>
                  <a:pt x="1244785" y="4886694"/>
                  <a:pt x="1301810" y="4877600"/>
                  <a:pt x="1356623" y="4868506"/>
                </a:cubicBezTo>
                <a:cubicBezTo>
                  <a:pt x="1346299" y="4813201"/>
                  <a:pt x="1337205" y="4759862"/>
                  <a:pt x="1332043" y="4704558"/>
                </a:cubicBezTo>
                <a:lnTo>
                  <a:pt x="1332535" y="4705296"/>
                </a:lnTo>
                <a:cubicBezTo>
                  <a:pt x="1327865" y="4653678"/>
                  <a:pt x="1322703" y="4604274"/>
                  <a:pt x="1321474" y="4552655"/>
                </a:cubicBezTo>
                <a:close/>
                <a:moveTo>
                  <a:pt x="4664561" y="4502268"/>
                </a:moveTo>
                <a:lnTo>
                  <a:pt x="4599179" y="4504234"/>
                </a:lnTo>
                <a:lnTo>
                  <a:pt x="4600409" y="4569616"/>
                </a:lnTo>
                <a:lnTo>
                  <a:pt x="4666036" y="4567649"/>
                </a:lnTo>
                <a:close/>
                <a:moveTo>
                  <a:pt x="4687912" y="4475967"/>
                </a:moveTo>
                <a:cubicBezTo>
                  <a:pt x="4691107" y="4514804"/>
                  <a:pt x="4691107" y="4552656"/>
                  <a:pt x="4691107" y="4591492"/>
                </a:cubicBezTo>
                <a:cubicBezTo>
                  <a:pt x="4652025" y="4592967"/>
                  <a:pt x="4614418" y="4594442"/>
                  <a:pt x="4575829" y="4594442"/>
                </a:cubicBezTo>
                <a:cubicBezTo>
                  <a:pt x="4576566" y="4556589"/>
                  <a:pt x="4575091" y="4517753"/>
                  <a:pt x="4573862" y="4480391"/>
                </a:cubicBezTo>
                <a:cubicBezTo>
                  <a:pt x="4611469" y="4479901"/>
                  <a:pt x="4650305" y="4478917"/>
                  <a:pt x="4687912" y="4475967"/>
                </a:cubicBezTo>
                <a:close/>
                <a:moveTo>
                  <a:pt x="4733629" y="4424104"/>
                </a:moveTo>
                <a:cubicBezTo>
                  <a:pt x="4662102" y="4430003"/>
                  <a:pt x="4593279" y="4433691"/>
                  <a:pt x="4523227" y="4433691"/>
                </a:cubicBezTo>
                <a:cubicBezTo>
                  <a:pt x="4524948" y="4467855"/>
                  <a:pt x="4526669" y="4503742"/>
                  <a:pt x="4526669" y="4538401"/>
                </a:cubicBezTo>
                <a:cubicBezTo>
                  <a:pt x="4526669" y="4573057"/>
                  <a:pt x="4524948" y="4608452"/>
                  <a:pt x="4524948" y="4644093"/>
                </a:cubicBezTo>
                <a:cubicBezTo>
                  <a:pt x="4560343" y="4644093"/>
                  <a:pt x="4596720" y="4644584"/>
                  <a:pt x="4632852" y="4644093"/>
                </a:cubicBezTo>
                <a:cubicBezTo>
                  <a:pt x="4668985" y="4643601"/>
                  <a:pt x="4704625" y="4641634"/>
                  <a:pt x="4741495" y="4639669"/>
                </a:cubicBezTo>
                <a:cubicBezTo>
                  <a:pt x="4742970" y="4566912"/>
                  <a:pt x="4738791" y="4493419"/>
                  <a:pt x="4733629" y="4424104"/>
                </a:cubicBezTo>
                <a:close/>
                <a:moveTo>
                  <a:pt x="4439410" y="4403456"/>
                </a:moveTo>
                <a:cubicBezTo>
                  <a:pt x="4390251" y="4453600"/>
                  <a:pt x="4339371" y="4502021"/>
                  <a:pt x="4286033" y="4547495"/>
                </a:cubicBezTo>
                <a:cubicBezTo>
                  <a:pt x="4232695" y="4592967"/>
                  <a:pt x="4177390" y="4635735"/>
                  <a:pt x="4120365" y="4676292"/>
                </a:cubicBezTo>
                <a:cubicBezTo>
                  <a:pt x="4161414" y="4685879"/>
                  <a:pt x="4203691" y="4694481"/>
                  <a:pt x="4245968" y="4700872"/>
                </a:cubicBezTo>
                <a:cubicBezTo>
                  <a:pt x="4306680" y="4709474"/>
                  <a:pt x="4371325" y="4719061"/>
                  <a:pt x="4434249" y="4722748"/>
                </a:cubicBezTo>
                <a:cubicBezTo>
                  <a:pt x="4429579" y="4787883"/>
                  <a:pt x="4419747" y="4850315"/>
                  <a:pt x="4409669" y="4916435"/>
                </a:cubicBezTo>
                <a:cubicBezTo>
                  <a:pt x="4402541" y="4961662"/>
                  <a:pt x="4393200" y="5006397"/>
                  <a:pt x="4382877" y="5051623"/>
                </a:cubicBezTo>
                <a:cubicBezTo>
                  <a:pt x="4451872" y="5003128"/>
                  <a:pt x="4518311" y="4951659"/>
                  <a:pt x="4582218" y="4897263"/>
                </a:cubicBezTo>
                <a:lnTo>
                  <a:pt x="4582710" y="4898246"/>
                </a:lnTo>
                <a:cubicBezTo>
                  <a:pt x="4646126" y="4844909"/>
                  <a:pt x="4707821" y="4786163"/>
                  <a:pt x="4765338" y="4724713"/>
                </a:cubicBezTo>
                <a:lnTo>
                  <a:pt x="4727976" y="4727172"/>
                </a:lnTo>
                <a:cubicBezTo>
                  <a:pt x="4694302" y="4728893"/>
                  <a:pt x="4660874" y="4728893"/>
                  <a:pt x="4627937" y="4728893"/>
                </a:cubicBezTo>
                <a:cubicBezTo>
                  <a:pt x="4562800" y="4729876"/>
                  <a:pt x="4496927" y="4726680"/>
                  <a:pt x="4433265" y="4722010"/>
                </a:cubicBezTo>
                <a:cubicBezTo>
                  <a:pt x="4438427" y="4657857"/>
                  <a:pt x="4441622" y="4595424"/>
                  <a:pt x="4441622" y="4532255"/>
                </a:cubicBezTo>
                <a:cubicBezTo>
                  <a:pt x="4442852" y="4501039"/>
                  <a:pt x="4441622" y="4470314"/>
                  <a:pt x="4441622" y="4439835"/>
                </a:cubicBezTo>
                <a:cubicBezTo>
                  <a:pt x="4441131" y="4428036"/>
                  <a:pt x="4439410" y="4415746"/>
                  <a:pt x="4439410" y="4403456"/>
                </a:cubicBezTo>
                <a:close/>
                <a:moveTo>
                  <a:pt x="4756243" y="4396083"/>
                </a:moveTo>
                <a:cubicBezTo>
                  <a:pt x="4760667" y="4440082"/>
                  <a:pt x="4761651" y="4483096"/>
                  <a:pt x="4763617" y="4528322"/>
                </a:cubicBezTo>
                <a:cubicBezTo>
                  <a:pt x="4765583" y="4573549"/>
                  <a:pt x="4765583" y="4618285"/>
                  <a:pt x="4765583" y="4663511"/>
                </a:cubicBezTo>
                <a:cubicBezTo>
                  <a:pt x="4676580" y="4669459"/>
                  <a:pt x="4587306" y="4670787"/>
                  <a:pt x="4498156" y="4667444"/>
                </a:cubicBezTo>
                <a:cubicBezTo>
                  <a:pt x="4502703" y="4581217"/>
                  <a:pt x="4502703" y="4494845"/>
                  <a:pt x="4498156" y="4408619"/>
                </a:cubicBezTo>
                <a:cubicBezTo>
                  <a:pt x="4540433" y="4409111"/>
                  <a:pt x="4583448" y="4408373"/>
                  <a:pt x="4625970" y="4405916"/>
                </a:cubicBezTo>
                <a:cubicBezTo>
                  <a:pt x="4668493" y="4403457"/>
                  <a:pt x="4712736" y="4400999"/>
                  <a:pt x="4756243" y="4396083"/>
                </a:cubicBezTo>
                <a:close/>
                <a:moveTo>
                  <a:pt x="4790409" y="4356018"/>
                </a:moveTo>
                <a:cubicBezTo>
                  <a:pt x="4762633" y="4359459"/>
                  <a:pt x="4735596" y="4362901"/>
                  <a:pt x="4708066" y="4365358"/>
                </a:cubicBezTo>
                <a:cubicBezTo>
                  <a:pt x="4680537" y="4367817"/>
                  <a:pt x="4652762" y="4369536"/>
                  <a:pt x="4625479" y="4371011"/>
                </a:cubicBezTo>
                <a:cubicBezTo>
                  <a:pt x="4598195" y="4372487"/>
                  <a:pt x="4567963" y="4374453"/>
                  <a:pt x="4544365" y="4374453"/>
                </a:cubicBezTo>
                <a:cubicBezTo>
                  <a:pt x="4520769" y="4374453"/>
                  <a:pt x="4497664" y="4374453"/>
                  <a:pt x="4473084" y="4374453"/>
                </a:cubicBezTo>
                <a:lnTo>
                  <a:pt x="4464236" y="4384039"/>
                </a:lnTo>
                <a:cubicBezTo>
                  <a:pt x="4465711" y="4407390"/>
                  <a:pt x="4468169" y="4427792"/>
                  <a:pt x="4468169" y="4455075"/>
                </a:cubicBezTo>
                <a:cubicBezTo>
                  <a:pt x="4468169" y="4482358"/>
                  <a:pt x="4468169" y="4508658"/>
                  <a:pt x="4468169" y="4536187"/>
                </a:cubicBezTo>
                <a:cubicBezTo>
                  <a:pt x="4468169" y="4590754"/>
                  <a:pt x="4466940" y="4646550"/>
                  <a:pt x="4462269" y="4701854"/>
                </a:cubicBezTo>
                <a:cubicBezTo>
                  <a:pt x="4518557" y="4706279"/>
                  <a:pt x="4574599" y="4706279"/>
                  <a:pt x="4631870" y="4706279"/>
                </a:cubicBezTo>
                <a:cubicBezTo>
                  <a:pt x="4660382" y="4706033"/>
                  <a:pt x="4693073" y="4705788"/>
                  <a:pt x="4718390" y="4704558"/>
                </a:cubicBezTo>
                <a:cubicBezTo>
                  <a:pt x="4743707" y="4703329"/>
                  <a:pt x="4770008" y="4701608"/>
                  <a:pt x="4794587" y="4699888"/>
                </a:cubicBezTo>
                <a:lnTo>
                  <a:pt x="4805648" y="4688336"/>
                </a:lnTo>
                <a:lnTo>
                  <a:pt x="4804419" y="4687353"/>
                </a:lnTo>
                <a:cubicBezTo>
                  <a:pt x="4804911" y="4661789"/>
                  <a:pt x="4805403" y="4636473"/>
                  <a:pt x="4807123" y="4611893"/>
                </a:cubicBezTo>
                <a:cubicBezTo>
                  <a:pt x="4806631" y="4582643"/>
                  <a:pt x="4805403" y="4553640"/>
                  <a:pt x="4804173" y="4525126"/>
                </a:cubicBezTo>
                <a:cubicBezTo>
                  <a:pt x="4802944" y="4496614"/>
                  <a:pt x="4801961" y="4468593"/>
                  <a:pt x="4799258" y="4440326"/>
                </a:cubicBezTo>
                <a:cubicBezTo>
                  <a:pt x="4796554" y="4412060"/>
                  <a:pt x="4793604" y="4383793"/>
                  <a:pt x="4790409" y="4356018"/>
                </a:cubicBezTo>
                <a:close/>
                <a:moveTo>
                  <a:pt x="764498" y="4290391"/>
                </a:moveTo>
                <a:cubicBezTo>
                  <a:pt x="761057" y="4312021"/>
                  <a:pt x="757861" y="4333898"/>
                  <a:pt x="755649" y="4355528"/>
                </a:cubicBezTo>
                <a:lnTo>
                  <a:pt x="821031" y="4364130"/>
                </a:lnTo>
                <a:lnTo>
                  <a:pt x="828897" y="4299731"/>
                </a:lnTo>
                <a:cubicBezTo>
                  <a:pt x="807021" y="4297273"/>
                  <a:pt x="785882" y="4294079"/>
                  <a:pt x="764498" y="4290391"/>
                </a:cubicBezTo>
                <a:close/>
                <a:moveTo>
                  <a:pt x="744342" y="4261633"/>
                </a:moveTo>
                <a:cubicBezTo>
                  <a:pt x="782933" y="4268024"/>
                  <a:pt x="818328" y="4274660"/>
                  <a:pt x="856672" y="4278593"/>
                </a:cubicBezTo>
                <a:cubicBezTo>
                  <a:pt x="851510" y="4315707"/>
                  <a:pt x="846840" y="4353315"/>
                  <a:pt x="842661" y="4391659"/>
                </a:cubicBezTo>
                <a:cubicBezTo>
                  <a:pt x="805054" y="4387235"/>
                  <a:pt x="766710" y="4382319"/>
                  <a:pt x="728120" y="4376420"/>
                </a:cubicBezTo>
                <a:cubicBezTo>
                  <a:pt x="731561" y="4338568"/>
                  <a:pt x="737952" y="4299239"/>
                  <a:pt x="744342" y="4261633"/>
                </a:cubicBezTo>
                <a:close/>
                <a:moveTo>
                  <a:pt x="998497" y="4219847"/>
                </a:moveTo>
                <a:cubicBezTo>
                  <a:pt x="981266" y="4324285"/>
                  <a:pt x="971557" y="4429856"/>
                  <a:pt x="969492" y="4535695"/>
                </a:cubicBezTo>
                <a:cubicBezTo>
                  <a:pt x="858417" y="4532206"/>
                  <a:pt x="747710" y="4521046"/>
                  <a:pt x="638158" y="4502267"/>
                </a:cubicBezTo>
                <a:cubicBezTo>
                  <a:pt x="690513" y="4568387"/>
                  <a:pt x="745326" y="4632049"/>
                  <a:pt x="803334" y="4693252"/>
                </a:cubicBezTo>
                <a:lnTo>
                  <a:pt x="803579" y="4693252"/>
                </a:lnTo>
                <a:cubicBezTo>
                  <a:pt x="860850" y="4753963"/>
                  <a:pt x="921808" y="4812217"/>
                  <a:pt x="985223" y="4869242"/>
                </a:cubicBezTo>
                <a:cubicBezTo>
                  <a:pt x="979816" y="4823524"/>
                  <a:pt x="975637" y="4778297"/>
                  <a:pt x="973671" y="4732333"/>
                </a:cubicBezTo>
                <a:cubicBezTo>
                  <a:pt x="971705" y="4698659"/>
                  <a:pt x="969492" y="4666214"/>
                  <a:pt x="969492" y="4634014"/>
                </a:cubicBezTo>
                <a:cubicBezTo>
                  <a:pt x="969492" y="4601249"/>
                  <a:pt x="969492" y="4568460"/>
                  <a:pt x="969492" y="4535695"/>
                </a:cubicBezTo>
                <a:cubicBezTo>
                  <a:pt x="1001446" y="4537416"/>
                  <a:pt x="1032171" y="4538154"/>
                  <a:pt x="1064370" y="4537416"/>
                </a:cubicBezTo>
                <a:cubicBezTo>
                  <a:pt x="1096570" y="4536680"/>
                  <a:pt x="1128032" y="4535449"/>
                  <a:pt x="1159248" y="4533975"/>
                </a:cubicBezTo>
                <a:cubicBezTo>
                  <a:pt x="1202017" y="4532500"/>
                  <a:pt x="1245277" y="4528568"/>
                  <a:pt x="1287800" y="4523898"/>
                </a:cubicBezTo>
                <a:cubicBezTo>
                  <a:pt x="1233970" y="4476705"/>
                  <a:pt x="1184811" y="4429266"/>
                  <a:pt x="1135651" y="4378386"/>
                </a:cubicBezTo>
                <a:cubicBezTo>
                  <a:pt x="1087475" y="4327432"/>
                  <a:pt x="1041757" y="4274585"/>
                  <a:pt x="998497" y="4219847"/>
                </a:cubicBezTo>
                <a:close/>
                <a:moveTo>
                  <a:pt x="703049" y="4204115"/>
                </a:moveTo>
                <a:lnTo>
                  <a:pt x="703769" y="4204227"/>
                </a:lnTo>
                <a:lnTo>
                  <a:pt x="671095" y="4418451"/>
                </a:lnTo>
                <a:cubicBezTo>
                  <a:pt x="744097" y="4430003"/>
                  <a:pt x="814395" y="4440326"/>
                  <a:pt x="886413" y="4445242"/>
                </a:cubicBezTo>
                <a:cubicBezTo>
                  <a:pt x="891083" y="4374945"/>
                  <a:pt x="900915" y="4303909"/>
                  <a:pt x="910993" y="4236315"/>
                </a:cubicBezTo>
                <a:lnTo>
                  <a:pt x="703769" y="4204227"/>
                </a:lnTo>
                <a:lnTo>
                  <a:pt x="703786" y="4204115"/>
                </a:lnTo>
                <a:close/>
                <a:moveTo>
                  <a:pt x="684122" y="4174620"/>
                </a:moveTo>
                <a:cubicBezTo>
                  <a:pt x="705506" y="4179290"/>
                  <a:pt x="726399" y="4183715"/>
                  <a:pt x="747783" y="4187893"/>
                </a:cubicBezTo>
                <a:lnTo>
                  <a:pt x="812183" y="4198462"/>
                </a:lnTo>
                <a:cubicBezTo>
                  <a:pt x="855197" y="4204853"/>
                  <a:pt x="895999" y="4211490"/>
                  <a:pt x="938768" y="4215177"/>
                </a:cubicBezTo>
                <a:cubicBezTo>
                  <a:pt x="932131" y="4256716"/>
                  <a:pt x="925249" y="4299239"/>
                  <a:pt x="920579" y="4342007"/>
                </a:cubicBezTo>
                <a:cubicBezTo>
                  <a:pt x="915909" y="4384777"/>
                  <a:pt x="912959" y="4427546"/>
                  <a:pt x="910010" y="4471543"/>
                </a:cubicBezTo>
                <a:cubicBezTo>
                  <a:pt x="867487" y="4468347"/>
                  <a:pt x="822752" y="4464906"/>
                  <a:pt x="777525" y="4459499"/>
                </a:cubicBezTo>
                <a:cubicBezTo>
                  <a:pt x="733773" y="4453920"/>
                  <a:pt x="689284" y="4447283"/>
                  <a:pt x="644057" y="4439589"/>
                </a:cubicBezTo>
                <a:cubicBezTo>
                  <a:pt x="647499" y="4394854"/>
                  <a:pt x="654627" y="4348890"/>
                  <a:pt x="660771" y="4305138"/>
                </a:cubicBezTo>
                <a:lnTo>
                  <a:pt x="671095" y="4239756"/>
                </a:lnTo>
                <a:cubicBezTo>
                  <a:pt x="675028" y="4217880"/>
                  <a:pt x="679452" y="4196004"/>
                  <a:pt x="684122" y="4174620"/>
                </a:cubicBezTo>
                <a:close/>
                <a:moveTo>
                  <a:pt x="656838" y="4130131"/>
                </a:moveTo>
                <a:cubicBezTo>
                  <a:pt x="632357" y="4238405"/>
                  <a:pt x="615127" y="4348202"/>
                  <a:pt x="605221" y="4458761"/>
                </a:cubicBezTo>
                <a:lnTo>
                  <a:pt x="605713" y="4460235"/>
                </a:lnTo>
                <a:cubicBezTo>
                  <a:pt x="608662" y="4464415"/>
                  <a:pt x="611858" y="4468347"/>
                  <a:pt x="614561" y="4470560"/>
                </a:cubicBezTo>
                <a:cubicBezTo>
                  <a:pt x="669128" y="4480391"/>
                  <a:pt x="721975" y="4489485"/>
                  <a:pt x="775804" y="4495140"/>
                </a:cubicBezTo>
                <a:cubicBezTo>
                  <a:pt x="833567" y="4501039"/>
                  <a:pt x="888871" y="4506692"/>
                  <a:pt x="944913" y="4508904"/>
                </a:cubicBezTo>
                <a:cubicBezTo>
                  <a:pt x="946633" y="4453354"/>
                  <a:pt x="951549" y="4394116"/>
                  <a:pt x="956711" y="4343482"/>
                </a:cubicBezTo>
                <a:cubicBezTo>
                  <a:pt x="961873" y="4292848"/>
                  <a:pt x="969984" y="4242214"/>
                  <a:pt x="978341" y="4193055"/>
                </a:cubicBezTo>
                <a:lnTo>
                  <a:pt x="969984" y="4182240"/>
                </a:lnTo>
                <a:cubicBezTo>
                  <a:pt x="864537" y="4171989"/>
                  <a:pt x="759926" y="4154587"/>
                  <a:pt x="656838" y="4130131"/>
                </a:cubicBezTo>
                <a:close/>
                <a:moveTo>
                  <a:pt x="4986555" y="4061799"/>
                </a:moveTo>
                <a:lnTo>
                  <a:pt x="4924122" y="4078267"/>
                </a:lnTo>
                <a:cubicBezTo>
                  <a:pt x="4929776" y="4099406"/>
                  <a:pt x="4933954" y="4120053"/>
                  <a:pt x="4938870" y="4141438"/>
                </a:cubicBezTo>
                <a:cubicBezTo>
                  <a:pt x="4960008" y="4136521"/>
                  <a:pt x="4981885" y="4132097"/>
                  <a:pt x="5003023" y="4125952"/>
                </a:cubicBezTo>
                <a:close/>
                <a:moveTo>
                  <a:pt x="5003269" y="4031320"/>
                </a:moveTo>
                <a:cubicBezTo>
                  <a:pt x="5013101" y="4068190"/>
                  <a:pt x="5022687" y="4105551"/>
                  <a:pt x="5031782" y="4143896"/>
                </a:cubicBezTo>
                <a:cubicBezTo>
                  <a:pt x="4994175" y="4153973"/>
                  <a:pt x="4956076" y="4162576"/>
                  <a:pt x="4918961" y="4170933"/>
                </a:cubicBezTo>
                <a:cubicBezTo>
                  <a:pt x="4911832" y="4134063"/>
                  <a:pt x="4903967" y="4096702"/>
                  <a:pt x="4894381" y="4060324"/>
                </a:cubicBezTo>
                <a:cubicBezTo>
                  <a:pt x="4930513" y="4051476"/>
                  <a:pt x="4967137" y="4041889"/>
                  <a:pt x="5003269" y="4031320"/>
                </a:cubicBezTo>
                <a:close/>
                <a:moveTo>
                  <a:pt x="4746411" y="4016081"/>
                </a:moveTo>
                <a:cubicBezTo>
                  <a:pt x="4709615" y="4075416"/>
                  <a:pt x="4669820" y="4132834"/>
                  <a:pt x="4627200" y="4188139"/>
                </a:cubicBezTo>
                <a:cubicBezTo>
                  <a:pt x="4584677" y="4243934"/>
                  <a:pt x="4539204" y="4297027"/>
                  <a:pt x="4491765" y="4348890"/>
                </a:cubicBezTo>
                <a:cubicBezTo>
                  <a:pt x="4597999" y="4348718"/>
                  <a:pt x="4704110" y="4341344"/>
                  <a:pt x="4809335" y="4326768"/>
                </a:cubicBezTo>
                <a:cubicBezTo>
                  <a:pt x="4823468" y="4436811"/>
                  <a:pt x="4830204" y="4547666"/>
                  <a:pt x="4829490" y="4658594"/>
                </a:cubicBezTo>
                <a:cubicBezTo>
                  <a:pt x="4886269" y="4596654"/>
                  <a:pt x="4940591" y="4532255"/>
                  <a:pt x="4991470" y="4465398"/>
                </a:cubicBezTo>
                <a:lnTo>
                  <a:pt x="4991963" y="4466380"/>
                </a:lnTo>
                <a:cubicBezTo>
                  <a:pt x="5043334" y="4399524"/>
                  <a:pt x="5091019" y="4330209"/>
                  <a:pt x="5135262" y="4256716"/>
                </a:cubicBezTo>
                <a:cubicBezTo>
                  <a:pt x="5090281" y="4269252"/>
                  <a:pt x="5045546" y="4280804"/>
                  <a:pt x="5001548" y="4291127"/>
                </a:cubicBezTo>
                <a:cubicBezTo>
                  <a:pt x="4935921" y="4304647"/>
                  <a:pt x="4873488" y="4317183"/>
                  <a:pt x="4809335" y="4325785"/>
                </a:cubicBezTo>
                <a:cubicBezTo>
                  <a:pt x="4801961" y="4261879"/>
                  <a:pt x="4789425" y="4199200"/>
                  <a:pt x="4777381" y="4138979"/>
                </a:cubicBezTo>
                <a:cubicBezTo>
                  <a:pt x="4768041" y="4097685"/>
                  <a:pt x="4757472" y="4056637"/>
                  <a:pt x="4746411" y="4016081"/>
                </a:cubicBezTo>
                <a:close/>
                <a:moveTo>
                  <a:pt x="5037927" y="3970363"/>
                </a:moveTo>
                <a:lnTo>
                  <a:pt x="4987539" y="3986094"/>
                </a:lnTo>
                <a:lnTo>
                  <a:pt x="4936167" y="4000104"/>
                </a:lnTo>
                <a:cubicBezTo>
                  <a:pt x="4902247" y="4008707"/>
                  <a:pt x="4868327" y="4016818"/>
                  <a:pt x="4835144" y="4024684"/>
                </a:cubicBezTo>
                <a:cubicBezTo>
                  <a:pt x="4852596" y="4090558"/>
                  <a:pt x="4869064" y="4159873"/>
                  <a:pt x="4881354" y="4229679"/>
                </a:cubicBezTo>
                <a:lnTo>
                  <a:pt x="4880862" y="4230416"/>
                </a:lnTo>
                <a:cubicBezTo>
                  <a:pt x="4951161" y="4216652"/>
                  <a:pt x="5020721" y="4199446"/>
                  <a:pt x="5091757" y="4180519"/>
                </a:cubicBezTo>
                <a:cubicBezTo>
                  <a:pt x="5084628" y="4144387"/>
                  <a:pt x="5076025" y="4108746"/>
                  <a:pt x="5067177" y="4073844"/>
                </a:cubicBezTo>
                <a:lnTo>
                  <a:pt x="5053658" y="4021980"/>
                </a:lnTo>
                <a:close/>
                <a:moveTo>
                  <a:pt x="5053412" y="3938655"/>
                </a:moveTo>
                <a:cubicBezTo>
                  <a:pt x="5066440" y="3979949"/>
                  <a:pt x="5080450" y="4023455"/>
                  <a:pt x="5091019" y="4066224"/>
                </a:cubicBezTo>
                <a:cubicBezTo>
                  <a:pt x="5101834" y="4109164"/>
                  <a:pt x="5112157" y="4153064"/>
                  <a:pt x="5121989" y="4197971"/>
                </a:cubicBezTo>
                <a:cubicBezTo>
                  <a:pt x="5036059" y="4222772"/>
                  <a:pt x="4948826" y="4242879"/>
                  <a:pt x="4860707" y="4258191"/>
                </a:cubicBezTo>
                <a:cubicBezTo>
                  <a:pt x="4846795" y="4173391"/>
                  <a:pt x="4828164" y="4089452"/>
                  <a:pt x="4804911" y="4006741"/>
                </a:cubicBezTo>
                <a:cubicBezTo>
                  <a:pt x="4845713" y="3997646"/>
                  <a:pt x="4886762" y="3987322"/>
                  <a:pt x="4929039" y="3976508"/>
                </a:cubicBezTo>
                <a:cubicBezTo>
                  <a:pt x="4971316" y="3965693"/>
                  <a:pt x="5011380" y="3952174"/>
                  <a:pt x="5053412" y="3938655"/>
                </a:cubicBezTo>
                <a:close/>
                <a:moveTo>
                  <a:pt x="5077745" y="3893919"/>
                </a:moveTo>
                <a:cubicBezTo>
                  <a:pt x="5024408" y="3911371"/>
                  <a:pt x="4968858" y="3929560"/>
                  <a:pt x="4919698" y="3943079"/>
                </a:cubicBezTo>
                <a:cubicBezTo>
                  <a:pt x="4870539" y="3956597"/>
                  <a:pt x="4821379" y="3968150"/>
                  <a:pt x="4772220" y="3978474"/>
                </a:cubicBezTo>
                <a:lnTo>
                  <a:pt x="4765338" y="3990272"/>
                </a:lnTo>
                <a:cubicBezTo>
                  <a:pt x="4778365" y="4039432"/>
                  <a:pt x="4791392" y="4084412"/>
                  <a:pt x="4802944" y="4137750"/>
                </a:cubicBezTo>
                <a:cubicBezTo>
                  <a:pt x="4814497" y="4191088"/>
                  <a:pt x="4823591" y="4244918"/>
                  <a:pt x="4832440" y="4300713"/>
                </a:cubicBezTo>
                <a:cubicBezTo>
                  <a:pt x="4886761" y="4291619"/>
                  <a:pt x="4943294" y="4281542"/>
                  <a:pt x="4999090" y="4269006"/>
                </a:cubicBezTo>
                <a:cubicBezTo>
                  <a:pt x="5050708" y="4256716"/>
                  <a:pt x="5103800" y="4243198"/>
                  <a:pt x="5156892" y="4227712"/>
                </a:cubicBezTo>
                <a:lnTo>
                  <a:pt x="5163774" y="4214930"/>
                </a:lnTo>
                <a:cubicBezTo>
                  <a:pt x="5151485" y="4160609"/>
                  <a:pt x="5140423" y="4107763"/>
                  <a:pt x="5126905" y="4056146"/>
                </a:cubicBezTo>
                <a:cubicBezTo>
                  <a:pt x="5111666" y="4000350"/>
                  <a:pt x="5095443" y="3946274"/>
                  <a:pt x="5077745" y="3893919"/>
                </a:cubicBezTo>
                <a:close/>
                <a:moveTo>
                  <a:pt x="492155" y="3817722"/>
                </a:moveTo>
                <a:lnTo>
                  <a:pt x="469542" y="3879418"/>
                </a:lnTo>
                <a:cubicBezTo>
                  <a:pt x="490189" y="3887283"/>
                  <a:pt x="509852" y="3895148"/>
                  <a:pt x="530745" y="3902277"/>
                </a:cubicBezTo>
                <a:cubicBezTo>
                  <a:pt x="537627" y="3881876"/>
                  <a:pt x="545493" y="3860983"/>
                  <a:pt x="553113" y="3840827"/>
                </a:cubicBezTo>
                <a:close/>
                <a:moveTo>
                  <a:pt x="736477" y="3799287"/>
                </a:moveTo>
                <a:cubicBezTo>
                  <a:pt x="697370" y="3897827"/>
                  <a:pt x="665024" y="3998924"/>
                  <a:pt x="639633" y="4101864"/>
                </a:cubicBezTo>
                <a:cubicBezTo>
                  <a:pt x="585754" y="4088001"/>
                  <a:pt x="532354" y="4072387"/>
                  <a:pt x="479520" y="4055049"/>
                </a:cubicBezTo>
                <a:lnTo>
                  <a:pt x="323106" y="3998004"/>
                </a:lnTo>
                <a:lnTo>
                  <a:pt x="323046" y="3997892"/>
                </a:lnTo>
                <a:lnTo>
                  <a:pt x="322800" y="3997892"/>
                </a:lnTo>
                <a:lnTo>
                  <a:pt x="323106" y="3998004"/>
                </a:lnTo>
                <a:lnTo>
                  <a:pt x="442749" y="4220092"/>
                </a:lnTo>
                <a:cubicBezTo>
                  <a:pt x="486010" y="4292111"/>
                  <a:pt x="533448" y="4361917"/>
                  <a:pt x="582608" y="4429266"/>
                </a:cubicBezTo>
                <a:cubicBezTo>
                  <a:pt x="587770" y="4383301"/>
                  <a:pt x="593914" y="4337337"/>
                  <a:pt x="600305" y="4293094"/>
                </a:cubicBezTo>
                <a:cubicBezTo>
                  <a:pt x="611366" y="4227712"/>
                  <a:pt x="624147" y="4163805"/>
                  <a:pt x="638650" y="4101864"/>
                </a:cubicBezTo>
                <a:cubicBezTo>
                  <a:pt x="701574" y="4116365"/>
                  <a:pt x="763514" y="4130131"/>
                  <a:pt x="824472" y="4140945"/>
                </a:cubicBezTo>
                <a:cubicBezTo>
                  <a:pt x="867732" y="4147336"/>
                  <a:pt x="909764" y="4153481"/>
                  <a:pt x="951549" y="4158151"/>
                </a:cubicBezTo>
                <a:cubicBezTo>
                  <a:pt x="910010" y="4101864"/>
                  <a:pt x="869699" y="4043610"/>
                  <a:pt x="834796" y="3983635"/>
                </a:cubicBezTo>
                <a:cubicBezTo>
                  <a:pt x="799893" y="3923661"/>
                  <a:pt x="766710" y="3861966"/>
                  <a:pt x="736477" y="3799287"/>
                </a:cubicBezTo>
                <a:close/>
                <a:moveTo>
                  <a:pt x="477161" y="3785769"/>
                </a:moveTo>
                <a:cubicBezTo>
                  <a:pt x="513294" y="3800025"/>
                  <a:pt x="548934" y="3813544"/>
                  <a:pt x="584083" y="3826079"/>
                </a:cubicBezTo>
                <a:lnTo>
                  <a:pt x="564174" y="3879664"/>
                </a:lnTo>
                <a:lnTo>
                  <a:pt x="546230" y="3933493"/>
                </a:lnTo>
                <a:lnTo>
                  <a:pt x="491418" y="3914813"/>
                </a:lnTo>
                <a:lnTo>
                  <a:pt x="437588" y="3894166"/>
                </a:lnTo>
                <a:cubicBezTo>
                  <a:pt x="450370" y="3857296"/>
                  <a:pt x="463569" y="3821164"/>
                  <a:pt x="477161" y="3785769"/>
                </a:cubicBezTo>
                <a:close/>
                <a:moveTo>
                  <a:pt x="451352" y="3720387"/>
                </a:moveTo>
                <a:cubicBezTo>
                  <a:pt x="437342" y="3752832"/>
                  <a:pt x="421857" y="3786506"/>
                  <a:pt x="410304" y="3820180"/>
                </a:cubicBezTo>
                <a:cubicBezTo>
                  <a:pt x="398752" y="3853854"/>
                  <a:pt x="385970" y="3888266"/>
                  <a:pt x="374172" y="3923169"/>
                </a:cubicBezTo>
                <a:lnTo>
                  <a:pt x="425544" y="3943816"/>
                </a:lnTo>
                <a:lnTo>
                  <a:pt x="477161" y="3962497"/>
                </a:lnTo>
                <a:cubicBezTo>
                  <a:pt x="511327" y="3974295"/>
                  <a:pt x="545493" y="3985602"/>
                  <a:pt x="578921" y="3996417"/>
                </a:cubicBezTo>
                <a:cubicBezTo>
                  <a:pt x="589491" y="3962005"/>
                  <a:pt x="600305" y="3928086"/>
                  <a:pt x="611612" y="3895148"/>
                </a:cubicBezTo>
                <a:lnTo>
                  <a:pt x="628818" y="3845989"/>
                </a:lnTo>
                <a:lnTo>
                  <a:pt x="647990" y="3796829"/>
                </a:lnTo>
                <a:cubicBezTo>
                  <a:pt x="615545" y="3785769"/>
                  <a:pt x="583591" y="3773725"/>
                  <a:pt x="549671" y="3761189"/>
                </a:cubicBezTo>
                <a:cubicBezTo>
                  <a:pt x="515751" y="3748653"/>
                  <a:pt x="484043" y="3734643"/>
                  <a:pt x="451352" y="3720387"/>
                </a:cubicBezTo>
                <a:close/>
                <a:moveTo>
                  <a:pt x="438325" y="3687696"/>
                </a:moveTo>
                <a:cubicBezTo>
                  <a:pt x="478636" y="3705885"/>
                  <a:pt x="517964" y="3723090"/>
                  <a:pt x="558028" y="3738822"/>
                </a:cubicBezTo>
                <a:cubicBezTo>
                  <a:pt x="598093" y="3754553"/>
                  <a:pt x="639141" y="3768809"/>
                  <a:pt x="678715" y="3782082"/>
                </a:cubicBezTo>
                <a:cubicBezTo>
                  <a:pt x="662001" y="3821655"/>
                  <a:pt x="648482" y="3861229"/>
                  <a:pt x="634225" y="3901785"/>
                </a:cubicBezTo>
                <a:cubicBezTo>
                  <a:pt x="619969" y="3942342"/>
                  <a:pt x="606205" y="3984865"/>
                  <a:pt x="595389" y="4026405"/>
                </a:cubicBezTo>
                <a:cubicBezTo>
                  <a:pt x="552129" y="4014852"/>
                  <a:pt x="511327" y="4002807"/>
                  <a:pt x="469050" y="3987077"/>
                </a:cubicBezTo>
                <a:cubicBezTo>
                  <a:pt x="426773" y="3971345"/>
                  <a:pt x="384004" y="3955615"/>
                  <a:pt x="342710" y="3937917"/>
                </a:cubicBezTo>
                <a:cubicBezTo>
                  <a:pt x="357212" y="3894411"/>
                  <a:pt x="371223" y="3852380"/>
                  <a:pt x="387199" y="3810595"/>
                </a:cubicBezTo>
                <a:cubicBezTo>
                  <a:pt x="403742" y="3768489"/>
                  <a:pt x="420800" y="3727515"/>
                  <a:pt x="438325" y="3687696"/>
                </a:cubicBezTo>
                <a:close/>
                <a:moveTo>
                  <a:pt x="420627" y="3638291"/>
                </a:moveTo>
                <a:cubicBezTo>
                  <a:pt x="373312" y="3738674"/>
                  <a:pt x="332829" y="3842155"/>
                  <a:pt x="299450" y="3947995"/>
                </a:cubicBezTo>
                <a:lnTo>
                  <a:pt x="306332" y="3962497"/>
                </a:lnTo>
                <a:cubicBezTo>
                  <a:pt x="356229" y="3984127"/>
                  <a:pt x="405634" y="4001825"/>
                  <a:pt x="458726" y="4020751"/>
                </a:cubicBezTo>
                <a:cubicBezTo>
                  <a:pt x="511818" y="4039677"/>
                  <a:pt x="567368" y="4055408"/>
                  <a:pt x="620952" y="4069910"/>
                </a:cubicBezTo>
                <a:cubicBezTo>
                  <a:pt x="635209" y="4015589"/>
                  <a:pt x="650940" y="3960039"/>
                  <a:pt x="667899" y="3911125"/>
                </a:cubicBezTo>
                <a:cubicBezTo>
                  <a:pt x="684859" y="3862211"/>
                  <a:pt x="701328" y="3815264"/>
                  <a:pt x="721238" y="3768563"/>
                </a:cubicBezTo>
                <a:cubicBezTo>
                  <a:pt x="719271" y="3764630"/>
                  <a:pt x="717550" y="3760452"/>
                  <a:pt x="715584" y="3756519"/>
                </a:cubicBezTo>
                <a:cubicBezTo>
                  <a:pt x="614635" y="3724049"/>
                  <a:pt x="516071" y="3684549"/>
                  <a:pt x="420627" y="3638291"/>
                </a:cubicBezTo>
                <a:close/>
                <a:moveTo>
                  <a:pt x="4962221" y="3569713"/>
                </a:moveTo>
                <a:cubicBezTo>
                  <a:pt x="4938870" y="3635832"/>
                  <a:pt x="4912570" y="3701215"/>
                  <a:pt x="4883320" y="3764139"/>
                </a:cubicBezTo>
                <a:cubicBezTo>
                  <a:pt x="4854070" y="3827063"/>
                  <a:pt x="4821625" y="3889495"/>
                  <a:pt x="4786722" y="3949961"/>
                </a:cubicBezTo>
                <a:cubicBezTo>
                  <a:pt x="4890104" y="3927151"/>
                  <a:pt x="4991790" y="3897164"/>
                  <a:pt x="5091019" y="3860245"/>
                </a:cubicBezTo>
                <a:cubicBezTo>
                  <a:pt x="5128552" y="3964586"/>
                  <a:pt x="5159031" y="4071336"/>
                  <a:pt x="5182209" y="4179782"/>
                </a:cubicBezTo>
                <a:cubicBezTo>
                  <a:pt x="5224978" y="4106780"/>
                  <a:pt x="5263322" y="4032057"/>
                  <a:pt x="5298717" y="3955615"/>
                </a:cubicBezTo>
                <a:lnTo>
                  <a:pt x="5299209" y="3956597"/>
                </a:lnTo>
                <a:cubicBezTo>
                  <a:pt x="5334431" y="3880228"/>
                  <a:pt x="5365893" y="3802483"/>
                  <a:pt x="5393595" y="3723336"/>
                </a:cubicBezTo>
                <a:cubicBezTo>
                  <a:pt x="5382780" y="3729235"/>
                  <a:pt x="5371719" y="3735626"/>
                  <a:pt x="5360658" y="3741280"/>
                </a:cubicBezTo>
                <a:cubicBezTo>
                  <a:pt x="5330425" y="3756519"/>
                  <a:pt x="5300438" y="3771021"/>
                  <a:pt x="5270696" y="3785031"/>
                </a:cubicBezTo>
                <a:cubicBezTo>
                  <a:pt x="5211950" y="3813298"/>
                  <a:pt x="5150747" y="3837878"/>
                  <a:pt x="5091019" y="3860245"/>
                </a:cubicBezTo>
                <a:cubicBezTo>
                  <a:pt x="5068405" y="3799779"/>
                  <a:pt x="5046037" y="3741771"/>
                  <a:pt x="5019246" y="3684746"/>
                </a:cubicBezTo>
                <a:cubicBezTo>
                  <a:pt x="5005973" y="3656234"/>
                  <a:pt x="4992700" y="3628459"/>
                  <a:pt x="4979427" y="3601175"/>
                </a:cubicBezTo>
                <a:close/>
                <a:moveTo>
                  <a:pt x="5207281" y="3562094"/>
                </a:moveTo>
                <a:lnTo>
                  <a:pt x="5148782" y="3591344"/>
                </a:lnTo>
                <a:lnTo>
                  <a:pt x="5177539" y="3650827"/>
                </a:lnTo>
                <a:lnTo>
                  <a:pt x="5236039" y="3620840"/>
                </a:lnTo>
                <a:close/>
                <a:moveTo>
                  <a:pt x="5217113" y="3529157"/>
                </a:moveTo>
                <a:cubicBezTo>
                  <a:pt x="5236039" y="3563323"/>
                  <a:pt x="5251525" y="3597243"/>
                  <a:pt x="5268485" y="3632638"/>
                </a:cubicBezTo>
                <a:cubicBezTo>
                  <a:pt x="5233581" y="3650335"/>
                  <a:pt x="5200398" y="3668032"/>
                  <a:pt x="5165003" y="3683764"/>
                </a:cubicBezTo>
                <a:cubicBezTo>
                  <a:pt x="5150502" y="3649106"/>
                  <a:pt x="5132559" y="3614449"/>
                  <a:pt x="5115844" y="3581020"/>
                </a:cubicBezTo>
                <a:cubicBezTo>
                  <a:pt x="5149519" y="3564552"/>
                  <a:pt x="5184914" y="3547838"/>
                  <a:pt x="5217113" y="3529157"/>
                </a:cubicBezTo>
                <a:close/>
                <a:moveTo>
                  <a:pt x="5236777" y="3461809"/>
                </a:moveTo>
                <a:cubicBezTo>
                  <a:pt x="5174836" y="3497449"/>
                  <a:pt x="5113878" y="3530141"/>
                  <a:pt x="5050217" y="3558898"/>
                </a:cubicBezTo>
                <a:cubicBezTo>
                  <a:pt x="5065947" y="3589378"/>
                  <a:pt x="5083154" y="3621085"/>
                  <a:pt x="5097409" y="3652547"/>
                </a:cubicBezTo>
                <a:cubicBezTo>
                  <a:pt x="5111666" y="3684009"/>
                  <a:pt x="5125922" y="3716454"/>
                  <a:pt x="5139933" y="3749391"/>
                </a:cubicBezTo>
                <a:cubicBezTo>
                  <a:pt x="5172378" y="3735135"/>
                  <a:pt x="5205315" y="3720387"/>
                  <a:pt x="5238251" y="3704902"/>
                </a:cubicBezTo>
                <a:lnTo>
                  <a:pt x="5238005" y="3704902"/>
                </a:lnTo>
                <a:cubicBezTo>
                  <a:pt x="5270943" y="3689663"/>
                  <a:pt x="5302405" y="3672457"/>
                  <a:pt x="5335096" y="3655005"/>
                </a:cubicBezTo>
                <a:cubicBezTo>
                  <a:pt x="5305846" y="3588640"/>
                  <a:pt x="5271434" y="3523750"/>
                  <a:pt x="5236777" y="3461809"/>
                </a:cubicBezTo>
                <a:close/>
                <a:moveTo>
                  <a:pt x="5246117" y="3428134"/>
                </a:moveTo>
                <a:cubicBezTo>
                  <a:pt x="5290876" y="3505241"/>
                  <a:pt x="5331482" y="3584658"/>
                  <a:pt x="5367786" y="3666066"/>
                </a:cubicBezTo>
                <a:cubicBezTo>
                  <a:pt x="5289648" y="3708958"/>
                  <a:pt x="5209223" y="3747622"/>
                  <a:pt x="5126905" y="3781837"/>
                </a:cubicBezTo>
                <a:cubicBezTo>
                  <a:pt x="5094460" y="3701952"/>
                  <a:pt x="5057787" y="3623838"/>
                  <a:pt x="5017034" y="3547838"/>
                </a:cubicBezTo>
                <a:cubicBezTo>
                  <a:pt x="5095542" y="3512172"/>
                  <a:pt x="5172009" y="3472206"/>
                  <a:pt x="5246117" y="3428134"/>
                </a:cubicBezTo>
                <a:close/>
                <a:moveTo>
                  <a:pt x="5258898" y="3377008"/>
                </a:moveTo>
                <a:cubicBezTo>
                  <a:pt x="5235301" y="3391756"/>
                  <a:pt x="5212688" y="3406258"/>
                  <a:pt x="5188108" y="3420269"/>
                </a:cubicBezTo>
                <a:lnTo>
                  <a:pt x="5115598" y="3460088"/>
                </a:lnTo>
                <a:cubicBezTo>
                  <a:pt x="5091510" y="3472624"/>
                  <a:pt x="5068160" y="3485159"/>
                  <a:pt x="5043580" y="3497203"/>
                </a:cubicBezTo>
                <a:lnTo>
                  <a:pt x="4978935" y="3526698"/>
                </a:lnTo>
                <a:lnTo>
                  <a:pt x="4974510" y="3539234"/>
                </a:lnTo>
                <a:cubicBezTo>
                  <a:pt x="4985818" y="3559881"/>
                  <a:pt x="4995895" y="3577333"/>
                  <a:pt x="5008185" y="3601912"/>
                </a:cubicBezTo>
                <a:cubicBezTo>
                  <a:pt x="5020475" y="3626492"/>
                  <a:pt x="5031535" y="3651072"/>
                  <a:pt x="5043088" y="3675651"/>
                </a:cubicBezTo>
                <a:cubicBezTo>
                  <a:pt x="5066193" y="3725057"/>
                  <a:pt x="5088315" y="3776428"/>
                  <a:pt x="5107241" y="3828292"/>
                </a:cubicBezTo>
                <a:cubicBezTo>
                  <a:pt x="5160088" y="3808628"/>
                  <a:pt x="5211459" y="3786015"/>
                  <a:pt x="5263077" y="3761435"/>
                </a:cubicBezTo>
                <a:cubicBezTo>
                  <a:pt x="5288885" y="3748162"/>
                  <a:pt x="5318626" y="3735626"/>
                  <a:pt x="5340994" y="3723582"/>
                </a:cubicBezTo>
                <a:cubicBezTo>
                  <a:pt x="5363362" y="3711538"/>
                  <a:pt x="5385729" y="3699494"/>
                  <a:pt x="5408097" y="3686959"/>
                </a:cubicBezTo>
                <a:cubicBezTo>
                  <a:pt x="5408097" y="3682042"/>
                  <a:pt x="5410309" y="3677126"/>
                  <a:pt x="5413013" y="3672702"/>
                </a:cubicBezTo>
                <a:cubicBezTo>
                  <a:pt x="5402935" y="3649106"/>
                  <a:pt x="5395070" y="3629441"/>
                  <a:pt x="5382042" y="3603142"/>
                </a:cubicBezTo>
                <a:cubicBezTo>
                  <a:pt x="5369015" y="3576841"/>
                  <a:pt x="5355988" y="3551524"/>
                  <a:pt x="5342715" y="3525715"/>
                </a:cubicBezTo>
                <a:cubicBezTo>
                  <a:pt x="5329441" y="3499907"/>
                  <a:pt x="5316414" y="3475327"/>
                  <a:pt x="5302404" y="3450747"/>
                </a:cubicBezTo>
                <a:cubicBezTo>
                  <a:pt x="5288394" y="3426168"/>
                  <a:pt x="5273646" y="3401588"/>
                  <a:pt x="5258898" y="3377008"/>
                </a:cubicBezTo>
                <a:close/>
                <a:moveTo>
                  <a:pt x="568843" y="3330553"/>
                </a:moveTo>
                <a:cubicBezTo>
                  <a:pt x="545001" y="3364718"/>
                  <a:pt x="521159" y="3401588"/>
                  <a:pt x="500020" y="3438457"/>
                </a:cubicBezTo>
                <a:cubicBezTo>
                  <a:pt x="484043" y="3465249"/>
                  <a:pt x="468066" y="3492533"/>
                  <a:pt x="452827" y="3520554"/>
                </a:cubicBezTo>
                <a:cubicBezTo>
                  <a:pt x="437588" y="3548575"/>
                  <a:pt x="423823" y="3576350"/>
                  <a:pt x="409567" y="3605354"/>
                </a:cubicBezTo>
                <a:cubicBezTo>
                  <a:pt x="381054" y="3590852"/>
                  <a:pt x="351559" y="3575858"/>
                  <a:pt x="323538" y="3560373"/>
                </a:cubicBezTo>
                <a:cubicBezTo>
                  <a:pt x="295517" y="3544887"/>
                  <a:pt x="267250" y="3528419"/>
                  <a:pt x="238983" y="3511213"/>
                </a:cubicBezTo>
                <a:cubicBezTo>
                  <a:pt x="199410" y="3488600"/>
                  <a:pt x="161312" y="3463528"/>
                  <a:pt x="123459" y="3437474"/>
                </a:cubicBezTo>
                <a:cubicBezTo>
                  <a:pt x="143123" y="3519079"/>
                  <a:pt x="165982" y="3599946"/>
                  <a:pt x="192774" y="3678356"/>
                </a:cubicBezTo>
                <a:cubicBezTo>
                  <a:pt x="219639" y="3757994"/>
                  <a:pt x="250044" y="3836231"/>
                  <a:pt x="283964" y="3913092"/>
                </a:cubicBezTo>
                <a:cubicBezTo>
                  <a:pt x="298466" y="3869094"/>
                  <a:pt x="313706" y="3826325"/>
                  <a:pt x="330912" y="3783802"/>
                </a:cubicBezTo>
                <a:cubicBezTo>
                  <a:pt x="343447" y="3753077"/>
                  <a:pt x="354508" y="3723090"/>
                  <a:pt x="368027" y="3693349"/>
                </a:cubicBezTo>
                <a:cubicBezTo>
                  <a:pt x="381546" y="3663608"/>
                  <a:pt x="395556" y="3634112"/>
                  <a:pt x="409567" y="3605354"/>
                </a:cubicBezTo>
                <a:cubicBezTo>
                  <a:pt x="438325" y="3619610"/>
                  <a:pt x="465608" y="3634358"/>
                  <a:pt x="495104" y="3646648"/>
                </a:cubicBezTo>
                <a:cubicBezTo>
                  <a:pt x="524600" y="3658937"/>
                  <a:pt x="553604" y="3671719"/>
                  <a:pt x="582608" y="3683517"/>
                </a:cubicBezTo>
                <a:cubicBezTo>
                  <a:pt x="621935" y="3699740"/>
                  <a:pt x="662246" y="3713996"/>
                  <a:pt x="702557" y="3727515"/>
                </a:cubicBezTo>
                <a:cubicBezTo>
                  <a:pt x="674290" y="3663608"/>
                  <a:pt x="648727" y="3598472"/>
                  <a:pt x="626606" y="3532352"/>
                </a:cubicBezTo>
                <a:cubicBezTo>
                  <a:pt x="604484" y="3465815"/>
                  <a:pt x="585238" y="3398565"/>
                  <a:pt x="568843" y="3330553"/>
                </a:cubicBezTo>
                <a:close/>
                <a:moveTo>
                  <a:pt x="326242" y="3297616"/>
                </a:moveTo>
                <a:cubicBezTo>
                  <a:pt x="313460" y="3316050"/>
                  <a:pt x="302645" y="3334240"/>
                  <a:pt x="291093" y="3352920"/>
                </a:cubicBezTo>
                <a:lnTo>
                  <a:pt x="346397" y="3388315"/>
                </a:lnTo>
                <a:lnTo>
                  <a:pt x="380809" y="3333256"/>
                </a:lnTo>
                <a:lnTo>
                  <a:pt x="381546" y="3333256"/>
                </a:lnTo>
                <a:cubicBezTo>
                  <a:pt x="363603" y="3320967"/>
                  <a:pt x="344676" y="3309905"/>
                  <a:pt x="326242" y="3297616"/>
                </a:cubicBezTo>
                <a:close/>
                <a:moveTo>
                  <a:pt x="321817" y="3263204"/>
                </a:moveTo>
                <a:cubicBezTo>
                  <a:pt x="353033" y="3285080"/>
                  <a:pt x="384004" y="3305973"/>
                  <a:pt x="416941" y="3325883"/>
                </a:cubicBezTo>
                <a:cubicBezTo>
                  <a:pt x="396613" y="3357517"/>
                  <a:pt x="376384" y="3389716"/>
                  <a:pt x="356229" y="3422481"/>
                </a:cubicBezTo>
                <a:cubicBezTo>
                  <a:pt x="323464" y="3402645"/>
                  <a:pt x="290675" y="3381925"/>
                  <a:pt x="257910" y="3360294"/>
                </a:cubicBezTo>
                <a:cubicBezTo>
                  <a:pt x="277328" y="3327358"/>
                  <a:pt x="298712" y="3294912"/>
                  <a:pt x="321817" y="3263204"/>
                </a:cubicBezTo>
                <a:close/>
                <a:moveTo>
                  <a:pt x="307561" y="3193644"/>
                </a:moveTo>
                <a:cubicBezTo>
                  <a:pt x="287160" y="3222401"/>
                  <a:pt x="267496" y="3252143"/>
                  <a:pt x="247095" y="3282376"/>
                </a:cubicBezTo>
                <a:cubicBezTo>
                  <a:pt x="226694" y="3312609"/>
                  <a:pt x="207030" y="3343580"/>
                  <a:pt x="189087" y="3375042"/>
                </a:cubicBezTo>
                <a:cubicBezTo>
                  <a:pt x="219566" y="3395689"/>
                  <a:pt x="250045" y="3415598"/>
                  <a:pt x="280032" y="3435017"/>
                </a:cubicBezTo>
                <a:cubicBezTo>
                  <a:pt x="310019" y="3454434"/>
                  <a:pt x="342219" y="3472377"/>
                  <a:pt x="372943" y="3489829"/>
                </a:cubicBezTo>
                <a:lnTo>
                  <a:pt x="373681" y="3489829"/>
                </a:lnTo>
                <a:cubicBezTo>
                  <a:pt x="391378" y="3458613"/>
                  <a:pt x="407601" y="3428626"/>
                  <a:pt x="426035" y="3398392"/>
                </a:cubicBezTo>
                <a:cubicBezTo>
                  <a:pt x="444716" y="3368405"/>
                  <a:pt x="463642" y="3339155"/>
                  <a:pt x="482815" y="3310643"/>
                </a:cubicBezTo>
                <a:cubicBezTo>
                  <a:pt x="452582" y="3292945"/>
                  <a:pt x="423823" y="3274265"/>
                  <a:pt x="394819" y="3254601"/>
                </a:cubicBezTo>
                <a:cubicBezTo>
                  <a:pt x="365815" y="3234937"/>
                  <a:pt x="336811" y="3214782"/>
                  <a:pt x="307561" y="3193644"/>
                </a:cubicBezTo>
                <a:close/>
                <a:moveTo>
                  <a:pt x="302645" y="3158986"/>
                </a:moveTo>
                <a:cubicBezTo>
                  <a:pt x="335091" y="3185532"/>
                  <a:pt x="373189" y="3210604"/>
                  <a:pt x="408830" y="3234691"/>
                </a:cubicBezTo>
                <a:cubicBezTo>
                  <a:pt x="444470" y="3258780"/>
                  <a:pt x="479373" y="3281885"/>
                  <a:pt x="516735" y="3303269"/>
                </a:cubicBezTo>
                <a:cubicBezTo>
                  <a:pt x="493875" y="3337926"/>
                  <a:pt x="470279" y="3373813"/>
                  <a:pt x="446682" y="3409945"/>
                </a:cubicBezTo>
                <a:cubicBezTo>
                  <a:pt x="425052" y="3446495"/>
                  <a:pt x="403668" y="3484176"/>
                  <a:pt x="382529" y="3523012"/>
                </a:cubicBezTo>
                <a:cubicBezTo>
                  <a:pt x="343030" y="3501553"/>
                  <a:pt x="304685" y="3479260"/>
                  <a:pt x="267496" y="3456155"/>
                </a:cubicBezTo>
                <a:cubicBezTo>
                  <a:pt x="230307" y="3433050"/>
                  <a:pt x="192848" y="3408470"/>
                  <a:pt x="155167" y="3382416"/>
                </a:cubicBezTo>
                <a:cubicBezTo>
                  <a:pt x="177534" y="3343334"/>
                  <a:pt x="201623" y="3304990"/>
                  <a:pt x="226694" y="3267628"/>
                </a:cubicBezTo>
                <a:cubicBezTo>
                  <a:pt x="251765" y="3230267"/>
                  <a:pt x="275362" y="3194381"/>
                  <a:pt x="302645" y="3158986"/>
                </a:cubicBezTo>
                <a:close/>
                <a:moveTo>
                  <a:pt x="295517" y="3106631"/>
                </a:moveTo>
                <a:cubicBezTo>
                  <a:pt x="262580" y="3150874"/>
                  <a:pt x="226202" y="3199789"/>
                  <a:pt x="197198" y="3244278"/>
                </a:cubicBezTo>
                <a:cubicBezTo>
                  <a:pt x="168194" y="3288767"/>
                  <a:pt x="137715" y="3335468"/>
                  <a:pt x="110923" y="3382662"/>
                </a:cubicBezTo>
                <a:lnTo>
                  <a:pt x="111415" y="3384382"/>
                </a:lnTo>
                <a:cubicBezTo>
                  <a:pt x="112644" y="3389544"/>
                  <a:pt x="113873" y="3394706"/>
                  <a:pt x="113381" y="3398147"/>
                </a:cubicBezTo>
                <a:cubicBezTo>
                  <a:pt x="203933" y="3462275"/>
                  <a:pt x="298712" y="3520234"/>
                  <a:pt x="397031" y="3571680"/>
                </a:cubicBezTo>
                <a:cubicBezTo>
                  <a:pt x="445133" y="3477146"/>
                  <a:pt x="499750" y="3386054"/>
                  <a:pt x="560486" y="3299090"/>
                </a:cubicBezTo>
                <a:lnTo>
                  <a:pt x="557537" y="3286063"/>
                </a:lnTo>
                <a:cubicBezTo>
                  <a:pt x="513293" y="3260992"/>
                  <a:pt x="475194" y="3235675"/>
                  <a:pt x="428985" y="3204950"/>
                </a:cubicBezTo>
                <a:cubicBezTo>
                  <a:pt x="382775" y="3174225"/>
                  <a:pt x="339760" y="3141289"/>
                  <a:pt x="295517" y="3106631"/>
                </a:cubicBezTo>
                <a:close/>
                <a:moveTo>
                  <a:pt x="5076271" y="3086968"/>
                </a:moveTo>
                <a:cubicBezTo>
                  <a:pt x="5067422" y="3156282"/>
                  <a:pt x="5056115" y="3224614"/>
                  <a:pt x="5040876" y="3293191"/>
                </a:cubicBezTo>
                <a:cubicBezTo>
                  <a:pt x="5025637" y="3361769"/>
                  <a:pt x="5007202" y="3429363"/>
                  <a:pt x="4986063" y="3496220"/>
                </a:cubicBezTo>
                <a:cubicBezTo>
                  <a:pt x="4996878" y="3491304"/>
                  <a:pt x="5007939" y="3486388"/>
                  <a:pt x="5018508" y="3481226"/>
                </a:cubicBezTo>
                <a:cubicBezTo>
                  <a:pt x="5045792" y="3467707"/>
                  <a:pt x="5073321" y="3453451"/>
                  <a:pt x="5100850" y="3438703"/>
                </a:cubicBezTo>
                <a:cubicBezTo>
                  <a:pt x="5157138" y="3409699"/>
                  <a:pt x="5209738" y="3377008"/>
                  <a:pt x="5264305" y="3342351"/>
                </a:cubicBezTo>
                <a:cubicBezTo>
                  <a:pt x="5298717" y="3396426"/>
                  <a:pt x="5333129" y="3453205"/>
                  <a:pt x="5362624" y="3511213"/>
                </a:cubicBezTo>
                <a:cubicBezTo>
                  <a:pt x="5377864" y="3540218"/>
                  <a:pt x="5392858" y="3569959"/>
                  <a:pt x="5407606" y="3600192"/>
                </a:cubicBezTo>
                <a:cubicBezTo>
                  <a:pt x="5413258" y="3611499"/>
                  <a:pt x="5418175" y="3622805"/>
                  <a:pt x="5423336" y="3634112"/>
                </a:cubicBezTo>
                <a:lnTo>
                  <a:pt x="5423828" y="3635095"/>
                </a:lnTo>
                <a:cubicBezTo>
                  <a:pt x="5449145" y="3555211"/>
                  <a:pt x="5470037" y="3474344"/>
                  <a:pt x="5488227" y="3392247"/>
                </a:cubicBezTo>
                <a:cubicBezTo>
                  <a:pt x="5506416" y="3310151"/>
                  <a:pt x="5520426" y="3226826"/>
                  <a:pt x="5530995" y="3143501"/>
                </a:cubicBezTo>
                <a:cubicBezTo>
                  <a:pt x="5446589" y="3215617"/>
                  <a:pt x="5357511" y="3282032"/>
                  <a:pt x="5264305" y="3342351"/>
                </a:cubicBezTo>
                <a:cubicBezTo>
                  <a:pt x="5207649" y="3252954"/>
                  <a:pt x="5144824" y="3167613"/>
                  <a:pt x="5076271" y="3086968"/>
                </a:cubicBezTo>
                <a:close/>
                <a:moveTo>
                  <a:pt x="5313957" y="3027731"/>
                </a:moveTo>
                <a:cubicBezTo>
                  <a:pt x="5297489" y="3041741"/>
                  <a:pt x="5281512" y="3055506"/>
                  <a:pt x="5264061" y="3069024"/>
                </a:cubicBezTo>
                <a:lnTo>
                  <a:pt x="5303880" y="3119905"/>
                </a:lnTo>
                <a:lnTo>
                  <a:pt x="5355496" y="3078856"/>
                </a:lnTo>
                <a:cubicBezTo>
                  <a:pt x="5342469" y="3061651"/>
                  <a:pt x="5327967" y="3044445"/>
                  <a:pt x="5313957" y="3027731"/>
                </a:cubicBezTo>
                <a:close/>
                <a:moveTo>
                  <a:pt x="5316415" y="2992827"/>
                </a:moveTo>
                <a:cubicBezTo>
                  <a:pt x="5340994" y="3021831"/>
                  <a:pt x="5367049" y="3051818"/>
                  <a:pt x="5390154" y="3082543"/>
                </a:cubicBezTo>
                <a:cubicBezTo>
                  <a:pt x="5359675" y="3107442"/>
                  <a:pt x="5329368" y="3131948"/>
                  <a:pt x="5299209" y="3156037"/>
                </a:cubicBezTo>
                <a:cubicBezTo>
                  <a:pt x="5276104" y="3125386"/>
                  <a:pt x="5252753" y="3095570"/>
                  <a:pt x="5229157" y="3066566"/>
                </a:cubicBezTo>
                <a:cubicBezTo>
                  <a:pt x="5259390" y="3041987"/>
                  <a:pt x="5287165" y="3017407"/>
                  <a:pt x="5316415" y="2992827"/>
                </a:cubicBezTo>
                <a:close/>
                <a:moveTo>
                  <a:pt x="5321577" y="2922775"/>
                </a:moveTo>
                <a:cubicBezTo>
                  <a:pt x="5268239" y="2970952"/>
                  <a:pt x="5214901" y="3016178"/>
                  <a:pt x="5160088" y="3057963"/>
                </a:cubicBezTo>
                <a:cubicBezTo>
                  <a:pt x="5182210" y="3084264"/>
                  <a:pt x="5203840" y="3111302"/>
                  <a:pt x="5225716" y="3139077"/>
                </a:cubicBezTo>
                <a:lnTo>
                  <a:pt x="5258161" y="3181354"/>
                </a:lnTo>
                <a:lnTo>
                  <a:pt x="5288640" y="3224368"/>
                </a:lnTo>
                <a:lnTo>
                  <a:pt x="5332392" y="3192660"/>
                </a:lnTo>
                <a:lnTo>
                  <a:pt x="5374669" y="3159724"/>
                </a:lnTo>
                <a:cubicBezTo>
                  <a:pt x="5402862" y="3137430"/>
                  <a:pt x="5431031" y="3114251"/>
                  <a:pt x="5459223" y="3090163"/>
                </a:cubicBezTo>
                <a:cubicBezTo>
                  <a:pt x="5414980" y="3031664"/>
                  <a:pt x="5368278" y="2975622"/>
                  <a:pt x="5321577" y="2922775"/>
                </a:cubicBezTo>
                <a:close/>
                <a:moveTo>
                  <a:pt x="5322560" y="2887626"/>
                </a:moveTo>
                <a:cubicBezTo>
                  <a:pt x="5337554" y="2903849"/>
                  <a:pt x="5352793" y="2920318"/>
                  <a:pt x="5367295" y="2936786"/>
                </a:cubicBezTo>
                <a:lnTo>
                  <a:pt x="5409818" y="2987666"/>
                </a:lnTo>
                <a:cubicBezTo>
                  <a:pt x="5437839" y="3021831"/>
                  <a:pt x="5467335" y="3057472"/>
                  <a:pt x="5493880" y="3094096"/>
                </a:cubicBezTo>
                <a:cubicBezTo>
                  <a:pt x="5458978" y="3123838"/>
                  <a:pt x="5423091" y="3152350"/>
                  <a:pt x="5389663" y="3180125"/>
                </a:cubicBezTo>
                <a:cubicBezTo>
                  <a:pt x="5356235" y="3207900"/>
                  <a:pt x="5317889" y="3234446"/>
                  <a:pt x="5282495" y="3259026"/>
                </a:cubicBezTo>
                <a:cubicBezTo>
                  <a:pt x="5257178" y="3222648"/>
                  <a:pt x="5233336" y="3187744"/>
                  <a:pt x="5206789" y="3152350"/>
                </a:cubicBezTo>
                <a:cubicBezTo>
                  <a:pt x="5180071" y="3119585"/>
                  <a:pt x="5153206" y="3086795"/>
                  <a:pt x="5126168" y="3054031"/>
                </a:cubicBezTo>
                <a:cubicBezTo>
                  <a:pt x="5160579" y="3028713"/>
                  <a:pt x="5192288" y="3001922"/>
                  <a:pt x="5225716" y="2974392"/>
                </a:cubicBezTo>
                <a:lnTo>
                  <a:pt x="5274875" y="2931870"/>
                </a:lnTo>
                <a:cubicBezTo>
                  <a:pt x="5291098" y="2917367"/>
                  <a:pt x="5306583" y="2902620"/>
                  <a:pt x="5322560" y="2887626"/>
                </a:cubicBezTo>
                <a:close/>
                <a:moveTo>
                  <a:pt x="507394" y="2839941"/>
                </a:moveTo>
                <a:cubicBezTo>
                  <a:pt x="477161" y="2868945"/>
                  <a:pt x="446682" y="2898687"/>
                  <a:pt x="416941" y="2929903"/>
                </a:cubicBezTo>
                <a:cubicBezTo>
                  <a:pt x="375647" y="2975130"/>
                  <a:pt x="332878" y="3024289"/>
                  <a:pt x="292813" y="3073449"/>
                </a:cubicBezTo>
                <a:cubicBezTo>
                  <a:pt x="242916" y="3032892"/>
                  <a:pt x="195723" y="2989878"/>
                  <a:pt x="146564" y="2944405"/>
                </a:cubicBezTo>
                <a:cubicBezTo>
                  <a:pt x="113873" y="2913189"/>
                  <a:pt x="81673" y="2880006"/>
                  <a:pt x="49720" y="2846086"/>
                </a:cubicBezTo>
                <a:cubicBezTo>
                  <a:pt x="49720" y="2930149"/>
                  <a:pt x="56110" y="3013966"/>
                  <a:pt x="65205" y="3097783"/>
                </a:cubicBezTo>
                <a:cubicBezTo>
                  <a:pt x="74299" y="3181599"/>
                  <a:pt x="87572" y="3264679"/>
                  <a:pt x="104287" y="3347267"/>
                </a:cubicBezTo>
                <a:cubicBezTo>
                  <a:pt x="160918" y="3251873"/>
                  <a:pt x="223916" y="3160387"/>
                  <a:pt x="292813" y="3073449"/>
                </a:cubicBezTo>
                <a:cubicBezTo>
                  <a:pt x="375229" y="3140134"/>
                  <a:pt x="462118" y="3201067"/>
                  <a:pt x="552866" y="3255830"/>
                </a:cubicBezTo>
                <a:cubicBezTo>
                  <a:pt x="538856" y="3187499"/>
                  <a:pt x="528041" y="3118184"/>
                  <a:pt x="520421" y="3048869"/>
                </a:cubicBezTo>
                <a:cubicBezTo>
                  <a:pt x="512801" y="2979554"/>
                  <a:pt x="507394" y="2909748"/>
                  <a:pt x="507394" y="2839941"/>
                </a:cubicBezTo>
                <a:close/>
                <a:moveTo>
                  <a:pt x="5324526" y="2835026"/>
                </a:moveTo>
                <a:cubicBezTo>
                  <a:pt x="5282986" y="2873370"/>
                  <a:pt x="5241446" y="2913926"/>
                  <a:pt x="5201627" y="2947109"/>
                </a:cubicBezTo>
                <a:cubicBezTo>
                  <a:pt x="5161808" y="2980292"/>
                  <a:pt x="5123218" y="3011754"/>
                  <a:pt x="5082907" y="3041741"/>
                </a:cubicBezTo>
                <a:lnTo>
                  <a:pt x="5082170" y="3054276"/>
                </a:lnTo>
                <a:cubicBezTo>
                  <a:pt x="5114369" y="3091883"/>
                  <a:pt x="5147060" y="3131211"/>
                  <a:pt x="5178522" y="3172013"/>
                </a:cubicBezTo>
                <a:cubicBezTo>
                  <a:pt x="5210795" y="3215446"/>
                  <a:pt x="5242675" y="3260574"/>
                  <a:pt x="5274137" y="3307448"/>
                </a:cubicBezTo>
                <a:cubicBezTo>
                  <a:pt x="5319856" y="3277215"/>
                  <a:pt x="5365574" y="3244032"/>
                  <a:pt x="5411784" y="3209129"/>
                </a:cubicBezTo>
                <a:cubicBezTo>
                  <a:pt x="5454061" y="3176192"/>
                  <a:pt x="5495355" y="3141289"/>
                  <a:pt x="5537140" y="3105157"/>
                </a:cubicBezTo>
                <a:cubicBezTo>
                  <a:pt x="5538861" y="3099995"/>
                  <a:pt x="5538861" y="3094833"/>
                  <a:pt x="5538861" y="3089671"/>
                </a:cubicBezTo>
                <a:cubicBezTo>
                  <a:pt x="5506416" y="3045428"/>
                  <a:pt x="5473725" y="3005117"/>
                  <a:pt x="5438084" y="2961365"/>
                </a:cubicBezTo>
                <a:cubicBezTo>
                  <a:pt x="5402443" y="2917613"/>
                  <a:pt x="5362379" y="2875336"/>
                  <a:pt x="5324526" y="2835026"/>
                </a:cubicBezTo>
                <a:close/>
                <a:moveTo>
                  <a:pt x="278804" y="2754159"/>
                </a:moveTo>
                <a:lnTo>
                  <a:pt x="231611" y="2800614"/>
                </a:lnTo>
                <a:lnTo>
                  <a:pt x="278804" y="2847070"/>
                </a:lnTo>
                <a:lnTo>
                  <a:pt x="323784" y="2800614"/>
                </a:lnTo>
                <a:close/>
                <a:moveTo>
                  <a:pt x="279787" y="2719010"/>
                </a:moveTo>
                <a:cubicBezTo>
                  <a:pt x="306087" y="2747031"/>
                  <a:pt x="332141" y="2774314"/>
                  <a:pt x="358442" y="2800614"/>
                </a:cubicBezTo>
                <a:cubicBezTo>
                  <a:pt x="332141" y="2826915"/>
                  <a:pt x="306087" y="2853953"/>
                  <a:pt x="279787" y="2881974"/>
                </a:cubicBezTo>
                <a:cubicBezTo>
                  <a:pt x="252257" y="2855673"/>
                  <a:pt x="224482" y="2828635"/>
                  <a:pt x="196953" y="2800614"/>
                </a:cubicBezTo>
                <a:cubicBezTo>
                  <a:pt x="224482" y="2772594"/>
                  <a:pt x="252257" y="2745310"/>
                  <a:pt x="279787" y="2719010"/>
                </a:cubicBezTo>
                <a:close/>
                <a:moveTo>
                  <a:pt x="282736" y="2648712"/>
                </a:moveTo>
                <a:cubicBezTo>
                  <a:pt x="229152" y="2696151"/>
                  <a:pt x="179255" y="2746786"/>
                  <a:pt x="127392" y="2800369"/>
                </a:cubicBezTo>
                <a:cubicBezTo>
                  <a:pt x="179255" y="2853707"/>
                  <a:pt x="229152" y="2904587"/>
                  <a:pt x="282490" y="2952025"/>
                </a:cubicBezTo>
                <a:cubicBezTo>
                  <a:pt x="329683" y="2898688"/>
                  <a:pt x="378843" y="2847808"/>
                  <a:pt x="428002" y="2800369"/>
                </a:cubicBezTo>
                <a:cubicBezTo>
                  <a:pt x="381055" y="2752684"/>
                  <a:pt x="329192" y="2702050"/>
                  <a:pt x="282736" y="2648712"/>
                </a:cubicBezTo>
                <a:close/>
                <a:moveTo>
                  <a:pt x="285440" y="2613563"/>
                </a:moveTo>
                <a:cubicBezTo>
                  <a:pt x="341187" y="2678994"/>
                  <a:pt x="400424" y="2741353"/>
                  <a:pt x="462905" y="2800369"/>
                </a:cubicBezTo>
                <a:cubicBezTo>
                  <a:pt x="400473" y="2859434"/>
                  <a:pt x="341138" y="2921695"/>
                  <a:pt x="285194" y="2986929"/>
                </a:cubicBezTo>
                <a:cubicBezTo>
                  <a:pt x="217846" y="2928061"/>
                  <a:pt x="153521" y="2865775"/>
                  <a:pt x="92489" y="2800369"/>
                </a:cubicBezTo>
                <a:cubicBezTo>
                  <a:pt x="153471" y="2734741"/>
                  <a:pt x="217870" y="2672383"/>
                  <a:pt x="285440" y="2613563"/>
                </a:cubicBezTo>
                <a:close/>
                <a:moveTo>
                  <a:pt x="289863" y="2562928"/>
                </a:moveTo>
                <a:cubicBezTo>
                  <a:pt x="248078" y="2598814"/>
                  <a:pt x="204818" y="2636421"/>
                  <a:pt x="163524" y="2676240"/>
                </a:cubicBezTo>
                <a:cubicBezTo>
                  <a:pt x="125499" y="2713602"/>
                  <a:pt x="87572" y="2752511"/>
                  <a:pt x="49720" y="2792994"/>
                </a:cubicBezTo>
                <a:lnTo>
                  <a:pt x="49720" y="2807251"/>
                </a:lnTo>
                <a:cubicBezTo>
                  <a:pt x="87572" y="2847807"/>
                  <a:pt x="122230" y="2884677"/>
                  <a:pt x="163524" y="2924250"/>
                </a:cubicBezTo>
                <a:cubicBezTo>
                  <a:pt x="204818" y="2963823"/>
                  <a:pt x="248078" y="3001676"/>
                  <a:pt x="289863" y="3037562"/>
                </a:cubicBezTo>
                <a:cubicBezTo>
                  <a:pt x="325504" y="2994302"/>
                  <a:pt x="363111" y="2950550"/>
                  <a:pt x="399243" y="2913189"/>
                </a:cubicBezTo>
                <a:cubicBezTo>
                  <a:pt x="435375" y="2875828"/>
                  <a:pt x="471508" y="2840433"/>
                  <a:pt x="507394" y="2806267"/>
                </a:cubicBezTo>
                <a:lnTo>
                  <a:pt x="507394" y="2792749"/>
                </a:lnTo>
                <a:cubicBezTo>
                  <a:pt x="471508" y="2759566"/>
                  <a:pt x="436604" y="2724171"/>
                  <a:pt x="399243" y="2685827"/>
                </a:cubicBezTo>
                <a:cubicBezTo>
                  <a:pt x="361882" y="2647482"/>
                  <a:pt x="326241" y="2606189"/>
                  <a:pt x="289863" y="2562928"/>
                </a:cubicBezTo>
                <a:close/>
                <a:moveTo>
                  <a:pt x="5542794" y="2548918"/>
                </a:moveTo>
                <a:cubicBezTo>
                  <a:pt x="5514281" y="2586033"/>
                  <a:pt x="5485523" y="2622411"/>
                  <a:pt x="5457256" y="2657314"/>
                </a:cubicBezTo>
                <a:cubicBezTo>
                  <a:pt x="5413013" y="2706474"/>
                  <a:pt x="5368524" y="2755633"/>
                  <a:pt x="5324771" y="2800122"/>
                </a:cubicBezTo>
                <a:cubicBezTo>
                  <a:pt x="5278316" y="2754650"/>
                  <a:pt x="5232352" y="2711390"/>
                  <a:pt x="5185651" y="2670587"/>
                </a:cubicBezTo>
                <a:cubicBezTo>
                  <a:pt x="5151902" y="2642886"/>
                  <a:pt x="5118621" y="2616266"/>
                  <a:pt x="5085857" y="2590703"/>
                </a:cubicBezTo>
                <a:cubicBezTo>
                  <a:pt x="5092247" y="2660264"/>
                  <a:pt x="5095689" y="2730316"/>
                  <a:pt x="5095689" y="2800122"/>
                </a:cubicBezTo>
                <a:cubicBezTo>
                  <a:pt x="5095689" y="2869929"/>
                  <a:pt x="5092247" y="2939981"/>
                  <a:pt x="5085857" y="3009296"/>
                </a:cubicBezTo>
                <a:cubicBezTo>
                  <a:pt x="5119039" y="2983733"/>
                  <a:pt x="5152222" y="2957432"/>
                  <a:pt x="5185651" y="2929412"/>
                </a:cubicBezTo>
                <a:cubicBezTo>
                  <a:pt x="5232352" y="2888855"/>
                  <a:pt x="5278316" y="2845595"/>
                  <a:pt x="5324771" y="2800122"/>
                </a:cubicBezTo>
                <a:cubicBezTo>
                  <a:pt x="5368524" y="2845595"/>
                  <a:pt x="5413013" y="2893525"/>
                  <a:pt x="5456028" y="2943914"/>
                </a:cubicBezTo>
                <a:cubicBezTo>
                  <a:pt x="5484539" y="2978571"/>
                  <a:pt x="5513298" y="3015195"/>
                  <a:pt x="5541811" y="3052310"/>
                </a:cubicBezTo>
                <a:lnTo>
                  <a:pt x="5541811" y="3053048"/>
                </a:lnTo>
                <a:cubicBezTo>
                  <a:pt x="5549430" y="2968985"/>
                  <a:pt x="5554592" y="2885168"/>
                  <a:pt x="5554592" y="2801106"/>
                </a:cubicBezTo>
                <a:cubicBezTo>
                  <a:pt x="5554592" y="2717043"/>
                  <a:pt x="5550414" y="2632734"/>
                  <a:pt x="5542794" y="2548918"/>
                </a:cubicBezTo>
                <a:close/>
                <a:moveTo>
                  <a:pt x="5304617" y="2482061"/>
                </a:moveTo>
                <a:lnTo>
                  <a:pt x="5264798" y="2533187"/>
                </a:lnTo>
                <a:cubicBezTo>
                  <a:pt x="5281512" y="2546459"/>
                  <a:pt x="5297489" y="2560470"/>
                  <a:pt x="5313957" y="2574481"/>
                </a:cubicBezTo>
                <a:cubicBezTo>
                  <a:pt x="5327967" y="2557767"/>
                  <a:pt x="5342715" y="2540560"/>
                  <a:pt x="5355496" y="2523354"/>
                </a:cubicBezTo>
                <a:close/>
                <a:moveTo>
                  <a:pt x="5299701" y="2447403"/>
                </a:moveTo>
                <a:cubicBezTo>
                  <a:pt x="5330007" y="2470508"/>
                  <a:pt x="5360241" y="2494597"/>
                  <a:pt x="5390400" y="2519668"/>
                </a:cubicBezTo>
                <a:cubicBezTo>
                  <a:pt x="5367049" y="2550147"/>
                  <a:pt x="5341240" y="2580379"/>
                  <a:pt x="5316661" y="2609383"/>
                </a:cubicBezTo>
                <a:cubicBezTo>
                  <a:pt x="5287411" y="2584312"/>
                  <a:pt x="5259636" y="2559979"/>
                  <a:pt x="5229403" y="2536874"/>
                </a:cubicBezTo>
                <a:cubicBezTo>
                  <a:pt x="5252999" y="2508042"/>
                  <a:pt x="5276424" y="2478202"/>
                  <a:pt x="5299701" y="2447403"/>
                </a:cubicBezTo>
                <a:close/>
                <a:moveTo>
                  <a:pt x="5288885" y="2378089"/>
                </a:moveTo>
                <a:lnTo>
                  <a:pt x="5258406" y="2421104"/>
                </a:lnTo>
                <a:lnTo>
                  <a:pt x="5225715" y="2463380"/>
                </a:lnTo>
                <a:cubicBezTo>
                  <a:pt x="5204085" y="2491155"/>
                  <a:pt x="5182209" y="2518193"/>
                  <a:pt x="5160334" y="2544494"/>
                </a:cubicBezTo>
                <a:cubicBezTo>
                  <a:pt x="5214901" y="2586525"/>
                  <a:pt x="5268238" y="2630523"/>
                  <a:pt x="5321576" y="2679682"/>
                </a:cubicBezTo>
                <a:cubicBezTo>
                  <a:pt x="5368524" y="2626836"/>
                  <a:pt x="5414979" y="2571039"/>
                  <a:pt x="5459468" y="2512294"/>
                </a:cubicBezTo>
                <a:cubicBezTo>
                  <a:pt x="5431275" y="2488526"/>
                  <a:pt x="5403009" y="2465421"/>
                  <a:pt x="5374669" y="2442979"/>
                </a:cubicBezTo>
                <a:lnTo>
                  <a:pt x="5332637" y="2409797"/>
                </a:lnTo>
                <a:close/>
                <a:moveTo>
                  <a:pt x="5282495" y="2343677"/>
                </a:moveTo>
                <a:cubicBezTo>
                  <a:pt x="5317889" y="2368749"/>
                  <a:pt x="5355496" y="2394803"/>
                  <a:pt x="5389171" y="2421841"/>
                </a:cubicBezTo>
                <a:cubicBezTo>
                  <a:pt x="5423754" y="2449542"/>
                  <a:pt x="5458485" y="2478202"/>
                  <a:pt x="5493388" y="2507870"/>
                </a:cubicBezTo>
                <a:cubicBezTo>
                  <a:pt x="5466843" y="2544494"/>
                  <a:pt x="5437593" y="2579889"/>
                  <a:pt x="5409571" y="2614300"/>
                </a:cubicBezTo>
                <a:lnTo>
                  <a:pt x="5367048" y="2664934"/>
                </a:lnTo>
                <a:cubicBezTo>
                  <a:pt x="5352301" y="2681648"/>
                  <a:pt x="5337061" y="2697871"/>
                  <a:pt x="5322068" y="2714094"/>
                </a:cubicBezTo>
                <a:cubicBezTo>
                  <a:pt x="5306091" y="2699100"/>
                  <a:pt x="5290606" y="2684352"/>
                  <a:pt x="5274383" y="2669850"/>
                </a:cubicBezTo>
                <a:lnTo>
                  <a:pt x="5225224" y="2627327"/>
                </a:lnTo>
                <a:cubicBezTo>
                  <a:pt x="5192041" y="2599552"/>
                  <a:pt x="5160087" y="2572023"/>
                  <a:pt x="5125676" y="2547443"/>
                </a:cubicBezTo>
                <a:cubicBezTo>
                  <a:pt x="5152713" y="2516227"/>
                  <a:pt x="5179751" y="2483536"/>
                  <a:pt x="5206543" y="2449124"/>
                </a:cubicBezTo>
                <a:cubicBezTo>
                  <a:pt x="5233335" y="2414713"/>
                  <a:pt x="5257915" y="2379809"/>
                  <a:pt x="5282495" y="2343677"/>
                </a:cubicBezTo>
                <a:close/>
                <a:moveTo>
                  <a:pt x="5272662" y="2291814"/>
                </a:moveTo>
                <a:cubicBezTo>
                  <a:pt x="5241200" y="2338761"/>
                  <a:pt x="5208510" y="2386446"/>
                  <a:pt x="5177048" y="2427248"/>
                </a:cubicBezTo>
                <a:cubicBezTo>
                  <a:pt x="5145586" y="2468050"/>
                  <a:pt x="5112894" y="2507378"/>
                  <a:pt x="5080695" y="2544985"/>
                </a:cubicBezTo>
                <a:lnTo>
                  <a:pt x="5082170" y="2558504"/>
                </a:lnTo>
                <a:cubicBezTo>
                  <a:pt x="5122481" y="2588245"/>
                  <a:pt x="5157383" y="2617741"/>
                  <a:pt x="5200890" y="2653135"/>
                </a:cubicBezTo>
                <a:cubicBezTo>
                  <a:pt x="5244396" y="2688530"/>
                  <a:pt x="5282986" y="2725892"/>
                  <a:pt x="5323789" y="2764973"/>
                </a:cubicBezTo>
                <a:cubicBezTo>
                  <a:pt x="5361641" y="2724908"/>
                  <a:pt x="5403673" y="2679928"/>
                  <a:pt x="5437347" y="2638879"/>
                </a:cubicBezTo>
                <a:lnTo>
                  <a:pt x="5538034" y="2510688"/>
                </a:lnTo>
                <a:lnTo>
                  <a:pt x="5538124" y="2511311"/>
                </a:lnTo>
                <a:lnTo>
                  <a:pt x="5538124" y="2510573"/>
                </a:lnTo>
                <a:lnTo>
                  <a:pt x="5538034" y="2510688"/>
                </a:lnTo>
                <a:lnTo>
                  <a:pt x="5535666" y="2494351"/>
                </a:lnTo>
                <a:cubicBezTo>
                  <a:pt x="5493880" y="2457973"/>
                  <a:pt x="5452586" y="2423070"/>
                  <a:pt x="5410309" y="2390133"/>
                </a:cubicBezTo>
                <a:cubicBezTo>
                  <a:pt x="5364099" y="2355967"/>
                  <a:pt x="5318381" y="2323030"/>
                  <a:pt x="5272662" y="2291814"/>
                </a:cubicBezTo>
                <a:close/>
                <a:moveTo>
                  <a:pt x="104041" y="2254207"/>
                </a:moveTo>
                <a:cubicBezTo>
                  <a:pt x="87327" y="2337778"/>
                  <a:pt x="74299" y="2419874"/>
                  <a:pt x="65205" y="2503691"/>
                </a:cubicBezTo>
                <a:cubicBezTo>
                  <a:pt x="56184" y="2587581"/>
                  <a:pt x="51022" y="2671644"/>
                  <a:pt x="49720" y="2755879"/>
                </a:cubicBezTo>
                <a:cubicBezTo>
                  <a:pt x="81673" y="2722205"/>
                  <a:pt x="113873" y="2689022"/>
                  <a:pt x="146564" y="2657560"/>
                </a:cubicBezTo>
                <a:cubicBezTo>
                  <a:pt x="194494" y="2612088"/>
                  <a:pt x="243654" y="2568827"/>
                  <a:pt x="292813" y="2528517"/>
                </a:cubicBezTo>
                <a:cubicBezTo>
                  <a:pt x="332878" y="2578659"/>
                  <a:pt x="375647" y="2626590"/>
                  <a:pt x="416941" y="2671816"/>
                </a:cubicBezTo>
                <a:cubicBezTo>
                  <a:pt x="446682" y="2703032"/>
                  <a:pt x="477161" y="2732774"/>
                  <a:pt x="507394" y="2762024"/>
                </a:cubicBezTo>
                <a:cubicBezTo>
                  <a:pt x="508623" y="2691972"/>
                  <a:pt x="512801" y="2622165"/>
                  <a:pt x="520421" y="2552850"/>
                </a:cubicBezTo>
                <a:cubicBezTo>
                  <a:pt x="528115" y="2483535"/>
                  <a:pt x="538930" y="2414540"/>
                  <a:pt x="552866" y="2345889"/>
                </a:cubicBezTo>
                <a:cubicBezTo>
                  <a:pt x="462167" y="2400825"/>
                  <a:pt x="375278" y="2461856"/>
                  <a:pt x="292813" y="2528517"/>
                </a:cubicBezTo>
                <a:cubicBezTo>
                  <a:pt x="224015" y="2441480"/>
                  <a:pt x="161041" y="2350018"/>
                  <a:pt x="104287" y="2254698"/>
                </a:cubicBezTo>
                <a:close/>
                <a:moveTo>
                  <a:pt x="347380" y="2212913"/>
                </a:moveTo>
                <a:lnTo>
                  <a:pt x="291830" y="2248307"/>
                </a:lnTo>
                <a:cubicBezTo>
                  <a:pt x="302399" y="2266988"/>
                  <a:pt x="314198" y="2285177"/>
                  <a:pt x="326979" y="2303366"/>
                </a:cubicBezTo>
                <a:cubicBezTo>
                  <a:pt x="344431" y="2291077"/>
                  <a:pt x="363603" y="2279524"/>
                  <a:pt x="381792" y="2267972"/>
                </a:cubicBezTo>
                <a:close/>
                <a:moveTo>
                  <a:pt x="355246" y="2178747"/>
                </a:moveTo>
                <a:cubicBezTo>
                  <a:pt x="375229" y="2211684"/>
                  <a:pt x="395385" y="2243883"/>
                  <a:pt x="415712" y="2275345"/>
                </a:cubicBezTo>
                <a:cubicBezTo>
                  <a:pt x="383021" y="2295009"/>
                  <a:pt x="351805" y="2316148"/>
                  <a:pt x="319851" y="2339007"/>
                </a:cubicBezTo>
                <a:cubicBezTo>
                  <a:pt x="297975" y="2306316"/>
                  <a:pt x="276345" y="2273871"/>
                  <a:pt x="256927" y="2240688"/>
                </a:cubicBezTo>
                <a:cubicBezTo>
                  <a:pt x="290601" y="2219304"/>
                  <a:pt x="323047" y="2198411"/>
                  <a:pt x="355246" y="2178747"/>
                </a:cubicBezTo>
                <a:close/>
                <a:moveTo>
                  <a:pt x="373926" y="2110662"/>
                </a:moveTo>
                <a:cubicBezTo>
                  <a:pt x="343202" y="2128360"/>
                  <a:pt x="311248" y="2146057"/>
                  <a:pt x="281015" y="2165475"/>
                </a:cubicBezTo>
                <a:cubicBezTo>
                  <a:pt x="250782" y="2184893"/>
                  <a:pt x="220549" y="2204802"/>
                  <a:pt x="190070" y="2225695"/>
                </a:cubicBezTo>
                <a:lnTo>
                  <a:pt x="217845" y="2272396"/>
                </a:lnTo>
                <a:lnTo>
                  <a:pt x="247832" y="2318360"/>
                </a:lnTo>
                <a:cubicBezTo>
                  <a:pt x="267816" y="2348520"/>
                  <a:pt x="288069" y="2378015"/>
                  <a:pt x="308544" y="2406847"/>
                </a:cubicBezTo>
                <a:cubicBezTo>
                  <a:pt x="337794" y="2385955"/>
                  <a:pt x="366798" y="2365554"/>
                  <a:pt x="395802" y="2346136"/>
                </a:cubicBezTo>
                <a:lnTo>
                  <a:pt x="439062" y="2317378"/>
                </a:lnTo>
                <a:lnTo>
                  <a:pt x="483798" y="2290094"/>
                </a:lnTo>
                <a:cubicBezTo>
                  <a:pt x="464625" y="2261581"/>
                  <a:pt x="445699" y="2232086"/>
                  <a:pt x="426773" y="2202099"/>
                </a:cubicBezTo>
                <a:cubicBezTo>
                  <a:pt x="407846" y="2172112"/>
                  <a:pt x="391624" y="2141878"/>
                  <a:pt x="373926" y="2110662"/>
                </a:cubicBezTo>
                <a:close/>
                <a:moveTo>
                  <a:pt x="383512" y="2076988"/>
                </a:moveTo>
                <a:cubicBezTo>
                  <a:pt x="404651" y="2116315"/>
                  <a:pt x="424806" y="2153185"/>
                  <a:pt x="447665" y="2190054"/>
                </a:cubicBezTo>
                <a:cubicBezTo>
                  <a:pt x="470525" y="2226924"/>
                  <a:pt x="493138" y="2262811"/>
                  <a:pt x="517718" y="2297467"/>
                </a:cubicBezTo>
                <a:cubicBezTo>
                  <a:pt x="480356" y="2318852"/>
                  <a:pt x="444962" y="2341465"/>
                  <a:pt x="409813" y="2365800"/>
                </a:cubicBezTo>
                <a:cubicBezTo>
                  <a:pt x="374664" y="2390133"/>
                  <a:pt x="337302" y="2414959"/>
                  <a:pt x="303628" y="2441751"/>
                </a:cubicBezTo>
                <a:cubicBezTo>
                  <a:pt x="276099" y="2406356"/>
                  <a:pt x="252502" y="2369732"/>
                  <a:pt x="227677" y="2332371"/>
                </a:cubicBezTo>
                <a:cubicBezTo>
                  <a:pt x="202852" y="2295010"/>
                  <a:pt x="178026" y="2256420"/>
                  <a:pt x="156150" y="2217338"/>
                </a:cubicBezTo>
                <a:cubicBezTo>
                  <a:pt x="194740" y="2192758"/>
                  <a:pt x="230872" y="2168179"/>
                  <a:pt x="268479" y="2143599"/>
                </a:cubicBezTo>
                <a:cubicBezTo>
                  <a:pt x="306996" y="2120322"/>
                  <a:pt x="345340" y="2098126"/>
                  <a:pt x="383512" y="2076988"/>
                </a:cubicBezTo>
                <a:close/>
                <a:moveTo>
                  <a:pt x="399243" y="2029548"/>
                </a:moveTo>
                <a:cubicBezTo>
                  <a:pt x="300998" y="2080600"/>
                  <a:pt x="206243" y="2138068"/>
                  <a:pt x="115593" y="2201606"/>
                </a:cubicBezTo>
                <a:lnTo>
                  <a:pt x="114856" y="2201606"/>
                </a:lnTo>
                <a:cubicBezTo>
                  <a:pt x="113873" y="2206768"/>
                  <a:pt x="112644" y="2211930"/>
                  <a:pt x="113381" y="2218566"/>
                </a:cubicBezTo>
                <a:cubicBezTo>
                  <a:pt x="139927" y="2266005"/>
                  <a:pt x="169669" y="2309511"/>
                  <a:pt x="199410" y="2356950"/>
                </a:cubicBezTo>
                <a:cubicBezTo>
                  <a:pt x="229152" y="2404389"/>
                  <a:pt x="263809" y="2450599"/>
                  <a:pt x="297729" y="2494597"/>
                </a:cubicBezTo>
                <a:cubicBezTo>
                  <a:pt x="341972" y="2459693"/>
                  <a:pt x="387937" y="2425036"/>
                  <a:pt x="431197" y="2396278"/>
                </a:cubicBezTo>
                <a:cubicBezTo>
                  <a:pt x="474457" y="2367519"/>
                  <a:pt x="515505" y="2339499"/>
                  <a:pt x="559749" y="2314919"/>
                </a:cubicBezTo>
                <a:lnTo>
                  <a:pt x="562698" y="2301892"/>
                </a:lnTo>
                <a:cubicBezTo>
                  <a:pt x="502011" y="2214978"/>
                  <a:pt x="447395" y="2123984"/>
                  <a:pt x="399243" y="2029548"/>
                </a:cubicBezTo>
                <a:close/>
                <a:moveTo>
                  <a:pt x="5424566" y="1965887"/>
                </a:moveTo>
                <a:cubicBezTo>
                  <a:pt x="5419403" y="1977193"/>
                  <a:pt x="5414488" y="1988500"/>
                  <a:pt x="5408834" y="1999561"/>
                </a:cubicBezTo>
                <a:cubicBezTo>
                  <a:pt x="5394086" y="2030040"/>
                  <a:pt x="5379093" y="2059781"/>
                  <a:pt x="5363854" y="2088785"/>
                </a:cubicBezTo>
                <a:cubicBezTo>
                  <a:pt x="5333620" y="2146794"/>
                  <a:pt x="5299209" y="2203573"/>
                  <a:pt x="5265535" y="2257648"/>
                </a:cubicBezTo>
                <a:cubicBezTo>
                  <a:pt x="5210968" y="2222990"/>
                  <a:pt x="5158367" y="2190300"/>
                  <a:pt x="5102079" y="2161050"/>
                </a:cubicBezTo>
                <a:cubicBezTo>
                  <a:pt x="5074550" y="2146548"/>
                  <a:pt x="5047021" y="2132292"/>
                  <a:pt x="5019738" y="2118773"/>
                </a:cubicBezTo>
                <a:lnTo>
                  <a:pt x="4987292" y="2103533"/>
                </a:lnTo>
                <a:cubicBezTo>
                  <a:pt x="5008430" y="2170390"/>
                  <a:pt x="5027111" y="2238476"/>
                  <a:pt x="5042105" y="2306562"/>
                </a:cubicBezTo>
                <a:cubicBezTo>
                  <a:pt x="5057099" y="2374648"/>
                  <a:pt x="5068651" y="2443716"/>
                  <a:pt x="5077499" y="2513031"/>
                </a:cubicBezTo>
                <a:cubicBezTo>
                  <a:pt x="5146052" y="2432385"/>
                  <a:pt x="5208878" y="2347045"/>
                  <a:pt x="5265535" y="2257648"/>
                </a:cubicBezTo>
                <a:cubicBezTo>
                  <a:pt x="5312162" y="2287881"/>
                  <a:pt x="5357733" y="2319693"/>
                  <a:pt x="5402167" y="2353020"/>
                </a:cubicBezTo>
                <a:lnTo>
                  <a:pt x="5530705" y="2456456"/>
                </a:lnTo>
                <a:lnTo>
                  <a:pt x="5530995" y="2458218"/>
                </a:lnTo>
                <a:lnTo>
                  <a:pt x="5531979" y="2457481"/>
                </a:lnTo>
                <a:lnTo>
                  <a:pt x="5530705" y="2456456"/>
                </a:lnTo>
                <a:lnTo>
                  <a:pt x="5489947" y="2208488"/>
                </a:lnTo>
                <a:cubicBezTo>
                  <a:pt x="5472004" y="2126638"/>
                  <a:pt x="5449145" y="2045771"/>
                  <a:pt x="5424566" y="1965887"/>
                </a:cubicBezTo>
                <a:close/>
                <a:moveTo>
                  <a:pt x="5177785" y="1950894"/>
                </a:moveTo>
                <a:lnTo>
                  <a:pt x="5149027" y="2009394"/>
                </a:lnTo>
                <a:lnTo>
                  <a:pt x="5207527" y="2038889"/>
                </a:lnTo>
                <a:lnTo>
                  <a:pt x="5236285" y="1980144"/>
                </a:lnTo>
                <a:close/>
                <a:moveTo>
                  <a:pt x="5165741" y="1917957"/>
                </a:moveTo>
                <a:cubicBezTo>
                  <a:pt x="5201136" y="1933688"/>
                  <a:pt x="5234318" y="1951139"/>
                  <a:pt x="5269222" y="1969083"/>
                </a:cubicBezTo>
                <a:cubicBezTo>
                  <a:pt x="5252262" y="2004723"/>
                  <a:pt x="5236039" y="2038889"/>
                  <a:pt x="5218096" y="2072318"/>
                </a:cubicBezTo>
                <a:cubicBezTo>
                  <a:pt x="5185405" y="2053883"/>
                  <a:pt x="5150256" y="2036923"/>
                  <a:pt x="5116582" y="2020700"/>
                </a:cubicBezTo>
                <a:cubicBezTo>
                  <a:pt x="5132804" y="1987271"/>
                  <a:pt x="5150747" y="1952614"/>
                  <a:pt x="5165741" y="1917957"/>
                </a:cubicBezTo>
                <a:close/>
                <a:moveTo>
                  <a:pt x="5140424" y="1851592"/>
                </a:moveTo>
                <a:cubicBezTo>
                  <a:pt x="5126414" y="1884529"/>
                  <a:pt x="5112403" y="1916482"/>
                  <a:pt x="5097655" y="1948190"/>
                </a:cubicBezTo>
                <a:cubicBezTo>
                  <a:pt x="5082907" y="1979898"/>
                  <a:pt x="5066439" y="2011360"/>
                  <a:pt x="5050463" y="2041839"/>
                </a:cubicBezTo>
                <a:cubicBezTo>
                  <a:pt x="5114124" y="2071826"/>
                  <a:pt x="5175081" y="2104517"/>
                  <a:pt x="5237023" y="2140157"/>
                </a:cubicBezTo>
                <a:cubicBezTo>
                  <a:pt x="5271434" y="2078463"/>
                  <a:pt x="5305846" y="2013572"/>
                  <a:pt x="5335342" y="1946961"/>
                </a:cubicBezTo>
                <a:cubicBezTo>
                  <a:pt x="5302650" y="1930247"/>
                  <a:pt x="5271188" y="1913287"/>
                  <a:pt x="5238497" y="1897802"/>
                </a:cubicBezTo>
                <a:cubicBezTo>
                  <a:pt x="5205315" y="1882070"/>
                  <a:pt x="5172624" y="1867322"/>
                  <a:pt x="5140424" y="1851592"/>
                </a:cubicBezTo>
                <a:close/>
                <a:moveTo>
                  <a:pt x="5128134" y="1820621"/>
                </a:moveTo>
                <a:cubicBezTo>
                  <a:pt x="5210501" y="1854934"/>
                  <a:pt x="5290975" y="1893598"/>
                  <a:pt x="5369262" y="1936392"/>
                </a:cubicBezTo>
                <a:cubicBezTo>
                  <a:pt x="5332514" y="2017898"/>
                  <a:pt x="5291491" y="2097389"/>
                  <a:pt x="5246363" y="2174569"/>
                </a:cubicBezTo>
                <a:cubicBezTo>
                  <a:pt x="5172255" y="2130399"/>
                  <a:pt x="5095788" y="2090359"/>
                  <a:pt x="5017280" y="2054620"/>
                </a:cubicBezTo>
                <a:cubicBezTo>
                  <a:pt x="5058500" y="1978718"/>
                  <a:pt x="5095517" y="1900603"/>
                  <a:pt x="5128134" y="1820621"/>
                </a:cubicBezTo>
                <a:close/>
                <a:moveTo>
                  <a:pt x="5106012" y="1772691"/>
                </a:moveTo>
                <a:cubicBezTo>
                  <a:pt x="5087086" y="1824553"/>
                  <a:pt x="5064964" y="1876417"/>
                  <a:pt x="5041859" y="1925576"/>
                </a:cubicBezTo>
                <a:cubicBezTo>
                  <a:pt x="5030307" y="1950156"/>
                  <a:pt x="5018017" y="1977931"/>
                  <a:pt x="5006956" y="1999316"/>
                </a:cubicBezTo>
                <a:cubicBezTo>
                  <a:pt x="4995895" y="2020700"/>
                  <a:pt x="4984588" y="2041593"/>
                  <a:pt x="4973282" y="2061994"/>
                </a:cubicBezTo>
                <a:lnTo>
                  <a:pt x="4977706" y="2074775"/>
                </a:lnTo>
                <a:cubicBezTo>
                  <a:pt x="4999090" y="2084361"/>
                  <a:pt x="5019492" y="2091735"/>
                  <a:pt x="5042351" y="2104271"/>
                </a:cubicBezTo>
                <a:cubicBezTo>
                  <a:pt x="5065210" y="2116807"/>
                  <a:pt x="5091019" y="2128604"/>
                  <a:pt x="5114369" y="2141386"/>
                </a:cubicBezTo>
                <a:cubicBezTo>
                  <a:pt x="5137720" y="2154168"/>
                  <a:pt x="5163037" y="2167441"/>
                  <a:pt x="5186879" y="2181205"/>
                </a:cubicBezTo>
                <a:cubicBezTo>
                  <a:pt x="5210722" y="2194970"/>
                  <a:pt x="5233089" y="2209472"/>
                  <a:pt x="5257669" y="2224466"/>
                </a:cubicBezTo>
                <a:cubicBezTo>
                  <a:pt x="5272417" y="2199886"/>
                  <a:pt x="5287656" y="2175306"/>
                  <a:pt x="5301175" y="2150727"/>
                </a:cubicBezTo>
                <a:cubicBezTo>
                  <a:pt x="5314694" y="2126147"/>
                  <a:pt x="5328213" y="2101075"/>
                  <a:pt x="5341486" y="2075758"/>
                </a:cubicBezTo>
                <a:cubicBezTo>
                  <a:pt x="5354759" y="2050441"/>
                  <a:pt x="5370244" y="2021191"/>
                  <a:pt x="5380814" y="1998332"/>
                </a:cubicBezTo>
                <a:lnTo>
                  <a:pt x="5411647" y="1929078"/>
                </a:lnTo>
                <a:lnTo>
                  <a:pt x="5411784" y="1929509"/>
                </a:lnTo>
                <a:lnTo>
                  <a:pt x="5411784" y="1928771"/>
                </a:lnTo>
                <a:lnTo>
                  <a:pt x="5411647" y="1929078"/>
                </a:lnTo>
                <a:lnTo>
                  <a:pt x="5406868" y="1914024"/>
                </a:lnTo>
                <a:cubicBezTo>
                  <a:pt x="5384501" y="1902225"/>
                  <a:pt x="5365328" y="1890919"/>
                  <a:pt x="5339765" y="1877646"/>
                </a:cubicBezTo>
                <a:cubicBezTo>
                  <a:pt x="5314202" y="1864372"/>
                  <a:pt x="5287656" y="1851837"/>
                  <a:pt x="5261847" y="1839793"/>
                </a:cubicBezTo>
                <a:cubicBezTo>
                  <a:pt x="5210230" y="1815213"/>
                  <a:pt x="5158858" y="1792600"/>
                  <a:pt x="5106012" y="1772691"/>
                </a:cubicBezTo>
                <a:close/>
                <a:moveTo>
                  <a:pt x="530499" y="1698706"/>
                </a:moveTo>
                <a:cubicBezTo>
                  <a:pt x="509607" y="1705834"/>
                  <a:pt x="489943" y="1713945"/>
                  <a:pt x="469296" y="1721319"/>
                </a:cubicBezTo>
                <a:lnTo>
                  <a:pt x="491909" y="1783014"/>
                </a:lnTo>
                <a:lnTo>
                  <a:pt x="552867" y="1760155"/>
                </a:lnTo>
                <a:cubicBezTo>
                  <a:pt x="545247" y="1740000"/>
                  <a:pt x="537136" y="1719107"/>
                  <a:pt x="530499" y="1698706"/>
                </a:cubicBezTo>
                <a:close/>
                <a:moveTo>
                  <a:pt x="284456" y="1687890"/>
                </a:moveTo>
                <a:cubicBezTo>
                  <a:pt x="250536" y="1764579"/>
                  <a:pt x="220057" y="1842988"/>
                  <a:pt x="193265" y="1922381"/>
                </a:cubicBezTo>
                <a:lnTo>
                  <a:pt x="193019" y="1921889"/>
                </a:lnTo>
                <a:cubicBezTo>
                  <a:pt x="165982" y="2001528"/>
                  <a:pt x="143123" y="2082394"/>
                  <a:pt x="123950" y="2163508"/>
                </a:cubicBezTo>
                <a:cubicBezTo>
                  <a:pt x="161803" y="2138928"/>
                  <a:pt x="199902" y="2114348"/>
                  <a:pt x="239475" y="2089769"/>
                </a:cubicBezTo>
                <a:cubicBezTo>
                  <a:pt x="267742" y="2073055"/>
                  <a:pt x="296008" y="2056586"/>
                  <a:pt x="324029" y="2040609"/>
                </a:cubicBezTo>
                <a:cubicBezTo>
                  <a:pt x="352050" y="2024633"/>
                  <a:pt x="381546" y="2009885"/>
                  <a:pt x="410058" y="1995628"/>
                </a:cubicBezTo>
                <a:cubicBezTo>
                  <a:pt x="424314" y="2024387"/>
                  <a:pt x="437588" y="2052162"/>
                  <a:pt x="453319" y="2080182"/>
                </a:cubicBezTo>
                <a:cubicBezTo>
                  <a:pt x="469050" y="2108204"/>
                  <a:pt x="484535" y="2135487"/>
                  <a:pt x="500512" y="2162278"/>
                </a:cubicBezTo>
                <a:cubicBezTo>
                  <a:pt x="521650" y="2199148"/>
                  <a:pt x="544755" y="2235280"/>
                  <a:pt x="569335" y="2270430"/>
                </a:cubicBezTo>
                <a:cubicBezTo>
                  <a:pt x="585557" y="2202344"/>
                  <a:pt x="604975" y="2134749"/>
                  <a:pt x="627097" y="2068630"/>
                </a:cubicBezTo>
                <a:cubicBezTo>
                  <a:pt x="649219" y="2002510"/>
                  <a:pt x="674782" y="1937374"/>
                  <a:pt x="703048" y="1873467"/>
                </a:cubicBezTo>
                <a:cubicBezTo>
                  <a:pt x="662738" y="1886740"/>
                  <a:pt x="622427" y="1900997"/>
                  <a:pt x="583099" y="1917465"/>
                </a:cubicBezTo>
                <a:cubicBezTo>
                  <a:pt x="554095" y="1929755"/>
                  <a:pt x="524108" y="1941307"/>
                  <a:pt x="495596" y="1954334"/>
                </a:cubicBezTo>
                <a:cubicBezTo>
                  <a:pt x="467083" y="1967361"/>
                  <a:pt x="438817" y="1981126"/>
                  <a:pt x="410058" y="1995628"/>
                </a:cubicBezTo>
                <a:cubicBezTo>
                  <a:pt x="396048" y="1966870"/>
                  <a:pt x="381054" y="1937374"/>
                  <a:pt x="368519" y="1907633"/>
                </a:cubicBezTo>
                <a:cubicBezTo>
                  <a:pt x="355983" y="1877892"/>
                  <a:pt x="343447" y="1847904"/>
                  <a:pt x="331403" y="1817180"/>
                </a:cubicBezTo>
                <a:cubicBezTo>
                  <a:pt x="314197" y="1774657"/>
                  <a:pt x="298958" y="1731642"/>
                  <a:pt x="284456" y="1687890"/>
                </a:cubicBezTo>
                <a:close/>
                <a:moveTo>
                  <a:pt x="546476" y="1667735"/>
                </a:moveTo>
                <a:lnTo>
                  <a:pt x="564420" y="1721565"/>
                </a:lnTo>
                <a:cubicBezTo>
                  <a:pt x="570565" y="1739508"/>
                  <a:pt x="577692" y="1757452"/>
                  <a:pt x="584329" y="1774903"/>
                </a:cubicBezTo>
                <a:cubicBezTo>
                  <a:pt x="549180" y="1787684"/>
                  <a:pt x="513540" y="1800958"/>
                  <a:pt x="477407" y="1815213"/>
                </a:cubicBezTo>
                <a:cubicBezTo>
                  <a:pt x="463888" y="1780802"/>
                  <a:pt x="450615" y="1743932"/>
                  <a:pt x="437834" y="1707063"/>
                </a:cubicBezTo>
                <a:cubicBezTo>
                  <a:pt x="455777" y="1699935"/>
                  <a:pt x="473475" y="1693052"/>
                  <a:pt x="491664" y="1686416"/>
                </a:cubicBezTo>
                <a:close/>
                <a:moveTo>
                  <a:pt x="578676" y="1604811"/>
                </a:moveTo>
                <a:cubicBezTo>
                  <a:pt x="545075" y="1615626"/>
                  <a:pt x="511155" y="1626932"/>
                  <a:pt x="476916" y="1638731"/>
                </a:cubicBezTo>
                <a:lnTo>
                  <a:pt x="425298" y="1657166"/>
                </a:lnTo>
                <a:lnTo>
                  <a:pt x="374664" y="1677567"/>
                </a:lnTo>
                <a:cubicBezTo>
                  <a:pt x="386462" y="1712470"/>
                  <a:pt x="397523" y="1746636"/>
                  <a:pt x="410059" y="1780556"/>
                </a:cubicBezTo>
                <a:cubicBezTo>
                  <a:pt x="422594" y="1814476"/>
                  <a:pt x="437097" y="1847904"/>
                  <a:pt x="450861" y="1880595"/>
                </a:cubicBezTo>
                <a:cubicBezTo>
                  <a:pt x="484781" y="1866339"/>
                  <a:pt x="516243" y="1852329"/>
                  <a:pt x="549180" y="1839793"/>
                </a:cubicBezTo>
                <a:cubicBezTo>
                  <a:pt x="582117" y="1827258"/>
                  <a:pt x="615054" y="1815459"/>
                  <a:pt x="647499" y="1804398"/>
                </a:cubicBezTo>
                <a:lnTo>
                  <a:pt x="628326" y="1755238"/>
                </a:lnTo>
                <a:lnTo>
                  <a:pt x="611367" y="1706079"/>
                </a:lnTo>
                <a:cubicBezTo>
                  <a:pt x="600060" y="1673142"/>
                  <a:pt x="589245" y="1639222"/>
                  <a:pt x="578676" y="1604811"/>
                </a:cubicBezTo>
                <a:close/>
                <a:moveTo>
                  <a:pt x="595881" y="1574332"/>
                </a:moveTo>
                <a:cubicBezTo>
                  <a:pt x="606697" y="1616118"/>
                  <a:pt x="620707" y="1658394"/>
                  <a:pt x="634471" y="1698951"/>
                </a:cubicBezTo>
                <a:cubicBezTo>
                  <a:pt x="648236" y="1739508"/>
                  <a:pt x="662492" y="1779081"/>
                  <a:pt x="679207" y="1818655"/>
                </a:cubicBezTo>
                <a:cubicBezTo>
                  <a:pt x="639388" y="1832173"/>
                  <a:pt x="598585" y="1846184"/>
                  <a:pt x="558275" y="1861915"/>
                </a:cubicBezTo>
                <a:cubicBezTo>
                  <a:pt x="518947" y="1877817"/>
                  <a:pt x="479128" y="1895343"/>
                  <a:pt x="438817" y="1914515"/>
                </a:cubicBezTo>
                <a:cubicBezTo>
                  <a:pt x="421366" y="1874450"/>
                  <a:pt x="403668" y="1833403"/>
                  <a:pt x="387691" y="1791617"/>
                </a:cubicBezTo>
                <a:cubicBezTo>
                  <a:pt x="371714" y="1749831"/>
                  <a:pt x="357458" y="1707554"/>
                  <a:pt x="343202" y="1664048"/>
                </a:cubicBezTo>
                <a:cubicBezTo>
                  <a:pt x="384496" y="1645122"/>
                  <a:pt x="427019" y="1629636"/>
                  <a:pt x="469542" y="1614889"/>
                </a:cubicBezTo>
                <a:cubicBezTo>
                  <a:pt x="512065" y="1600141"/>
                  <a:pt x="552621" y="1585885"/>
                  <a:pt x="595881" y="1574332"/>
                </a:cubicBezTo>
                <a:close/>
                <a:moveTo>
                  <a:pt x="621935" y="1530580"/>
                </a:moveTo>
                <a:cubicBezTo>
                  <a:pt x="568352" y="1544836"/>
                  <a:pt x="510098" y="1562042"/>
                  <a:pt x="459709" y="1579740"/>
                </a:cubicBezTo>
                <a:cubicBezTo>
                  <a:pt x="409321" y="1597437"/>
                  <a:pt x="356475" y="1616363"/>
                  <a:pt x="307315" y="1637994"/>
                </a:cubicBezTo>
                <a:lnTo>
                  <a:pt x="300433" y="1652741"/>
                </a:lnTo>
                <a:cubicBezTo>
                  <a:pt x="333886" y="1758557"/>
                  <a:pt x="374369" y="1862013"/>
                  <a:pt x="421611" y="1962446"/>
                </a:cubicBezTo>
                <a:cubicBezTo>
                  <a:pt x="516955" y="1915990"/>
                  <a:pt x="615520" y="1876466"/>
                  <a:pt x="716567" y="1844218"/>
                </a:cubicBezTo>
                <a:cubicBezTo>
                  <a:pt x="718534" y="1840039"/>
                  <a:pt x="720254" y="1836106"/>
                  <a:pt x="722221" y="1832173"/>
                </a:cubicBezTo>
                <a:cubicBezTo>
                  <a:pt x="702311" y="1785226"/>
                  <a:pt x="687071" y="1741966"/>
                  <a:pt x="668883" y="1689611"/>
                </a:cubicBezTo>
                <a:cubicBezTo>
                  <a:pt x="650694" y="1637256"/>
                  <a:pt x="636192" y="1584901"/>
                  <a:pt x="621935" y="1530580"/>
                </a:cubicBezTo>
                <a:close/>
                <a:moveTo>
                  <a:pt x="4939117" y="1460774"/>
                </a:moveTo>
                <a:cubicBezTo>
                  <a:pt x="4934200" y="1481912"/>
                  <a:pt x="4930021" y="1502559"/>
                  <a:pt x="4924369" y="1523698"/>
                </a:cubicBezTo>
                <a:lnTo>
                  <a:pt x="4986801" y="1540166"/>
                </a:lnTo>
                <a:lnTo>
                  <a:pt x="5003269" y="1476259"/>
                </a:lnTo>
                <a:cubicBezTo>
                  <a:pt x="4982376" y="1470360"/>
                  <a:pt x="4960255" y="1465690"/>
                  <a:pt x="4939117" y="1460774"/>
                </a:cubicBezTo>
                <a:close/>
                <a:moveTo>
                  <a:pt x="4920190" y="1431032"/>
                </a:moveTo>
                <a:cubicBezTo>
                  <a:pt x="4957305" y="1439390"/>
                  <a:pt x="4995404" y="1447992"/>
                  <a:pt x="5033011" y="1458316"/>
                </a:cubicBezTo>
                <a:cubicBezTo>
                  <a:pt x="5023916" y="1496414"/>
                  <a:pt x="5014822" y="1534021"/>
                  <a:pt x="5005481" y="1570645"/>
                </a:cubicBezTo>
                <a:cubicBezTo>
                  <a:pt x="4969349" y="1560322"/>
                  <a:pt x="4931742" y="1550490"/>
                  <a:pt x="4895610" y="1541641"/>
                </a:cubicBezTo>
                <a:cubicBezTo>
                  <a:pt x="4904213" y="1504771"/>
                  <a:pt x="4912079" y="1468640"/>
                  <a:pt x="4920190" y="1431032"/>
                </a:cubicBezTo>
                <a:close/>
                <a:moveTo>
                  <a:pt x="5182701" y="1420955"/>
                </a:moveTo>
                <a:cubicBezTo>
                  <a:pt x="5159497" y="1529400"/>
                  <a:pt x="5129043" y="1636150"/>
                  <a:pt x="5091510" y="1740491"/>
                </a:cubicBezTo>
                <a:cubicBezTo>
                  <a:pt x="4992282" y="1703646"/>
                  <a:pt x="4890596" y="1673757"/>
                  <a:pt x="4787213" y="1651021"/>
                </a:cubicBezTo>
                <a:cubicBezTo>
                  <a:pt x="4822117" y="1711487"/>
                  <a:pt x="4854070" y="1773428"/>
                  <a:pt x="4883812" y="1836843"/>
                </a:cubicBezTo>
                <a:cubicBezTo>
                  <a:pt x="4913553" y="1900259"/>
                  <a:pt x="4939362" y="1965149"/>
                  <a:pt x="4962713" y="2031023"/>
                </a:cubicBezTo>
                <a:cubicBezTo>
                  <a:pt x="4968365" y="2020454"/>
                  <a:pt x="4974265" y="2010376"/>
                  <a:pt x="4979918" y="1999807"/>
                </a:cubicBezTo>
                <a:cubicBezTo>
                  <a:pt x="4993191" y="1972524"/>
                  <a:pt x="5006464" y="1944749"/>
                  <a:pt x="5019738" y="1916236"/>
                </a:cubicBezTo>
                <a:cubicBezTo>
                  <a:pt x="5046529" y="1858965"/>
                  <a:pt x="5069388" y="1800957"/>
                  <a:pt x="5091510" y="1740491"/>
                </a:cubicBezTo>
                <a:cubicBezTo>
                  <a:pt x="5151239" y="1763104"/>
                  <a:pt x="5212443" y="1787684"/>
                  <a:pt x="5271188" y="1815950"/>
                </a:cubicBezTo>
                <a:cubicBezTo>
                  <a:pt x="5301003" y="1829887"/>
                  <a:pt x="5330990" y="1844389"/>
                  <a:pt x="5361149" y="1859457"/>
                </a:cubicBezTo>
                <a:lnTo>
                  <a:pt x="5393699" y="1877432"/>
                </a:lnTo>
                <a:lnTo>
                  <a:pt x="5394086" y="1878383"/>
                </a:lnTo>
                <a:lnTo>
                  <a:pt x="5394086" y="1877646"/>
                </a:lnTo>
                <a:lnTo>
                  <a:pt x="5393699" y="1877432"/>
                </a:lnTo>
                <a:lnTo>
                  <a:pt x="5299209" y="1645122"/>
                </a:lnTo>
                <a:cubicBezTo>
                  <a:pt x="5263814" y="1568433"/>
                  <a:pt x="5224732" y="1494694"/>
                  <a:pt x="5182701" y="1420955"/>
                </a:cubicBezTo>
                <a:close/>
                <a:moveTo>
                  <a:pt x="4882583" y="1374253"/>
                </a:moveTo>
                <a:cubicBezTo>
                  <a:pt x="4870047" y="1444306"/>
                  <a:pt x="4853579" y="1513129"/>
                  <a:pt x="4836128" y="1579249"/>
                </a:cubicBezTo>
                <a:cubicBezTo>
                  <a:pt x="4869384" y="1586451"/>
                  <a:pt x="4903058" y="1594660"/>
                  <a:pt x="4937150" y="1603829"/>
                </a:cubicBezTo>
                <a:lnTo>
                  <a:pt x="4988521" y="1617838"/>
                </a:lnTo>
                <a:lnTo>
                  <a:pt x="5038910" y="1633570"/>
                </a:lnTo>
                <a:lnTo>
                  <a:pt x="5054641" y="1581952"/>
                </a:lnTo>
                <a:lnTo>
                  <a:pt x="5068160" y="1530089"/>
                </a:lnTo>
                <a:cubicBezTo>
                  <a:pt x="5076025" y="1495186"/>
                  <a:pt x="5084628" y="1459791"/>
                  <a:pt x="5092740" y="1423659"/>
                </a:cubicBezTo>
                <a:lnTo>
                  <a:pt x="5092740" y="1422675"/>
                </a:lnTo>
                <a:cubicBezTo>
                  <a:pt x="5021213" y="1403749"/>
                  <a:pt x="4951652" y="1385806"/>
                  <a:pt x="4882583" y="1374253"/>
                </a:cubicBezTo>
                <a:close/>
                <a:moveTo>
                  <a:pt x="4859970" y="1344267"/>
                </a:moveTo>
                <a:cubicBezTo>
                  <a:pt x="4948137" y="1359507"/>
                  <a:pt x="5035371" y="1379686"/>
                  <a:pt x="5121252" y="1404733"/>
                </a:cubicBezTo>
                <a:cubicBezTo>
                  <a:pt x="5111420" y="1449467"/>
                  <a:pt x="5100851" y="1493711"/>
                  <a:pt x="5090282" y="1536480"/>
                </a:cubicBezTo>
                <a:cubicBezTo>
                  <a:pt x="5079713" y="1579249"/>
                  <a:pt x="5065702" y="1622509"/>
                  <a:pt x="5052675" y="1663802"/>
                </a:cubicBezTo>
                <a:cubicBezTo>
                  <a:pt x="5010643" y="1650530"/>
                  <a:pt x="4970579" y="1636765"/>
                  <a:pt x="4928302" y="1625950"/>
                </a:cubicBezTo>
                <a:cubicBezTo>
                  <a:pt x="4887180" y="1614963"/>
                  <a:pt x="4846205" y="1604885"/>
                  <a:pt x="4805403" y="1595717"/>
                </a:cubicBezTo>
                <a:cubicBezTo>
                  <a:pt x="4828212" y="1512982"/>
                  <a:pt x="4846426" y="1429018"/>
                  <a:pt x="4859970" y="1344267"/>
                </a:cubicBezTo>
                <a:close/>
                <a:moveTo>
                  <a:pt x="4832194" y="1301989"/>
                </a:moveTo>
                <a:cubicBezTo>
                  <a:pt x="4823345" y="1358031"/>
                  <a:pt x="4814497" y="1414564"/>
                  <a:pt x="4802698" y="1465198"/>
                </a:cubicBezTo>
                <a:cubicBezTo>
                  <a:pt x="4790901" y="1515832"/>
                  <a:pt x="4778856" y="1563517"/>
                  <a:pt x="4765092" y="1612676"/>
                </a:cubicBezTo>
                <a:lnTo>
                  <a:pt x="4771974" y="1624229"/>
                </a:lnTo>
                <a:cubicBezTo>
                  <a:pt x="4819905" y="1635290"/>
                  <a:pt x="4867589" y="1645613"/>
                  <a:pt x="4919452" y="1659870"/>
                </a:cubicBezTo>
                <a:cubicBezTo>
                  <a:pt x="4971316" y="1674126"/>
                  <a:pt x="5024162" y="1690594"/>
                  <a:pt x="5077499" y="1709029"/>
                </a:cubicBezTo>
                <a:cubicBezTo>
                  <a:pt x="5094706" y="1656428"/>
                  <a:pt x="5110928" y="1602599"/>
                  <a:pt x="5126659" y="1546803"/>
                </a:cubicBezTo>
                <a:lnTo>
                  <a:pt x="5163488" y="1388189"/>
                </a:lnTo>
                <a:lnTo>
                  <a:pt x="5163528" y="1388264"/>
                </a:lnTo>
                <a:lnTo>
                  <a:pt x="5163528" y="1388018"/>
                </a:lnTo>
                <a:lnTo>
                  <a:pt x="5163488" y="1388189"/>
                </a:lnTo>
                <a:lnTo>
                  <a:pt x="5156646" y="1375236"/>
                </a:lnTo>
                <a:cubicBezTo>
                  <a:pt x="5103554" y="1359751"/>
                  <a:pt x="5050462" y="1346232"/>
                  <a:pt x="4998845" y="1333697"/>
                </a:cubicBezTo>
                <a:cubicBezTo>
                  <a:pt x="4943048" y="1321161"/>
                  <a:pt x="4886515" y="1311084"/>
                  <a:pt x="4832194" y="1301989"/>
                </a:cubicBezTo>
                <a:close/>
                <a:moveTo>
                  <a:pt x="821277" y="1237101"/>
                </a:moveTo>
                <a:lnTo>
                  <a:pt x="755895" y="1245705"/>
                </a:lnTo>
                <a:cubicBezTo>
                  <a:pt x="758353" y="1267335"/>
                  <a:pt x="761303" y="1288964"/>
                  <a:pt x="764744" y="1310840"/>
                </a:cubicBezTo>
                <a:cubicBezTo>
                  <a:pt x="786129" y="1307155"/>
                  <a:pt x="807513" y="1303958"/>
                  <a:pt x="829143" y="1301501"/>
                </a:cubicBezTo>
                <a:close/>
                <a:moveTo>
                  <a:pt x="842908" y="1209572"/>
                </a:moveTo>
                <a:cubicBezTo>
                  <a:pt x="847086" y="1248900"/>
                  <a:pt x="851756" y="1285523"/>
                  <a:pt x="856918" y="1322639"/>
                </a:cubicBezTo>
                <a:cubicBezTo>
                  <a:pt x="818574" y="1326571"/>
                  <a:pt x="782441" y="1333208"/>
                  <a:pt x="744589" y="1339354"/>
                </a:cubicBezTo>
                <a:cubicBezTo>
                  <a:pt x="738689" y="1301991"/>
                  <a:pt x="732053" y="1262664"/>
                  <a:pt x="728366" y="1224811"/>
                </a:cubicBezTo>
                <a:cubicBezTo>
                  <a:pt x="767202" y="1218913"/>
                  <a:pt x="805301" y="1213996"/>
                  <a:pt x="842908" y="1209572"/>
                </a:cubicBezTo>
                <a:close/>
                <a:moveTo>
                  <a:pt x="583099" y="1172208"/>
                </a:moveTo>
                <a:cubicBezTo>
                  <a:pt x="533203" y="1239802"/>
                  <a:pt x="486255" y="1309609"/>
                  <a:pt x="442995" y="1381627"/>
                </a:cubicBezTo>
                <a:cubicBezTo>
                  <a:pt x="399489" y="1452908"/>
                  <a:pt x="359670" y="1527876"/>
                  <a:pt x="324029" y="1603582"/>
                </a:cubicBezTo>
                <a:cubicBezTo>
                  <a:pt x="426871" y="1562190"/>
                  <a:pt x="532293" y="1527557"/>
                  <a:pt x="639633" y="1499856"/>
                </a:cubicBezTo>
                <a:cubicBezTo>
                  <a:pt x="665146" y="1602795"/>
                  <a:pt x="697567" y="1703867"/>
                  <a:pt x="736723" y="1802432"/>
                </a:cubicBezTo>
                <a:cubicBezTo>
                  <a:pt x="765972" y="1740737"/>
                  <a:pt x="798909" y="1677813"/>
                  <a:pt x="835041" y="1617838"/>
                </a:cubicBezTo>
                <a:cubicBezTo>
                  <a:pt x="871174" y="1557863"/>
                  <a:pt x="910255" y="1499856"/>
                  <a:pt x="951795" y="1443322"/>
                </a:cubicBezTo>
                <a:cubicBezTo>
                  <a:pt x="910010" y="1448238"/>
                  <a:pt x="867978" y="1454137"/>
                  <a:pt x="824718" y="1460774"/>
                </a:cubicBezTo>
                <a:cubicBezTo>
                  <a:pt x="763760" y="1471343"/>
                  <a:pt x="701574" y="1484370"/>
                  <a:pt x="638895" y="1499856"/>
                </a:cubicBezTo>
                <a:cubicBezTo>
                  <a:pt x="624320" y="1437915"/>
                  <a:pt x="611538" y="1374179"/>
                  <a:pt x="600551" y="1308626"/>
                </a:cubicBezTo>
                <a:cubicBezTo>
                  <a:pt x="594160" y="1264136"/>
                  <a:pt x="588015" y="1218418"/>
                  <a:pt x="583099" y="1172208"/>
                </a:cubicBezTo>
                <a:close/>
                <a:moveTo>
                  <a:pt x="888379" y="1155742"/>
                </a:moveTo>
                <a:cubicBezTo>
                  <a:pt x="816607" y="1160658"/>
                  <a:pt x="746309" y="1170735"/>
                  <a:pt x="673553" y="1182288"/>
                </a:cubicBezTo>
                <a:cubicBezTo>
                  <a:pt x="680189" y="1255289"/>
                  <a:pt x="692233" y="1327554"/>
                  <a:pt x="704769" y="1396621"/>
                </a:cubicBezTo>
                <a:cubicBezTo>
                  <a:pt x="775559" y="1383348"/>
                  <a:pt x="843890" y="1371796"/>
                  <a:pt x="912959" y="1364667"/>
                </a:cubicBezTo>
                <a:cubicBezTo>
                  <a:pt x="902144" y="1296829"/>
                  <a:pt x="892558" y="1226039"/>
                  <a:pt x="888379" y="1155742"/>
                </a:cubicBezTo>
                <a:close/>
                <a:moveTo>
                  <a:pt x="911484" y="1129195"/>
                </a:moveTo>
                <a:cubicBezTo>
                  <a:pt x="914188" y="1173193"/>
                  <a:pt x="916892" y="1215470"/>
                  <a:pt x="922054" y="1258731"/>
                </a:cubicBezTo>
                <a:cubicBezTo>
                  <a:pt x="927215" y="1301991"/>
                  <a:pt x="933360" y="1344268"/>
                  <a:pt x="939997" y="1385560"/>
                </a:cubicBezTo>
                <a:cubicBezTo>
                  <a:pt x="897228" y="1389247"/>
                  <a:pt x="856426" y="1395883"/>
                  <a:pt x="813412" y="1402274"/>
                </a:cubicBezTo>
                <a:lnTo>
                  <a:pt x="749012" y="1413089"/>
                </a:lnTo>
                <a:cubicBezTo>
                  <a:pt x="727628" y="1417022"/>
                  <a:pt x="706735" y="1421692"/>
                  <a:pt x="685351" y="1426363"/>
                </a:cubicBezTo>
                <a:cubicBezTo>
                  <a:pt x="680927" y="1404732"/>
                  <a:pt x="676257" y="1382856"/>
                  <a:pt x="672324" y="1360980"/>
                </a:cubicBezTo>
                <a:lnTo>
                  <a:pt x="662000" y="1295600"/>
                </a:lnTo>
                <a:cubicBezTo>
                  <a:pt x="655855" y="1251848"/>
                  <a:pt x="648973" y="1205884"/>
                  <a:pt x="645532" y="1161396"/>
                </a:cubicBezTo>
                <a:cubicBezTo>
                  <a:pt x="690759" y="1153775"/>
                  <a:pt x="734510" y="1146401"/>
                  <a:pt x="779000" y="1141240"/>
                </a:cubicBezTo>
                <a:cubicBezTo>
                  <a:pt x="823489" y="1136077"/>
                  <a:pt x="867978" y="1132391"/>
                  <a:pt x="911484" y="1129195"/>
                </a:cubicBezTo>
                <a:close/>
                <a:moveTo>
                  <a:pt x="945404" y="1090849"/>
                </a:moveTo>
                <a:cubicBezTo>
                  <a:pt x="889363" y="1093061"/>
                  <a:pt x="834058" y="1098469"/>
                  <a:pt x="776296" y="1104368"/>
                </a:cubicBezTo>
                <a:cubicBezTo>
                  <a:pt x="722466" y="1110758"/>
                  <a:pt x="669620" y="1119608"/>
                  <a:pt x="615053" y="1128948"/>
                </a:cubicBezTo>
                <a:cubicBezTo>
                  <a:pt x="611858" y="1133372"/>
                  <a:pt x="608908" y="1137305"/>
                  <a:pt x="605713" y="1140746"/>
                </a:cubicBezTo>
                <a:cubicBezTo>
                  <a:pt x="615618" y="1251404"/>
                  <a:pt x="632849" y="1361250"/>
                  <a:pt x="657330" y="1469622"/>
                </a:cubicBezTo>
                <a:cubicBezTo>
                  <a:pt x="760368" y="1444944"/>
                  <a:pt x="865004" y="1427518"/>
                  <a:pt x="970476" y="1417513"/>
                </a:cubicBezTo>
                <a:cubicBezTo>
                  <a:pt x="973180" y="1413827"/>
                  <a:pt x="975883" y="1410140"/>
                  <a:pt x="978833" y="1406698"/>
                </a:cubicBezTo>
                <a:cubicBezTo>
                  <a:pt x="970476" y="1357785"/>
                  <a:pt x="962118" y="1309609"/>
                  <a:pt x="957203" y="1256025"/>
                </a:cubicBezTo>
                <a:cubicBezTo>
                  <a:pt x="952287" y="1202441"/>
                  <a:pt x="947125" y="1146399"/>
                  <a:pt x="945404" y="1090849"/>
                </a:cubicBezTo>
                <a:close/>
                <a:moveTo>
                  <a:pt x="4600900" y="1032352"/>
                </a:moveTo>
                <a:lnTo>
                  <a:pt x="4599425" y="1097733"/>
                </a:lnTo>
                <a:lnTo>
                  <a:pt x="4665052" y="1099700"/>
                </a:lnTo>
                <a:lnTo>
                  <a:pt x="4666282" y="1034318"/>
                </a:lnTo>
                <a:close/>
                <a:moveTo>
                  <a:pt x="4576320" y="1007526"/>
                </a:moveTo>
                <a:cubicBezTo>
                  <a:pt x="4614664" y="1007280"/>
                  <a:pt x="4652517" y="1009001"/>
                  <a:pt x="4691599" y="1010475"/>
                </a:cubicBezTo>
                <a:cubicBezTo>
                  <a:pt x="4691353" y="1049311"/>
                  <a:pt x="4690861" y="1087164"/>
                  <a:pt x="4688157" y="1126000"/>
                </a:cubicBezTo>
                <a:cubicBezTo>
                  <a:pt x="4650550" y="1123050"/>
                  <a:pt x="4611960" y="1121575"/>
                  <a:pt x="4574353" y="1121575"/>
                </a:cubicBezTo>
                <a:cubicBezTo>
                  <a:pt x="4576320" y="1084214"/>
                  <a:pt x="4576320" y="1045379"/>
                  <a:pt x="4576320" y="1007526"/>
                </a:cubicBezTo>
                <a:close/>
                <a:moveTo>
                  <a:pt x="4525440" y="959103"/>
                </a:moveTo>
                <a:cubicBezTo>
                  <a:pt x="4526669" y="994989"/>
                  <a:pt x="4527652" y="1030630"/>
                  <a:pt x="4527407" y="1065779"/>
                </a:cubicBezTo>
                <a:cubicBezTo>
                  <a:pt x="4527161" y="1100928"/>
                  <a:pt x="4525686" y="1136323"/>
                  <a:pt x="4523965" y="1170734"/>
                </a:cubicBezTo>
                <a:cubicBezTo>
                  <a:pt x="4594017" y="1169997"/>
                  <a:pt x="4662595" y="1174422"/>
                  <a:pt x="4734367" y="1180321"/>
                </a:cubicBezTo>
                <a:cubicBezTo>
                  <a:pt x="4739529" y="1110022"/>
                  <a:pt x="4743708" y="1036283"/>
                  <a:pt x="4742233" y="963773"/>
                </a:cubicBezTo>
                <a:cubicBezTo>
                  <a:pt x="4705364" y="961807"/>
                  <a:pt x="4670215" y="959103"/>
                  <a:pt x="4633590" y="959103"/>
                </a:cubicBezTo>
                <a:cubicBezTo>
                  <a:pt x="4596967" y="959103"/>
                  <a:pt x="4561081" y="959103"/>
                  <a:pt x="4525440" y="959103"/>
                </a:cubicBezTo>
                <a:close/>
                <a:moveTo>
                  <a:pt x="4829982" y="940421"/>
                </a:moveTo>
                <a:cubicBezTo>
                  <a:pt x="4830695" y="1051349"/>
                  <a:pt x="4823960" y="1162204"/>
                  <a:pt x="4809827" y="1272247"/>
                </a:cubicBezTo>
                <a:cubicBezTo>
                  <a:pt x="4704601" y="1257672"/>
                  <a:pt x="4598491" y="1250297"/>
                  <a:pt x="4492257" y="1250126"/>
                </a:cubicBezTo>
                <a:cubicBezTo>
                  <a:pt x="4539696" y="1301743"/>
                  <a:pt x="4585168" y="1355081"/>
                  <a:pt x="4627691" y="1410877"/>
                </a:cubicBezTo>
                <a:cubicBezTo>
                  <a:pt x="4670312" y="1466182"/>
                  <a:pt x="4710107" y="1523600"/>
                  <a:pt x="4746903" y="1582935"/>
                </a:cubicBezTo>
                <a:cubicBezTo>
                  <a:pt x="4757963" y="1543361"/>
                  <a:pt x="4768533" y="1502314"/>
                  <a:pt x="4777873" y="1460037"/>
                </a:cubicBezTo>
                <a:cubicBezTo>
                  <a:pt x="4789917" y="1399816"/>
                  <a:pt x="4802207" y="1336401"/>
                  <a:pt x="4809827" y="1273231"/>
                </a:cubicBezTo>
                <a:cubicBezTo>
                  <a:pt x="4873979" y="1281588"/>
                  <a:pt x="4936412" y="1294369"/>
                  <a:pt x="5002040" y="1307888"/>
                </a:cubicBezTo>
                <a:lnTo>
                  <a:pt x="5135140" y="1342142"/>
                </a:lnTo>
                <a:lnTo>
                  <a:pt x="5135754" y="1343037"/>
                </a:lnTo>
                <a:lnTo>
                  <a:pt x="5135754" y="1342300"/>
                </a:lnTo>
                <a:lnTo>
                  <a:pt x="5135140" y="1342142"/>
                </a:lnTo>
                <a:lnTo>
                  <a:pt x="4991963" y="1133372"/>
                </a:lnTo>
                <a:cubicBezTo>
                  <a:pt x="4941082" y="1066761"/>
                  <a:pt x="4886761" y="1002363"/>
                  <a:pt x="4829982" y="940421"/>
                </a:cubicBezTo>
                <a:close/>
                <a:moveTo>
                  <a:pt x="4500123" y="935015"/>
                </a:moveTo>
                <a:cubicBezTo>
                  <a:pt x="4589274" y="931549"/>
                  <a:pt x="4678547" y="932876"/>
                  <a:pt x="4767550" y="938948"/>
                </a:cubicBezTo>
                <a:cubicBezTo>
                  <a:pt x="4768288" y="984174"/>
                  <a:pt x="4767796" y="1029156"/>
                  <a:pt x="4765583" y="1074136"/>
                </a:cubicBezTo>
                <a:cubicBezTo>
                  <a:pt x="4763371" y="1119117"/>
                  <a:pt x="4761405" y="1162377"/>
                  <a:pt x="4756735" y="1206129"/>
                </a:cubicBezTo>
                <a:cubicBezTo>
                  <a:pt x="4713474" y="1201459"/>
                  <a:pt x="4669231" y="1198755"/>
                  <a:pt x="4626708" y="1196297"/>
                </a:cubicBezTo>
                <a:cubicBezTo>
                  <a:pt x="4584186" y="1193594"/>
                  <a:pt x="4541171" y="1193102"/>
                  <a:pt x="4498648" y="1193594"/>
                </a:cubicBezTo>
                <a:cubicBezTo>
                  <a:pt x="4503810" y="1107491"/>
                  <a:pt x="4504302" y="1021167"/>
                  <a:pt x="4500123" y="935015"/>
                </a:cubicBezTo>
                <a:close/>
                <a:moveTo>
                  <a:pt x="4630640" y="895932"/>
                </a:moveTo>
                <a:cubicBezTo>
                  <a:pt x="4573370" y="895441"/>
                  <a:pt x="4517328" y="896423"/>
                  <a:pt x="4461041" y="900602"/>
                </a:cubicBezTo>
                <a:lnTo>
                  <a:pt x="4461041" y="900848"/>
                </a:lnTo>
                <a:cubicBezTo>
                  <a:pt x="4465711" y="955907"/>
                  <a:pt x="4466940" y="1011948"/>
                  <a:pt x="4465465" y="1066024"/>
                </a:cubicBezTo>
                <a:cubicBezTo>
                  <a:pt x="4465465" y="1093307"/>
                  <a:pt x="4466448" y="1123294"/>
                  <a:pt x="4465465" y="1147137"/>
                </a:cubicBezTo>
                <a:cubicBezTo>
                  <a:pt x="4464481" y="1170979"/>
                  <a:pt x="4463007" y="1193593"/>
                  <a:pt x="4461532" y="1218172"/>
                </a:cubicBezTo>
                <a:lnTo>
                  <a:pt x="4470381" y="1227758"/>
                </a:lnTo>
                <a:cubicBezTo>
                  <a:pt x="4493977" y="1227758"/>
                  <a:pt x="4514870" y="1227021"/>
                  <a:pt x="4541662" y="1227758"/>
                </a:cubicBezTo>
                <a:cubicBezTo>
                  <a:pt x="4568454" y="1228495"/>
                  <a:pt x="4595492" y="1229725"/>
                  <a:pt x="4622775" y="1231200"/>
                </a:cubicBezTo>
                <a:cubicBezTo>
                  <a:pt x="4650059" y="1232674"/>
                  <a:pt x="4678079" y="1233657"/>
                  <a:pt x="4705363" y="1236607"/>
                </a:cubicBezTo>
                <a:cubicBezTo>
                  <a:pt x="4732646" y="1239557"/>
                  <a:pt x="4759930" y="1242506"/>
                  <a:pt x="4787705" y="1245947"/>
                </a:cubicBezTo>
                <a:cubicBezTo>
                  <a:pt x="4790901" y="1218172"/>
                  <a:pt x="4794341" y="1189660"/>
                  <a:pt x="4796554" y="1161639"/>
                </a:cubicBezTo>
                <a:cubicBezTo>
                  <a:pt x="4798766" y="1133618"/>
                  <a:pt x="4799995" y="1105351"/>
                  <a:pt x="4801470" y="1076839"/>
                </a:cubicBezTo>
                <a:cubicBezTo>
                  <a:pt x="4802944" y="1048326"/>
                  <a:pt x="4804419" y="1015881"/>
                  <a:pt x="4804419" y="990318"/>
                </a:cubicBezTo>
                <a:cubicBezTo>
                  <a:pt x="4804419" y="964756"/>
                  <a:pt x="4804419" y="938700"/>
                  <a:pt x="4804419" y="914121"/>
                </a:cubicBezTo>
                <a:lnTo>
                  <a:pt x="4793358" y="902568"/>
                </a:lnTo>
                <a:lnTo>
                  <a:pt x="4717407" y="897653"/>
                </a:lnTo>
                <a:cubicBezTo>
                  <a:pt x="4688649" y="895932"/>
                  <a:pt x="4659153" y="895932"/>
                  <a:pt x="4630640" y="895932"/>
                </a:cubicBezTo>
                <a:close/>
                <a:moveTo>
                  <a:pt x="1138355" y="841859"/>
                </a:moveTo>
                <a:lnTo>
                  <a:pt x="1132948" y="907487"/>
                </a:lnTo>
                <a:lnTo>
                  <a:pt x="1197839" y="912157"/>
                </a:lnTo>
                <a:cubicBezTo>
                  <a:pt x="1199559" y="891264"/>
                  <a:pt x="1201034" y="868896"/>
                  <a:pt x="1203492" y="847021"/>
                </a:cubicBezTo>
                <a:cubicBezTo>
                  <a:pt x="1181370" y="844563"/>
                  <a:pt x="1160231" y="843579"/>
                  <a:pt x="1138355" y="841859"/>
                </a:cubicBezTo>
                <a:close/>
                <a:moveTo>
                  <a:pt x="1115742" y="816296"/>
                </a:moveTo>
                <a:cubicBezTo>
                  <a:pt x="1154086" y="818017"/>
                  <a:pt x="1192677" y="821458"/>
                  <a:pt x="1231021" y="826128"/>
                </a:cubicBezTo>
                <a:cubicBezTo>
                  <a:pt x="1226351" y="862997"/>
                  <a:pt x="1222418" y="901096"/>
                  <a:pt x="1220452" y="939195"/>
                </a:cubicBezTo>
                <a:cubicBezTo>
                  <a:pt x="1183091" y="935999"/>
                  <a:pt x="1144992" y="933295"/>
                  <a:pt x="1106402" y="931083"/>
                </a:cubicBezTo>
                <a:cubicBezTo>
                  <a:pt x="1108860" y="893476"/>
                  <a:pt x="1112055" y="855132"/>
                  <a:pt x="1115742" y="816296"/>
                </a:cubicBezTo>
                <a:close/>
                <a:moveTo>
                  <a:pt x="1070761" y="762713"/>
                </a:moveTo>
                <a:cubicBezTo>
                  <a:pt x="1066829" y="799263"/>
                  <a:pt x="1063388" y="835395"/>
                  <a:pt x="1060438" y="871108"/>
                </a:cubicBezTo>
                <a:lnTo>
                  <a:pt x="1060438" y="871355"/>
                </a:lnTo>
                <a:cubicBezTo>
                  <a:pt x="1057489" y="907487"/>
                  <a:pt x="1057489" y="943865"/>
                  <a:pt x="1055768" y="979014"/>
                </a:cubicBezTo>
                <a:cubicBezTo>
                  <a:pt x="1091409" y="979751"/>
                  <a:pt x="1125820" y="980488"/>
                  <a:pt x="1161215" y="982947"/>
                </a:cubicBezTo>
                <a:cubicBezTo>
                  <a:pt x="1196610" y="985405"/>
                  <a:pt x="1231513" y="988354"/>
                  <a:pt x="1265679" y="991795"/>
                </a:cubicBezTo>
                <a:lnTo>
                  <a:pt x="1268628" y="939440"/>
                </a:lnTo>
                <a:lnTo>
                  <a:pt x="1273790" y="887823"/>
                </a:lnTo>
                <a:cubicBezTo>
                  <a:pt x="1277477" y="853166"/>
                  <a:pt x="1281655" y="817771"/>
                  <a:pt x="1286572" y="782130"/>
                </a:cubicBezTo>
                <a:cubicBezTo>
                  <a:pt x="1251422" y="777705"/>
                  <a:pt x="1216028" y="773773"/>
                  <a:pt x="1179895" y="770331"/>
                </a:cubicBezTo>
                <a:lnTo>
                  <a:pt x="1125328" y="765416"/>
                </a:lnTo>
                <a:close/>
                <a:moveTo>
                  <a:pt x="1048394" y="736412"/>
                </a:moveTo>
                <a:cubicBezTo>
                  <a:pt x="1093129" y="737641"/>
                  <a:pt x="1138847" y="741328"/>
                  <a:pt x="1183337" y="745753"/>
                </a:cubicBezTo>
                <a:cubicBezTo>
                  <a:pt x="1227826" y="750177"/>
                  <a:pt x="1270840" y="754355"/>
                  <a:pt x="1314838" y="761975"/>
                </a:cubicBezTo>
                <a:cubicBezTo>
                  <a:pt x="1307218" y="804251"/>
                  <a:pt x="1302303" y="848742"/>
                  <a:pt x="1297878" y="891264"/>
                </a:cubicBezTo>
                <a:cubicBezTo>
                  <a:pt x="1293454" y="933787"/>
                  <a:pt x="1289521" y="975818"/>
                  <a:pt x="1288046" y="1018587"/>
                </a:cubicBezTo>
                <a:cubicBezTo>
                  <a:pt x="1246507" y="1014163"/>
                  <a:pt x="1203000" y="1009247"/>
                  <a:pt x="1160478" y="1007280"/>
                </a:cubicBezTo>
                <a:cubicBezTo>
                  <a:pt x="1117955" y="1005314"/>
                  <a:pt x="1074449" y="1003592"/>
                  <a:pt x="1030205" y="1003592"/>
                </a:cubicBezTo>
                <a:cubicBezTo>
                  <a:pt x="1031188" y="960088"/>
                  <a:pt x="1032417" y="915597"/>
                  <a:pt x="1035367" y="870862"/>
                </a:cubicBezTo>
                <a:cubicBezTo>
                  <a:pt x="1038316" y="826128"/>
                  <a:pt x="1043232" y="782130"/>
                  <a:pt x="1048394" y="736412"/>
                </a:cubicBezTo>
                <a:close/>
                <a:moveTo>
                  <a:pt x="984732" y="733214"/>
                </a:moveTo>
                <a:cubicBezTo>
                  <a:pt x="921808" y="788765"/>
                  <a:pt x="861096" y="846773"/>
                  <a:pt x="803579" y="907730"/>
                </a:cubicBezTo>
                <a:lnTo>
                  <a:pt x="803579" y="908468"/>
                </a:lnTo>
                <a:cubicBezTo>
                  <a:pt x="745571" y="969425"/>
                  <a:pt x="690759" y="1033332"/>
                  <a:pt x="639633" y="1099206"/>
                </a:cubicBezTo>
                <a:cubicBezTo>
                  <a:pt x="748545" y="1080870"/>
                  <a:pt x="858589" y="1070030"/>
                  <a:pt x="969001" y="1066761"/>
                </a:cubicBezTo>
                <a:cubicBezTo>
                  <a:pt x="971090" y="1172675"/>
                  <a:pt x="980775" y="1278319"/>
                  <a:pt x="998005" y="1382856"/>
                </a:cubicBezTo>
                <a:cubicBezTo>
                  <a:pt x="1041265" y="1328044"/>
                  <a:pt x="1086983" y="1275197"/>
                  <a:pt x="1135160" y="1224317"/>
                </a:cubicBezTo>
                <a:cubicBezTo>
                  <a:pt x="1183336" y="1173437"/>
                  <a:pt x="1234462" y="1125015"/>
                  <a:pt x="1287308" y="1078559"/>
                </a:cubicBezTo>
                <a:cubicBezTo>
                  <a:pt x="1244785" y="1073889"/>
                  <a:pt x="1201525" y="1070202"/>
                  <a:pt x="1158756" y="1068481"/>
                </a:cubicBezTo>
                <a:cubicBezTo>
                  <a:pt x="1127540" y="1067007"/>
                  <a:pt x="1095095" y="1065287"/>
                  <a:pt x="1063878" y="1065287"/>
                </a:cubicBezTo>
                <a:cubicBezTo>
                  <a:pt x="1032662" y="1065287"/>
                  <a:pt x="1000954" y="1066761"/>
                  <a:pt x="969001" y="1066761"/>
                </a:cubicBezTo>
                <a:cubicBezTo>
                  <a:pt x="969001" y="1033825"/>
                  <a:pt x="968018" y="1001133"/>
                  <a:pt x="969001" y="968442"/>
                </a:cubicBezTo>
                <a:cubicBezTo>
                  <a:pt x="969984" y="935751"/>
                  <a:pt x="971213" y="903060"/>
                  <a:pt x="973180" y="870124"/>
                </a:cubicBezTo>
                <a:cubicBezTo>
                  <a:pt x="975146" y="824405"/>
                  <a:pt x="979570" y="778932"/>
                  <a:pt x="984732" y="733214"/>
                </a:cubicBezTo>
                <a:close/>
                <a:moveTo>
                  <a:pt x="1025780" y="698311"/>
                </a:moveTo>
                <a:lnTo>
                  <a:pt x="1013736" y="708635"/>
                </a:lnTo>
                <a:cubicBezTo>
                  <a:pt x="999381" y="818654"/>
                  <a:pt x="992474" y="929508"/>
                  <a:pt x="993089" y="1040461"/>
                </a:cubicBezTo>
                <a:cubicBezTo>
                  <a:pt x="1099101" y="1038495"/>
                  <a:pt x="1205138" y="1043902"/>
                  <a:pt x="1310413" y="1056684"/>
                </a:cubicBezTo>
                <a:lnTo>
                  <a:pt x="1320491" y="1048326"/>
                </a:lnTo>
                <a:cubicBezTo>
                  <a:pt x="1321965" y="997446"/>
                  <a:pt x="1326636" y="947796"/>
                  <a:pt x="1331798" y="896423"/>
                </a:cubicBezTo>
                <a:cubicBezTo>
                  <a:pt x="1337696" y="841119"/>
                  <a:pt x="1346791" y="787781"/>
                  <a:pt x="1356377" y="732231"/>
                </a:cubicBezTo>
                <a:cubicBezTo>
                  <a:pt x="1301564" y="723383"/>
                  <a:pt x="1241344" y="714288"/>
                  <a:pt x="1188252" y="709372"/>
                </a:cubicBezTo>
                <a:cubicBezTo>
                  <a:pt x="1135160" y="704456"/>
                  <a:pt x="1080101" y="699786"/>
                  <a:pt x="1025780" y="698311"/>
                </a:cubicBezTo>
                <a:close/>
                <a:moveTo>
                  <a:pt x="4243510" y="674225"/>
                </a:moveTo>
                <a:cubicBezTo>
                  <a:pt x="4221880" y="677666"/>
                  <a:pt x="4200004" y="682582"/>
                  <a:pt x="4178620" y="686760"/>
                </a:cubicBezTo>
                <a:cubicBezTo>
                  <a:pt x="4183290" y="708145"/>
                  <a:pt x="4187960" y="728792"/>
                  <a:pt x="4191647" y="750176"/>
                </a:cubicBezTo>
                <a:lnTo>
                  <a:pt x="4255309" y="739115"/>
                </a:lnTo>
                <a:close/>
                <a:moveTo>
                  <a:pt x="4262928" y="645466"/>
                </a:moveTo>
                <a:cubicBezTo>
                  <a:pt x="4270794" y="683810"/>
                  <a:pt x="4277676" y="721909"/>
                  <a:pt x="4284066" y="759516"/>
                </a:cubicBezTo>
                <a:cubicBezTo>
                  <a:pt x="4245968" y="764678"/>
                  <a:pt x="4208853" y="772052"/>
                  <a:pt x="4172229" y="778934"/>
                </a:cubicBezTo>
                <a:cubicBezTo>
                  <a:pt x="4165593" y="741573"/>
                  <a:pt x="4157481" y="705441"/>
                  <a:pt x="4149124" y="667834"/>
                </a:cubicBezTo>
                <a:cubicBezTo>
                  <a:pt x="4186240" y="659968"/>
                  <a:pt x="4224584" y="651857"/>
                  <a:pt x="4262928" y="645466"/>
                </a:cubicBezTo>
                <a:close/>
                <a:moveTo>
                  <a:pt x="4302256" y="587950"/>
                </a:moveTo>
                <a:cubicBezTo>
                  <a:pt x="4229254" y="600240"/>
                  <a:pt x="4158956" y="613513"/>
                  <a:pt x="4089641" y="630964"/>
                </a:cubicBezTo>
                <a:cubicBezTo>
                  <a:pt x="4108568" y="699542"/>
                  <a:pt x="4121349" y="769594"/>
                  <a:pt x="4133147" y="836697"/>
                </a:cubicBezTo>
                <a:cubicBezTo>
                  <a:pt x="4166821" y="829814"/>
                  <a:pt x="4200741" y="823178"/>
                  <a:pt x="4235399" y="817279"/>
                </a:cubicBezTo>
                <a:lnTo>
                  <a:pt x="4287999" y="808430"/>
                </a:lnTo>
                <a:lnTo>
                  <a:pt x="4340354" y="801794"/>
                </a:lnTo>
                <a:lnTo>
                  <a:pt x="4332980" y="748209"/>
                </a:lnTo>
                <a:lnTo>
                  <a:pt x="4323640" y="695363"/>
                </a:lnTo>
                <a:cubicBezTo>
                  <a:pt x="4317249" y="659968"/>
                  <a:pt x="4310121" y="624082"/>
                  <a:pt x="4302256" y="587950"/>
                </a:cubicBezTo>
                <a:close/>
                <a:moveTo>
                  <a:pt x="4321919" y="559192"/>
                </a:moveTo>
                <a:cubicBezTo>
                  <a:pt x="4341952" y="646376"/>
                  <a:pt x="4357289" y="734593"/>
                  <a:pt x="4367883" y="823424"/>
                </a:cubicBezTo>
                <a:cubicBezTo>
                  <a:pt x="4282445" y="832715"/>
                  <a:pt x="4197595" y="846750"/>
                  <a:pt x="4113729" y="865455"/>
                </a:cubicBezTo>
                <a:cubicBezTo>
                  <a:pt x="4100234" y="780532"/>
                  <a:pt x="4082021" y="696420"/>
                  <a:pt x="4059162" y="613513"/>
                </a:cubicBezTo>
                <a:cubicBezTo>
                  <a:pt x="4145732" y="590752"/>
                  <a:pt x="4233432" y="572612"/>
                  <a:pt x="4321919" y="559192"/>
                </a:cubicBezTo>
                <a:close/>
                <a:moveTo>
                  <a:pt x="2827995" y="554203"/>
                </a:moveTo>
                <a:cubicBezTo>
                  <a:pt x="2377266" y="548532"/>
                  <a:pt x="1926842" y="678417"/>
                  <a:pt x="1539988" y="940421"/>
                </a:cubicBezTo>
                <a:cubicBezTo>
                  <a:pt x="1406274" y="1032079"/>
                  <a:pt x="1282662" y="1137723"/>
                  <a:pt x="1171292" y="1255533"/>
                </a:cubicBezTo>
                <a:cubicBezTo>
                  <a:pt x="1059258" y="1373172"/>
                  <a:pt x="960349" y="1502633"/>
                  <a:pt x="876336" y="1641680"/>
                </a:cubicBezTo>
                <a:cubicBezTo>
                  <a:pt x="792961" y="1780826"/>
                  <a:pt x="724728" y="1928476"/>
                  <a:pt x="672816" y="2082149"/>
                </a:cubicBezTo>
                <a:cubicBezTo>
                  <a:pt x="568941" y="2390845"/>
                  <a:pt x="533375" y="2718444"/>
                  <a:pt x="568597" y="3042233"/>
                </a:cubicBezTo>
                <a:lnTo>
                  <a:pt x="569089" y="3043953"/>
                </a:lnTo>
                <a:cubicBezTo>
                  <a:pt x="586639" y="3205122"/>
                  <a:pt x="621591" y="3363931"/>
                  <a:pt x="673307" y="3517604"/>
                </a:cubicBezTo>
                <a:cubicBezTo>
                  <a:pt x="724900" y="3670686"/>
                  <a:pt x="792642" y="3817845"/>
                  <a:pt x="875352" y="3956597"/>
                </a:cubicBezTo>
                <a:cubicBezTo>
                  <a:pt x="959366" y="4095645"/>
                  <a:pt x="1058274" y="4225107"/>
                  <a:pt x="1170309" y="4342745"/>
                </a:cubicBezTo>
                <a:cubicBezTo>
                  <a:pt x="1281679" y="4460555"/>
                  <a:pt x="1405291" y="4566199"/>
                  <a:pt x="1539004" y="4657857"/>
                </a:cubicBezTo>
                <a:cubicBezTo>
                  <a:pt x="1945455" y="4933027"/>
                  <a:pt x="2430781" y="5067601"/>
                  <a:pt x="2920876" y="5041054"/>
                </a:cubicBezTo>
                <a:cubicBezTo>
                  <a:pt x="3245770" y="5023554"/>
                  <a:pt x="3562996" y="4935584"/>
                  <a:pt x="3850481" y="4783213"/>
                </a:cubicBezTo>
                <a:cubicBezTo>
                  <a:pt x="3994051" y="4707311"/>
                  <a:pt x="4128747" y="4615728"/>
                  <a:pt x="4252113" y="4510133"/>
                </a:cubicBezTo>
                <a:cubicBezTo>
                  <a:pt x="4375774" y="4404883"/>
                  <a:pt x="4487832" y="4286728"/>
                  <a:pt x="4586397" y="4157660"/>
                </a:cubicBezTo>
                <a:cubicBezTo>
                  <a:pt x="4685109" y="4028788"/>
                  <a:pt x="4769098" y="3889299"/>
                  <a:pt x="4836865" y="3741771"/>
                </a:cubicBezTo>
                <a:cubicBezTo>
                  <a:pt x="5113386" y="3143771"/>
                  <a:pt x="5113386" y="2454507"/>
                  <a:pt x="4836865" y="1856508"/>
                </a:cubicBezTo>
                <a:cubicBezTo>
                  <a:pt x="4769221" y="1708930"/>
                  <a:pt x="4685207" y="1569416"/>
                  <a:pt x="4586397" y="1440618"/>
                </a:cubicBezTo>
                <a:cubicBezTo>
                  <a:pt x="4487906" y="1311501"/>
                  <a:pt x="4375847" y="1193322"/>
                  <a:pt x="4252113" y="1088146"/>
                </a:cubicBezTo>
                <a:cubicBezTo>
                  <a:pt x="4128821" y="982452"/>
                  <a:pt x="3994099" y="890869"/>
                  <a:pt x="3850481" y="815065"/>
                </a:cubicBezTo>
                <a:cubicBezTo>
                  <a:pt x="3529313" y="645029"/>
                  <a:pt x="3178562" y="558614"/>
                  <a:pt x="2827995" y="554203"/>
                </a:cubicBezTo>
                <a:close/>
                <a:moveTo>
                  <a:pt x="4384843" y="548375"/>
                </a:moveTo>
                <a:cubicBezTo>
                  <a:pt x="4394921" y="593602"/>
                  <a:pt x="4404262" y="638336"/>
                  <a:pt x="4411390" y="683564"/>
                </a:cubicBezTo>
                <a:cubicBezTo>
                  <a:pt x="4421713" y="749683"/>
                  <a:pt x="4431545" y="812115"/>
                  <a:pt x="4435970" y="877251"/>
                </a:cubicBezTo>
                <a:cubicBezTo>
                  <a:pt x="4373046" y="880939"/>
                  <a:pt x="4308401" y="890278"/>
                  <a:pt x="4247689" y="899127"/>
                </a:cubicBezTo>
                <a:cubicBezTo>
                  <a:pt x="4205412" y="906256"/>
                  <a:pt x="4163135" y="914858"/>
                  <a:pt x="4122086" y="923707"/>
                </a:cubicBezTo>
                <a:cubicBezTo>
                  <a:pt x="4179111" y="964017"/>
                  <a:pt x="4234416" y="1006541"/>
                  <a:pt x="4287754" y="1052259"/>
                </a:cubicBezTo>
                <a:cubicBezTo>
                  <a:pt x="4341092" y="1097977"/>
                  <a:pt x="4391972" y="1147137"/>
                  <a:pt x="4441131" y="1196296"/>
                </a:cubicBezTo>
                <a:cubicBezTo>
                  <a:pt x="4441868" y="1184744"/>
                  <a:pt x="4443343" y="1172454"/>
                  <a:pt x="4443343" y="1160164"/>
                </a:cubicBezTo>
                <a:cubicBezTo>
                  <a:pt x="4443343" y="1129685"/>
                  <a:pt x="4443343" y="1098961"/>
                  <a:pt x="4443343" y="1067499"/>
                </a:cubicBezTo>
                <a:cubicBezTo>
                  <a:pt x="4443835" y="1004329"/>
                  <a:pt x="4440148" y="942142"/>
                  <a:pt x="4434986" y="877989"/>
                </a:cubicBezTo>
                <a:cubicBezTo>
                  <a:pt x="4498648" y="873319"/>
                  <a:pt x="4564521" y="870861"/>
                  <a:pt x="4629657" y="870861"/>
                </a:cubicBezTo>
                <a:cubicBezTo>
                  <a:pt x="4662595" y="871106"/>
                  <a:pt x="4696023" y="872827"/>
                  <a:pt x="4729697" y="872827"/>
                </a:cubicBezTo>
                <a:lnTo>
                  <a:pt x="4766529" y="875250"/>
                </a:lnTo>
                <a:lnTo>
                  <a:pt x="4766566" y="875285"/>
                </a:lnTo>
                <a:lnTo>
                  <a:pt x="4767058" y="875285"/>
                </a:lnTo>
                <a:lnTo>
                  <a:pt x="4766529" y="875250"/>
                </a:lnTo>
                <a:lnTo>
                  <a:pt x="4583939" y="702736"/>
                </a:lnTo>
                <a:cubicBezTo>
                  <a:pt x="4520032" y="648169"/>
                  <a:pt x="4453421" y="597535"/>
                  <a:pt x="4384843" y="548375"/>
                </a:cubicBezTo>
                <a:close/>
                <a:moveTo>
                  <a:pt x="1598241" y="530433"/>
                </a:moveTo>
                <a:cubicBezTo>
                  <a:pt x="1590867" y="551080"/>
                  <a:pt x="1584477" y="571973"/>
                  <a:pt x="1579069" y="593357"/>
                </a:cubicBezTo>
                <a:cubicBezTo>
                  <a:pt x="1599716" y="598766"/>
                  <a:pt x="1620609" y="604910"/>
                  <a:pt x="1641502" y="611793"/>
                </a:cubicBezTo>
                <a:lnTo>
                  <a:pt x="1661165" y="549852"/>
                </a:lnTo>
                <a:close/>
                <a:moveTo>
                  <a:pt x="4339617" y="518142"/>
                </a:moveTo>
                <a:cubicBezTo>
                  <a:pt x="4284804" y="526499"/>
                  <a:pt x="4230974" y="536085"/>
                  <a:pt x="4178865" y="546408"/>
                </a:cubicBezTo>
                <a:cubicBezTo>
                  <a:pt x="4122823" y="558698"/>
                  <a:pt x="4067519" y="572955"/>
                  <a:pt x="4014182" y="587457"/>
                </a:cubicBezTo>
                <a:cubicBezTo>
                  <a:pt x="4029667" y="641778"/>
                  <a:pt x="4044906" y="696836"/>
                  <a:pt x="4055475" y="747962"/>
                </a:cubicBezTo>
                <a:cubicBezTo>
                  <a:pt x="4066044" y="799088"/>
                  <a:pt x="4075385" y="848247"/>
                  <a:pt x="4083004" y="897407"/>
                </a:cubicBezTo>
                <a:lnTo>
                  <a:pt x="4094311" y="905026"/>
                </a:lnTo>
                <a:cubicBezTo>
                  <a:pt x="4142733" y="894211"/>
                  <a:pt x="4190172" y="883642"/>
                  <a:pt x="4243510" y="875531"/>
                </a:cubicBezTo>
                <a:cubicBezTo>
                  <a:pt x="4296848" y="867419"/>
                  <a:pt x="4351907" y="860292"/>
                  <a:pt x="4407948" y="854638"/>
                </a:cubicBezTo>
                <a:cubicBezTo>
                  <a:pt x="4402049" y="799580"/>
                  <a:pt x="4394184" y="743783"/>
                  <a:pt x="4385335" y="686513"/>
                </a:cubicBezTo>
                <a:cubicBezTo>
                  <a:pt x="4375675" y="634232"/>
                  <a:pt x="4364688" y="581066"/>
                  <a:pt x="4352398" y="526990"/>
                </a:cubicBezTo>
                <a:close/>
                <a:moveTo>
                  <a:pt x="1581527" y="498971"/>
                </a:moveTo>
                <a:cubicBezTo>
                  <a:pt x="1618151" y="510032"/>
                  <a:pt x="1656004" y="521339"/>
                  <a:pt x="1691890" y="533137"/>
                </a:cubicBezTo>
                <a:cubicBezTo>
                  <a:pt x="1679600" y="569761"/>
                  <a:pt x="1668048" y="605893"/>
                  <a:pt x="1657233" y="641779"/>
                </a:cubicBezTo>
                <a:cubicBezTo>
                  <a:pt x="1620855" y="629982"/>
                  <a:pt x="1585214" y="620886"/>
                  <a:pt x="1548099" y="610071"/>
                </a:cubicBezTo>
                <a:cubicBezTo>
                  <a:pt x="1558422" y="572710"/>
                  <a:pt x="1568992" y="535104"/>
                  <a:pt x="1581527" y="498971"/>
                </a:cubicBezTo>
                <a:close/>
                <a:moveTo>
                  <a:pt x="1549083" y="438259"/>
                </a:moveTo>
                <a:cubicBezTo>
                  <a:pt x="1524503" y="507083"/>
                  <a:pt x="1505331" y="577872"/>
                  <a:pt x="1487634" y="645959"/>
                </a:cubicBezTo>
                <a:cubicBezTo>
                  <a:pt x="1557686" y="663410"/>
                  <a:pt x="1624297" y="681352"/>
                  <a:pt x="1690171" y="703720"/>
                </a:cubicBezTo>
                <a:cubicBezTo>
                  <a:pt x="1709097" y="638093"/>
                  <a:pt x="1731219" y="569516"/>
                  <a:pt x="1755798" y="504133"/>
                </a:cubicBezTo>
                <a:cubicBezTo>
                  <a:pt x="1688450" y="478324"/>
                  <a:pt x="1620364" y="458170"/>
                  <a:pt x="1549083" y="438259"/>
                </a:cubicBezTo>
                <a:close/>
                <a:moveTo>
                  <a:pt x="3752162" y="414171"/>
                </a:moveTo>
                <a:lnTo>
                  <a:pt x="3691942" y="438751"/>
                </a:lnTo>
                <a:lnTo>
                  <a:pt x="3718242" y="498480"/>
                </a:lnTo>
                <a:lnTo>
                  <a:pt x="3778463" y="473900"/>
                </a:lnTo>
                <a:close/>
                <a:moveTo>
                  <a:pt x="1533844" y="406551"/>
                </a:moveTo>
                <a:cubicBezTo>
                  <a:pt x="1578087" y="418350"/>
                  <a:pt x="1620610" y="430149"/>
                  <a:pt x="1663378" y="444158"/>
                </a:cubicBezTo>
                <a:cubicBezTo>
                  <a:pt x="1706147" y="458170"/>
                  <a:pt x="1747933" y="473408"/>
                  <a:pt x="1788735" y="488647"/>
                </a:cubicBezTo>
                <a:cubicBezTo>
                  <a:pt x="1772758" y="530679"/>
                  <a:pt x="1756044" y="570006"/>
                  <a:pt x="1744000" y="611547"/>
                </a:cubicBezTo>
                <a:cubicBezTo>
                  <a:pt x="1731956" y="653087"/>
                  <a:pt x="1718683" y="694135"/>
                  <a:pt x="1707376" y="734444"/>
                </a:cubicBezTo>
                <a:cubicBezTo>
                  <a:pt x="1665837" y="719698"/>
                  <a:pt x="1626263" y="708883"/>
                  <a:pt x="1584478" y="696593"/>
                </a:cubicBezTo>
                <a:cubicBezTo>
                  <a:pt x="1542938" y="684549"/>
                  <a:pt x="1499923" y="673488"/>
                  <a:pt x="1459121" y="663902"/>
                </a:cubicBezTo>
                <a:cubicBezTo>
                  <a:pt x="1467970" y="620395"/>
                  <a:pt x="1479768" y="577626"/>
                  <a:pt x="1492549" y="535350"/>
                </a:cubicBezTo>
                <a:cubicBezTo>
                  <a:pt x="1505331" y="493072"/>
                  <a:pt x="1518113" y="448337"/>
                  <a:pt x="1533844" y="406551"/>
                </a:cubicBezTo>
                <a:close/>
                <a:moveTo>
                  <a:pt x="1471164" y="390573"/>
                </a:moveTo>
                <a:cubicBezTo>
                  <a:pt x="1397425" y="430884"/>
                  <a:pt x="1325825" y="474636"/>
                  <a:pt x="1256338" y="521829"/>
                </a:cubicBezTo>
                <a:lnTo>
                  <a:pt x="1256338" y="522566"/>
                </a:lnTo>
                <a:cubicBezTo>
                  <a:pt x="1187195" y="569267"/>
                  <a:pt x="1120240" y="619410"/>
                  <a:pt x="1055521" y="672994"/>
                </a:cubicBezTo>
                <a:cubicBezTo>
                  <a:pt x="1101731" y="675452"/>
                  <a:pt x="1147695" y="679631"/>
                  <a:pt x="1192185" y="683564"/>
                </a:cubicBezTo>
                <a:cubicBezTo>
                  <a:pt x="1257321" y="689954"/>
                  <a:pt x="1322703" y="700769"/>
                  <a:pt x="1385135" y="711338"/>
                </a:cubicBezTo>
                <a:cubicBezTo>
                  <a:pt x="1373583" y="776229"/>
                  <a:pt x="1362768" y="836449"/>
                  <a:pt x="1356377" y="899127"/>
                </a:cubicBezTo>
                <a:cubicBezTo>
                  <a:pt x="1351953" y="943125"/>
                  <a:pt x="1347774" y="985402"/>
                  <a:pt x="1345562" y="1027925"/>
                </a:cubicBezTo>
                <a:cubicBezTo>
                  <a:pt x="1399637" y="983190"/>
                  <a:pt x="1455679" y="939930"/>
                  <a:pt x="1513687" y="900602"/>
                </a:cubicBezTo>
                <a:cubicBezTo>
                  <a:pt x="1571695" y="861274"/>
                  <a:pt x="1631424" y="824897"/>
                  <a:pt x="1692874" y="790977"/>
                </a:cubicBezTo>
                <a:cubicBezTo>
                  <a:pt x="1652808" y="778195"/>
                  <a:pt x="1612252" y="765905"/>
                  <a:pt x="1569975" y="753615"/>
                </a:cubicBezTo>
                <a:cubicBezTo>
                  <a:pt x="1510173" y="737713"/>
                  <a:pt x="1448551" y="723628"/>
                  <a:pt x="1385135" y="711338"/>
                </a:cubicBezTo>
                <a:cubicBezTo>
                  <a:pt x="1397671" y="648906"/>
                  <a:pt x="1412665" y="585490"/>
                  <a:pt x="1430116" y="521583"/>
                </a:cubicBezTo>
                <a:cubicBezTo>
                  <a:pt x="1442898" y="478814"/>
                  <a:pt x="1456416" y="434571"/>
                  <a:pt x="1471164" y="390573"/>
                </a:cubicBezTo>
                <a:close/>
                <a:moveTo>
                  <a:pt x="3765190" y="381726"/>
                </a:moveTo>
                <a:cubicBezTo>
                  <a:pt x="3781166" y="416875"/>
                  <a:pt x="3796652" y="451532"/>
                  <a:pt x="3810416" y="487910"/>
                </a:cubicBezTo>
                <a:cubicBezTo>
                  <a:pt x="3775267" y="500937"/>
                  <a:pt x="3739872" y="516422"/>
                  <a:pt x="3705215" y="531662"/>
                </a:cubicBezTo>
                <a:cubicBezTo>
                  <a:pt x="3690713" y="497250"/>
                  <a:pt x="3675719" y="461610"/>
                  <a:pt x="3659251" y="427198"/>
                </a:cubicBezTo>
                <a:cubicBezTo>
                  <a:pt x="3693908" y="410975"/>
                  <a:pt x="3729057" y="396473"/>
                  <a:pt x="3765190" y="381726"/>
                </a:cubicBezTo>
                <a:close/>
                <a:moveTo>
                  <a:pt x="1518849" y="364519"/>
                </a:moveTo>
                <a:lnTo>
                  <a:pt x="1505085" y="372384"/>
                </a:lnTo>
                <a:cubicBezTo>
                  <a:pt x="1467772" y="476750"/>
                  <a:pt x="1437466" y="583499"/>
                  <a:pt x="1414385" y="691921"/>
                </a:cubicBezTo>
                <a:cubicBezTo>
                  <a:pt x="1518284" y="712715"/>
                  <a:pt x="1620609" y="740638"/>
                  <a:pt x="1720648" y="775492"/>
                </a:cubicBezTo>
                <a:lnTo>
                  <a:pt x="1732693" y="769347"/>
                </a:lnTo>
                <a:cubicBezTo>
                  <a:pt x="1745720" y="721908"/>
                  <a:pt x="1758010" y="674469"/>
                  <a:pt x="1775953" y="623589"/>
                </a:cubicBezTo>
                <a:cubicBezTo>
                  <a:pt x="1793896" y="572709"/>
                  <a:pt x="1812822" y="519617"/>
                  <a:pt x="1834453" y="468491"/>
                </a:cubicBezTo>
                <a:cubicBezTo>
                  <a:pt x="1782589" y="446861"/>
                  <a:pt x="1726548" y="427197"/>
                  <a:pt x="1675176" y="409991"/>
                </a:cubicBezTo>
                <a:cubicBezTo>
                  <a:pt x="1623804" y="392785"/>
                  <a:pt x="1572187" y="378775"/>
                  <a:pt x="1518849" y="364519"/>
                </a:cubicBezTo>
                <a:close/>
                <a:moveTo>
                  <a:pt x="2114662" y="324946"/>
                </a:moveTo>
                <a:lnTo>
                  <a:pt x="2082217" y="381971"/>
                </a:lnTo>
                <a:lnTo>
                  <a:pt x="2138996" y="413679"/>
                </a:lnTo>
                <a:lnTo>
                  <a:pt x="2171441" y="356654"/>
                </a:lnTo>
                <a:close/>
                <a:moveTo>
                  <a:pt x="3791490" y="317081"/>
                </a:moveTo>
                <a:cubicBezTo>
                  <a:pt x="3757078" y="330600"/>
                  <a:pt x="3725370" y="343136"/>
                  <a:pt x="3691450" y="358375"/>
                </a:cubicBezTo>
                <a:cubicBezTo>
                  <a:pt x="3657530" y="373614"/>
                  <a:pt x="3624839" y="389100"/>
                  <a:pt x="3593131" y="404830"/>
                </a:cubicBezTo>
                <a:cubicBezTo>
                  <a:pt x="3609108" y="436784"/>
                  <a:pt x="3625085" y="467509"/>
                  <a:pt x="3639341" y="499708"/>
                </a:cubicBezTo>
                <a:cubicBezTo>
                  <a:pt x="3653597" y="531908"/>
                  <a:pt x="3667116" y="564598"/>
                  <a:pt x="3679898" y="596552"/>
                </a:cubicBezTo>
                <a:cubicBezTo>
                  <a:pt x="3743068" y="566074"/>
                  <a:pt x="3807467" y="541494"/>
                  <a:pt x="3875061" y="516914"/>
                </a:cubicBezTo>
                <a:cubicBezTo>
                  <a:pt x="3849989" y="451040"/>
                  <a:pt x="3823197" y="382217"/>
                  <a:pt x="3791490" y="317081"/>
                </a:cubicBezTo>
                <a:close/>
                <a:moveTo>
                  <a:pt x="2104830" y="291518"/>
                </a:moveTo>
                <a:cubicBezTo>
                  <a:pt x="2138996" y="309462"/>
                  <a:pt x="2172179" y="328142"/>
                  <a:pt x="2205115" y="348789"/>
                </a:cubicBezTo>
                <a:cubicBezTo>
                  <a:pt x="2184960" y="380497"/>
                  <a:pt x="2166034" y="413679"/>
                  <a:pt x="2147845" y="447107"/>
                </a:cubicBezTo>
                <a:cubicBezTo>
                  <a:pt x="2115399" y="428427"/>
                  <a:pt x="2081971" y="409747"/>
                  <a:pt x="2048051" y="391803"/>
                </a:cubicBezTo>
                <a:cubicBezTo>
                  <a:pt x="2065994" y="358375"/>
                  <a:pt x="2084921" y="325192"/>
                  <a:pt x="2104830" y="291518"/>
                </a:cubicBezTo>
                <a:close/>
                <a:moveTo>
                  <a:pt x="3805008" y="285373"/>
                </a:moveTo>
                <a:lnTo>
                  <a:pt x="3833767" y="346331"/>
                </a:lnTo>
                <a:cubicBezTo>
                  <a:pt x="3842861" y="366978"/>
                  <a:pt x="3851464" y="388116"/>
                  <a:pt x="3860067" y="408763"/>
                </a:cubicBezTo>
                <a:cubicBezTo>
                  <a:pt x="3876782" y="449811"/>
                  <a:pt x="3893003" y="490122"/>
                  <a:pt x="3907260" y="531662"/>
                </a:cubicBezTo>
                <a:cubicBezTo>
                  <a:pt x="3865229" y="545426"/>
                  <a:pt x="3823935" y="561649"/>
                  <a:pt x="3784362" y="577380"/>
                </a:cubicBezTo>
                <a:cubicBezTo>
                  <a:pt x="3764452" y="585491"/>
                  <a:pt x="3744788" y="593357"/>
                  <a:pt x="3725370" y="601960"/>
                </a:cubicBezTo>
                <a:lnTo>
                  <a:pt x="3667116" y="628752"/>
                </a:lnTo>
                <a:cubicBezTo>
                  <a:pt x="3635851" y="548671"/>
                  <a:pt x="3600333" y="470311"/>
                  <a:pt x="3560686" y="394016"/>
                </a:cubicBezTo>
                <a:cubicBezTo>
                  <a:pt x="3640103" y="353435"/>
                  <a:pt x="3721659" y="317155"/>
                  <a:pt x="3805008" y="285373"/>
                </a:cubicBezTo>
                <a:close/>
                <a:moveTo>
                  <a:pt x="3216324" y="265218"/>
                </a:moveTo>
                <a:cubicBezTo>
                  <a:pt x="3198381" y="277507"/>
                  <a:pt x="3180684" y="290043"/>
                  <a:pt x="3162987" y="303562"/>
                </a:cubicBezTo>
                <a:cubicBezTo>
                  <a:pt x="3176997" y="320522"/>
                  <a:pt x="3189041" y="338219"/>
                  <a:pt x="3201576" y="356163"/>
                </a:cubicBezTo>
                <a:lnTo>
                  <a:pt x="3254669" y="318801"/>
                </a:lnTo>
                <a:close/>
                <a:moveTo>
                  <a:pt x="3861787" y="261530"/>
                </a:moveTo>
                <a:cubicBezTo>
                  <a:pt x="3908784" y="362012"/>
                  <a:pt x="3949094" y="465467"/>
                  <a:pt x="3982473" y="571234"/>
                </a:cubicBezTo>
                <a:cubicBezTo>
                  <a:pt x="3881746" y="602082"/>
                  <a:pt x="3783279" y="639861"/>
                  <a:pt x="3687763" y="684301"/>
                </a:cubicBezTo>
                <a:cubicBezTo>
                  <a:pt x="3752162" y="711338"/>
                  <a:pt x="3815577" y="740834"/>
                  <a:pt x="3877272" y="773525"/>
                </a:cubicBezTo>
                <a:cubicBezTo>
                  <a:pt x="3938968" y="806216"/>
                  <a:pt x="3999188" y="841857"/>
                  <a:pt x="4057441" y="879955"/>
                </a:cubicBezTo>
                <a:cubicBezTo>
                  <a:pt x="4049576" y="838662"/>
                  <a:pt x="4041957" y="796876"/>
                  <a:pt x="4032862" y="754599"/>
                </a:cubicBezTo>
                <a:cubicBezTo>
                  <a:pt x="4018360" y="694379"/>
                  <a:pt x="4003120" y="631946"/>
                  <a:pt x="3983702" y="571480"/>
                </a:cubicBezTo>
                <a:cubicBezTo>
                  <a:pt x="4045397" y="552062"/>
                  <a:pt x="4107584" y="537560"/>
                  <a:pt x="4172720" y="522321"/>
                </a:cubicBezTo>
                <a:cubicBezTo>
                  <a:pt x="4216964" y="512980"/>
                  <a:pt x="4262682" y="505115"/>
                  <a:pt x="4308646" y="497741"/>
                </a:cubicBezTo>
                <a:lnTo>
                  <a:pt x="4308155" y="497741"/>
                </a:lnTo>
                <a:cubicBezTo>
                  <a:pt x="4237611" y="451531"/>
                  <a:pt x="4165101" y="408271"/>
                  <a:pt x="4089887" y="368943"/>
                </a:cubicBezTo>
                <a:cubicBezTo>
                  <a:pt x="4015484" y="330107"/>
                  <a:pt x="3939459" y="294295"/>
                  <a:pt x="3861787" y="261530"/>
                </a:cubicBezTo>
                <a:close/>
                <a:moveTo>
                  <a:pt x="3812628" y="239899"/>
                </a:moveTo>
                <a:cubicBezTo>
                  <a:pt x="3760273" y="259318"/>
                  <a:pt x="3714063" y="278490"/>
                  <a:pt x="3661954" y="302332"/>
                </a:cubicBezTo>
                <a:cubicBezTo>
                  <a:pt x="3609845" y="326174"/>
                  <a:pt x="3559211" y="350017"/>
                  <a:pt x="3510051" y="377792"/>
                </a:cubicBezTo>
                <a:cubicBezTo>
                  <a:pt x="3537581" y="425231"/>
                  <a:pt x="3563144" y="479552"/>
                  <a:pt x="3585020" y="525270"/>
                </a:cubicBezTo>
                <a:cubicBezTo>
                  <a:pt x="3606896" y="570988"/>
                  <a:pt x="3626313" y="618427"/>
                  <a:pt x="3644257" y="665374"/>
                </a:cubicBezTo>
                <a:lnTo>
                  <a:pt x="3656547" y="670290"/>
                </a:lnTo>
                <a:cubicBezTo>
                  <a:pt x="3677685" y="659967"/>
                  <a:pt x="3696366" y="650872"/>
                  <a:pt x="3720945" y="640303"/>
                </a:cubicBezTo>
                <a:cubicBezTo>
                  <a:pt x="3745525" y="629734"/>
                  <a:pt x="3770597" y="619410"/>
                  <a:pt x="3795914" y="609332"/>
                </a:cubicBezTo>
                <a:cubicBezTo>
                  <a:pt x="3821231" y="599255"/>
                  <a:pt x="3847531" y="587211"/>
                  <a:pt x="3873340" y="579591"/>
                </a:cubicBezTo>
                <a:cubicBezTo>
                  <a:pt x="3899148" y="571972"/>
                  <a:pt x="3925203" y="563369"/>
                  <a:pt x="3951995" y="555011"/>
                </a:cubicBezTo>
                <a:cubicBezTo>
                  <a:pt x="3943392" y="528466"/>
                  <a:pt x="3934543" y="501182"/>
                  <a:pt x="3924711" y="474636"/>
                </a:cubicBezTo>
                <a:cubicBezTo>
                  <a:pt x="3914879" y="448090"/>
                  <a:pt x="3904555" y="422281"/>
                  <a:pt x="3893741" y="395735"/>
                </a:cubicBezTo>
                <a:cubicBezTo>
                  <a:pt x="3882926" y="369189"/>
                  <a:pt x="3870390" y="338956"/>
                  <a:pt x="3860066" y="315605"/>
                </a:cubicBezTo>
                <a:cubicBezTo>
                  <a:pt x="3849743" y="292254"/>
                  <a:pt x="3838682" y="269641"/>
                  <a:pt x="3827376" y="246782"/>
                </a:cubicBezTo>
                <a:close/>
                <a:moveTo>
                  <a:pt x="2662297" y="235231"/>
                </a:moveTo>
                <a:lnTo>
                  <a:pt x="2618300" y="284636"/>
                </a:lnTo>
                <a:lnTo>
                  <a:pt x="2667459" y="326914"/>
                </a:lnTo>
                <a:cubicBezTo>
                  <a:pt x="2681961" y="310691"/>
                  <a:pt x="2696463" y="295452"/>
                  <a:pt x="2711456" y="279475"/>
                </a:cubicBezTo>
                <a:cubicBezTo>
                  <a:pt x="2695234" y="264727"/>
                  <a:pt x="2679011" y="249488"/>
                  <a:pt x="2662297" y="235231"/>
                </a:cubicBezTo>
                <a:close/>
                <a:moveTo>
                  <a:pt x="3221978" y="231052"/>
                </a:moveTo>
                <a:cubicBezTo>
                  <a:pt x="3245255" y="262342"/>
                  <a:pt x="3267696" y="293657"/>
                  <a:pt x="3289326" y="324946"/>
                </a:cubicBezTo>
                <a:cubicBezTo>
                  <a:pt x="3257200" y="346749"/>
                  <a:pt x="3226083" y="368526"/>
                  <a:pt x="3195923" y="390328"/>
                </a:cubicBezTo>
                <a:cubicBezTo>
                  <a:pt x="3175276" y="358621"/>
                  <a:pt x="3152417" y="329616"/>
                  <a:pt x="3128329" y="299138"/>
                </a:cubicBezTo>
                <a:cubicBezTo>
                  <a:pt x="3158562" y="276279"/>
                  <a:pt x="3190024" y="251945"/>
                  <a:pt x="3221978" y="231052"/>
                </a:cubicBezTo>
                <a:close/>
                <a:moveTo>
                  <a:pt x="2086640" y="224415"/>
                </a:moveTo>
                <a:cubicBezTo>
                  <a:pt x="2067468" y="255877"/>
                  <a:pt x="2049279" y="287094"/>
                  <a:pt x="2031582" y="318064"/>
                </a:cubicBezTo>
                <a:lnTo>
                  <a:pt x="2031336" y="318064"/>
                </a:lnTo>
                <a:cubicBezTo>
                  <a:pt x="2013884" y="350018"/>
                  <a:pt x="1997416" y="382463"/>
                  <a:pt x="1981931" y="414171"/>
                </a:cubicBezTo>
                <a:cubicBezTo>
                  <a:pt x="2013884" y="429902"/>
                  <a:pt x="2045100" y="444650"/>
                  <a:pt x="2076071" y="461855"/>
                </a:cubicBezTo>
                <a:cubicBezTo>
                  <a:pt x="2107041" y="479061"/>
                  <a:pt x="2137274" y="496513"/>
                  <a:pt x="2167016" y="514210"/>
                </a:cubicBezTo>
                <a:cubicBezTo>
                  <a:pt x="2198970" y="451778"/>
                  <a:pt x="2235348" y="393771"/>
                  <a:pt x="2274184" y="332812"/>
                </a:cubicBezTo>
                <a:cubicBezTo>
                  <a:pt x="2214455" y="295697"/>
                  <a:pt x="2151285" y="256861"/>
                  <a:pt x="2086640" y="224415"/>
                </a:cubicBezTo>
                <a:close/>
                <a:moveTo>
                  <a:pt x="2660577" y="200328"/>
                </a:moveTo>
                <a:cubicBezTo>
                  <a:pt x="2689827" y="225890"/>
                  <a:pt x="2718585" y="252683"/>
                  <a:pt x="2746360" y="278737"/>
                </a:cubicBezTo>
                <a:cubicBezTo>
                  <a:pt x="2719814" y="306512"/>
                  <a:pt x="2693759" y="333550"/>
                  <a:pt x="2669180" y="361816"/>
                </a:cubicBezTo>
                <a:cubicBezTo>
                  <a:pt x="2641405" y="336991"/>
                  <a:pt x="2612892" y="311919"/>
                  <a:pt x="2583642" y="287340"/>
                </a:cubicBezTo>
                <a:cubicBezTo>
                  <a:pt x="2608222" y="258336"/>
                  <a:pt x="2634031" y="229332"/>
                  <a:pt x="2660577" y="200328"/>
                </a:cubicBezTo>
                <a:close/>
                <a:moveTo>
                  <a:pt x="2077300" y="190741"/>
                </a:moveTo>
                <a:lnTo>
                  <a:pt x="2137274" y="221958"/>
                </a:lnTo>
                <a:lnTo>
                  <a:pt x="2196020" y="255877"/>
                </a:lnTo>
                <a:cubicBezTo>
                  <a:pt x="2234856" y="278982"/>
                  <a:pt x="2271725" y="301105"/>
                  <a:pt x="2308595" y="325685"/>
                </a:cubicBezTo>
                <a:cubicBezTo>
                  <a:pt x="2283770" y="362308"/>
                  <a:pt x="2260911" y="399669"/>
                  <a:pt x="2238543" y="436047"/>
                </a:cubicBezTo>
                <a:lnTo>
                  <a:pt x="2206344" y="491105"/>
                </a:lnTo>
                <a:lnTo>
                  <a:pt x="2176110" y="547639"/>
                </a:lnTo>
                <a:cubicBezTo>
                  <a:pt x="2138995" y="526009"/>
                  <a:pt x="2102863" y="503641"/>
                  <a:pt x="2065256" y="483732"/>
                </a:cubicBezTo>
                <a:cubicBezTo>
                  <a:pt x="2027231" y="463896"/>
                  <a:pt x="1988395" y="444477"/>
                  <a:pt x="1948748" y="425478"/>
                </a:cubicBezTo>
                <a:cubicBezTo>
                  <a:pt x="1967675" y="386395"/>
                  <a:pt x="1988076" y="346823"/>
                  <a:pt x="2009214" y="307249"/>
                </a:cubicBezTo>
                <a:cubicBezTo>
                  <a:pt x="2030353" y="267676"/>
                  <a:pt x="2052720" y="230069"/>
                  <a:pt x="2077300" y="190741"/>
                </a:cubicBezTo>
                <a:close/>
                <a:moveTo>
                  <a:pt x="3234022" y="162229"/>
                </a:moveTo>
                <a:cubicBezTo>
                  <a:pt x="3173310" y="202540"/>
                  <a:pt x="3114810" y="248504"/>
                  <a:pt x="3060489" y="290289"/>
                </a:cubicBezTo>
                <a:cubicBezTo>
                  <a:pt x="3105470" y="347068"/>
                  <a:pt x="3147993" y="401389"/>
                  <a:pt x="3186829" y="459152"/>
                </a:cubicBezTo>
                <a:cubicBezTo>
                  <a:pt x="3240659" y="418349"/>
                  <a:pt x="3298666" y="376318"/>
                  <a:pt x="3358887" y="339940"/>
                </a:cubicBezTo>
                <a:cubicBezTo>
                  <a:pt x="3320788" y="278491"/>
                  <a:pt x="3278757" y="221466"/>
                  <a:pt x="3234022" y="162229"/>
                </a:cubicBezTo>
                <a:close/>
                <a:moveTo>
                  <a:pt x="2020767" y="160999"/>
                </a:moveTo>
                <a:cubicBezTo>
                  <a:pt x="1939973" y="184768"/>
                  <a:pt x="1860507" y="212124"/>
                  <a:pt x="1782344" y="243095"/>
                </a:cubicBezTo>
                <a:lnTo>
                  <a:pt x="1782344" y="243832"/>
                </a:lnTo>
                <a:cubicBezTo>
                  <a:pt x="1704180" y="275122"/>
                  <a:pt x="1627418" y="309706"/>
                  <a:pt x="1552032" y="347559"/>
                </a:cubicBezTo>
                <a:cubicBezTo>
                  <a:pt x="1659322" y="376243"/>
                  <a:pt x="1764474" y="412449"/>
                  <a:pt x="1866652" y="455955"/>
                </a:cubicBezTo>
                <a:cubicBezTo>
                  <a:pt x="1824252" y="552922"/>
                  <a:pt x="1788833" y="652814"/>
                  <a:pt x="1760713" y="754845"/>
                </a:cubicBezTo>
                <a:cubicBezTo>
                  <a:pt x="1823146" y="723137"/>
                  <a:pt x="1886561" y="694624"/>
                  <a:pt x="1951452" y="668570"/>
                </a:cubicBezTo>
                <a:cubicBezTo>
                  <a:pt x="2016342" y="642515"/>
                  <a:pt x="2082708" y="619902"/>
                  <a:pt x="2149564" y="599992"/>
                </a:cubicBezTo>
                <a:lnTo>
                  <a:pt x="2119331" y="581557"/>
                </a:lnTo>
                <a:cubicBezTo>
                  <a:pt x="2092785" y="565827"/>
                  <a:pt x="2065748" y="551570"/>
                  <a:pt x="2038218" y="537068"/>
                </a:cubicBezTo>
                <a:cubicBezTo>
                  <a:pt x="2010689" y="522566"/>
                  <a:pt x="1982423" y="508064"/>
                  <a:pt x="1953664" y="494300"/>
                </a:cubicBezTo>
                <a:cubicBezTo>
                  <a:pt x="1925152" y="481199"/>
                  <a:pt x="1896147" y="468417"/>
                  <a:pt x="1866652" y="455955"/>
                </a:cubicBezTo>
                <a:cubicBezTo>
                  <a:pt x="1879433" y="426459"/>
                  <a:pt x="1892706" y="396227"/>
                  <a:pt x="1906963" y="367222"/>
                </a:cubicBezTo>
                <a:cubicBezTo>
                  <a:pt x="1921219" y="338218"/>
                  <a:pt x="1935475" y="309460"/>
                  <a:pt x="1951698" y="280456"/>
                </a:cubicBezTo>
                <a:cubicBezTo>
                  <a:pt x="1967920" y="251452"/>
                  <a:pt x="1983651" y="221465"/>
                  <a:pt x="2000857" y="192952"/>
                </a:cubicBezTo>
                <a:cubicBezTo>
                  <a:pt x="2007248" y="182383"/>
                  <a:pt x="2014130" y="171568"/>
                  <a:pt x="2020767" y="160999"/>
                </a:cubicBezTo>
                <a:close/>
                <a:moveTo>
                  <a:pt x="2072630" y="145759"/>
                </a:moveTo>
                <a:lnTo>
                  <a:pt x="2058619" y="149938"/>
                </a:lnTo>
                <a:cubicBezTo>
                  <a:pt x="2029616" y="196640"/>
                  <a:pt x="2002824" y="239899"/>
                  <a:pt x="1976523" y="290780"/>
                </a:cubicBezTo>
                <a:cubicBezTo>
                  <a:pt x="1950223" y="341660"/>
                  <a:pt x="1923677" y="390573"/>
                  <a:pt x="1901064" y="442682"/>
                </a:cubicBezTo>
                <a:cubicBezTo>
                  <a:pt x="1951944" y="464066"/>
                  <a:pt x="2005281" y="491841"/>
                  <a:pt x="2050262" y="514946"/>
                </a:cubicBezTo>
                <a:cubicBezTo>
                  <a:pt x="2095243" y="538051"/>
                  <a:pt x="2139487" y="564597"/>
                  <a:pt x="2182010" y="590898"/>
                </a:cubicBezTo>
                <a:lnTo>
                  <a:pt x="2195037" y="587211"/>
                </a:lnTo>
                <a:cubicBezTo>
                  <a:pt x="2217405" y="541984"/>
                  <a:pt x="2242230" y="498478"/>
                  <a:pt x="2268776" y="454481"/>
                </a:cubicBezTo>
                <a:cubicBezTo>
                  <a:pt x="2282787" y="431130"/>
                  <a:pt x="2297043" y="406796"/>
                  <a:pt x="2312282" y="384182"/>
                </a:cubicBezTo>
                <a:cubicBezTo>
                  <a:pt x="2327522" y="361569"/>
                  <a:pt x="2343253" y="338710"/>
                  <a:pt x="2359475" y="315851"/>
                </a:cubicBezTo>
                <a:cubicBezTo>
                  <a:pt x="2336370" y="299874"/>
                  <a:pt x="2313757" y="283897"/>
                  <a:pt x="2289177" y="268412"/>
                </a:cubicBezTo>
                <a:cubicBezTo>
                  <a:pt x="2264598" y="252927"/>
                  <a:pt x="2240018" y="238916"/>
                  <a:pt x="2215438" y="224169"/>
                </a:cubicBezTo>
                <a:cubicBezTo>
                  <a:pt x="2169228" y="196885"/>
                  <a:pt x="2121789" y="170339"/>
                  <a:pt x="2072630" y="145759"/>
                </a:cubicBezTo>
                <a:close/>
                <a:moveTo>
                  <a:pt x="2657136" y="131013"/>
                </a:moveTo>
                <a:cubicBezTo>
                  <a:pt x="2606010" y="185580"/>
                  <a:pt x="2558326" y="237442"/>
                  <a:pt x="2513837" y="294714"/>
                </a:cubicBezTo>
                <a:cubicBezTo>
                  <a:pt x="2569633" y="337728"/>
                  <a:pt x="2623954" y="386150"/>
                  <a:pt x="2673113" y="431868"/>
                </a:cubicBezTo>
                <a:cubicBezTo>
                  <a:pt x="2718340" y="380497"/>
                  <a:pt x="2765779" y="327650"/>
                  <a:pt x="2816659" y="278491"/>
                </a:cubicBezTo>
                <a:cubicBezTo>
                  <a:pt x="2766516" y="227365"/>
                  <a:pt x="2713178" y="180172"/>
                  <a:pt x="2657136" y="131013"/>
                </a:cubicBezTo>
                <a:close/>
                <a:moveTo>
                  <a:pt x="3238201" y="128063"/>
                </a:moveTo>
                <a:cubicBezTo>
                  <a:pt x="3266221" y="164195"/>
                  <a:pt x="3292276" y="198853"/>
                  <a:pt x="3318822" y="236460"/>
                </a:cubicBezTo>
                <a:cubicBezTo>
                  <a:pt x="3345368" y="274067"/>
                  <a:pt x="3369456" y="310936"/>
                  <a:pt x="3392561" y="347806"/>
                </a:cubicBezTo>
                <a:cubicBezTo>
                  <a:pt x="3354954" y="370911"/>
                  <a:pt x="3318576" y="393278"/>
                  <a:pt x="3283181" y="417858"/>
                </a:cubicBezTo>
                <a:cubicBezTo>
                  <a:pt x="3246975" y="442929"/>
                  <a:pt x="3212466" y="468173"/>
                  <a:pt x="3179701" y="493563"/>
                </a:cubicBezTo>
                <a:cubicBezTo>
                  <a:pt x="3156842" y="457185"/>
                  <a:pt x="3130541" y="424494"/>
                  <a:pt x="3105962" y="389591"/>
                </a:cubicBezTo>
                <a:cubicBezTo>
                  <a:pt x="3080153" y="355179"/>
                  <a:pt x="3053115" y="320031"/>
                  <a:pt x="3023128" y="287585"/>
                </a:cubicBezTo>
                <a:cubicBezTo>
                  <a:pt x="3057048" y="258581"/>
                  <a:pt x="3091951" y="232281"/>
                  <a:pt x="3127592" y="205980"/>
                </a:cubicBezTo>
                <a:cubicBezTo>
                  <a:pt x="3163232" y="179681"/>
                  <a:pt x="3200594" y="152643"/>
                  <a:pt x="3238201" y="128063"/>
                </a:cubicBezTo>
                <a:close/>
                <a:moveTo>
                  <a:pt x="2654187" y="96109"/>
                </a:moveTo>
                <a:cubicBezTo>
                  <a:pt x="2689336" y="125359"/>
                  <a:pt x="2723256" y="155838"/>
                  <a:pt x="2755947" y="185826"/>
                </a:cubicBezTo>
                <a:cubicBezTo>
                  <a:pt x="2773398" y="200819"/>
                  <a:pt x="2789375" y="215567"/>
                  <a:pt x="2805106" y="231052"/>
                </a:cubicBezTo>
                <a:lnTo>
                  <a:pt x="2851808" y="278491"/>
                </a:lnTo>
                <a:lnTo>
                  <a:pt x="2805106" y="323718"/>
                </a:lnTo>
                <a:cubicBezTo>
                  <a:pt x="2789867" y="339203"/>
                  <a:pt x="2774627" y="355180"/>
                  <a:pt x="2759879" y="370911"/>
                </a:cubicBezTo>
                <a:cubicBezTo>
                  <a:pt x="2730384" y="402618"/>
                  <a:pt x="2702117" y="433835"/>
                  <a:pt x="2674834" y="466034"/>
                </a:cubicBezTo>
                <a:cubicBezTo>
                  <a:pt x="2612377" y="406625"/>
                  <a:pt x="2546749" y="350657"/>
                  <a:pt x="2478196" y="298400"/>
                </a:cubicBezTo>
                <a:cubicBezTo>
                  <a:pt x="2533304" y="227955"/>
                  <a:pt x="2592049" y="160434"/>
                  <a:pt x="2654187" y="96109"/>
                </a:cubicBezTo>
                <a:close/>
                <a:moveTo>
                  <a:pt x="3291783" y="92667"/>
                </a:moveTo>
                <a:cubicBezTo>
                  <a:pt x="3359697" y="180613"/>
                  <a:pt x="3421540" y="273082"/>
                  <a:pt x="3476869" y="369435"/>
                </a:cubicBezTo>
                <a:cubicBezTo>
                  <a:pt x="3384376" y="420929"/>
                  <a:pt x="3295716" y="479109"/>
                  <a:pt x="3211654" y="543459"/>
                </a:cubicBezTo>
                <a:cubicBezTo>
                  <a:pt x="3280231" y="555995"/>
                  <a:pt x="3348317" y="571234"/>
                  <a:pt x="3415665" y="589915"/>
                </a:cubicBezTo>
                <a:cubicBezTo>
                  <a:pt x="3483014" y="608595"/>
                  <a:pt x="3549625" y="630963"/>
                  <a:pt x="3615007" y="655542"/>
                </a:cubicBezTo>
                <a:cubicBezTo>
                  <a:pt x="3610582" y="644236"/>
                  <a:pt x="3606650" y="633421"/>
                  <a:pt x="3601980" y="622114"/>
                </a:cubicBezTo>
                <a:cubicBezTo>
                  <a:pt x="3590181" y="594093"/>
                  <a:pt x="3577400" y="565827"/>
                  <a:pt x="3564127" y="537805"/>
                </a:cubicBezTo>
                <a:cubicBezTo>
                  <a:pt x="3550854" y="509785"/>
                  <a:pt x="3537089" y="480289"/>
                  <a:pt x="3522587" y="452760"/>
                </a:cubicBezTo>
                <a:cubicBezTo>
                  <a:pt x="3508085" y="425231"/>
                  <a:pt x="3492600" y="397455"/>
                  <a:pt x="3476869" y="369435"/>
                </a:cubicBezTo>
                <a:cubicBezTo>
                  <a:pt x="3504644" y="353950"/>
                  <a:pt x="3533402" y="338218"/>
                  <a:pt x="3562406" y="323225"/>
                </a:cubicBezTo>
                <a:cubicBezTo>
                  <a:pt x="3591410" y="308231"/>
                  <a:pt x="3620660" y="294958"/>
                  <a:pt x="3650647" y="281193"/>
                </a:cubicBezTo>
                <a:cubicBezTo>
                  <a:pt x="3680635" y="267429"/>
                  <a:pt x="3711114" y="253910"/>
                  <a:pt x="3742084" y="240883"/>
                </a:cubicBezTo>
                <a:lnTo>
                  <a:pt x="3777233" y="227364"/>
                </a:lnTo>
                <a:lnTo>
                  <a:pt x="3776741" y="227364"/>
                </a:lnTo>
                <a:cubicBezTo>
                  <a:pt x="3698258" y="197377"/>
                  <a:pt x="3618522" y="171150"/>
                  <a:pt x="3537581" y="148709"/>
                </a:cubicBezTo>
                <a:cubicBezTo>
                  <a:pt x="3456640" y="126268"/>
                  <a:pt x="3374691" y="107587"/>
                  <a:pt x="3291783" y="92667"/>
                </a:cubicBezTo>
                <a:close/>
                <a:moveTo>
                  <a:pt x="3238200" y="83327"/>
                </a:moveTo>
                <a:cubicBezTo>
                  <a:pt x="3145289" y="144063"/>
                  <a:pt x="3056531" y="210896"/>
                  <a:pt x="2972493" y="283406"/>
                </a:cubicBezTo>
                <a:cubicBezTo>
                  <a:pt x="3042693" y="362773"/>
                  <a:pt x="3107264" y="446959"/>
                  <a:pt x="3165690" y="535348"/>
                </a:cubicBezTo>
                <a:lnTo>
                  <a:pt x="3179209" y="537560"/>
                </a:lnTo>
                <a:cubicBezTo>
                  <a:pt x="3218782" y="507327"/>
                  <a:pt x="3257126" y="477093"/>
                  <a:pt x="3302107" y="447598"/>
                </a:cubicBezTo>
                <a:cubicBezTo>
                  <a:pt x="3347088" y="418102"/>
                  <a:pt x="3393298" y="387624"/>
                  <a:pt x="3442457" y="359602"/>
                </a:cubicBezTo>
                <a:cubicBezTo>
                  <a:pt x="3414191" y="311426"/>
                  <a:pt x="3381500" y="261530"/>
                  <a:pt x="3351021" y="216794"/>
                </a:cubicBezTo>
                <a:cubicBezTo>
                  <a:pt x="3320542" y="172060"/>
                  <a:pt x="3287851" y="129537"/>
                  <a:pt x="3253931" y="85785"/>
                </a:cubicBezTo>
                <a:close/>
                <a:moveTo>
                  <a:pt x="2606993" y="54814"/>
                </a:moveTo>
                <a:cubicBezTo>
                  <a:pt x="2523176" y="60713"/>
                  <a:pt x="2439359" y="70300"/>
                  <a:pt x="2356034" y="84064"/>
                </a:cubicBezTo>
                <a:lnTo>
                  <a:pt x="2356034" y="84801"/>
                </a:lnTo>
                <a:cubicBezTo>
                  <a:pt x="2273201" y="98321"/>
                  <a:pt x="2190858" y="116017"/>
                  <a:pt x="2109254" y="135682"/>
                </a:cubicBezTo>
                <a:cubicBezTo>
                  <a:pt x="2207597" y="187103"/>
                  <a:pt x="2302352" y="245061"/>
                  <a:pt x="2392904" y="309214"/>
                </a:cubicBezTo>
                <a:cubicBezTo>
                  <a:pt x="2330643" y="395317"/>
                  <a:pt x="2274454" y="485648"/>
                  <a:pt x="2224779" y="579591"/>
                </a:cubicBezTo>
                <a:cubicBezTo>
                  <a:pt x="2292373" y="562140"/>
                  <a:pt x="2360950" y="547638"/>
                  <a:pt x="2429773" y="536085"/>
                </a:cubicBezTo>
                <a:cubicBezTo>
                  <a:pt x="2498596" y="524533"/>
                  <a:pt x="2567911" y="516667"/>
                  <a:pt x="2637717" y="511506"/>
                </a:cubicBezTo>
                <a:cubicBezTo>
                  <a:pt x="2606993" y="482747"/>
                  <a:pt x="2575531" y="453743"/>
                  <a:pt x="2542840" y="426214"/>
                </a:cubicBezTo>
                <a:cubicBezTo>
                  <a:pt x="2495401" y="387378"/>
                  <a:pt x="2445013" y="346330"/>
                  <a:pt x="2392904" y="309952"/>
                </a:cubicBezTo>
                <a:cubicBezTo>
                  <a:pt x="2430511" y="257106"/>
                  <a:pt x="2471067" y="208191"/>
                  <a:pt x="2513836" y="156820"/>
                </a:cubicBezTo>
                <a:cubicBezTo>
                  <a:pt x="2543577" y="122162"/>
                  <a:pt x="2575039" y="88488"/>
                  <a:pt x="2606993" y="54814"/>
                </a:cubicBezTo>
                <a:close/>
                <a:moveTo>
                  <a:pt x="2660085" y="51865"/>
                </a:moveTo>
                <a:lnTo>
                  <a:pt x="2644846" y="52111"/>
                </a:lnTo>
                <a:cubicBezTo>
                  <a:pt x="2606501" y="91930"/>
                  <a:pt x="2569386" y="131995"/>
                  <a:pt x="2534237" y="171568"/>
                </a:cubicBezTo>
                <a:cubicBezTo>
                  <a:pt x="2497048" y="215812"/>
                  <a:pt x="2461555" y="259981"/>
                  <a:pt x="2427807" y="304053"/>
                </a:cubicBezTo>
                <a:cubicBezTo>
                  <a:pt x="2473033" y="337973"/>
                  <a:pt x="2516367" y="372138"/>
                  <a:pt x="2557833" y="406550"/>
                </a:cubicBezTo>
                <a:cubicBezTo>
                  <a:pt x="2596841" y="440789"/>
                  <a:pt x="2634276" y="474956"/>
                  <a:pt x="2670163" y="509048"/>
                </a:cubicBezTo>
                <a:lnTo>
                  <a:pt x="2683927" y="509048"/>
                </a:lnTo>
                <a:cubicBezTo>
                  <a:pt x="2715881" y="470949"/>
                  <a:pt x="2747097" y="435554"/>
                  <a:pt x="2784704" y="395489"/>
                </a:cubicBezTo>
                <a:cubicBezTo>
                  <a:pt x="2822311" y="355424"/>
                  <a:pt x="2861639" y="318309"/>
                  <a:pt x="2902933" y="279718"/>
                </a:cubicBezTo>
                <a:cubicBezTo>
                  <a:pt x="2864834" y="239654"/>
                  <a:pt x="2822311" y="195410"/>
                  <a:pt x="2782984" y="159524"/>
                </a:cubicBezTo>
                <a:cubicBezTo>
                  <a:pt x="2743656" y="123638"/>
                  <a:pt x="2702608" y="87260"/>
                  <a:pt x="2660085" y="51865"/>
                </a:cubicBezTo>
                <a:close/>
                <a:moveTo>
                  <a:pt x="2696709" y="48423"/>
                </a:moveTo>
                <a:cubicBezTo>
                  <a:pt x="2732349" y="78657"/>
                  <a:pt x="2767253" y="109135"/>
                  <a:pt x="2800435" y="139615"/>
                </a:cubicBezTo>
                <a:cubicBezTo>
                  <a:pt x="2848366" y="186070"/>
                  <a:pt x="2894084" y="232034"/>
                  <a:pt x="2937098" y="278981"/>
                </a:cubicBezTo>
                <a:cubicBezTo>
                  <a:pt x="2889168" y="322242"/>
                  <a:pt x="2843695" y="366731"/>
                  <a:pt x="2800435" y="410483"/>
                </a:cubicBezTo>
                <a:cubicBezTo>
                  <a:pt x="2771112" y="442264"/>
                  <a:pt x="2742747" y="474071"/>
                  <a:pt x="2715389" y="505852"/>
                </a:cubicBezTo>
                <a:cubicBezTo>
                  <a:pt x="2785196" y="503148"/>
                  <a:pt x="2855248" y="503640"/>
                  <a:pt x="2924809" y="507573"/>
                </a:cubicBezTo>
                <a:cubicBezTo>
                  <a:pt x="2994615" y="511333"/>
                  <a:pt x="3064102" y="518388"/>
                  <a:pt x="3133244" y="528711"/>
                </a:cubicBezTo>
                <a:cubicBezTo>
                  <a:pt x="3110385" y="494054"/>
                  <a:pt x="3085560" y="459642"/>
                  <a:pt x="3059505" y="424739"/>
                </a:cubicBezTo>
                <a:cubicBezTo>
                  <a:pt x="3021653" y="375088"/>
                  <a:pt x="2980850" y="328140"/>
                  <a:pt x="2937836" y="278981"/>
                </a:cubicBezTo>
                <a:cubicBezTo>
                  <a:pt x="2985520" y="238425"/>
                  <a:pt x="3035909" y="195656"/>
                  <a:pt x="3088510" y="156083"/>
                </a:cubicBezTo>
                <a:cubicBezTo>
                  <a:pt x="3124642" y="129783"/>
                  <a:pt x="3162003" y="102499"/>
                  <a:pt x="3200347" y="76444"/>
                </a:cubicBezTo>
                <a:cubicBezTo>
                  <a:pt x="3117268" y="64892"/>
                  <a:pt x="3033697" y="56289"/>
                  <a:pt x="2950126" y="51865"/>
                </a:cubicBezTo>
                <a:cubicBezTo>
                  <a:pt x="2866063" y="47932"/>
                  <a:pt x="2781754" y="47441"/>
                  <a:pt x="2696709" y="48423"/>
                </a:cubicBezTo>
                <a:close/>
                <a:moveTo>
                  <a:pt x="2802301" y="0"/>
                </a:moveTo>
                <a:cubicBezTo>
                  <a:pt x="3254325" y="42"/>
                  <a:pt x="3704975" y="109412"/>
                  <a:pt x="4113729" y="325928"/>
                </a:cubicBezTo>
                <a:cubicBezTo>
                  <a:pt x="4292719" y="420610"/>
                  <a:pt x="4460721" y="534782"/>
                  <a:pt x="4614664" y="666358"/>
                </a:cubicBezTo>
                <a:cubicBezTo>
                  <a:pt x="4768754" y="797736"/>
                  <a:pt x="4908416" y="945141"/>
                  <a:pt x="5031290" y="1106089"/>
                </a:cubicBezTo>
                <a:cubicBezTo>
                  <a:pt x="5154287" y="1266963"/>
                  <a:pt x="5259046" y="1440988"/>
                  <a:pt x="5343698" y="1624966"/>
                </a:cubicBezTo>
                <a:cubicBezTo>
                  <a:pt x="5428817" y="1808700"/>
                  <a:pt x="5493683" y="2001134"/>
                  <a:pt x="5537140" y="2198903"/>
                </a:cubicBezTo>
                <a:cubicBezTo>
                  <a:pt x="5624718" y="2595595"/>
                  <a:pt x="5624718" y="3006616"/>
                  <a:pt x="5537140" y="3403309"/>
                </a:cubicBezTo>
                <a:cubicBezTo>
                  <a:pt x="5493733" y="3601249"/>
                  <a:pt x="5428867" y="3793856"/>
                  <a:pt x="5343698" y="3977736"/>
                </a:cubicBezTo>
                <a:cubicBezTo>
                  <a:pt x="5259119" y="4161740"/>
                  <a:pt x="5154336" y="4335765"/>
                  <a:pt x="5031290" y="4496614"/>
                </a:cubicBezTo>
                <a:cubicBezTo>
                  <a:pt x="4908317" y="4657415"/>
                  <a:pt x="4768680" y="4804720"/>
                  <a:pt x="4614664" y="4936100"/>
                </a:cubicBezTo>
                <a:cubicBezTo>
                  <a:pt x="4460721" y="5067674"/>
                  <a:pt x="4292719" y="5181847"/>
                  <a:pt x="4113729" y="5276528"/>
                </a:cubicBezTo>
                <a:cubicBezTo>
                  <a:pt x="3934641" y="5371283"/>
                  <a:pt x="3745820" y="5446448"/>
                  <a:pt x="3550608" y="5500695"/>
                </a:cubicBezTo>
                <a:cubicBezTo>
                  <a:pt x="2758330" y="5720660"/>
                  <a:pt x="1909421" y="5581538"/>
                  <a:pt x="1228808" y="5120202"/>
                </a:cubicBezTo>
                <a:cubicBezTo>
                  <a:pt x="1061543" y="5005881"/>
                  <a:pt x="906986" y="4874035"/>
                  <a:pt x="767693" y="4726926"/>
                </a:cubicBezTo>
                <a:cubicBezTo>
                  <a:pt x="53505" y="3974713"/>
                  <a:pt x="-185071" y="2888708"/>
                  <a:pt x="148039" y="1906404"/>
                </a:cubicBezTo>
                <a:cubicBezTo>
                  <a:pt x="342710" y="1325930"/>
                  <a:pt x="722712" y="825462"/>
                  <a:pt x="1229546" y="482010"/>
                </a:cubicBezTo>
                <a:cubicBezTo>
                  <a:pt x="1396958" y="368648"/>
                  <a:pt x="1576218" y="273869"/>
                  <a:pt x="1764155" y="199343"/>
                </a:cubicBezTo>
                <a:cubicBezTo>
                  <a:pt x="2098323" y="66074"/>
                  <a:pt x="2450728" y="-32"/>
                  <a:pt x="2802301" y="0"/>
                </a:cubicBezTo>
                <a:close/>
              </a:path>
            </a:pathLst>
          </a:custGeom>
          <a:gradFill>
            <a:gsLst>
              <a:gs pos="0">
                <a:srgbClr val="F7E584"/>
              </a:gs>
              <a:gs pos="51000">
                <a:srgbClr val="EECA64"/>
              </a:gs>
              <a:gs pos="78000">
                <a:srgbClr val="E3B85C"/>
              </a:gs>
              <a:gs pos="36000">
                <a:srgbClr val="EBC265"/>
              </a:gs>
              <a:gs pos="100000">
                <a:srgbClr val="FBF09C"/>
              </a:gs>
            </a:gsLst>
            <a:lin ang="18976263" scaled="1"/>
          </a:gradFill>
          <a:ln w="24564" cap="flat">
            <a:noFill/>
            <a:prstDash val="solid"/>
            <a:miter/>
          </a:ln>
        </p:spPr>
        <p:txBody>
          <a:bodyPr rtlCol="0" anchor="ctr"/>
          <a:lstStyle/>
          <a:p>
            <a:endParaRPr lang="zh-CN" altLang="en-US"/>
          </a:p>
        </p:txBody>
      </p:sp>
      <p:pic>
        <p:nvPicPr>
          <p:cNvPr id="5" name="图片 4" descr="卡通人物&#10;&#10;描述已自动生成">
            <a:extLst>
              <a:ext uri="{FF2B5EF4-FFF2-40B4-BE49-F238E27FC236}">
                <a16:creationId xmlns:a16="http://schemas.microsoft.com/office/drawing/2014/main" id="{583E4DE2-5595-978C-364E-6E26C4FA0F6C}"/>
              </a:ext>
            </a:extLst>
          </p:cNvPr>
          <p:cNvPicPr>
            <a:picLocks/>
          </p:cNvPicPr>
          <p:nvPr userDrawn="1"/>
        </p:nvPicPr>
        <p:blipFill>
          <a:blip r:embed="rId5" cstate="email">
            <a:extLst>
              <a:ext uri="{28A0092B-C50C-407E-A947-70E740481C1C}">
                <a14:useLocalDpi xmlns:a14="http://schemas.microsoft.com/office/drawing/2010/main"/>
              </a:ext>
            </a:extLst>
          </a:blip>
          <a:stretch>
            <a:fillRect/>
          </a:stretch>
        </p:blipFill>
        <p:spPr>
          <a:xfrm>
            <a:off x="426593" y="1418267"/>
            <a:ext cx="2734500" cy="4229091"/>
          </a:xfrm>
          <a:prstGeom prst="rect">
            <a:avLst/>
          </a:prstGeom>
        </p:spPr>
      </p:pic>
      <p:pic>
        <p:nvPicPr>
          <p:cNvPr id="6" name="图片 5" descr="卡通人物&#10;&#10;描述已自动生成">
            <a:extLst>
              <a:ext uri="{FF2B5EF4-FFF2-40B4-BE49-F238E27FC236}">
                <a16:creationId xmlns:a16="http://schemas.microsoft.com/office/drawing/2014/main" id="{1DAB2E0E-ED0E-5588-A564-CFD9A8E30F4F}"/>
              </a:ext>
            </a:extLst>
          </p:cNvPr>
          <p:cNvPicPr>
            <a:picLocks/>
          </p:cNvPicPr>
          <p:nvPr userDrawn="1"/>
        </p:nvPicPr>
        <p:blipFill>
          <a:blip r:embed="rId6" cstate="email">
            <a:extLst>
              <a:ext uri="{28A0092B-C50C-407E-A947-70E740481C1C}">
                <a14:useLocalDpi xmlns:a14="http://schemas.microsoft.com/office/drawing/2010/main"/>
              </a:ext>
            </a:extLst>
          </a:blip>
          <a:stretch>
            <a:fillRect/>
          </a:stretch>
        </p:blipFill>
        <p:spPr>
          <a:xfrm>
            <a:off x="9060052" y="1418267"/>
            <a:ext cx="2734500" cy="4229091"/>
          </a:xfrm>
          <a:prstGeom prst="rect">
            <a:avLst/>
          </a:prstGeom>
        </p:spPr>
      </p:pic>
      <p:pic>
        <p:nvPicPr>
          <p:cNvPr id="13" name="图片 12" descr="黄色的花&#10;&#10;描述已自动生成">
            <a:extLst>
              <a:ext uri="{FF2B5EF4-FFF2-40B4-BE49-F238E27FC236}">
                <a16:creationId xmlns:a16="http://schemas.microsoft.com/office/drawing/2014/main" id="{7EE887CF-B67E-DEE0-4D91-DD82C9DC1048}"/>
              </a:ext>
            </a:extLst>
          </p:cNvPr>
          <p:cNvPicPr>
            <a:picLocks noChangeAspect="1"/>
          </p:cNvPicPr>
          <p:nvPr userDrawn="1"/>
        </p:nvPicPr>
        <p:blipFill>
          <a:blip r:embed="rId7" cstate="email">
            <a:extLst>
              <a:ext uri="{28A0092B-C50C-407E-A947-70E740481C1C}">
                <a14:useLocalDpi xmlns:a14="http://schemas.microsoft.com/office/drawing/2010/main"/>
              </a:ext>
            </a:extLst>
          </a:blip>
          <a:srcRect/>
          <a:stretch>
            <a:fillRect/>
          </a:stretch>
        </p:blipFill>
        <p:spPr>
          <a:xfrm rot="7711286" flipV="1">
            <a:off x="8010221" y="4488792"/>
            <a:ext cx="4215593" cy="3818312"/>
          </a:xfrm>
          <a:custGeom>
            <a:avLst/>
            <a:gdLst>
              <a:gd name="connsiteX0" fmla="*/ 0 w 4215593"/>
              <a:gd name="connsiteY0" fmla="*/ 0 h 3818312"/>
              <a:gd name="connsiteX1" fmla="*/ 0 w 4215593"/>
              <a:gd name="connsiteY1" fmla="*/ 2882131 h 3818312"/>
              <a:gd name="connsiteX2" fmla="*/ 1176037 w 4215593"/>
              <a:gd name="connsiteY2" fmla="*/ 3818312 h 3818312"/>
              <a:gd name="connsiteX3" fmla="*/ 4215593 w 4215593"/>
              <a:gd name="connsiteY3" fmla="*/ 0 h 3818312"/>
            </a:gdLst>
            <a:ahLst/>
            <a:cxnLst>
              <a:cxn ang="0">
                <a:pos x="connsiteX0" y="connsiteY0"/>
              </a:cxn>
              <a:cxn ang="0">
                <a:pos x="connsiteX1" y="connsiteY1"/>
              </a:cxn>
              <a:cxn ang="0">
                <a:pos x="connsiteX2" y="connsiteY2"/>
              </a:cxn>
              <a:cxn ang="0">
                <a:pos x="connsiteX3" y="connsiteY3"/>
              </a:cxn>
            </a:cxnLst>
            <a:rect l="l" t="t" r="r" b="b"/>
            <a:pathLst>
              <a:path w="4215593" h="3818312">
                <a:moveTo>
                  <a:pt x="0" y="0"/>
                </a:moveTo>
                <a:lnTo>
                  <a:pt x="0" y="2882131"/>
                </a:lnTo>
                <a:lnTo>
                  <a:pt x="1176037" y="3818312"/>
                </a:lnTo>
                <a:lnTo>
                  <a:pt x="4215593" y="0"/>
                </a:lnTo>
                <a:close/>
              </a:path>
            </a:pathLst>
          </a:custGeom>
        </p:spPr>
      </p:pic>
      <p:pic>
        <p:nvPicPr>
          <p:cNvPr id="8" name="图片 7" descr="形状&#10;&#10;描述已自动生成">
            <a:extLst>
              <a:ext uri="{FF2B5EF4-FFF2-40B4-BE49-F238E27FC236}">
                <a16:creationId xmlns:a16="http://schemas.microsoft.com/office/drawing/2014/main" id="{C6A544B5-7F50-A65E-9019-EB73208C2C7D}"/>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3940430" y="3916759"/>
            <a:ext cx="1074332" cy="255793"/>
          </a:xfrm>
          <a:prstGeom prst="rect">
            <a:avLst/>
          </a:prstGeom>
        </p:spPr>
      </p:pic>
      <p:pic>
        <p:nvPicPr>
          <p:cNvPr id="9" name="图片 8" descr="形状&#10;&#10;描述已自动生成">
            <a:extLst>
              <a:ext uri="{FF2B5EF4-FFF2-40B4-BE49-F238E27FC236}">
                <a16:creationId xmlns:a16="http://schemas.microsoft.com/office/drawing/2014/main" id="{21726A3D-B7C0-BF48-68D0-D88A79FD5598}"/>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7538674" y="4578916"/>
            <a:ext cx="469544" cy="111796"/>
          </a:xfrm>
          <a:prstGeom prst="rect">
            <a:avLst/>
          </a:prstGeom>
        </p:spPr>
      </p:pic>
      <p:pic>
        <p:nvPicPr>
          <p:cNvPr id="10" name="图片 9" descr="形状&#10;&#10;描述已自动生成">
            <a:extLst>
              <a:ext uri="{FF2B5EF4-FFF2-40B4-BE49-F238E27FC236}">
                <a16:creationId xmlns:a16="http://schemas.microsoft.com/office/drawing/2014/main" id="{9FDDB271-7A4B-D4FC-365E-F1B09DA469EA}"/>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4862852" y="2839453"/>
            <a:ext cx="700721" cy="166838"/>
          </a:xfrm>
          <a:prstGeom prst="rect">
            <a:avLst/>
          </a:prstGeom>
        </p:spPr>
      </p:pic>
      <p:pic>
        <p:nvPicPr>
          <p:cNvPr id="15" name="图片 14" descr="黄色的花&#10;&#10;描述已自动生成">
            <a:extLst>
              <a:ext uri="{FF2B5EF4-FFF2-40B4-BE49-F238E27FC236}">
                <a16:creationId xmlns:a16="http://schemas.microsoft.com/office/drawing/2014/main" id="{9A582876-06F3-3778-5F87-2B5853267890}"/>
              </a:ext>
            </a:extLst>
          </p:cNvPr>
          <p:cNvPicPr>
            <a:picLocks noChangeAspect="1"/>
          </p:cNvPicPr>
          <p:nvPr userDrawn="1"/>
        </p:nvPicPr>
        <p:blipFill>
          <a:blip r:embed="rId9" cstate="email">
            <a:extLst>
              <a:ext uri="{28A0092B-C50C-407E-A947-70E740481C1C}">
                <a14:useLocalDpi xmlns:a14="http://schemas.microsoft.com/office/drawing/2010/main"/>
              </a:ext>
            </a:extLst>
          </a:blip>
          <a:srcRect/>
          <a:stretch>
            <a:fillRect/>
          </a:stretch>
        </p:blipFill>
        <p:spPr>
          <a:xfrm rot="2968195">
            <a:off x="-60795" y="4531248"/>
            <a:ext cx="4375316" cy="3792579"/>
          </a:xfrm>
          <a:custGeom>
            <a:avLst/>
            <a:gdLst>
              <a:gd name="connsiteX0" fmla="*/ 0 w 4375316"/>
              <a:gd name="connsiteY0" fmla="*/ 0 h 3792579"/>
              <a:gd name="connsiteX1" fmla="*/ 4375316 w 4375316"/>
              <a:gd name="connsiteY1" fmla="*/ 0 h 3792579"/>
              <a:gd name="connsiteX2" fmla="*/ 1132702 w 4375316"/>
              <a:gd name="connsiteY2" fmla="*/ 3792579 h 3792579"/>
              <a:gd name="connsiteX3" fmla="*/ 0 w 4375316"/>
              <a:gd name="connsiteY3" fmla="*/ 2824131 h 3792579"/>
            </a:gdLst>
            <a:ahLst/>
            <a:cxnLst>
              <a:cxn ang="0">
                <a:pos x="connsiteX0" y="connsiteY0"/>
              </a:cxn>
              <a:cxn ang="0">
                <a:pos x="connsiteX1" y="connsiteY1"/>
              </a:cxn>
              <a:cxn ang="0">
                <a:pos x="connsiteX2" y="connsiteY2"/>
              </a:cxn>
              <a:cxn ang="0">
                <a:pos x="connsiteX3" y="connsiteY3"/>
              </a:cxn>
            </a:cxnLst>
            <a:rect l="l" t="t" r="r" b="b"/>
            <a:pathLst>
              <a:path w="4375316" h="3792579">
                <a:moveTo>
                  <a:pt x="0" y="0"/>
                </a:moveTo>
                <a:lnTo>
                  <a:pt x="4375316" y="0"/>
                </a:lnTo>
                <a:lnTo>
                  <a:pt x="1132702" y="3792579"/>
                </a:lnTo>
                <a:lnTo>
                  <a:pt x="0" y="2824131"/>
                </a:lnTo>
                <a:close/>
              </a:path>
            </a:pathLst>
          </a:custGeom>
        </p:spPr>
      </p:pic>
      <p:pic>
        <p:nvPicPr>
          <p:cNvPr id="76" name="图片 75" descr="黄色的花&#10;&#10;描述已自动生成">
            <a:extLst>
              <a:ext uri="{FF2B5EF4-FFF2-40B4-BE49-F238E27FC236}">
                <a16:creationId xmlns:a16="http://schemas.microsoft.com/office/drawing/2014/main" id="{E4CB5DDE-3D36-B1F2-9404-03FDDD1BFC95}"/>
              </a:ext>
            </a:extLst>
          </p:cNvPr>
          <p:cNvPicPr>
            <a:picLocks noChangeAspect="1"/>
          </p:cNvPicPr>
          <p:nvPr userDrawn="1"/>
        </p:nvPicPr>
        <p:blipFill>
          <a:blip r:embed="rId10" cstate="email">
            <a:extLst>
              <a:ext uri="{28A0092B-C50C-407E-A947-70E740481C1C}">
                <a14:useLocalDpi xmlns:a14="http://schemas.microsoft.com/office/drawing/2010/main"/>
              </a:ext>
            </a:extLst>
          </a:blip>
          <a:srcRect/>
          <a:stretch>
            <a:fillRect/>
          </a:stretch>
        </p:blipFill>
        <p:spPr>
          <a:xfrm rot="19445090" flipV="1">
            <a:off x="11112506" y="-747592"/>
            <a:ext cx="1515234" cy="3189504"/>
          </a:xfrm>
          <a:custGeom>
            <a:avLst/>
            <a:gdLst>
              <a:gd name="connsiteX0" fmla="*/ 1 w 1515234"/>
              <a:gd name="connsiteY0" fmla="*/ 3189504 h 3189504"/>
              <a:gd name="connsiteX1" fmla="*/ 1515234 w 1515234"/>
              <a:gd name="connsiteY1" fmla="*/ 2092047 h 3189504"/>
              <a:gd name="connsiteX2" fmla="*/ 0 w 1515234"/>
              <a:gd name="connsiteY2" fmla="*/ 0 h 3189504"/>
            </a:gdLst>
            <a:ahLst/>
            <a:cxnLst>
              <a:cxn ang="0">
                <a:pos x="connsiteX0" y="connsiteY0"/>
              </a:cxn>
              <a:cxn ang="0">
                <a:pos x="connsiteX1" y="connsiteY1"/>
              </a:cxn>
              <a:cxn ang="0">
                <a:pos x="connsiteX2" y="connsiteY2"/>
              </a:cxn>
            </a:cxnLst>
            <a:rect l="l" t="t" r="r" b="b"/>
            <a:pathLst>
              <a:path w="1515234" h="3189504">
                <a:moveTo>
                  <a:pt x="1" y="3189504"/>
                </a:moveTo>
                <a:lnTo>
                  <a:pt x="1515234" y="2092047"/>
                </a:lnTo>
                <a:lnTo>
                  <a:pt x="0" y="0"/>
                </a:lnTo>
                <a:close/>
              </a:path>
            </a:pathLst>
          </a:custGeom>
        </p:spPr>
      </p:pic>
      <p:pic>
        <p:nvPicPr>
          <p:cNvPr id="77" name="图片 76" descr="黄色的花&#10;&#10;描述已自动生成">
            <a:extLst>
              <a:ext uri="{FF2B5EF4-FFF2-40B4-BE49-F238E27FC236}">
                <a16:creationId xmlns:a16="http://schemas.microsoft.com/office/drawing/2014/main" id="{B8C470ED-D1AE-3C72-3031-7008D81F107A}"/>
              </a:ext>
            </a:extLst>
          </p:cNvPr>
          <p:cNvPicPr>
            <a:picLocks noChangeAspect="1"/>
          </p:cNvPicPr>
          <p:nvPr userDrawn="1"/>
        </p:nvPicPr>
        <p:blipFill>
          <a:blip r:embed="rId10" cstate="email">
            <a:extLst>
              <a:ext uri="{28A0092B-C50C-407E-A947-70E740481C1C}">
                <a14:useLocalDpi xmlns:a14="http://schemas.microsoft.com/office/drawing/2010/main"/>
              </a:ext>
            </a:extLst>
          </a:blip>
          <a:srcRect/>
          <a:stretch>
            <a:fillRect/>
          </a:stretch>
        </p:blipFill>
        <p:spPr>
          <a:xfrm rot="2154910" flipH="1" flipV="1">
            <a:off x="-439414" y="-747592"/>
            <a:ext cx="1515234" cy="3189504"/>
          </a:xfrm>
          <a:custGeom>
            <a:avLst/>
            <a:gdLst>
              <a:gd name="connsiteX0" fmla="*/ 1 w 1515234"/>
              <a:gd name="connsiteY0" fmla="*/ 3189504 h 3189504"/>
              <a:gd name="connsiteX1" fmla="*/ 1515234 w 1515234"/>
              <a:gd name="connsiteY1" fmla="*/ 2092047 h 3189504"/>
              <a:gd name="connsiteX2" fmla="*/ 0 w 1515234"/>
              <a:gd name="connsiteY2" fmla="*/ 0 h 3189504"/>
            </a:gdLst>
            <a:ahLst/>
            <a:cxnLst>
              <a:cxn ang="0">
                <a:pos x="connsiteX0" y="connsiteY0"/>
              </a:cxn>
              <a:cxn ang="0">
                <a:pos x="connsiteX1" y="connsiteY1"/>
              </a:cxn>
              <a:cxn ang="0">
                <a:pos x="connsiteX2" y="connsiteY2"/>
              </a:cxn>
            </a:cxnLst>
            <a:rect l="l" t="t" r="r" b="b"/>
            <a:pathLst>
              <a:path w="1515234" h="3189504">
                <a:moveTo>
                  <a:pt x="1" y="3189504"/>
                </a:moveTo>
                <a:lnTo>
                  <a:pt x="1515234" y="2092047"/>
                </a:lnTo>
                <a:lnTo>
                  <a:pt x="0" y="0"/>
                </a:lnTo>
                <a:close/>
              </a:path>
            </a:pathLst>
          </a:custGeom>
        </p:spPr>
      </p:pic>
    </p:spTree>
    <p:extLst>
      <p:ext uri="{BB962C8B-B14F-4D97-AF65-F5344CB8AC3E}">
        <p14:creationId xmlns:p14="http://schemas.microsoft.com/office/powerpoint/2010/main" val="2747255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bg>
      <p:bgPr>
        <a:gradFill>
          <a:gsLst>
            <a:gs pos="0">
              <a:schemeClr val="accent3"/>
            </a:gs>
            <a:gs pos="45000">
              <a:schemeClr val="accent4"/>
            </a:gs>
            <a:gs pos="100000">
              <a:schemeClr val="accent3"/>
            </a:gs>
          </a:gsLst>
          <a:lin ang="5400000" scaled="1"/>
        </a:grad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F1E5FD73-4117-BABD-FB7B-2E43FF7AF061}"/>
              </a:ext>
            </a:extLst>
          </p:cNvPr>
          <p:cNvGrpSpPr/>
          <p:nvPr userDrawn="1"/>
        </p:nvGrpSpPr>
        <p:grpSpPr>
          <a:xfrm>
            <a:off x="334103" y="455462"/>
            <a:ext cx="11523794" cy="5947076"/>
            <a:chOff x="576071" y="542624"/>
            <a:chExt cx="11186002" cy="5772752"/>
          </a:xfrm>
          <a:effectLst>
            <a:outerShdw blurRad="254000" sx="102000" sy="102000" algn="ctr" rotWithShape="0">
              <a:schemeClr val="accent2">
                <a:lumMod val="50000"/>
                <a:alpha val="40000"/>
              </a:schemeClr>
            </a:outerShdw>
          </a:effectLst>
        </p:grpSpPr>
        <p:sp>
          <p:nvSpPr>
            <p:cNvPr id="8" name="矩形 7">
              <a:extLst>
                <a:ext uri="{FF2B5EF4-FFF2-40B4-BE49-F238E27FC236}">
                  <a16:creationId xmlns:a16="http://schemas.microsoft.com/office/drawing/2014/main" id="{2F5467B8-B0A3-411E-E5E8-85F63C0388C6}"/>
                </a:ext>
              </a:extLst>
            </p:cNvPr>
            <p:cNvSpPr/>
            <p:nvPr/>
          </p:nvSpPr>
          <p:spPr>
            <a:xfrm>
              <a:off x="576071" y="542625"/>
              <a:ext cx="11186001" cy="5772751"/>
            </a:xfrm>
            <a:prstGeom prst="rect">
              <a:avLst/>
            </a:prstGeom>
            <a:solidFill>
              <a:srgbClr val="FAF3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背景图案&#10;&#10;描述已自动生成">
              <a:extLst>
                <a:ext uri="{FF2B5EF4-FFF2-40B4-BE49-F238E27FC236}">
                  <a16:creationId xmlns:a16="http://schemas.microsoft.com/office/drawing/2014/main" id="{E737AD72-6F16-414C-0413-EBFF250D9827}"/>
                </a:ext>
              </a:extLst>
            </p:cNvPr>
            <p:cNvPicPr>
              <a:picLocks noChangeAspect="1"/>
            </p:cNvPicPr>
            <p:nvPr/>
          </p:nvPicPr>
          <p:blipFill rotWithShape="1">
            <a:blip r:embed="rId2" cstate="email">
              <a:alphaModFix amt="60000"/>
              <a:extLst>
                <a:ext uri="{28A0092B-C50C-407E-A947-70E740481C1C}">
                  <a14:useLocalDpi xmlns:a14="http://schemas.microsoft.com/office/drawing/2010/main"/>
                </a:ext>
              </a:extLst>
            </a:blip>
            <a:srcRect/>
            <a:stretch/>
          </p:blipFill>
          <p:spPr>
            <a:xfrm>
              <a:off x="576071" y="542624"/>
              <a:ext cx="11186002" cy="5772751"/>
            </a:xfrm>
            <a:prstGeom prst="rect">
              <a:avLst/>
            </a:prstGeom>
          </p:spPr>
        </p:pic>
      </p:grpSp>
      <p:pic>
        <p:nvPicPr>
          <p:cNvPr id="10" name="图片 9" descr="卡通人物&#10;&#10;中度可信度描述已自动生成">
            <a:extLst>
              <a:ext uri="{FF2B5EF4-FFF2-40B4-BE49-F238E27FC236}">
                <a16:creationId xmlns:a16="http://schemas.microsoft.com/office/drawing/2014/main" id="{7857FAA2-4BEA-C371-4DEA-A7321F7C9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34102" y="455461"/>
            <a:ext cx="397736" cy="743734"/>
          </a:xfrm>
          <a:prstGeom prst="rect">
            <a:avLst/>
          </a:prstGeom>
        </p:spPr>
      </p:pic>
      <p:sp>
        <p:nvSpPr>
          <p:cNvPr id="12" name="文本占位符 11">
            <a:extLst>
              <a:ext uri="{FF2B5EF4-FFF2-40B4-BE49-F238E27FC236}">
                <a16:creationId xmlns:a16="http://schemas.microsoft.com/office/drawing/2014/main" id="{39D827E4-CE17-5183-AAB3-D51C6C8AD9B7}"/>
              </a:ext>
            </a:extLst>
          </p:cNvPr>
          <p:cNvSpPr>
            <a:spLocks noGrp="1"/>
          </p:cNvSpPr>
          <p:nvPr>
            <p:ph type="body" sz="quarter" idx="10"/>
          </p:nvPr>
        </p:nvSpPr>
        <p:spPr>
          <a:xfrm>
            <a:off x="731838" y="592138"/>
            <a:ext cx="7932738" cy="606425"/>
          </a:xfrm>
          <a:prstGeom prst="rect">
            <a:avLst/>
          </a:prstGeom>
        </p:spPr>
        <p:txBody>
          <a:bodyPr anchor="ctr"/>
          <a:lstStyle>
            <a:lvl1pPr marL="0" indent="0">
              <a:buNone/>
              <a:defRPr sz="3200" b="1">
                <a:solidFill>
                  <a:schemeClr val="accent2">
                    <a:lumMod val="75000"/>
                  </a:schemeClr>
                </a:solidFill>
              </a:defRPr>
            </a:lvl1pPr>
          </a:lstStyle>
          <a:p>
            <a:pPr lvl="0"/>
            <a:endParaRPr lang="zh-CN" altLang="en-US" dirty="0"/>
          </a:p>
        </p:txBody>
      </p:sp>
      <p:pic>
        <p:nvPicPr>
          <p:cNvPr id="13" name="图片 12" descr="卡通人物&#10;&#10;低可信度描述已自动生成">
            <a:extLst>
              <a:ext uri="{FF2B5EF4-FFF2-40B4-BE49-F238E27FC236}">
                <a16:creationId xmlns:a16="http://schemas.microsoft.com/office/drawing/2014/main" id="{A3CA6E9B-B2D2-0B0F-6B43-23742D017FA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rot="10800000">
            <a:off x="-2" y="6033910"/>
            <a:ext cx="962147" cy="824087"/>
          </a:xfrm>
          <a:prstGeom prst="rect">
            <a:avLst/>
          </a:prstGeom>
        </p:spPr>
      </p:pic>
      <p:pic>
        <p:nvPicPr>
          <p:cNvPr id="14" name="图片 13" descr="图标&#10;&#10;描述已自动生成">
            <a:extLst>
              <a:ext uri="{FF2B5EF4-FFF2-40B4-BE49-F238E27FC236}">
                <a16:creationId xmlns:a16="http://schemas.microsoft.com/office/drawing/2014/main" id="{DF715D4C-26F9-9031-BD0D-0C29404FD5B3}"/>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flipH="1">
            <a:off x="11083431" y="6299197"/>
            <a:ext cx="1165013" cy="558800"/>
          </a:xfrm>
          <a:prstGeom prst="rect">
            <a:avLst/>
          </a:prstGeom>
        </p:spPr>
      </p:pic>
    </p:spTree>
    <p:extLst>
      <p:ext uri="{BB962C8B-B14F-4D97-AF65-F5344CB8AC3E}">
        <p14:creationId xmlns:p14="http://schemas.microsoft.com/office/powerpoint/2010/main" val="38292919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尾页幻灯片">
    <p:bg>
      <p:bgPr>
        <a:gradFill>
          <a:gsLst>
            <a:gs pos="0">
              <a:schemeClr val="accent1">
                <a:lumMod val="75000"/>
              </a:schemeClr>
            </a:gs>
            <a:gs pos="45000">
              <a:schemeClr val="accent1"/>
            </a:gs>
            <a:gs pos="100000">
              <a:schemeClr val="accent1">
                <a:lumMod val="75000"/>
              </a:schemeClr>
            </a:gs>
          </a:gsLst>
          <a:lin ang="5400000" scaled="1"/>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221F218-FE62-C6D2-9E94-06FFDB27AAAF}"/>
              </a:ext>
            </a:extLst>
          </p:cNvPr>
          <p:cNvPicPr>
            <a:picLocks noChangeAspect="1"/>
          </p:cNvPicPr>
          <p:nvPr userDrawn="1"/>
        </p:nvPicPr>
        <p:blipFill>
          <a:blip r:embed="rId2" cstate="email">
            <a:extLst>
              <a:ext uri="{28A0092B-C50C-407E-A947-70E740481C1C}">
                <a14:useLocalDpi xmlns:a14="http://schemas.microsoft.com/office/drawing/2010/main"/>
              </a:ext>
            </a:extLst>
          </a:blip>
          <a:srcRect l="719" t="3164" r="719" b="132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3" name="图形 2">
            <a:extLst>
              <a:ext uri="{FF2B5EF4-FFF2-40B4-BE49-F238E27FC236}">
                <a16:creationId xmlns:a16="http://schemas.microsoft.com/office/drawing/2014/main" id="{5270DD94-C608-A095-A9D0-39563F320C76}"/>
              </a:ext>
            </a:extLst>
          </p:cNvPr>
          <p:cNvPicPr>
            <a:picLocks noChangeAspect="1"/>
          </p:cNvPicPr>
          <p:nvPr userDrawn="1"/>
        </p:nvPicPr>
        <p:blipFill>
          <a:blip r:embed="rId3" cstate="email">
            <a:alphaModFix amt="37000"/>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flipH="1">
            <a:off x="8814999" y="4379339"/>
            <a:ext cx="745468" cy="1085356"/>
          </a:xfrm>
          <a:prstGeom prst="rect">
            <a:avLst/>
          </a:prstGeom>
        </p:spPr>
      </p:pic>
      <p:pic>
        <p:nvPicPr>
          <p:cNvPr id="4" name="图形 3">
            <a:extLst>
              <a:ext uri="{FF2B5EF4-FFF2-40B4-BE49-F238E27FC236}">
                <a16:creationId xmlns:a16="http://schemas.microsoft.com/office/drawing/2014/main" id="{900D1E87-0507-8991-7D0F-789981F8E159}"/>
              </a:ext>
            </a:extLst>
          </p:cNvPr>
          <p:cNvPicPr>
            <a:picLocks noChangeAspect="1"/>
          </p:cNvPicPr>
          <p:nvPr userDrawn="1"/>
        </p:nvPicPr>
        <p:blipFill>
          <a:blip r:embed="rId3" cstate="email">
            <a:alphaModFix amt="37000"/>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flipH="1">
            <a:off x="3625140" y="3880931"/>
            <a:ext cx="1489623" cy="2168799"/>
          </a:xfrm>
          <a:prstGeom prst="rect">
            <a:avLst/>
          </a:prstGeom>
        </p:spPr>
      </p:pic>
      <p:pic>
        <p:nvPicPr>
          <p:cNvPr id="5" name="图形 4">
            <a:extLst>
              <a:ext uri="{FF2B5EF4-FFF2-40B4-BE49-F238E27FC236}">
                <a16:creationId xmlns:a16="http://schemas.microsoft.com/office/drawing/2014/main" id="{F9DCDA7C-61C0-08E6-8258-9911BE0CD2CF}"/>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871857" y="2355188"/>
            <a:ext cx="2103556" cy="3062648"/>
          </a:xfrm>
          <a:prstGeom prst="rect">
            <a:avLst/>
          </a:prstGeom>
        </p:spPr>
      </p:pic>
      <p:pic>
        <p:nvPicPr>
          <p:cNvPr id="8" name="图形 7">
            <a:extLst>
              <a:ext uri="{FF2B5EF4-FFF2-40B4-BE49-F238E27FC236}">
                <a16:creationId xmlns:a16="http://schemas.microsoft.com/office/drawing/2014/main" id="{84690DCE-2B1B-0A81-7FA0-59E618D661E8}"/>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98299" y="2646501"/>
            <a:ext cx="2232918" cy="3250991"/>
          </a:xfrm>
          <a:prstGeom prst="rect">
            <a:avLst/>
          </a:prstGeom>
        </p:spPr>
      </p:pic>
      <p:sp>
        <p:nvSpPr>
          <p:cNvPr id="9" name="任意多边形: 形状 8">
            <a:extLst>
              <a:ext uri="{FF2B5EF4-FFF2-40B4-BE49-F238E27FC236}">
                <a16:creationId xmlns:a16="http://schemas.microsoft.com/office/drawing/2014/main" id="{CA435BB8-602C-8DED-B7D0-A14C285DCDA3}"/>
              </a:ext>
            </a:extLst>
          </p:cNvPr>
          <p:cNvSpPr/>
          <p:nvPr userDrawn="1"/>
        </p:nvSpPr>
        <p:spPr>
          <a:xfrm>
            <a:off x="0" y="3969973"/>
            <a:ext cx="4457152" cy="1307131"/>
          </a:xfrm>
          <a:custGeom>
            <a:avLst/>
            <a:gdLst>
              <a:gd name="connsiteX0" fmla="*/ 3849828 w 4457152"/>
              <a:gd name="connsiteY0" fmla="*/ 1072572 h 1469809"/>
              <a:gd name="connsiteX1" fmla="*/ 2849759 w 4457152"/>
              <a:gd name="connsiteY1" fmla="*/ 898727 h 1469809"/>
              <a:gd name="connsiteX2" fmla="*/ 2475382 w 4457152"/>
              <a:gd name="connsiteY2" fmla="*/ 600292 h 1469809"/>
              <a:gd name="connsiteX3" fmla="*/ 1975957 w 4457152"/>
              <a:gd name="connsiteY3" fmla="*/ 585042 h 1469809"/>
              <a:gd name="connsiteX4" fmla="*/ 1054424 w 4457152"/>
              <a:gd name="connsiteY4" fmla="*/ 348826 h 1469809"/>
              <a:gd name="connsiteX5" fmla="*/ 219 w 4457152"/>
              <a:gd name="connsiteY5" fmla="*/ 115507 h 1469809"/>
              <a:gd name="connsiteX6" fmla="*/ 219 w 4457152"/>
              <a:gd name="connsiteY6" fmla="*/ 1468909 h 1469809"/>
              <a:gd name="connsiteX7" fmla="*/ 4457372 w 4457152"/>
              <a:gd name="connsiteY7" fmla="*/ 1458540 h 1469809"/>
              <a:gd name="connsiteX8" fmla="*/ 3849828 w 4457152"/>
              <a:gd name="connsiteY8" fmla="*/ 1072572 h 146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7152" h="1469809">
                <a:moveTo>
                  <a:pt x="3849828" y="1072572"/>
                </a:moveTo>
                <a:cubicBezTo>
                  <a:pt x="3508542" y="956980"/>
                  <a:pt x="3144991" y="1242301"/>
                  <a:pt x="2849759" y="898727"/>
                </a:cubicBezTo>
                <a:cubicBezTo>
                  <a:pt x="2717240" y="744248"/>
                  <a:pt x="2682014" y="647261"/>
                  <a:pt x="2475382" y="600292"/>
                </a:cubicBezTo>
                <a:cubicBezTo>
                  <a:pt x="2311058" y="566225"/>
                  <a:pt x="2142053" y="561070"/>
                  <a:pt x="1975957" y="585042"/>
                </a:cubicBezTo>
                <a:cubicBezTo>
                  <a:pt x="1587702" y="649091"/>
                  <a:pt x="1318852" y="733421"/>
                  <a:pt x="1054424" y="348826"/>
                </a:cubicBezTo>
                <a:cubicBezTo>
                  <a:pt x="773678" y="-58796"/>
                  <a:pt x="349892" y="-72215"/>
                  <a:pt x="219" y="115507"/>
                </a:cubicBezTo>
                <a:lnTo>
                  <a:pt x="219" y="1468909"/>
                </a:lnTo>
                <a:lnTo>
                  <a:pt x="4457372" y="1458540"/>
                </a:lnTo>
                <a:cubicBezTo>
                  <a:pt x="4287187" y="1294912"/>
                  <a:pt x="4074302" y="1148515"/>
                  <a:pt x="3849828" y="1072572"/>
                </a:cubicBezTo>
                <a:close/>
              </a:path>
            </a:pathLst>
          </a:custGeom>
          <a:gradFill>
            <a:gsLst>
              <a:gs pos="0">
                <a:schemeClr val="accent3"/>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0" name="任意多边形: 形状 9">
            <a:extLst>
              <a:ext uri="{FF2B5EF4-FFF2-40B4-BE49-F238E27FC236}">
                <a16:creationId xmlns:a16="http://schemas.microsoft.com/office/drawing/2014/main" id="{48B9BC77-D625-6F2A-070D-94FF7D6F09BF}"/>
              </a:ext>
            </a:extLst>
          </p:cNvPr>
          <p:cNvSpPr/>
          <p:nvPr userDrawn="1"/>
        </p:nvSpPr>
        <p:spPr>
          <a:xfrm>
            <a:off x="7806270" y="4201729"/>
            <a:ext cx="4393409" cy="1306875"/>
          </a:xfrm>
          <a:custGeom>
            <a:avLst/>
            <a:gdLst>
              <a:gd name="connsiteX0" fmla="*/ 3403167 w 4393409"/>
              <a:gd name="connsiteY0" fmla="*/ 349453 h 1469521"/>
              <a:gd name="connsiteX1" fmla="*/ 2481634 w 4393409"/>
              <a:gd name="connsiteY1" fmla="*/ 585669 h 1469521"/>
              <a:gd name="connsiteX2" fmla="*/ 1982210 w 4393409"/>
              <a:gd name="connsiteY2" fmla="*/ 600156 h 1469521"/>
              <a:gd name="connsiteX3" fmla="*/ 1607832 w 4393409"/>
              <a:gd name="connsiteY3" fmla="*/ 898591 h 1469521"/>
              <a:gd name="connsiteX4" fmla="*/ 607763 w 4393409"/>
              <a:gd name="connsiteY4" fmla="*/ 1072437 h 1469521"/>
              <a:gd name="connsiteX5" fmla="*/ 219 w 4393409"/>
              <a:gd name="connsiteY5" fmla="*/ 1458556 h 1469521"/>
              <a:gd name="connsiteX6" fmla="*/ 4393629 w 4393409"/>
              <a:gd name="connsiteY6" fmla="*/ 1468621 h 1469521"/>
              <a:gd name="connsiteX7" fmla="*/ 4393629 w 4393409"/>
              <a:gd name="connsiteY7" fmla="*/ 83805 h 1469521"/>
              <a:gd name="connsiteX8" fmla="*/ 3403167 w 4393409"/>
              <a:gd name="connsiteY8" fmla="*/ 349453 h 146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3409" h="1469521">
                <a:moveTo>
                  <a:pt x="3403167" y="349453"/>
                </a:moveTo>
                <a:cubicBezTo>
                  <a:pt x="3138739" y="734048"/>
                  <a:pt x="2869431" y="649717"/>
                  <a:pt x="2481634" y="585669"/>
                </a:cubicBezTo>
                <a:cubicBezTo>
                  <a:pt x="2315581" y="561437"/>
                  <a:pt x="2146585" y="566348"/>
                  <a:pt x="1982210" y="600156"/>
                </a:cubicBezTo>
                <a:cubicBezTo>
                  <a:pt x="1775882" y="647125"/>
                  <a:pt x="1740351" y="744265"/>
                  <a:pt x="1607832" y="898591"/>
                </a:cubicBezTo>
                <a:cubicBezTo>
                  <a:pt x="1312600" y="1242165"/>
                  <a:pt x="949049" y="956845"/>
                  <a:pt x="607763" y="1072437"/>
                </a:cubicBezTo>
                <a:cubicBezTo>
                  <a:pt x="383289" y="1148685"/>
                  <a:pt x="170557" y="1294928"/>
                  <a:pt x="219" y="1458556"/>
                </a:cubicBezTo>
                <a:lnTo>
                  <a:pt x="4393629" y="1468621"/>
                </a:lnTo>
                <a:lnTo>
                  <a:pt x="4393629" y="83805"/>
                </a:lnTo>
                <a:cubicBezTo>
                  <a:pt x="4057070" y="-69149"/>
                  <a:pt x="3666985" y="-34379"/>
                  <a:pt x="3403167" y="349453"/>
                </a:cubicBezTo>
                <a:close/>
              </a:path>
            </a:pathLst>
          </a:custGeom>
          <a:gradFill>
            <a:gsLst>
              <a:gs pos="0">
                <a:schemeClr val="accent3"/>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1" name="任意多边形: 形状 10">
            <a:extLst>
              <a:ext uri="{FF2B5EF4-FFF2-40B4-BE49-F238E27FC236}">
                <a16:creationId xmlns:a16="http://schemas.microsoft.com/office/drawing/2014/main" id="{AF9D0420-BFA7-ACD3-FC22-C22629234099}"/>
              </a:ext>
            </a:extLst>
          </p:cNvPr>
          <p:cNvSpPr/>
          <p:nvPr userDrawn="1"/>
        </p:nvSpPr>
        <p:spPr>
          <a:xfrm>
            <a:off x="2651142" y="4320497"/>
            <a:ext cx="6510963" cy="1317487"/>
          </a:xfrm>
          <a:custGeom>
            <a:avLst/>
            <a:gdLst>
              <a:gd name="connsiteX0" fmla="*/ 219 w 6510963"/>
              <a:gd name="connsiteY0" fmla="*/ 1480554 h 1481454"/>
              <a:gd name="connsiteX1" fmla="*/ 607611 w 6510963"/>
              <a:gd name="connsiteY1" fmla="*/ 1094434 h 1481454"/>
              <a:gd name="connsiteX2" fmla="*/ 1607679 w 6510963"/>
              <a:gd name="connsiteY2" fmla="*/ 921351 h 1481454"/>
              <a:gd name="connsiteX3" fmla="*/ 1982057 w 6510963"/>
              <a:gd name="connsiteY3" fmla="*/ 622916 h 1481454"/>
              <a:gd name="connsiteX4" fmla="*/ 2481481 w 6510963"/>
              <a:gd name="connsiteY4" fmla="*/ 608581 h 1481454"/>
              <a:gd name="connsiteX5" fmla="*/ 3403015 w 6510963"/>
              <a:gd name="connsiteY5" fmla="*/ 372213 h 1481454"/>
              <a:gd name="connsiteX6" fmla="*/ 6444243 w 6510963"/>
              <a:gd name="connsiteY6" fmla="*/ 1365877 h 148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0963" h="1481454">
                <a:moveTo>
                  <a:pt x="219" y="1480554"/>
                </a:moveTo>
                <a:cubicBezTo>
                  <a:pt x="170405" y="1316926"/>
                  <a:pt x="383289" y="1170377"/>
                  <a:pt x="607611" y="1094434"/>
                </a:cubicBezTo>
                <a:cubicBezTo>
                  <a:pt x="948897" y="978995"/>
                  <a:pt x="1312905" y="1264314"/>
                  <a:pt x="1607679" y="921351"/>
                </a:cubicBezTo>
                <a:cubicBezTo>
                  <a:pt x="1740198" y="767025"/>
                  <a:pt x="1775425" y="669885"/>
                  <a:pt x="1982057" y="622916"/>
                </a:cubicBezTo>
                <a:cubicBezTo>
                  <a:pt x="2146434" y="589154"/>
                  <a:pt x="2315444" y="584304"/>
                  <a:pt x="2481481" y="608581"/>
                </a:cubicBezTo>
                <a:cubicBezTo>
                  <a:pt x="2869736" y="672630"/>
                  <a:pt x="3138587" y="756808"/>
                  <a:pt x="3403015" y="372213"/>
                </a:cubicBezTo>
                <a:cubicBezTo>
                  <a:pt x="4056155" y="-577685"/>
                  <a:pt x="6988349" y="482772"/>
                  <a:pt x="6444243" y="1365877"/>
                </a:cubicBezTo>
              </a:path>
            </a:pathLst>
          </a:custGeom>
          <a:gradFill>
            <a:gsLst>
              <a:gs pos="0">
                <a:srgbClr val="FF3333"/>
              </a:gs>
              <a:gs pos="50000">
                <a:srgbClr val="ED1919"/>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2" name="任意多边形: 形状 11">
            <a:extLst>
              <a:ext uri="{FF2B5EF4-FFF2-40B4-BE49-F238E27FC236}">
                <a16:creationId xmlns:a16="http://schemas.microsoft.com/office/drawing/2014/main" id="{630897D6-22F5-350C-4B1F-F6395622DF4A}"/>
              </a:ext>
            </a:extLst>
          </p:cNvPr>
          <p:cNvSpPr/>
          <p:nvPr userDrawn="1"/>
        </p:nvSpPr>
        <p:spPr>
          <a:xfrm>
            <a:off x="5998430" y="4553725"/>
            <a:ext cx="5062198" cy="1308165"/>
          </a:xfrm>
          <a:custGeom>
            <a:avLst/>
            <a:gdLst>
              <a:gd name="connsiteX0" fmla="*/ 219 w 5062198"/>
              <a:gd name="connsiteY0" fmla="*/ 1458634 h 1470971"/>
              <a:gd name="connsiteX1" fmla="*/ 607763 w 5062198"/>
              <a:gd name="connsiteY1" fmla="*/ 1072513 h 1470971"/>
              <a:gd name="connsiteX2" fmla="*/ 1607832 w 5062198"/>
              <a:gd name="connsiteY2" fmla="*/ 898668 h 1470971"/>
              <a:gd name="connsiteX3" fmla="*/ 1982210 w 5062198"/>
              <a:gd name="connsiteY3" fmla="*/ 600233 h 1470971"/>
              <a:gd name="connsiteX4" fmla="*/ 2481482 w 5062198"/>
              <a:gd name="connsiteY4" fmla="*/ 585746 h 1470971"/>
              <a:gd name="connsiteX5" fmla="*/ 3403167 w 5062198"/>
              <a:gd name="connsiteY5" fmla="*/ 349530 h 1470971"/>
              <a:gd name="connsiteX6" fmla="*/ 4941395 w 5062198"/>
              <a:gd name="connsiteY6" fmla="*/ 1470071 h 14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62198" h="1470971">
                <a:moveTo>
                  <a:pt x="219" y="1458634"/>
                </a:moveTo>
                <a:cubicBezTo>
                  <a:pt x="170405" y="1294851"/>
                  <a:pt x="383289" y="1148457"/>
                  <a:pt x="607763" y="1072513"/>
                </a:cubicBezTo>
                <a:cubicBezTo>
                  <a:pt x="949049" y="956922"/>
                  <a:pt x="1312600" y="1242241"/>
                  <a:pt x="1607832" y="898668"/>
                </a:cubicBezTo>
                <a:cubicBezTo>
                  <a:pt x="1740351" y="744342"/>
                  <a:pt x="1775577" y="647201"/>
                  <a:pt x="1982210" y="600233"/>
                </a:cubicBezTo>
                <a:cubicBezTo>
                  <a:pt x="2146524" y="566424"/>
                  <a:pt x="2315474" y="561514"/>
                  <a:pt x="2481482" y="585746"/>
                </a:cubicBezTo>
                <a:cubicBezTo>
                  <a:pt x="2869889" y="649794"/>
                  <a:pt x="3138739" y="734124"/>
                  <a:pt x="3403167" y="349530"/>
                </a:cubicBezTo>
                <a:cubicBezTo>
                  <a:pt x="4056308" y="-600369"/>
                  <a:pt x="5485500" y="586814"/>
                  <a:pt x="4941395" y="1470071"/>
                </a:cubicBezTo>
              </a:path>
            </a:pathLst>
          </a:custGeom>
          <a:gradFill>
            <a:gsLst>
              <a:gs pos="0">
                <a:srgbClr val="FF3333"/>
              </a:gs>
              <a:gs pos="50000">
                <a:srgbClr val="ED1919"/>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3" name="任意多边形: 形状 12">
            <a:extLst>
              <a:ext uri="{FF2B5EF4-FFF2-40B4-BE49-F238E27FC236}">
                <a16:creationId xmlns:a16="http://schemas.microsoft.com/office/drawing/2014/main" id="{17C34880-E0CC-C7A8-AE49-C4EEFEEA6AA8}"/>
              </a:ext>
            </a:extLst>
          </p:cNvPr>
          <p:cNvSpPr/>
          <p:nvPr userDrawn="1"/>
        </p:nvSpPr>
        <p:spPr>
          <a:xfrm>
            <a:off x="0" y="4949569"/>
            <a:ext cx="7562734" cy="1020678"/>
          </a:xfrm>
          <a:custGeom>
            <a:avLst/>
            <a:gdLst>
              <a:gd name="connsiteX0" fmla="*/ 7562953 w 7562734"/>
              <a:gd name="connsiteY0" fmla="*/ 1146806 h 1147706"/>
              <a:gd name="connsiteX1" fmla="*/ 219 w 7562734"/>
              <a:gd name="connsiteY1" fmla="*/ 493 h 1147706"/>
              <a:gd name="connsiteX2" fmla="*/ 219 w 7562734"/>
              <a:gd name="connsiteY2" fmla="*/ 1085503 h 1147706"/>
            </a:gdLst>
            <a:ahLst/>
            <a:cxnLst>
              <a:cxn ang="0">
                <a:pos x="connsiteX0" y="connsiteY0"/>
              </a:cxn>
              <a:cxn ang="0">
                <a:pos x="connsiteX1" y="connsiteY1"/>
              </a:cxn>
              <a:cxn ang="0">
                <a:pos x="connsiteX2" y="connsiteY2"/>
              </a:cxn>
            </a:cxnLst>
            <a:rect l="l" t="t" r="r" b="b"/>
            <a:pathLst>
              <a:path w="7562734" h="1147706">
                <a:moveTo>
                  <a:pt x="7562953" y="1146806"/>
                </a:moveTo>
                <a:cubicBezTo>
                  <a:pt x="7562953" y="1146806"/>
                  <a:pt x="5004223" y="-47238"/>
                  <a:pt x="219" y="493"/>
                </a:cubicBezTo>
                <a:lnTo>
                  <a:pt x="219" y="1085503"/>
                </a:lnTo>
              </a:path>
            </a:pathLst>
          </a:custGeom>
          <a:gradFill>
            <a:gsLst>
              <a:gs pos="0">
                <a:srgbClr val="FF3333"/>
              </a:gs>
              <a:gs pos="50000">
                <a:srgbClr val="ED1919"/>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4" name="任意多边形: 形状 13">
            <a:extLst>
              <a:ext uri="{FF2B5EF4-FFF2-40B4-BE49-F238E27FC236}">
                <a16:creationId xmlns:a16="http://schemas.microsoft.com/office/drawing/2014/main" id="{A3ECF21D-7C20-DF47-1007-4795B34A3128}"/>
              </a:ext>
            </a:extLst>
          </p:cNvPr>
          <p:cNvSpPr/>
          <p:nvPr userDrawn="1"/>
        </p:nvSpPr>
        <p:spPr>
          <a:xfrm>
            <a:off x="2082180" y="5257588"/>
            <a:ext cx="10117499" cy="691503"/>
          </a:xfrm>
          <a:custGeom>
            <a:avLst/>
            <a:gdLst>
              <a:gd name="connsiteX0" fmla="*/ 219 w 10117499"/>
              <a:gd name="connsiteY0" fmla="*/ 776663 h 777563"/>
              <a:gd name="connsiteX1" fmla="*/ 10117719 w 10117499"/>
              <a:gd name="connsiteY1" fmla="*/ 0 h 777563"/>
              <a:gd name="connsiteX2" fmla="*/ 10117719 w 10117499"/>
              <a:gd name="connsiteY2" fmla="*/ 735031 h 777563"/>
            </a:gdLst>
            <a:ahLst/>
            <a:cxnLst>
              <a:cxn ang="0">
                <a:pos x="connsiteX0" y="connsiteY0"/>
              </a:cxn>
              <a:cxn ang="0">
                <a:pos x="connsiteX1" y="connsiteY1"/>
              </a:cxn>
              <a:cxn ang="0">
                <a:pos x="connsiteX2" y="connsiteY2"/>
              </a:cxn>
            </a:cxnLst>
            <a:rect l="l" t="t" r="r" b="b"/>
            <a:pathLst>
              <a:path w="10117499" h="777563">
                <a:moveTo>
                  <a:pt x="219" y="776663"/>
                </a:moveTo>
                <a:cubicBezTo>
                  <a:pt x="219" y="776663"/>
                  <a:pt x="3422992" y="-31566"/>
                  <a:pt x="10117719" y="0"/>
                </a:cubicBezTo>
                <a:lnTo>
                  <a:pt x="10117719" y="735031"/>
                </a:lnTo>
              </a:path>
            </a:pathLst>
          </a:custGeom>
          <a:gradFill>
            <a:gsLst>
              <a:gs pos="0">
                <a:srgbClr val="FF3333"/>
              </a:gs>
              <a:gs pos="50000">
                <a:srgbClr val="ED1919"/>
              </a:gs>
              <a:gs pos="100000">
                <a:srgbClr val="DB0000"/>
              </a:gs>
            </a:gsLst>
            <a:lin ang="5400000" scaled="1"/>
          </a:gradFill>
          <a:ln w="15240" cap="flat">
            <a:noFill/>
            <a:prstDash val="solid"/>
            <a:miter/>
          </a:ln>
          <a:effectLst>
            <a:outerShdw blurRad="609600" dist="38100" dir="16200000" rotWithShape="0">
              <a:prstClr val="black">
                <a:alpha val="14000"/>
              </a:prstClr>
            </a:outerShdw>
          </a:effectLst>
        </p:spPr>
        <p:txBody>
          <a:bodyPr rtlCol="0" anchor="ctr"/>
          <a:lstStyle/>
          <a:p>
            <a:endParaRPr lang="zh-CN" altLang="en-US"/>
          </a:p>
        </p:txBody>
      </p:sp>
      <p:sp>
        <p:nvSpPr>
          <p:cNvPr id="15" name="任意多边形: 形状 14">
            <a:extLst>
              <a:ext uri="{FF2B5EF4-FFF2-40B4-BE49-F238E27FC236}">
                <a16:creationId xmlns:a16="http://schemas.microsoft.com/office/drawing/2014/main" id="{2AADE877-A87C-2395-3BA3-5B5621D7CF60}"/>
              </a:ext>
            </a:extLst>
          </p:cNvPr>
          <p:cNvSpPr/>
          <p:nvPr userDrawn="1"/>
        </p:nvSpPr>
        <p:spPr>
          <a:xfrm>
            <a:off x="0" y="5526912"/>
            <a:ext cx="12199680" cy="1331089"/>
          </a:xfrm>
          <a:custGeom>
            <a:avLst/>
            <a:gdLst>
              <a:gd name="connsiteX0" fmla="*/ 12199899 w 12199680"/>
              <a:gd name="connsiteY0" fmla="*/ -901 h 1496748"/>
              <a:gd name="connsiteX1" fmla="*/ 12199899 w 12199680"/>
              <a:gd name="connsiteY1" fmla="*/ 1495848 h 1496748"/>
              <a:gd name="connsiteX2" fmla="*/ 219 w 12199680"/>
              <a:gd name="connsiteY2" fmla="*/ 1495848 h 1496748"/>
              <a:gd name="connsiteX3" fmla="*/ 219 w 12199680"/>
              <a:gd name="connsiteY3" fmla="*/ -901 h 1496748"/>
              <a:gd name="connsiteX4" fmla="*/ 6100059 w 12199680"/>
              <a:gd name="connsiteY4" fmla="*/ 414346 h 1496748"/>
              <a:gd name="connsiteX5" fmla="*/ 12199899 w 12199680"/>
              <a:gd name="connsiteY5" fmla="*/ -901 h 149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9680" h="1496748">
                <a:moveTo>
                  <a:pt x="12199899" y="-901"/>
                </a:moveTo>
                <a:lnTo>
                  <a:pt x="12199899" y="1495848"/>
                </a:lnTo>
                <a:lnTo>
                  <a:pt x="219" y="1495848"/>
                </a:lnTo>
                <a:lnTo>
                  <a:pt x="219" y="-901"/>
                </a:lnTo>
                <a:cubicBezTo>
                  <a:pt x="1814921" y="263985"/>
                  <a:pt x="3892069" y="414346"/>
                  <a:pt x="6100059" y="414346"/>
                </a:cubicBezTo>
                <a:cubicBezTo>
                  <a:pt x="8308048" y="414346"/>
                  <a:pt x="10385501" y="263985"/>
                  <a:pt x="12199899" y="-901"/>
                </a:cubicBezTo>
                <a:close/>
              </a:path>
            </a:pathLst>
          </a:custGeom>
          <a:gradFill>
            <a:gsLst>
              <a:gs pos="100000">
                <a:schemeClr val="accent1">
                  <a:lumMod val="50000"/>
                </a:schemeClr>
              </a:gs>
              <a:gs pos="49000">
                <a:schemeClr val="accent1">
                  <a:lumMod val="75000"/>
                </a:schemeClr>
              </a:gs>
            </a:gsLst>
            <a:lin ang="5400000" scaled="1"/>
          </a:gradFill>
          <a:ln w="15240" cap="flat">
            <a:noFill/>
            <a:prstDash val="solid"/>
            <a:miter/>
          </a:ln>
          <a:effectLst>
            <a:outerShdw blurRad="609600" dist="38100" dir="16200000" rotWithShape="0">
              <a:schemeClr val="tx1">
                <a:lumMod val="95000"/>
                <a:lumOff val="5000"/>
                <a:alpha val="42000"/>
              </a:schemeClr>
            </a:outerShdw>
          </a:effectLst>
        </p:spPr>
        <p:txBody>
          <a:bodyPr rtlCol="0" anchor="ctr"/>
          <a:lstStyle/>
          <a:p>
            <a:endParaRPr lang="zh-CN" altLang="en-US" dirty="0"/>
          </a:p>
        </p:txBody>
      </p:sp>
      <p:grpSp>
        <p:nvGrpSpPr>
          <p:cNvPr id="16" name="组合 15">
            <a:extLst>
              <a:ext uri="{FF2B5EF4-FFF2-40B4-BE49-F238E27FC236}">
                <a16:creationId xmlns:a16="http://schemas.microsoft.com/office/drawing/2014/main" id="{1BC0AF19-E548-EDA0-BD0B-B2EDD703DB9D}"/>
              </a:ext>
            </a:extLst>
          </p:cNvPr>
          <p:cNvGrpSpPr/>
          <p:nvPr userDrawn="1"/>
        </p:nvGrpSpPr>
        <p:grpSpPr>
          <a:xfrm>
            <a:off x="5080497" y="3542567"/>
            <a:ext cx="2031007" cy="3148556"/>
            <a:chOff x="4813442" y="4112476"/>
            <a:chExt cx="2391395" cy="3707245"/>
          </a:xfrm>
        </p:grpSpPr>
        <p:pic>
          <p:nvPicPr>
            <p:cNvPr id="17" name="图片 16" descr="卡通人物&#10;&#10;描述已自动生成">
              <a:extLst>
                <a:ext uri="{FF2B5EF4-FFF2-40B4-BE49-F238E27FC236}">
                  <a16:creationId xmlns:a16="http://schemas.microsoft.com/office/drawing/2014/main" id="{C7E9067F-0222-C228-6E3F-2D2B29F63F8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13442" y="4112476"/>
              <a:ext cx="2391395" cy="3626949"/>
            </a:xfrm>
            <a:prstGeom prst="rect">
              <a:avLst/>
            </a:prstGeom>
          </p:spPr>
        </p:pic>
        <p:sp>
          <p:nvSpPr>
            <p:cNvPr id="18" name="椭圆 17">
              <a:extLst>
                <a:ext uri="{FF2B5EF4-FFF2-40B4-BE49-F238E27FC236}">
                  <a16:creationId xmlns:a16="http://schemas.microsoft.com/office/drawing/2014/main" id="{41FB45B0-7D0C-384E-B8A6-215361B7A96E}"/>
                </a:ext>
              </a:extLst>
            </p:cNvPr>
            <p:cNvSpPr/>
            <p:nvPr/>
          </p:nvSpPr>
          <p:spPr>
            <a:xfrm>
              <a:off x="5104531" y="7686172"/>
              <a:ext cx="1866900" cy="133549"/>
            </a:xfrm>
            <a:prstGeom prst="ellipse">
              <a:avLst/>
            </a:prstGeom>
            <a:solidFill>
              <a:schemeClr val="tx1">
                <a:alpha val="18000"/>
              </a:schemeClr>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descr="图标&#10;&#10;描述已自动生成">
            <a:extLst>
              <a:ext uri="{FF2B5EF4-FFF2-40B4-BE49-F238E27FC236}">
                <a16:creationId xmlns:a16="http://schemas.microsoft.com/office/drawing/2014/main" id="{12D8FA9F-0256-3281-1631-0ECBCEFEB6D0}"/>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972770" y="6222528"/>
            <a:ext cx="921276" cy="270795"/>
          </a:xfrm>
          <a:prstGeom prst="rect">
            <a:avLst/>
          </a:prstGeom>
        </p:spPr>
      </p:pic>
      <p:pic>
        <p:nvPicPr>
          <p:cNvPr id="20" name="图片 19" descr="图片包含 图示&#10;&#10;描述已自动生成">
            <a:extLst>
              <a:ext uri="{FF2B5EF4-FFF2-40B4-BE49-F238E27FC236}">
                <a16:creationId xmlns:a16="http://schemas.microsoft.com/office/drawing/2014/main" id="{8E8EFAB5-A043-354D-BFB0-EF4CE959BB5D}"/>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23719" y="5511561"/>
            <a:ext cx="1591039" cy="526792"/>
          </a:xfrm>
          <a:prstGeom prst="rect">
            <a:avLst/>
          </a:prstGeom>
        </p:spPr>
      </p:pic>
      <p:pic>
        <p:nvPicPr>
          <p:cNvPr id="21" name="图片 20" descr="图标&#10;&#10;描述已自动生成">
            <a:extLst>
              <a:ext uri="{FF2B5EF4-FFF2-40B4-BE49-F238E27FC236}">
                <a16:creationId xmlns:a16="http://schemas.microsoft.com/office/drawing/2014/main" id="{2DA95D82-ED92-84ED-EF68-F09EFF9AD6C8}"/>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50322" y="5977432"/>
            <a:ext cx="2074817" cy="609861"/>
          </a:xfrm>
          <a:prstGeom prst="rect">
            <a:avLst/>
          </a:prstGeom>
        </p:spPr>
      </p:pic>
      <p:grpSp>
        <p:nvGrpSpPr>
          <p:cNvPr id="22" name="组合 21">
            <a:extLst>
              <a:ext uri="{FF2B5EF4-FFF2-40B4-BE49-F238E27FC236}">
                <a16:creationId xmlns:a16="http://schemas.microsoft.com/office/drawing/2014/main" id="{F18BC2E3-6F95-ECEA-B96F-D2B37AC74206}"/>
              </a:ext>
            </a:extLst>
          </p:cNvPr>
          <p:cNvGrpSpPr/>
          <p:nvPr userDrawn="1"/>
        </p:nvGrpSpPr>
        <p:grpSpPr>
          <a:xfrm>
            <a:off x="3779622" y="5850470"/>
            <a:ext cx="1204798" cy="648328"/>
            <a:chOff x="3610937" y="5805184"/>
            <a:chExt cx="1204798" cy="648328"/>
          </a:xfrm>
        </p:grpSpPr>
        <p:pic>
          <p:nvPicPr>
            <p:cNvPr id="23" name="图片 22" descr="图片包含 形状&#10;&#10;描述已自动生成">
              <a:extLst>
                <a:ext uri="{FF2B5EF4-FFF2-40B4-BE49-F238E27FC236}">
                  <a16:creationId xmlns:a16="http://schemas.microsoft.com/office/drawing/2014/main" id="{FA7AFE6A-3D04-0E9E-2B77-0E82B852D2C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0937" y="5805184"/>
              <a:ext cx="839930" cy="569953"/>
            </a:xfrm>
            <a:prstGeom prst="rect">
              <a:avLst/>
            </a:prstGeom>
          </p:spPr>
        </p:pic>
        <p:pic>
          <p:nvPicPr>
            <p:cNvPr id="24" name="图片 23" descr="图片包含 形状&#10;&#10;描述已自动生成">
              <a:extLst>
                <a:ext uri="{FF2B5EF4-FFF2-40B4-BE49-F238E27FC236}">
                  <a16:creationId xmlns:a16="http://schemas.microsoft.com/office/drawing/2014/main" id="{DF7427E4-4674-7D26-1A7E-220569C0A23B}"/>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185171" y="6025629"/>
              <a:ext cx="630564" cy="427883"/>
            </a:xfrm>
            <a:prstGeom prst="rect">
              <a:avLst/>
            </a:prstGeom>
          </p:spPr>
        </p:pic>
      </p:grpSp>
      <p:pic>
        <p:nvPicPr>
          <p:cNvPr id="25" name="图片 24" descr="图片包含 形状&#10;&#10;描述已自动生成">
            <a:extLst>
              <a:ext uri="{FF2B5EF4-FFF2-40B4-BE49-F238E27FC236}">
                <a16:creationId xmlns:a16="http://schemas.microsoft.com/office/drawing/2014/main" id="{5F5E3B6A-0A5C-C626-1DE6-10E9F57D1EF8}"/>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8212600" y="5644238"/>
            <a:ext cx="1213644" cy="823545"/>
          </a:xfrm>
          <a:prstGeom prst="rect">
            <a:avLst/>
          </a:prstGeom>
        </p:spPr>
      </p:pic>
      <p:pic>
        <p:nvPicPr>
          <p:cNvPr id="26" name="图片 25" descr="图片包含 形状&#10;&#10;描述已自动生成">
            <a:extLst>
              <a:ext uri="{FF2B5EF4-FFF2-40B4-BE49-F238E27FC236}">
                <a16:creationId xmlns:a16="http://schemas.microsoft.com/office/drawing/2014/main" id="{EFC556D9-EBB1-6C2F-EC3A-DFAE52259E22}"/>
              </a:ext>
            </a:extLst>
          </p:cNvPr>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8072263" y="6131214"/>
            <a:ext cx="486064" cy="329829"/>
          </a:xfrm>
          <a:prstGeom prst="rect">
            <a:avLst/>
          </a:prstGeom>
        </p:spPr>
      </p:pic>
      <p:pic>
        <p:nvPicPr>
          <p:cNvPr id="27" name="图片 26" descr="图片包含 图示&#10;&#10;描述已自动生成">
            <a:extLst>
              <a:ext uri="{FF2B5EF4-FFF2-40B4-BE49-F238E27FC236}">
                <a16:creationId xmlns:a16="http://schemas.microsoft.com/office/drawing/2014/main" id="{33FBAE49-E0DF-CE1A-E1E8-C3EEB64EA7E4}"/>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433408" y="5010703"/>
            <a:ext cx="1288922" cy="426761"/>
          </a:xfrm>
          <a:prstGeom prst="rect">
            <a:avLst/>
          </a:prstGeom>
        </p:spPr>
      </p:pic>
      <p:pic>
        <p:nvPicPr>
          <p:cNvPr id="28" name="图片 27" descr="图标&#10;&#10;描述已自动生成">
            <a:extLst>
              <a:ext uri="{FF2B5EF4-FFF2-40B4-BE49-F238E27FC236}">
                <a16:creationId xmlns:a16="http://schemas.microsoft.com/office/drawing/2014/main" id="{9C740D3C-E90A-DFEA-1942-D1EEE9B7EF1B}"/>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10672401" y="5586499"/>
            <a:ext cx="1233580" cy="362592"/>
          </a:xfrm>
          <a:prstGeom prst="rect">
            <a:avLst/>
          </a:prstGeom>
        </p:spPr>
      </p:pic>
      <p:pic>
        <p:nvPicPr>
          <p:cNvPr id="29" name="图片 28" descr="形状&#10;&#10;描述已自动生成">
            <a:extLst>
              <a:ext uri="{FF2B5EF4-FFF2-40B4-BE49-F238E27FC236}">
                <a16:creationId xmlns:a16="http://schemas.microsoft.com/office/drawing/2014/main" id="{8FC5C182-134F-33CC-71D9-4D582C13D03A}"/>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138450" y="3293408"/>
            <a:ext cx="1792379" cy="426757"/>
          </a:xfrm>
          <a:prstGeom prst="rect">
            <a:avLst/>
          </a:prstGeom>
        </p:spPr>
      </p:pic>
      <p:pic>
        <p:nvPicPr>
          <p:cNvPr id="30" name="图片 29" descr="形状&#10;&#10;描述已自动生成">
            <a:extLst>
              <a:ext uri="{FF2B5EF4-FFF2-40B4-BE49-F238E27FC236}">
                <a16:creationId xmlns:a16="http://schemas.microsoft.com/office/drawing/2014/main" id="{3F67F847-B59B-A28D-A09E-B9FDDEC96677}"/>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3578760" y="4514175"/>
            <a:ext cx="738721" cy="175886"/>
          </a:xfrm>
          <a:prstGeom prst="rect">
            <a:avLst/>
          </a:prstGeom>
        </p:spPr>
      </p:pic>
      <p:pic>
        <p:nvPicPr>
          <p:cNvPr id="31" name="图片 30" descr="形状&#10;&#10;描述已自动生成">
            <a:extLst>
              <a:ext uri="{FF2B5EF4-FFF2-40B4-BE49-F238E27FC236}">
                <a16:creationId xmlns:a16="http://schemas.microsoft.com/office/drawing/2014/main" id="{B0704428-1F71-98EE-1541-7D24654A3C96}"/>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10923635" y="3034279"/>
            <a:ext cx="973489" cy="231783"/>
          </a:xfrm>
          <a:prstGeom prst="rect">
            <a:avLst/>
          </a:prstGeom>
        </p:spPr>
      </p:pic>
      <p:pic>
        <p:nvPicPr>
          <p:cNvPr id="32" name="图片 31" descr="形状&#10;&#10;描述已自动生成">
            <a:extLst>
              <a:ext uri="{FF2B5EF4-FFF2-40B4-BE49-F238E27FC236}">
                <a16:creationId xmlns:a16="http://schemas.microsoft.com/office/drawing/2014/main" id="{B6CD354C-EFB6-4DE4-BADD-0D7DBAFE47E8}"/>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8987271" y="3683037"/>
            <a:ext cx="2159551" cy="514179"/>
          </a:xfrm>
          <a:prstGeom prst="rect">
            <a:avLst/>
          </a:prstGeom>
        </p:spPr>
      </p:pic>
      <p:grpSp>
        <p:nvGrpSpPr>
          <p:cNvPr id="35" name="组合 34">
            <a:extLst>
              <a:ext uri="{FF2B5EF4-FFF2-40B4-BE49-F238E27FC236}">
                <a16:creationId xmlns:a16="http://schemas.microsoft.com/office/drawing/2014/main" id="{E61E54A1-FCDE-DCD8-5660-8931E1EDD5EA}"/>
              </a:ext>
            </a:extLst>
          </p:cNvPr>
          <p:cNvGrpSpPr/>
          <p:nvPr userDrawn="1"/>
        </p:nvGrpSpPr>
        <p:grpSpPr>
          <a:xfrm>
            <a:off x="1726392" y="1420614"/>
            <a:ext cx="8739217" cy="1323439"/>
            <a:chOff x="1581325" y="1420614"/>
            <a:chExt cx="8739217" cy="1323439"/>
          </a:xfrm>
        </p:grpSpPr>
        <p:sp>
          <p:nvSpPr>
            <p:cNvPr id="36" name="文本框 35">
              <a:extLst>
                <a:ext uri="{FF2B5EF4-FFF2-40B4-BE49-F238E27FC236}">
                  <a16:creationId xmlns:a16="http://schemas.microsoft.com/office/drawing/2014/main" id="{BE3B8E38-F600-C0C3-2EA8-F3406611C577}"/>
                </a:ext>
              </a:extLst>
            </p:cNvPr>
            <p:cNvSpPr txBox="1"/>
            <p:nvPr/>
          </p:nvSpPr>
          <p:spPr>
            <a:xfrm>
              <a:off x="1581325" y="1420614"/>
              <a:ext cx="8739217" cy="1323439"/>
            </a:xfrm>
            <a:prstGeom prst="rect">
              <a:avLst/>
            </a:prstGeom>
            <a:noFill/>
          </p:spPr>
          <p:txBody>
            <a:bodyPr wrap="square" rtlCol="0">
              <a:spAutoFit/>
            </a:bodyPr>
            <a:lstStyle/>
            <a:p>
              <a:pPr algn="ctr"/>
              <a:r>
                <a:rPr lang="zh-CN" altLang="en-US" sz="80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latin typeface="+mj-ea"/>
                  <a:ea typeface="+mj-ea"/>
                </a:rPr>
                <a:t>谢谢观看</a:t>
              </a:r>
            </a:p>
          </p:txBody>
        </p:sp>
        <p:grpSp>
          <p:nvGrpSpPr>
            <p:cNvPr id="37" name="组合 36">
              <a:extLst>
                <a:ext uri="{FF2B5EF4-FFF2-40B4-BE49-F238E27FC236}">
                  <a16:creationId xmlns:a16="http://schemas.microsoft.com/office/drawing/2014/main" id="{381E4707-E879-0812-055F-1DC18C54ABA5}"/>
                </a:ext>
              </a:extLst>
            </p:cNvPr>
            <p:cNvGrpSpPr/>
            <p:nvPr/>
          </p:nvGrpSpPr>
          <p:grpSpPr>
            <a:xfrm>
              <a:off x="8442810" y="1928515"/>
              <a:ext cx="1408581" cy="307635"/>
              <a:chOff x="9856287" y="1242792"/>
              <a:chExt cx="1408581" cy="307635"/>
            </a:xfrm>
          </p:grpSpPr>
          <p:grpSp>
            <p:nvGrpSpPr>
              <p:cNvPr id="43" name="组合 42">
                <a:extLst>
                  <a:ext uri="{FF2B5EF4-FFF2-40B4-BE49-F238E27FC236}">
                    <a16:creationId xmlns:a16="http://schemas.microsoft.com/office/drawing/2014/main" id="{7EF415ED-2DC3-A53D-15D2-1D93A9C227CF}"/>
                  </a:ext>
                </a:extLst>
              </p:cNvPr>
              <p:cNvGrpSpPr/>
              <p:nvPr/>
            </p:nvGrpSpPr>
            <p:grpSpPr>
              <a:xfrm flipH="1">
                <a:off x="9856287" y="1242792"/>
                <a:ext cx="307635" cy="307635"/>
                <a:chOff x="9608054" y="718909"/>
                <a:chExt cx="327922" cy="327922"/>
              </a:xfrm>
            </p:grpSpPr>
            <p:sp>
              <p:nvSpPr>
                <p:cNvPr id="45" name="菱形 44">
                  <a:extLst>
                    <a:ext uri="{FF2B5EF4-FFF2-40B4-BE49-F238E27FC236}">
                      <a16:creationId xmlns:a16="http://schemas.microsoft.com/office/drawing/2014/main" id="{06953AB9-8DF9-478F-B9EB-FCDCA7D13D08}"/>
                    </a:ext>
                  </a:extLst>
                </p:cNvPr>
                <p:cNvSpPr/>
                <p:nvPr/>
              </p:nvSpPr>
              <p:spPr>
                <a:xfrm>
                  <a:off x="9608054" y="718909"/>
                  <a:ext cx="327922" cy="327922"/>
                </a:xfrm>
                <a:prstGeom prst="diamond">
                  <a:avLst/>
                </a:prstGeom>
                <a:noFill/>
                <a:ln w="1651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en-US" sz="1511">
                    <a:ln w="12383">
                      <a:solidFill>
                        <a:schemeClr val="bg1"/>
                      </a:solidFill>
                    </a:ln>
                  </a:endParaRPr>
                </a:p>
              </p:txBody>
            </p:sp>
            <p:sp>
              <p:nvSpPr>
                <p:cNvPr id="46" name="菱形 45">
                  <a:extLst>
                    <a:ext uri="{FF2B5EF4-FFF2-40B4-BE49-F238E27FC236}">
                      <a16:creationId xmlns:a16="http://schemas.microsoft.com/office/drawing/2014/main" id="{68EBE2E0-5AAB-6F1F-2802-43E193A507A1}"/>
                    </a:ext>
                  </a:extLst>
                </p:cNvPr>
                <p:cNvSpPr/>
                <p:nvPr/>
              </p:nvSpPr>
              <p:spPr>
                <a:xfrm>
                  <a:off x="9676241" y="787100"/>
                  <a:ext cx="191546" cy="191544"/>
                </a:xfrm>
                <a:prstGeom prst="diamond">
                  <a:avLst/>
                </a:prstGeom>
                <a:solidFill>
                  <a:srgbClr val="F5F4BE">
                    <a:alpha val="8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en-US" sz="1511" dirty="0">
                    <a:ln w="12383">
                      <a:solidFill>
                        <a:schemeClr val="bg1"/>
                      </a:solidFill>
                    </a:ln>
                  </a:endParaRPr>
                </a:p>
              </p:txBody>
            </p:sp>
          </p:grpSp>
          <p:cxnSp>
            <p:nvCxnSpPr>
              <p:cNvPr id="44" name="直接连接符 43">
                <a:extLst>
                  <a:ext uri="{FF2B5EF4-FFF2-40B4-BE49-F238E27FC236}">
                    <a16:creationId xmlns:a16="http://schemas.microsoft.com/office/drawing/2014/main" id="{DECF63C2-A305-3F72-B7A0-56389AFE3ED9}"/>
                  </a:ext>
                </a:extLst>
              </p:cNvPr>
              <p:cNvCxnSpPr>
                <a:cxnSpLocks/>
              </p:cNvCxnSpPr>
              <p:nvPr/>
            </p:nvCxnSpPr>
            <p:spPr>
              <a:xfrm flipH="1">
                <a:off x="10156960" y="1396609"/>
                <a:ext cx="1107908" cy="0"/>
              </a:xfrm>
              <a:prstGeom prst="line">
                <a:avLst/>
              </a:prstGeom>
              <a:ln w="16510" cap="rnd">
                <a:gradFill>
                  <a:gsLst>
                    <a:gs pos="0">
                      <a:schemeClr val="bg1">
                        <a:alpha val="0"/>
                      </a:schemeClr>
                    </a:gs>
                    <a:gs pos="100000">
                      <a:schemeClr val="bg1"/>
                    </a:gs>
                  </a:gsLst>
                  <a:lin ang="0" scaled="0"/>
                </a:gradFill>
              </a:ln>
              <a:effectLst/>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A9BF9901-626D-44E1-99DD-0E061D1B4642}"/>
                </a:ext>
              </a:extLst>
            </p:cNvPr>
            <p:cNvGrpSpPr/>
            <p:nvPr/>
          </p:nvGrpSpPr>
          <p:grpSpPr>
            <a:xfrm flipH="1">
              <a:off x="2050477" y="1928515"/>
              <a:ext cx="1408581" cy="307635"/>
              <a:chOff x="9856287" y="1242792"/>
              <a:chExt cx="1408581" cy="307635"/>
            </a:xfrm>
          </p:grpSpPr>
          <p:grpSp>
            <p:nvGrpSpPr>
              <p:cNvPr id="39" name="组合 38">
                <a:extLst>
                  <a:ext uri="{FF2B5EF4-FFF2-40B4-BE49-F238E27FC236}">
                    <a16:creationId xmlns:a16="http://schemas.microsoft.com/office/drawing/2014/main" id="{EF24DE0F-1903-7FF9-E34D-0975124BE717}"/>
                  </a:ext>
                </a:extLst>
              </p:cNvPr>
              <p:cNvGrpSpPr/>
              <p:nvPr/>
            </p:nvGrpSpPr>
            <p:grpSpPr>
              <a:xfrm flipH="1">
                <a:off x="9856287" y="1242792"/>
                <a:ext cx="307635" cy="307635"/>
                <a:chOff x="9608054" y="718909"/>
                <a:chExt cx="327922" cy="327922"/>
              </a:xfrm>
            </p:grpSpPr>
            <p:sp>
              <p:nvSpPr>
                <p:cNvPr id="41" name="菱形 40">
                  <a:extLst>
                    <a:ext uri="{FF2B5EF4-FFF2-40B4-BE49-F238E27FC236}">
                      <a16:creationId xmlns:a16="http://schemas.microsoft.com/office/drawing/2014/main" id="{CE03B98F-E5BB-C12D-750A-AA06BFB5A5E4}"/>
                    </a:ext>
                  </a:extLst>
                </p:cNvPr>
                <p:cNvSpPr/>
                <p:nvPr/>
              </p:nvSpPr>
              <p:spPr>
                <a:xfrm>
                  <a:off x="9608054" y="718909"/>
                  <a:ext cx="327922" cy="327922"/>
                </a:xfrm>
                <a:prstGeom prst="diamond">
                  <a:avLst/>
                </a:prstGeom>
                <a:noFill/>
                <a:ln w="1651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en-US" sz="1511">
                    <a:ln w="12383">
                      <a:solidFill>
                        <a:schemeClr val="bg1"/>
                      </a:solidFill>
                    </a:ln>
                  </a:endParaRPr>
                </a:p>
              </p:txBody>
            </p:sp>
            <p:sp>
              <p:nvSpPr>
                <p:cNvPr id="42" name="菱形 41">
                  <a:extLst>
                    <a:ext uri="{FF2B5EF4-FFF2-40B4-BE49-F238E27FC236}">
                      <a16:creationId xmlns:a16="http://schemas.microsoft.com/office/drawing/2014/main" id="{5D2CC50B-3987-7FCA-E889-DFD4F6BDDC49}"/>
                    </a:ext>
                  </a:extLst>
                </p:cNvPr>
                <p:cNvSpPr/>
                <p:nvPr/>
              </p:nvSpPr>
              <p:spPr>
                <a:xfrm>
                  <a:off x="9676241" y="787100"/>
                  <a:ext cx="191546" cy="191544"/>
                </a:xfrm>
                <a:prstGeom prst="diamond">
                  <a:avLst/>
                </a:prstGeom>
                <a:solidFill>
                  <a:srgbClr val="F5F4BE">
                    <a:alpha val="8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8872" tIns="59436" rIns="118872" bIns="59436" rtlCol="0" anchor="ctr"/>
                <a:lstStyle/>
                <a:p>
                  <a:pPr algn="ctr"/>
                  <a:endParaRPr lang="en-US" sz="1511" dirty="0">
                    <a:ln w="12383">
                      <a:solidFill>
                        <a:schemeClr val="bg1"/>
                      </a:solidFill>
                    </a:ln>
                  </a:endParaRPr>
                </a:p>
              </p:txBody>
            </p:sp>
          </p:grpSp>
          <p:cxnSp>
            <p:nvCxnSpPr>
              <p:cNvPr id="40" name="直接连接符 39">
                <a:extLst>
                  <a:ext uri="{FF2B5EF4-FFF2-40B4-BE49-F238E27FC236}">
                    <a16:creationId xmlns:a16="http://schemas.microsoft.com/office/drawing/2014/main" id="{38859671-E7DE-BC30-2A2A-69C75B6F8B3B}"/>
                  </a:ext>
                </a:extLst>
              </p:cNvPr>
              <p:cNvCxnSpPr>
                <a:cxnSpLocks/>
              </p:cNvCxnSpPr>
              <p:nvPr/>
            </p:nvCxnSpPr>
            <p:spPr>
              <a:xfrm flipH="1">
                <a:off x="10156960" y="1396609"/>
                <a:ext cx="1107908" cy="0"/>
              </a:xfrm>
              <a:prstGeom prst="line">
                <a:avLst/>
              </a:prstGeom>
              <a:ln w="16510" cap="rnd">
                <a:gradFill>
                  <a:gsLst>
                    <a:gs pos="0">
                      <a:schemeClr val="bg1">
                        <a:alpha val="0"/>
                      </a:schemeClr>
                    </a:gs>
                    <a:gs pos="100000">
                      <a:schemeClr val="bg1"/>
                    </a:gs>
                  </a:gsLst>
                  <a:lin ang="0" scaled="0"/>
                </a:gradFill>
              </a:ln>
              <a:effectLst/>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871202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8436564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6986408"/>
      </p:ext>
    </p:extLst>
  </p:cSld>
  <p:clrMap bg1="lt1" tx1="dk1" bg2="lt2" tx2="dk2" accent1="accent1" accent2="accent2" accent3="accent3" accent4="accent4" accent5="accent5" accent6="accent6" hlink="hlink" folHlink="folHlink"/>
  <p:sldLayoutIdLst>
    <p:sldLayoutId id="2147483655" r:id="rId1"/>
    <p:sldLayoutId id="2147483666" r:id="rId2"/>
    <p:sldLayoutId id="2147483668" r:id="rId3"/>
    <p:sldLayoutId id="2147483650" r:id="rId4"/>
    <p:sldLayoutId id="2147483649" r:id="rId5"/>
    <p:sldLayoutId id="2147483664" r:id="rId6"/>
    <p:sldLayoutId id="2147483669"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415">
          <p15:clr>
            <a:srgbClr val="F26B43"/>
          </p15:clr>
        </p15:guide>
        <p15:guide id="4" pos="7265">
          <p15:clr>
            <a:srgbClr val="F26B43"/>
          </p15:clr>
        </p15:guide>
        <p15:guide id="5" orient="horz" pos="3906" userDrawn="1">
          <p15:clr>
            <a:srgbClr val="F26B43"/>
          </p15:clr>
        </p15:guide>
        <p15:guide id="6" orient="horz" pos="3861">
          <p15:clr>
            <a:srgbClr val="F26B43"/>
          </p15:clr>
        </p15:guide>
        <p15:guide id="7" orient="horz" pos="640">
          <p15:clr>
            <a:srgbClr val="F26B43"/>
          </p15:clr>
        </p15:guide>
        <p15:guide id="8" orient="horz" pos="70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38.png"/><Relationship Id="rId5" Type="http://schemas.openxmlformats.org/officeDocument/2006/relationships/image" Target="../media/image11.png"/><Relationship Id="rId4"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18" Type="http://schemas.openxmlformats.org/officeDocument/2006/relationships/slideLayout" Target="../slideLayouts/slideLayout5.xml"/><Relationship Id="rId26" Type="http://schemas.openxmlformats.org/officeDocument/2006/relationships/image" Target="../media/image45.png"/><Relationship Id="rId3" Type="http://schemas.openxmlformats.org/officeDocument/2006/relationships/tags" Target="../tags/tag34.xml"/><Relationship Id="rId21" Type="http://schemas.openxmlformats.org/officeDocument/2006/relationships/image" Target="../media/image40.svg"/><Relationship Id="rId7" Type="http://schemas.openxmlformats.org/officeDocument/2006/relationships/tags" Target="../tags/tag38.xml"/><Relationship Id="rId12" Type="http://schemas.openxmlformats.org/officeDocument/2006/relationships/tags" Target="../tags/tag43.xml"/><Relationship Id="rId17" Type="http://schemas.openxmlformats.org/officeDocument/2006/relationships/tags" Target="../tags/tag48.xml"/><Relationship Id="rId25" Type="http://schemas.openxmlformats.org/officeDocument/2006/relationships/image" Target="../media/image44.svg"/><Relationship Id="rId2" Type="http://schemas.openxmlformats.org/officeDocument/2006/relationships/tags" Target="../tags/tag33.xml"/><Relationship Id="rId16" Type="http://schemas.openxmlformats.org/officeDocument/2006/relationships/tags" Target="../tags/tag47.xml"/><Relationship Id="rId20" Type="http://schemas.openxmlformats.org/officeDocument/2006/relationships/image" Target="../media/image39.png"/><Relationship Id="rId29" Type="http://schemas.openxmlformats.org/officeDocument/2006/relationships/image" Target="../media/image48.svg"/><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24" Type="http://schemas.openxmlformats.org/officeDocument/2006/relationships/image" Target="../media/image43.png"/><Relationship Id="rId5" Type="http://schemas.openxmlformats.org/officeDocument/2006/relationships/tags" Target="../tags/tag36.xml"/><Relationship Id="rId15" Type="http://schemas.openxmlformats.org/officeDocument/2006/relationships/tags" Target="../tags/tag46.xml"/><Relationship Id="rId23" Type="http://schemas.openxmlformats.org/officeDocument/2006/relationships/image" Target="../media/image42.svg"/><Relationship Id="rId28" Type="http://schemas.openxmlformats.org/officeDocument/2006/relationships/image" Target="../media/image47.png"/><Relationship Id="rId10" Type="http://schemas.openxmlformats.org/officeDocument/2006/relationships/tags" Target="../tags/tag41.xml"/><Relationship Id="rId19" Type="http://schemas.openxmlformats.org/officeDocument/2006/relationships/image" Target="../media/image5.png"/><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 Id="rId22" Type="http://schemas.openxmlformats.org/officeDocument/2006/relationships/image" Target="../media/image41.png"/><Relationship Id="rId27" Type="http://schemas.openxmlformats.org/officeDocument/2006/relationships/image" Target="../media/image46.svg"/></Relationships>
</file>

<file path=ppt/slides/_rels/slide14.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image" Target="../media/image49.pn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notesSlide" Target="../notesSlides/notesSlide4.xml"/><Relationship Id="rId5" Type="http://schemas.openxmlformats.org/officeDocument/2006/relationships/slideLayout" Target="../slideLayouts/slideLayout5.xml"/><Relationship Id="rId4" Type="http://schemas.openxmlformats.org/officeDocument/2006/relationships/tags" Target="../tags/tag5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hyperlink" Target="https://pixabay.com/zh/%E4%BD%9B%E6%95%99-%E5%AE%97%E6%95%99-%E5%85%AB%E5%AE%9D-%E5%85%AB%E5%90%89%E7%A5%A5-%E8%8E%B2%E8%8A%B1-%E5%90%89%E7%A5%A5%E5%9B%BE%E6%A1%88-%E7%BA%A2%E8%89%B2-%E8%9E%BA-%E5%90%89%E7%A5%A5%E7%BB%93-1568648/" TargetMode="External"/><Relationship Id="rId2" Type="http://schemas.openxmlformats.org/officeDocument/2006/relationships/image" Target="../media/image53.png"/><Relationship Id="rId1" Type="http://schemas.openxmlformats.org/officeDocument/2006/relationships/slideLayout" Target="../slideLayouts/slideLayout5.xml"/><Relationship Id="rId4" Type="http://schemas.openxmlformats.org/officeDocument/2006/relationships/hyperlink" Target="https://baike.baidu.com/item/%E6%96%97%E6%9F%84%E5%9B%9E%E5%AF%85/688071?fromModule=lemma_inlink"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27.xml.rels><?xml version="1.0" encoding="UTF-8" standalone="yes"?>
<Relationships xmlns="http://schemas.openxmlformats.org/package/2006/relationships"><Relationship Id="rId8" Type="http://schemas.openxmlformats.org/officeDocument/2006/relationships/hyperlink" Target="https://www.piqsels.com/en/public-domain-photo-odbae" TargetMode="External"/><Relationship Id="rId3" Type="http://schemas.openxmlformats.org/officeDocument/2006/relationships/hyperlink" Target="https://www.flickr.com/photos/caitriana/6862070155/" TargetMode="External"/><Relationship Id="rId7" Type="http://schemas.openxmlformats.org/officeDocument/2006/relationships/image" Target="../media/image59.jpeg"/><Relationship Id="rId2" Type="http://schemas.openxmlformats.org/officeDocument/2006/relationships/image" Target="../media/image57.jpeg"/><Relationship Id="rId1" Type="http://schemas.openxmlformats.org/officeDocument/2006/relationships/slideLayout" Target="../slideLayouts/slideLayout5.xml"/><Relationship Id="rId6" Type="http://schemas.openxmlformats.org/officeDocument/2006/relationships/hyperlink" Target="https://www.yudao.org.cn/activity" TargetMode="External"/><Relationship Id="rId5" Type="http://schemas.microsoft.com/office/2007/relationships/hdphoto" Target="../media/hdphoto2.wdp"/><Relationship Id="rId10" Type="http://schemas.openxmlformats.org/officeDocument/2006/relationships/hyperlink" Target="https://www.flickr.com/photos/bomb_bao/5848517972" TargetMode="External"/><Relationship Id="rId4" Type="http://schemas.openxmlformats.org/officeDocument/2006/relationships/image" Target="../media/image58.png"/><Relationship Id="rId9" Type="http://schemas.openxmlformats.org/officeDocument/2006/relationships/image" Target="../media/image60.jpe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5.xml"/><Relationship Id="rId1" Type="http://schemas.openxmlformats.org/officeDocument/2006/relationships/tags" Target="../tags/tag53.xml"/><Relationship Id="rId5" Type="http://schemas.openxmlformats.org/officeDocument/2006/relationships/image" Target="../media/image62.png"/><Relationship Id="rId4" Type="http://schemas.openxmlformats.org/officeDocument/2006/relationships/image" Target="../media/image61.png"/></Relationships>
</file>

<file path=ppt/slides/_rels/slide2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tags" Target="../tags/tag25.xml"/><Relationship Id="rId3" Type="http://schemas.openxmlformats.org/officeDocument/2006/relationships/tags" Target="../tags/tag10.xml"/><Relationship Id="rId21" Type="http://schemas.openxmlformats.org/officeDocument/2006/relationships/notesSlide" Target="../notesSlides/notesSlide2.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tags" Target="../tags/tag24.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10" Type="http://schemas.openxmlformats.org/officeDocument/2006/relationships/tags" Target="../tags/tag17.xml"/><Relationship Id="rId19" Type="http://schemas.openxmlformats.org/officeDocument/2006/relationships/tags" Target="../tags/tag26.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svg"/><Relationship Id="rId18" Type="http://schemas.openxmlformats.org/officeDocument/2006/relationships/image" Target="../media/image80.png"/><Relationship Id="rId26" Type="http://schemas.openxmlformats.org/officeDocument/2006/relationships/image" Target="../media/image88.png"/><Relationship Id="rId3" Type="http://schemas.openxmlformats.org/officeDocument/2006/relationships/image" Target="../media/image65.svg"/><Relationship Id="rId21" Type="http://schemas.openxmlformats.org/officeDocument/2006/relationships/image" Target="../media/image83.svg"/><Relationship Id="rId7" Type="http://schemas.openxmlformats.org/officeDocument/2006/relationships/image" Target="../media/image69.svg"/><Relationship Id="rId12" Type="http://schemas.openxmlformats.org/officeDocument/2006/relationships/image" Target="../media/image74.png"/><Relationship Id="rId17" Type="http://schemas.openxmlformats.org/officeDocument/2006/relationships/image" Target="../media/image79.svg"/><Relationship Id="rId25" Type="http://schemas.openxmlformats.org/officeDocument/2006/relationships/image" Target="../media/image87.svg"/><Relationship Id="rId2" Type="http://schemas.openxmlformats.org/officeDocument/2006/relationships/image" Target="../media/image64.png"/><Relationship Id="rId16" Type="http://schemas.openxmlformats.org/officeDocument/2006/relationships/image" Target="../media/image78.png"/><Relationship Id="rId20" Type="http://schemas.openxmlformats.org/officeDocument/2006/relationships/image" Target="../media/image82.png"/><Relationship Id="rId29" Type="http://schemas.openxmlformats.org/officeDocument/2006/relationships/image" Target="../media/image91.svg"/><Relationship Id="rId1" Type="http://schemas.openxmlformats.org/officeDocument/2006/relationships/slideLayout" Target="../slideLayouts/slideLayout5.xml"/><Relationship Id="rId6" Type="http://schemas.openxmlformats.org/officeDocument/2006/relationships/image" Target="../media/image68.png"/><Relationship Id="rId11" Type="http://schemas.openxmlformats.org/officeDocument/2006/relationships/image" Target="../media/image73.svg"/><Relationship Id="rId24" Type="http://schemas.openxmlformats.org/officeDocument/2006/relationships/image" Target="../media/image86.png"/><Relationship Id="rId5" Type="http://schemas.openxmlformats.org/officeDocument/2006/relationships/image" Target="../media/image67.svg"/><Relationship Id="rId15" Type="http://schemas.openxmlformats.org/officeDocument/2006/relationships/image" Target="../media/image77.svg"/><Relationship Id="rId23" Type="http://schemas.openxmlformats.org/officeDocument/2006/relationships/image" Target="../media/image85.svg"/><Relationship Id="rId28" Type="http://schemas.openxmlformats.org/officeDocument/2006/relationships/image" Target="../media/image90.png"/><Relationship Id="rId10" Type="http://schemas.openxmlformats.org/officeDocument/2006/relationships/image" Target="../media/image72.png"/><Relationship Id="rId19" Type="http://schemas.openxmlformats.org/officeDocument/2006/relationships/image" Target="../media/image81.svg"/><Relationship Id="rId31" Type="http://schemas.openxmlformats.org/officeDocument/2006/relationships/image" Target="../media/image93.svg"/><Relationship Id="rId4" Type="http://schemas.openxmlformats.org/officeDocument/2006/relationships/image" Target="../media/image66.png"/><Relationship Id="rId9" Type="http://schemas.openxmlformats.org/officeDocument/2006/relationships/image" Target="../media/image71.svg"/><Relationship Id="rId14" Type="http://schemas.openxmlformats.org/officeDocument/2006/relationships/image" Target="../media/image76.png"/><Relationship Id="rId22" Type="http://schemas.openxmlformats.org/officeDocument/2006/relationships/image" Target="../media/image84.png"/><Relationship Id="rId27" Type="http://schemas.openxmlformats.org/officeDocument/2006/relationships/image" Target="../media/image89.svg"/><Relationship Id="rId30" Type="http://schemas.openxmlformats.org/officeDocument/2006/relationships/image" Target="../media/image92.png"/></Relationships>
</file>

<file path=ppt/slides/_rels/slide3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94.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3.png"/><Relationship Id="rId1" Type="http://schemas.openxmlformats.org/officeDocument/2006/relationships/slideLayout" Target="../slideLayouts/slideLayout5.xml"/><Relationship Id="rId5" Type="http://schemas.openxmlformats.org/officeDocument/2006/relationships/image" Target="../media/image35.pn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36.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6D03197F-88C1-BD52-1320-79289DADF782}"/>
              </a:ext>
            </a:extLst>
          </p:cNvPr>
          <p:cNvGrpSpPr/>
          <p:nvPr/>
        </p:nvGrpSpPr>
        <p:grpSpPr>
          <a:xfrm>
            <a:off x="1004536" y="932847"/>
            <a:ext cx="10182929" cy="2587839"/>
            <a:chOff x="1004536" y="874194"/>
            <a:chExt cx="10182929" cy="2587839"/>
          </a:xfrm>
        </p:grpSpPr>
        <p:sp>
          <p:nvSpPr>
            <p:cNvPr id="11" name="文本框 10">
              <a:extLst>
                <a:ext uri="{FF2B5EF4-FFF2-40B4-BE49-F238E27FC236}">
                  <a16:creationId xmlns:a16="http://schemas.microsoft.com/office/drawing/2014/main" id="{27D0B057-9889-7391-09D1-3BE47DA278FA}"/>
                </a:ext>
              </a:extLst>
            </p:cNvPr>
            <p:cNvSpPr txBox="1"/>
            <p:nvPr/>
          </p:nvSpPr>
          <p:spPr>
            <a:xfrm>
              <a:off x="4916627" y="874194"/>
              <a:ext cx="2358747" cy="1015663"/>
            </a:xfrm>
            <a:prstGeom prst="rect">
              <a:avLst/>
            </a:prstGeom>
            <a:noFill/>
          </p:spPr>
          <p:txBody>
            <a:bodyPr wrap="square">
              <a:spAutoFit/>
            </a:bodyPr>
            <a:lstStyle/>
            <a:p>
              <a:pPr algn="ctr"/>
              <a:r>
                <a:rPr lang="en-US" altLang="zh-CN" sz="60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2023</a:t>
              </a:r>
              <a:endParaRPr lang="zh-CN" altLang="en-US" sz="60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
          <p:nvSpPr>
            <p:cNvPr id="12" name="文本框 11">
              <a:extLst>
                <a:ext uri="{FF2B5EF4-FFF2-40B4-BE49-F238E27FC236}">
                  <a16:creationId xmlns:a16="http://schemas.microsoft.com/office/drawing/2014/main" id="{5BB13E63-2117-7128-D21B-0B08AB565658}"/>
                </a:ext>
              </a:extLst>
            </p:cNvPr>
            <p:cNvSpPr txBox="1"/>
            <p:nvPr/>
          </p:nvSpPr>
          <p:spPr>
            <a:xfrm>
              <a:off x="4261212" y="2938813"/>
              <a:ext cx="3669576" cy="523220"/>
            </a:xfrm>
            <a:prstGeom prst="rect">
              <a:avLst/>
            </a:prstGeom>
            <a:noFill/>
          </p:spPr>
          <p:txBody>
            <a:bodyPr wrap="square" rtlCol="0">
              <a:spAutoFit/>
            </a:bodyPr>
            <a:lstStyle/>
            <a:p>
              <a:pPr algn="ctr"/>
              <a:r>
                <a:rPr lang="zh-CN" altLang="en-US" sz="2800" dirty="0">
                  <a:gradFill>
                    <a:gsLst>
                      <a:gs pos="0">
                        <a:srgbClr val="E7E8A4">
                          <a:lumMod val="2000"/>
                          <a:lumOff val="98000"/>
                        </a:srgbClr>
                      </a:gs>
                      <a:gs pos="100000">
                        <a:srgbClr val="E7E8A4"/>
                      </a:gs>
                    </a:gsLst>
                    <a:lin ang="5400000" scaled="1"/>
                  </a:gradFill>
                  <a:effectLst>
                    <a:outerShdw blurRad="254000" algn="ctr" rotWithShape="0">
                      <a:schemeClr val="accent2">
                        <a:lumMod val="75000"/>
                        <a:alpha val="40000"/>
                      </a:schemeClr>
                    </a:outerShdw>
                  </a:effectLst>
                </a:rPr>
                <a:t>汇报人：</a:t>
              </a:r>
              <a:r>
                <a:rPr lang="en-US" altLang="zh-CN" sz="2800" dirty="0" err="1">
                  <a:gradFill>
                    <a:gsLst>
                      <a:gs pos="0">
                        <a:srgbClr val="E7E8A4">
                          <a:lumMod val="2000"/>
                          <a:lumOff val="98000"/>
                        </a:srgbClr>
                      </a:gs>
                      <a:gs pos="100000">
                        <a:srgbClr val="E7E8A4"/>
                      </a:gs>
                    </a:gsLst>
                    <a:lin ang="5400000" scaled="1"/>
                  </a:gradFill>
                  <a:effectLst>
                    <a:outerShdw blurRad="254000" algn="ctr" rotWithShape="0">
                      <a:schemeClr val="accent2">
                        <a:lumMod val="75000"/>
                        <a:alpha val="40000"/>
                      </a:schemeClr>
                    </a:outerShdw>
                  </a:effectLst>
                </a:rPr>
                <a:t>ruitingbb</a:t>
              </a:r>
              <a:endParaRPr lang="zh-CN" altLang="en-US" sz="2800" dirty="0">
                <a:gradFill>
                  <a:gsLst>
                    <a:gs pos="0">
                      <a:srgbClr val="E7E8A4">
                        <a:lumMod val="2000"/>
                        <a:lumOff val="98000"/>
                      </a:srgbClr>
                    </a:gs>
                    <a:gs pos="100000">
                      <a:srgbClr val="E7E8A4"/>
                    </a:gs>
                  </a:gsLst>
                  <a:lin ang="5400000" scaled="1"/>
                </a:gradFill>
                <a:effectLst>
                  <a:outerShdw blurRad="254000" algn="ctr" rotWithShape="0">
                    <a:schemeClr val="accent2">
                      <a:lumMod val="75000"/>
                      <a:alpha val="40000"/>
                    </a:schemeClr>
                  </a:outerShdw>
                </a:effectLst>
              </a:endParaRPr>
            </a:p>
          </p:txBody>
        </p:sp>
        <p:grpSp>
          <p:nvGrpSpPr>
            <p:cNvPr id="13" name="组合 12">
              <a:extLst>
                <a:ext uri="{FF2B5EF4-FFF2-40B4-BE49-F238E27FC236}">
                  <a16:creationId xmlns:a16="http://schemas.microsoft.com/office/drawing/2014/main" id="{ECDDD328-8798-3BA3-E99E-173782D65BC7}"/>
                </a:ext>
              </a:extLst>
            </p:cNvPr>
            <p:cNvGrpSpPr/>
            <p:nvPr/>
          </p:nvGrpSpPr>
          <p:grpSpPr>
            <a:xfrm>
              <a:off x="1004536" y="1781061"/>
              <a:ext cx="10182929" cy="1015663"/>
              <a:chOff x="1031234" y="1527461"/>
              <a:chExt cx="10182929" cy="1015663"/>
            </a:xfrm>
          </p:grpSpPr>
          <p:sp>
            <p:nvSpPr>
              <p:cNvPr id="15" name="文本框 14">
                <a:extLst>
                  <a:ext uri="{FF2B5EF4-FFF2-40B4-BE49-F238E27FC236}">
                    <a16:creationId xmlns:a16="http://schemas.microsoft.com/office/drawing/2014/main" id="{A5F4FBDF-BE8E-83C2-0441-70E4566A6D35}"/>
                  </a:ext>
                </a:extLst>
              </p:cNvPr>
              <p:cNvSpPr txBox="1"/>
              <p:nvPr/>
            </p:nvSpPr>
            <p:spPr>
              <a:xfrm>
                <a:off x="1753090" y="1527461"/>
                <a:ext cx="8739217" cy="1015663"/>
              </a:xfrm>
              <a:prstGeom prst="rect">
                <a:avLst/>
              </a:prstGeom>
              <a:noFill/>
            </p:spPr>
            <p:txBody>
              <a:bodyPr wrap="square" rtlCol="0">
                <a:spAutoFit/>
              </a:bodyPr>
              <a:lstStyle/>
              <a:p>
                <a:pPr algn="ctr"/>
                <a:r>
                  <a:rPr lang="zh-CN" altLang="en-US" sz="60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latin typeface="+mj-ea"/>
                    <a:ea typeface="+mj-ea"/>
                  </a:rPr>
                  <a:t>兔年新年主题红色模板</a:t>
                </a:r>
              </a:p>
            </p:txBody>
          </p:sp>
          <p:grpSp>
            <p:nvGrpSpPr>
              <p:cNvPr id="16" name="组合 15">
                <a:extLst>
                  <a:ext uri="{FF2B5EF4-FFF2-40B4-BE49-F238E27FC236}">
                    <a16:creationId xmlns:a16="http://schemas.microsoft.com/office/drawing/2014/main" id="{0C57C94D-C83F-76B0-8737-8658FC028273}"/>
                  </a:ext>
                </a:extLst>
              </p:cNvPr>
              <p:cNvGrpSpPr/>
              <p:nvPr/>
            </p:nvGrpSpPr>
            <p:grpSpPr>
              <a:xfrm flipH="1">
                <a:off x="1031234" y="1950774"/>
                <a:ext cx="1083524" cy="236642"/>
                <a:chOff x="10018816" y="1278288"/>
                <a:chExt cx="1083524" cy="236642"/>
              </a:xfrm>
            </p:grpSpPr>
            <p:grpSp>
              <p:nvGrpSpPr>
                <p:cNvPr id="31" name="组合 30">
                  <a:extLst>
                    <a:ext uri="{FF2B5EF4-FFF2-40B4-BE49-F238E27FC236}">
                      <a16:creationId xmlns:a16="http://schemas.microsoft.com/office/drawing/2014/main" id="{BF06040A-9B1E-255E-5D2F-F7ED26ED8C35}"/>
                    </a:ext>
                  </a:extLst>
                </p:cNvPr>
                <p:cNvGrpSpPr/>
                <p:nvPr/>
              </p:nvGrpSpPr>
              <p:grpSpPr>
                <a:xfrm flipH="1">
                  <a:off x="10018816" y="1278288"/>
                  <a:ext cx="236642" cy="236642"/>
                  <a:chOff x="9510548" y="756745"/>
                  <a:chExt cx="252249" cy="252249"/>
                </a:xfrm>
              </p:grpSpPr>
              <p:sp>
                <p:nvSpPr>
                  <p:cNvPr id="33" name="菱形 32">
                    <a:extLst>
                      <a:ext uri="{FF2B5EF4-FFF2-40B4-BE49-F238E27FC236}">
                        <a16:creationId xmlns:a16="http://schemas.microsoft.com/office/drawing/2014/main" id="{5882D58C-6C91-0265-757A-96DA77A05DD5}"/>
                      </a:ext>
                    </a:extLst>
                  </p:cNvPr>
                  <p:cNvSpPr/>
                  <p:nvPr/>
                </p:nvSpPr>
                <p:spPr>
                  <a:xfrm>
                    <a:off x="9510548" y="756745"/>
                    <a:ext cx="252249" cy="252249"/>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ln>
                        <a:solidFill>
                          <a:schemeClr val="bg1"/>
                        </a:solidFill>
                      </a:ln>
                    </a:endParaRPr>
                  </a:p>
                </p:txBody>
              </p:sp>
              <p:sp>
                <p:nvSpPr>
                  <p:cNvPr id="37" name="菱形 36">
                    <a:extLst>
                      <a:ext uri="{FF2B5EF4-FFF2-40B4-BE49-F238E27FC236}">
                        <a16:creationId xmlns:a16="http://schemas.microsoft.com/office/drawing/2014/main" id="{A33E39D1-F45F-AAD7-19C1-069633D61973}"/>
                      </a:ext>
                    </a:extLst>
                  </p:cNvPr>
                  <p:cNvSpPr/>
                  <p:nvPr/>
                </p:nvSpPr>
                <p:spPr>
                  <a:xfrm>
                    <a:off x="9563001" y="809199"/>
                    <a:ext cx="147344" cy="147342"/>
                  </a:xfrm>
                  <a:prstGeom prst="diamond">
                    <a:avLst/>
                  </a:prstGeom>
                  <a:solidFill>
                    <a:schemeClr val="accent5">
                      <a:alpha val="9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ln>
                        <a:solidFill>
                          <a:schemeClr val="bg1"/>
                        </a:solidFill>
                      </a:ln>
                    </a:endParaRPr>
                  </a:p>
                </p:txBody>
              </p:sp>
            </p:grpSp>
            <p:cxnSp>
              <p:nvCxnSpPr>
                <p:cNvPr id="32" name="直接连接符 31">
                  <a:extLst>
                    <a:ext uri="{FF2B5EF4-FFF2-40B4-BE49-F238E27FC236}">
                      <a16:creationId xmlns:a16="http://schemas.microsoft.com/office/drawing/2014/main" id="{9668FAAF-0A21-9F59-1064-EC7CEC51C960}"/>
                    </a:ext>
                  </a:extLst>
                </p:cNvPr>
                <p:cNvCxnSpPr>
                  <a:cxnSpLocks/>
                </p:cNvCxnSpPr>
                <p:nvPr/>
              </p:nvCxnSpPr>
              <p:spPr>
                <a:xfrm flipH="1">
                  <a:off x="10250103" y="1396609"/>
                  <a:ext cx="852237" cy="0"/>
                </a:xfrm>
                <a:prstGeom prst="line">
                  <a:avLst/>
                </a:prstGeom>
                <a:ln w="12700" cap="rnd">
                  <a:gradFill>
                    <a:gsLst>
                      <a:gs pos="0">
                        <a:schemeClr val="bg1">
                          <a:alpha val="0"/>
                        </a:scheme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D98F317B-CC5D-CF96-D90C-D6E3A672132B}"/>
                  </a:ext>
                </a:extLst>
              </p:cNvPr>
              <p:cNvGrpSpPr/>
              <p:nvPr/>
            </p:nvGrpSpPr>
            <p:grpSpPr>
              <a:xfrm>
                <a:off x="10130639" y="1916971"/>
                <a:ext cx="1083524" cy="236642"/>
                <a:chOff x="10018816" y="1278288"/>
                <a:chExt cx="1083524" cy="236642"/>
              </a:xfrm>
            </p:grpSpPr>
            <p:grpSp>
              <p:nvGrpSpPr>
                <p:cNvPr id="18" name="组合 17">
                  <a:extLst>
                    <a:ext uri="{FF2B5EF4-FFF2-40B4-BE49-F238E27FC236}">
                      <a16:creationId xmlns:a16="http://schemas.microsoft.com/office/drawing/2014/main" id="{80BE95E9-3E76-365B-E867-F6E34C6BCC68}"/>
                    </a:ext>
                  </a:extLst>
                </p:cNvPr>
                <p:cNvGrpSpPr/>
                <p:nvPr/>
              </p:nvGrpSpPr>
              <p:grpSpPr>
                <a:xfrm flipH="1">
                  <a:off x="10018816" y="1278288"/>
                  <a:ext cx="236642" cy="236642"/>
                  <a:chOff x="9510548" y="756745"/>
                  <a:chExt cx="252249" cy="252249"/>
                </a:xfrm>
              </p:grpSpPr>
              <p:sp>
                <p:nvSpPr>
                  <p:cNvPr id="28" name="菱形 27">
                    <a:extLst>
                      <a:ext uri="{FF2B5EF4-FFF2-40B4-BE49-F238E27FC236}">
                        <a16:creationId xmlns:a16="http://schemas.microsoft.com/office/drawing/2014/main" id="{850963D2-2258-3687-06F8-7D1E1806284B}"/>
                      </a:ext>
                    </a:extLst>
                  </p:cNvPr>
                  <p:cNvSpPr/>
                  <p:nvPr/>
                </p:nvSpPr>
                <p:spPr>
                  <a:xfrm>
                    <a:off x="9510548" y="756745"/>
                    <a:ext cx="252249" cy="252249"/>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ln>
                        <a:solidFill>
                          <a:schemeClr val="bg1"/>
                        </a:solidFill>
                      </a:ln>
                    </a:endParaRPr>
                  </a:p>
                </p:txBody>
              </p:sp>
              <p:sp>
                <p:nvSpPr>
                  <p:cNvPr id="29" name="菱形 28">
                    <a:extLst>
                      <a:ext uri="{FF2B5EF4-FFF2-40B4-BE49-F238E27FC236}">
                        <a16:creationId xmlns:a16="http://schemas.microsoft.com/office/drawing/2014/main" id="{50D8410A-3E9C-7A86-204E-2D828B8F7C4A}"/>
                      </a:ext>
                    </a:extLst>
                  </p:cNvPr>
                  <p:cNvSpPr/>
                  <p:nvPr/>
                </p:nvSpPr>
                <p:spPr>
                  <a:xfrm>
                    <a:off x="9563001" y="809199"/>
                    <a:ext cx="147344" cy="147342"/>
                  </a:xfrm>
                  <a:prstGeom prst="diamond">
                    <a:avLst/>
                  </a:prstGeom>
                  <a:solidFill>
                    <a:srgbClr val="F5F4BE">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dirty="0">
                      <a:ln>
                        <a:solidFill>
                          <a:schemeClr val="bg1"/>
                        </a:solidFill>
                      </a:ln>
                    </a:endParaRPr>
                  </a:p>
                </p:txBody>
              </p:sp>
            </p:grpSp>
            <p:cxnSp>
              <p:nvCxnSpPr>
                <p:cNvPr id="19" name="直接连接符 18">
                  <a:extLst>
                    <a:ext uri="{FF2B5EF4-FFF2-40B4-BE49-F238E27FC236}">
                      <a16:creationId xmlns:a16="http://schemas.microsoft.com/office/drawing/2014/main" id="{5773B76C-FB56-D892-33BD-D5D8B7752567}"/>
                    </a:ext>
                  </a:extLst>
                </p:cNvPr>
                <p:cNvCxnSpPr>
                  <a:cxnSpLocks/>
                </p:cNvCxnSpPr>
                <p:nvPr/>
              </p:nvCxnSpPr>
              <p:spPr>
                <a:xfrm flipH="1">
                  <a:off x="10250103" y="1396609"/>
                  <a:ext cx="852237" cy="0"/>
                </a:xfrm>
                <a:prstGeom prst="line">
                  <a:avLst/>
                </a:prstGeom>
                <a:ln w="12700" cap="rnd">
                  <a:gradFill>
                    <a:gsLst>
                      <a:gs pos="0">
                        <a:schemeClr val="bg1">
                          <a:alpha val="0"/>
                        </a:scheme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27301269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DC9B95B-A18D-1558-0AD9-CEF58315FA25}"/>
              </a:ext>
            </a:extLst>
          </p:cNvPr>
          <p:cNvSpPr>
            <a:spLocks noGrp="1"/>
          </p:cNvSpPr>
          <p:nvPr>
            <p:ph type="body" sz="quarter" idx="10"/>
          </p:nvPr>
        </p:nvSpPr>
        <p:spPr/>
        <p:txBody>
          <a:bodyPr/>
          <a:lstStyle/>
          <a:p>
            <a:r>
              <a:rPr lang="zh-CN" altLang="en-US" dirty="0"/>
              <a:t>民俗活动</a:t>
            </a:r>
          </a:p>
        </p:txBody>
      </p:sp>
      <p:grpSp>
        <p:nvGrpSpPr>
          <p:cNvPr id="7" name="组合 6">
            <a:extLst>
              <a:ext uri="{FF2B5EF4-FFF2-40B4-BE49-F238E27FC236}">
                <a16:creationId xmlns:a16="http://schemas.microsoft.com/office/drawing/2014/main" id="{3C7E1522-A16B-92A9-DFC0-A3826B83B3C7}"/>
              </a:ext>
            </a:extLst>
          </p:cNvPr>
          <p:cNvGrpSpPr/>
          <p:nvPr/>
        </p:nvGrpSpPr>
        <p:grpSpPr>
          <a:xfrm rot="16200000">
            <a:off x="4967213" y="110077"/>
            <a:ext cx="3740201" cy="7022438"/>
            <a:chOff x="4469448" y="1395574"/>
            <a:chExt cx="2565717" cy="3689026"/>
          </a:xfrm>
          <a:effectLst>
            <a:outerShdw blurRad="127000" algn="ctr" rotWithShape="0">
              <a:schemeClr val="accent3">
                <a:alpha val="12000"/>
              </a:schemeClr>
            </a:outerShdw>
          </a:effectLst>
        </p:grpSpPr>
        <p:sp>
          <p:nvSpPr>
            <p:cNvPr id="8" name="任意多边形: 形状 7">
              <a:extLst>
                <a:ext uri="{FF2B5EF4-FFF2-40B4-BE49-F238E27FC236}">
                  <a16:creationId xmlns:a16="http://schemas.microsoft.com/office/drawing/2014/main" id="{2B794E2B-2F3A-AA9C-3D49-8AA0B39D7BBC}"/>
                </a:ext>
              </a:extLst>
            </p:cNvPr>
            <p:cNvSpPr/>
            <p:nvPr/>
          </p:nvSpPr>
          <p:spPr>
            <a:xfrm>
              <a:off x="4537306" y="1451927"/>
              <a:ext cx="2430000" cy="3576320"/>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gradFill>
              <a:gsLst>
                <a:gs pos="0">
                  <a:schemeClr val="accent1"/>
                </a:gs>
                <a:gs pos="100000">
                  <a:schemeClr val="accent2"/>
                </a:gs>
              </a:gsLst>
              <a:lin ang="5400000" scaled="1"/>
            </a:gradFill>
            <a:ln>
              <a:solidFill>
                <a:schemeClr val="accent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en-US"/>
            </a:p>
          </p:txBody>
        </p:sp>
        <p:sp>
          <p:nvSpPr>
            <p:cNvPr id="11" name="任意多边形: 形状 10">
              <a:extLst>
                <a:ext uri="{FF2B5EF4-FFF2-40B4-BE49-F238E27FC236}">
                  <a16:creationId xmlns:a16="http://schemas.microsoft.com/office/drawing/2014/main" id="{5F84FEE0-3888-BABF-B4E3-39595EDE6863}"/>
                </a:ext>
              </a:extLst>
            </p:cNvPr>
            <p:cNvSpPr/>
            <p:nvPr/>
          </p:nvSpPr>
          <p:spPr>
            <a:xfrm>
              <a:off x="4469448" y="1395574"/>
              <a:ext cx="2565717" cy="3689026"/>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a:p>
          </p:txBody>
        </p:sp>
      </p:grpSp>
      <p:grpSp>
        <p:nvGrpSpPr>
          <p:cNvPr id="3" name="组合 2">
            <a:extLst>
              <a:ext uri="{FF2B5EF4-FFF2-40B4-BE49-F238E27FC236}">
                <a16:creationId xmlns:a16="http://schemas.microsoft.com/office/drawing/2014/main" id="{4779681D-C25D-DF3A-BEF1-A8BD0445BEB1}"/>
              </a:ext>
            </a:extLst>
          </p:cNvPr>
          <p:cNvGrpSpPr/>
          <p:nvPr/>
        </p:nvGrpSpPr>
        <p:grpSpPr>
          <a:xfrm>
            <a:off x="5893462" y="2054332"/>
            <a:ext cx="4029488" cy="2897247"/>
            <a:chOff x="5893462" y="2054332"/>
            <a:chExt cx="4029488" cy="2897247"/>
          </a:xfrm>
        </p:grpSpPr>
        <p:sp>
          <p:nvSpPr>
            <p:cNvPr id="13" name="文本框 12">
              <a:extLst>
                <a:ext uri="{FF2B5EF4-FFF2-40B4-BE49-F238E27FC236}">
                  <a16:creationId xmlns:a16="http://schemas.microsoft.com/office/drawing/2014/main" id="{65109E4C-A3AC-43FE-8F37-10D8EECF7541}"/>
                </a:ext>
              </a:extLst>
            </p:cNvPr>
            <p:cNvSpPr txBox="1"/>
            <p:nvPr/>
          </p:nvSpPr>
          <p:spPr>
            <a:xfrm>
              <a:off x="7231366" y="2054332"/>
              <a:ext cx="1353680" cy="523220"/>
            </a:xfrm>
            <a:prstGeom prst="rect">
              <a:avLst/>
            </a:prstGeom>
            <a:noFill/>
          </p:spPr>
          <p:txBody>
            <a:bodyPr wrap="square">
              <a:spAutoFit/>
            </a:bodyPr>
            <a:lstStyle/>
            <a:p>
              <a:pPr algn="ctr">
                <a:defRPr/>
              </a:pPr>
              <a:r>
                <a:rPr lang="zh-CN" altLang="en-US" sz="28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北京市</a:t>
              </a:r>
            </a:p>
          </p:txBody>
        </p:sp>
        <p:sp>
          <p:nvSpPr>
            <p:cNvPr id="14" name="文本框 13">
              <a:extLst>
                <a:ext uri="{FF2B5EF4-FFF2-40B4-BE49-F238E27FC236}">
                  <a16:creationId xmlns:a16="http://schemas.microsoft.com/office/drawing/2014/main" id="{DE893C83-C06C-BE07-971E-A6E971E8D219}"/>
                </a:ext>
              </a:extLst>
            </p:cNvPr>
            <p:cNvSpPr txBox="1"/>
            <p:nvPr/>
          </p:nvSpPr>
          <p:spPr>
            <a:xfrm>
              <a:off x="5893462" y="2560603"/>
              <a:ext cx="4029488" cy="2390976"/>
            </a:xfrm>
            <a:prstGeom prst="rect">
              <a:avLst/>
            </a:prstGeom>
            <a:noFill/>
          </p:spPr>
          <p:txBody>
            <a:bodyPr wrap="square">
              <a:spAutoFit/>
            </a:bodyPr>
            <a:lstStyle/>
            <a:p>
              <a:pPr algn="just">
                <a:lnSpc>
                  <a:spcPct val="120000"/>
                </a:lnSpc>
              </a:pPr>
              <a:r>
                <a:rPr lang="zh-CN" altLang="en-US" b="0" i="0" dirty="0">
                  <a:solidFill>
                    <a:schemeClr val="bg1"/>
                  </a:solidFill>
                  <a:effectLst/>
                  <a:latin typeface="+mn-ea"/>
                </a:rPr>
                <a:t>       老北京最热闹的节日不是春节，而是元宵节。一年一度的上元灯会、舞龙舞狮、老北京叫卖等老北京民俗味十足的元宵节传统节目，是老北京市民期待这个节日的一大原因。传统的老北京元宵节活动主要由花会、灯会、吃元宵</a:t>
              </a:r>
              <a:r>
                <a:rPr lang="en-US" altLang="zh-CN" b="0" i="0" dirty="0">
                  <a:solidFill>
                    <a:schemeClr val="bg1"/>
                  </a:solidFill>
                  <a:effectLst/>
                  <a:latin typeface="+mn-ea"/>
                </a:rPr>
                <a:t>3</a:t>
              </a:r>
              <a:r>
                <a:rPr lang="zh-CN" altLang="en-US" b="0" i="0" dirty="0">
                  <a:solidFill>
                    <a:schemeClr val="bg1"/>
                  </a:solidFill>
                  <a:effectLst/>
                  <a:latin typeface="+mn-ea"/>
                </a:rPr>
                <a:t>个部分组成。</a:t>
              </a:r>
              <a:endParaRPr lang="zh-CN" altLang="en-US" dirty="0">
                <a:solidFill>
                  <a:schemeClr val="bg1"/>
                </a:solidFill>
                <a:latin typeface="+mn-ea"/>
              </a:endParaRPr>
            </a:p>
          </p:txBody>
        </p:sp>
      </p:grpSp>
      <p:sp>
        <p:nvSpPr>
          <p:cNvPr id="17" name="Shape 1460">
            <a:extLst>
              <a:ext uri="{FF2B5EF4-FFF2-40B4-BE49-F238E27FC236}">
                <a16:creationId xmlns:a16="http://schemas.microsoft.com/office/drawing/2014/main" id="{DDA0B071-3A66-C4CA-72F9-8DD17CCEA885}"/>
              </a:ext>
            </a:extLst>
          </p:cNvPr>
          <p:cNvSpPr/>
          <p:nvPr/>
        </p:nvSpPr>
        <p:spPr>
          <a:xfrm>
            <a:off x="1775275" y="1723844"/>
            <a:ext cx="3778858" cy="37793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solidFill>
              <a:schemeClr val="bg1"/>
            </a:solidFill>
            <a:miter lim="400000"/>
          </a:ln>
          <a:effectLst/>
        </p:spPr>
        <p:txBody>
          <a:bodyPr wrap="square" lIns="19049" tIns="19049" rIns="19049" bIns="19049" numCol="1" anchor="ctr">
            <a:noAutofit/>
          </a:bodyPr>
          <a:lstStyle/>
          <a:p>
            <a:pPr lvl="0"/>
            <a:endParaRPr sz="1733" dirty="0">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C04337DE-C92D-3E16-E96B-41E2D30E210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90856" y="1808148"/>
            <a:ext cx="3610758" cy="3610758"/>
          </a:xfrm>
          <a:prstGeom prst="ellipse">
            <a:avLst/>
          </a:prstGeom>
          <a:effectLst>
            <a:outerShdw blurRad="50800" dist="38100" dir="2700000" algn="tl" rotWithShape="0">
              <a:prstClr val="black">
                <a:alpha val="40000"/>
              </a:prstClr>
            </a:outerShdw>
          </a:effectLst>
        </p:spPr>
      </p:pic>
      <p:grpSp>
        <p:nvGrpSpPr>
          <p:cNvPr id="20" name="组合 19">
            <a:extLst>
              <a:ext uri="{FF2B5EF4-FFF2-40B4-BE49-F238E27FC236}">
                <a16:creationId xmlns:a16="http://schemas.microsoft.com/office/drawing/2014/main" id="{F1499281-9B9B-A622-F2F6-3536C27BA21D}"/>
              </a:ext>
            </a:extLst>
          </p:cNvPr>
          <p:cNvGrpSpPr/>
          <p:nvPr/>
        </p:nvGrpSpPr>
        <p:grpSpPr>
          <a:xfrm>
            <a:off x="8534300" y="1430647"/>
            <a:ext cx="1353680" cy="628613"/>
            <a:chOff x="9701124" y="1179450"/>
            <a:chExt cx="1353680" cy="628613"/>
          </a:xfrm>
        </p:grpSpPr>
        <p:sp>
          <p:nvSpPr>
            <p:cNvPr id="22" name="任意多边形: 形状 21">
              <a:extLst>
                <a:ext uri="{FF2B5EF4-FFF2-40B4-BE49-F238E27FC236}">
                  <a16:creationId xmlns:a16="http://schemas.microsoft.com/office/drawing/2014/main" id="{E914CF09-1CAF-76FE-C98A-C2915AB2A04A}"/>
                </a:ext>
              </a:extLst>
            </p:cNvPr>
            <p:cNvSpPr/>
            <p:nvPr/>
          </p:nvSpPr>
          <p:spPr>
            <a:xfrm>
              <a:off x="9711658" y="1191342"/>
              <a:ext cx="1333237" cy="605338"/>
            </a:xfrm>
            <a:custGeom>
              <a:avLst/>
              <a:gdLst>
                <a:gd name="connsiteX0" fmla="*/ 698593 w 1333237"/>
                <a:gd name="connsiteY0" fmla="*/ 102569 h 605338"/>
                <a:gd name="connsiteX1" fmla="*/ 702141 w 1333237"/>
                <a:gd name="connsiteY1" fmla="*/ 114802 h 605338"/>
                <a:gd name="connsiteX2" fmla="*/ 999282 w 1333237"/>
                <a:gd name="connsiteY2" fmla="*/ 245207 h 605338"/>
                <a:gd name="connsiteX3" fmla="*/ 1332513 w 1333237"/>
                <a:gd name="connsiteY3" fmla="*/ 302702 h 605338"/>
                <a:gd name="connsiteX4" fmla="*/ 1043200 w 1333237"/>
                <a:gd name="connsiteY4" fmla="*/ 479838 h 605338"/>
                <a:gd name="connsiteX5" fmla="*/ 724038 w 1333237"/>
                <a:gd name="connsiteY5" fmla="*/ 495741 h 605338"/>
                <a:gd name="connsiteX6" fmla="*/ 636694 w 1333237"/>
                <a:gd name="connsiteY6" fmla="*/ 488034 h 605338"/>
                <a:gd name="connsiteX7" fmla="*/ 310339 w 1333237"/>
                <a:gd name="connsiteY7" fmla="*/ 572112 h 605338"/>
                <a:gd name="connsiteX8" fmla="*/ 195691 w 1333237"/>
                <a:gd name="connsiteY8" fmla="*/ 401423 h 605338"/>
                <a:gd name="connsiteX9" fmla="*/ 195691 w 1333237"/>
                <a:gd name="connsiteY9" fmla="*/ 399344 h 605338"/>
                <a:gd name="connsiteX10" fmla="*/ 168410 w 1333237"/>
                <a:gd name="connsiteY10" fmla="*/ 406194 h 605338"/>
                <a:gd name="connsiteX11" fmla="*/ 1001 w 1333237"/>
                <a:gd name="connsiteY11" fmla="*/ 283423 h 605338"/>
                <a:gd name="connsiteX12" fmla="*/ 123784 w 1333237"/>
                <a:gd name="connsiteY12" fmla="*/ 116013 h 605338"/>
                <a:gd name="connsiteX13" fmla="*/ 232023 w 1333237"/>
                <a:gd name="connsiteY13" fmla="*/ 142082 h 605338"/>
                <a:gd name="connsiteX14" fmla="*/ 323159 w 1333237"/>
                <a:gd name="connsiteY14" fmla="*/ 75778 h 605338"/>
                <a:gd name="connsiteX15" fmla="*/ 381022 w 1333237"/>
                <a:gd name="connsiteY15" fmla="*/ 81406 h 605338"/>
                <a:gd name="connsiteX16" fmla="*/ 383469 w 1333237"/>
                <a:gd name="connsiteY16" fmla="*/ 82262 h 605338"/>
                <a:gd name="connsiteX17" fmla="*/ 402675 w 1333237"/>
                <a:gd name="connsiteY17" fmla="*/ 91559 h 605338"/>
                <a:gd name="connsiteX18" fmla="*/ 402675 w 1333237"/>
                <a:gd name="connsiteY18" fmla="*/ 91559 h 605338"/>
                <a:gd name="connsiteX19" fmla="*/ 412216 w 1333237"/>
                <a:gd name="connsiteY19" fmla="*/ 97676 h 605338"/>
                <a:gd name="connsiteX20" fmla="*/ 609181 w 1333237"/>
                <a:gd name="connsiteY20" fmla="*/ 10087 h 605338"/>
                <a:gd name="connsiteX21" fmla="*/ 685993 w 1333237"/>
                <a:gd name="connsiteY21" fmla="*/ 75289 h 605338"/>
                <a:gd name="connsiteX22" fmla="*/ 697614 w 1333237"/>
                <a:gd name="connsiteY22" fmla="*/ 99755 h 605338"/>
                <a:gd name="connsiteX23" fmla="*/ 698593 w 1333237"/>
                <a:gd name="connsiteY23" fmla="*/ 102569 h 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33237" h="605338">
                  <a:moveTo>
                    <a:pt x="698593" y="102569"/>
                  </a:moveTo>
                  <a:cubicBezTo>
                    <a:pt x="699816" y="106483"/>
                    <a:pt x="701040" y="110276"/>
                    <a:pt x="702141" y="114802"/>
                  </a:cubicBezTo>
                  <a:cubicBezTo>
                    <a:pt x="702141" y="114802"/>
                    <a:pt x="836705" y="53636"/>
                    <a:pt x="999282" y="245207"/>
                  </a:cubicBezTo>
                  <a:cubicBezTo>
                    <a:pt x="1159781" y="434086"/>
                    <a:pt x="1327374" y="306372"/>
                    <a:pt x="1332513" y="302702"/>
                  </a:cubicBezTo>
                  <a:cubicBezTo>
                    <a:pt x="1328842" y="308696"/>
                    <a:pt x="1265597" y="403625"/>
                    <a:pt x="1043200" y="479838"/>
                  </a:cubicBezTo>
                  <a:cubicBezTo>
                    <a:pt x="777986" y="570729"/>
                    <a:pt x="724038" y="495741"/>
                    <a:pt x="724038" y="495741"/>
                  </a:cubicBezTo>
                  <a:cubicBezTo>
                    <a:pt x="694727" y="500145"/>
                    <a:pt x="664781" y="497502"/>
                    <a:pt x="636694" y="488034"/>
                  </a:cubicBezTo>
                  <a:cubicBezTo>
                    <a:pt x="569791" y="601373"/>
                    <a:pt x="423679" y="639015"/>
                    <a:pt x="310339" y="572112"/>
                  </a:cubicBezTo>
                  <a:cubicBezTo>
                    <a:pt x="248280" y="535486"/>
                    <a:pt x="206125" y="472730"/>
                    <a:pt x="195691" y="401423"/>
                  </a:cubicBezTo>
                  <a:lnTo>
                    <a:pt x="195691" y="399344"/>
                  </a:lnTo>
                  <a:cubicBezTo>
                    <a:pt x="186821" y="402427"/>
                    <a:pt x="177683" y="404726"/>
                    <a:pt x="168410" y="406194"/>
                  </a:cubicBezTo>
                  <a:cubicBezTo>
                    <a:pt x="88284" y="418513"/>
                    <a:pt x="13331" y="363550"/>
                    <a:pt x="1001" y="283423"/>
                  </a:cubicBezTo>
                  <a:cubicBezTo>
                    <a:pt x="-11318" y="203284"/>
                    <a:pt x="43657" y="128332"/>
                    <a:pt x="123784" y="116013"/>
                  </a:cubicBezTo>
                  <a:cubicBezTo>
                    <a:pt x="161891" y="110153"/>
                    <a:pt x="200767" y="119512"/>
                    <a:pt x="232023" y="142082"/>
                  </a:cubicBezTo>
                  <a:cubicBezTo>
                    <a:pt x="249809" y="106471"/>
                    <a:pt x="283805" y="81736"/>
                    <a:pt x="323159" y="75778"/>
                  </a:cubicBezTo>
                  <a:cubicBezTo>
                    <a:pt x="342622" y="72904"/>
                    <a:pt x="362477" y="74836"/>
                    <a:pt x="381022" y="81406"/>
                  </a:cubicBezTo>
                  <a:lnTo>
                    <a:pt x="383469" y="82262"/>
                  </a:lnTo>
                  <a:cubicBezTo>
                    <a:pt x="390111" y="84843"/>
                    <a:pt x="396533" y="87950"/>
                    <a:pt x="402675" y="91559"/>
                  </a:cubicBezTo>
                  <a:lnTo>
                    <a:pt x="402675" y="91559"/>
                  </a:lnTo>
                  <a:cubicBezTo>
                    <a:pt x="405855" y="93394"/>
                    <a:pt x="409035" y="95596"/>
                    <a:pt x="412216" y="97676"/>
                  </a:cubicBezTo>
                  <a:cubicBezTo>
                    <a:pt x="442419" y="19102"/>
                    <a:pt x="530608" y="-20117"/>
                    <a:pt x="609181" y="10087"/>
                  </a:cubicBezTo>
                  <a:cubicBezTo>
                    <a:pt x="641440" y="22491"/>
                    <a:pt x="668524" y="45477"/>
                    <a:pt x="685993" y="75289"/>
                  </a:cubicBezTo>
                  <a:cubicBezTo>
                    <a:pt x="690568" y="83094"/>
                    <a:pt x="694458" y="91278"/>
                    <a:pt x="697614" y="99755"/>
                  </a:cubicBezTo>
                  <a:cubicBezTo>
                    <a:pt x="697994" y="100673"/>
                    <a:pt x="698324" y="101615"/>
                    <a:pt x="698593" y="102569"/>
                  </a:cubicBezTo>
                  <a:close/>
                </a:path>
              </a:pathLst>
            </a:custGeom>
            <a:solidFill>
              <a:schemeClr val="accent2"/>
            </a:solidFill>
            <a:ln w="12185" cap="flat">
              <a:noFill/>
              <a:prstDash val="solid"/>
              <a:miter/>
            </a:ln>
          </p:spPr>
          <p:txBody>
            <a:bodyPr rtlCol="0" anchor="ctr"/>
            <a:lstStyle/>
            <a:p>
              <a:endParaRPr lang="zh-CN" altLang="en-US" dirty="0"/>
            </a:p>
          </p:txBody>
        </p:sp>
        <p:sp>
          <p:nvSpPr>
            <p:cNvPr id="23" name="任意多边形: 形状 22">
              <a:extLst>
                <a:ext uri="{FF2B5EF4-FFF2-40B4-BE49-F238E27FC236}">
                  <a16:creationId xmlns:a16="http://schemas.microsoft.com/office/drawing/2014/main" id="{F8C9B53A-9124-B143-B627-5B9DA9AF85D7}"/>
                </a:ext>
              </a:extLst>
            </p:cNvPr>
            <p:cNvSpPr/>
            <p:nvPr/>
          </p:nvSpPr>
          <p:spPr>
            <a:xfrm>
              <a:off x="9701124" y="1253939"/>
              <a:ext cx="1353680" cy="554124"/>
            </a:xfrm>
            <a:custGeom>
              <a:avLst/>
              <a:gdLst>
                <a:gd name="connsiteX0" fmla="*/ 478167 w 1353680"/>
                <a:gd name="connsiteY0" fmla="*/ 551438 h 554124"/>
                <a:gd name="connsiteX1" fmla="*/ 196806 w 1353680"/>
                <a:gd name="connsiteY1" fmla="*/ 351549 h 554124"/>
                <a:gd name="connsiteX2" fmla="*/ 180658 w 1353680"/>
                <a:gd name="connsiteY2" fmla="*/ 354852 h 554124"/>
                <a:gd name="connsiteX3" fmla="*/ 1003 w 1353680"/>
                <a:gd name="connsiteY3" fmla="*/ 221572 h 554124"/>
                <a:gd name="connsiteX4" fmla="*/ 134295 w 1353680"/>
                <a:gd name="connsiteY4" fmla="*/ 41917 h 554124"/>
                <a:gd name="connsiteX5" fmla="*/ 238398 w 1353680"/>
                <a:gd name="connsiteY5" fmla="*/ 62481 h 554124"/>
                <a:gd name="connsiteX6" fmla="*/ 332104 w 1353680"/>
                <a:gd name="connsiteY6" fmla="*/ 1315 h 554124"/>
                <a:gd name="connsiteX7" fmla="*/ 395471 w 1353680"/>
                <a:gd name="connsiteY7" fmla="*/ 7432 h 554124"/>
                <a:gd name="connsiteX8" fmla="*/ 398579 w 1353680"/>
                <a:gd name="connsiteY8" fmla="*/ 24448 h 554124"/>
                <a:gd name="connsiteX9" fmla="*/ 387642 w 1353680"/>
                <a:gd name="connsiteY9" fmla="*/ 29696 h 554124"/>
                <a:gd name="connsiteX10" fmla="*/ 335407 w 1353680"/>
                <a:gd name="connsiteY10" fmla="*/ 24558 h 554124"/>
                <a:gd name="connsiteX11" fmla="*/ 252955 w 1353680"/>
                <a:gd name="connsiteY11" fmla="*/ 84500 h 554124"/>
                <a:gd name="connsiteX12" fmla="*/ 245371 w 1353680"/>
                <a:gd name="connsiteY12" fmla="*/ 90617 h 554124"/>
                <a:gd name="connsiteX13" fmla="*/ 235707 w 1353680"/>
                <a:gd name="connsiteY13" fmla="*/ 88904 h 554124"/>
                <a:gd name="connsiteX14" fmla="*/ 48063 w 1353680"/>
                <a:gd name="connsiteY14" fmla="*/ 120625 h 554124"/>
                <a:gd name="connsiteX15" fmla="*/ 79783 w 1353680"/>
                <a:gd name="connsiteY15" fmla="*/ 308268 h 554124"/>
                <a:gd name="connsiteX16" fmla="*/ 177232 w 1353680"/>
                <a:gd name="connsiteY16" fmla="*/ 331731 h 554124"/>
                <a:gd name="connsiteX17" fmla="*/ 202432 w 1353680"/>
                <a:gd name="connsiteY17" fmla="*/ 325370 h 554124"/>
                <a:gd name="connsiteX18" fmla="*/ 212342 w 1353680"/>
                <a:gd name="connsiteY18" fmla="*/ 326471 h 554124"/>
                <a:gd name="connsiteX19" fmla="*/ 217846 w 1353680"/>
                <a:gd name="connsiteY19" fmla="*/ 334790 h 554124"/>
                <a:gd name="connsiteX20" fmla="*/ 472931 w 1353680"/>
                <a:gd name="connsiteY20" fmla="*/ 528660 h 554124"/>
                <a:gd name="connsiteX21" fmla="*/ 637442 w 1353680"/>
                <a:gd name="connsiteY21" fmla="*/ 419320 h 554124"/>
                <a:gd name="connsiteX22" fmla="*/ 651265 w 1353680"/>
                <a:gd name="connsiteY22" fmla="*/ 414060 h 554124"/>
                <a:gd name="connsiteX23" fmla="*/ 733104 w 1353680"/>
                <a:gd name="connsiteY23" fmla="*/ 421278 h 554124"/>
                <a:gd name="connsiteX24" fmla="*/ 744359 w 1353680"/>
                <a:gd name="connsiteY24" fmla="*/ 426049 h 554124"/>
                <a:gd name="connsiteX25" fmla="*/ 1050187 w 1353680"/>
                <a:gd name="connsiteY25" fmla="*/ 405864 h 554124"/>
                <a:gd name="connsiteX26" fmla="*/ 1333260 w 1353680"/>
                <a:gd name="connsiteY26" fmla="*/ 233744 h 554124"/>
                <a:gd name="connsiteX27" fmla="*/ 1343536 w 1353680"/>
                <a:gd name="connsiteY27" fmla="*/ 239616 h 554124"/>
                <a:gd name="connsiteX28" fmla="*/ 1352956 w 1353680"/>
                <a:gd name="connsiteY28" fmla="*/ 246589 h 554124"/>
                <a:gd name="connsiteX29" fmla="*/ 1057771 w 1353680"/>
                <a:gd name="connsiteY29" fmla="*/ 428128 h 554124"/>
                <a:gd name="connsiteX30" fmla="*/ 730291 w 1353680"/>
                <a:gd name="connsiteY30" fmla="*/ 445377 h 554124"/>
                <a:gd name="connsiteX31" fmla="*/ 652733 w 1353680"/>
                <a:gd name="connsiteY31" fmla="*/ 439138 h 554124"/>
                <a:gd name="connsiteX32" fmla="*/ 478167 w 1353680"/>
                <a:gd name="connsiteY32" fmla="*/ 551438 h 55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53680" h="554124">
                  <a:moveTo>
                    <a:pt x="478167" y="551438"/>
                  </a:moveTo>
                  <a:cubicBezTo>
                    <a:pt x="346086" y="570460"/>
                    <a:pt x="222311" y="482529"/>
                    <a:pt x="196806" y="351549"/>
                  </a:cubicBezTo>
                  <a:cubicBezTo>
                    <a:pt x="191484" y="352956"/>
                    <a:pt x="186102" y="354057"/>
                    <a:pt x="180658" y="354852"/>
                  </a:cubicBezTo>
                  <a:cubicBezTo>
                    <a:pt x="94243" y="367660"/>
                    <a:pt x="13811" y="307987"/>
                    <a:pt x="1003" y="221572"/>
                  </a:cubicBezTo>
                  <a:cubicBezTo>
                    <a:pt x="-11793" y="135158"/>
                    <a:pt x="47880" y="54725"/>
                    <a:pt x="134295" y="41917"/>
                  </a:cubicBezTo>
                  <a:cubicBezTo>
                    <a:pt x="170320" y="36583"/>
                    <a:pt x="207094" y="43838"/>
                    <a:pt x="238398" y="62481"/>
                  </a:cubicBezTo>
                  <a:cubicBezTo>
                    <a:pt x="259268" y="29451"/>
                    <a:pt x="293471" y="7138"/>
                    <a:pt x="332104" y="1315"/>
                  </a:cubicBezTo>
                  <a:cubicBezTo>
                    <a:pt x="353414" y="-1829"/>
                    <a:pt x="375164" y="276"/>
                    <a:pt x="395471" y="7432"/>
                  </a:cubicBezTo>
                  <a:cubicBezTo>
                    <a:pt x="401025" y="11273"/>
                    <a:pt x="402419" y="18894"/>
                    <a:pt x="398579" y="24448"/>
                  </a:cubicBezTo>
                  <a:cubicBezTo>
                    <a:pt x="396119" y="28008"/>
                    <a:pt x="391960" y="30002"/>
                    <a:pt x="387642" y="29696"/>
                  </a:cubicBezTo>
                  <a:cubicBezTo>
                    <a:pt x="370919" y="23714"/>
                    <a:pt x="352973" y="21953"/>
                    <a:pt x="335407" y="24558"/>
                  </a:cubicBezTo>
                  <a:cubicBezTo>
                    <a:pt x="299845" y="30039"/>
                    <a:pt x="269139" y="52376"/>
                    <a:pt x="252955" y="84500"/>
                  </a:cubicBezTo>
                  <a:cubicBezTo>
                    <a:pt x="251487" y="87583"/>
                    <a:pt x="248698" y="89834"/>
                    <a:pt x="245371" y="90617"/>
                  </a:cubicBezTo>
                  <a:cubicBezTo>
                    <a:pt x="242056" y="91424"/>
                    <a:pt x="238545" y="90801"/>
                    <a:pt x="235707" y="88904"/>
                  </a:cubicBezTo>
                  <a:cubicBezTo>
                    <a:pt x="175128" y="45844"/>
                    <a:pt x="91123" y="60046"/>
                    <a:pt x="48063" y="120625"/>
                  </a:cubicBezTo>
                  <a:cubicBezTo>
                    <a:pt x="5015" y="181203"/>
                    <a:pt x="19217" y="265208"/>
                    <a:pt x="79783" y="308268"/>
                  </a:cubicBezTo>
                  <a:cubicBezTo>
                    <a:pt x="108030" y="328343"/>
                    <a:pt x="142943" y="336747"/>
                    <a:pt x="177232" y="331731"/>
                  </a:cubicBezTo>
                  <a:cubicBezTo>
                    <a:pt x="185820" y="330422"/>
                    <a:pt x="194249" y="328294"/>
                    <a:pt x="202432" y="325370"/>
                  </a:cubicBezTo>
                  <a:cubicBezTo>
                    <a:pt x="205736" y="324318"/>
                    <a:pt x="209344" y="324710"/>
                    <a:pt x="212342" y="326471"/>
                  </a:cubicBezTo>
                  <a:cubicBezTo>
                    <a:pt x="215278" y="328330"/>
                    <a:pt x="217271" y="331364"/>
                    <a:pt x="217846" y="334790"/>
                  </a:cubicBezTo>
                  <a:cubicBezTo>
                    <a:pt x="234753" y="458772"/>
                    <a:pt x="348961" y="545566"/>
                    <a:pt x="472931" y="528660"/>
                  </a:cubicBezTo>
                  <a:cubicBezTo>
                    <a:pt x="541607" y="519289"/>
                    <a:pt x="602223" y="479006"/>
                    <a:pt x="637442" y="419320"/>
                  </a:cubicBezTo>
                  <a:cubicBezTo>
                    <a:pt x="640341" y="414660"/>
                    <a:pt x="645993" y="412519"/>
                    <a:pt x="651265" y="414060"/>
                  </a:cubicBezTo>
                  <a:cubicBezTo>
                    <a:pt x="677591" y="422929"/>
                    <a:pt x="705641" y="425400"/>
                    <a:pt x="733104" y="421278"/>
                  </a:cubicBezTo>
                  <a:cubicBezTo>
                    <a:pt x="737435" y="420739"/>
                    <a:pt x="741729" y="422562"/>
                    <a:pt x="744359" y="426049"/>
                  </a:cubicBezTo>
                  <a:cubicBezTo>
                    <a:pt x="744359" y="426049"/>
                    <a:pt x="800142" y="491618"/>
                    <a:pt x="1050187" y="405864"/>
                  </a:cubicBezTo>
                  <a:cubicBezTo>
                    <a:pt x="1273073" y="329529"/>
                    <a:pt x="1332649" y="234601"/>
                    <a:pt x="1333260" y="233744"/>
                  </a:cubicBezTo>
                  <a:lnTo>
                    <a:pt x="1343536" y="239616"/>
                  </a:lnTo>
                  <a:lnTo>
                    <a:pt x="1352956" y="246589"/>
                  </a:lnTo>
                  <a:cubicBezTo>
                    <a:pt x="1350754" y="250137"/>
                    <a:pt x="1288732" y="348980"/>
                    <a:pt x="1057771" y="428128"/>
                  </a:cubicBezTo>
                  <a:cubicBezTo>
                    <a:pt x="825342" y="507888"/>
                    <a:pt x="749497" y="463360"/>
                    <a:pt x="730291" y="445377"/>
                  </a:cubicBezTo>
                  <a:cubicBezTo>
                    <a:pt x="704284" y="448460"/>
                    <a:pt x="677921" y="446343"/>
                    <a:pt x="652733" y="439138"/>
                  </a:cubicBezTo>
                  <a:cubicBezTo>
                    <a:pt x="613636" y="500169"/>
                    <a:pt x="549914" y="541162"/>
                    <a:pt x="478167" y="551438"/>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12AEB3F7-B987-EE3F-E503-90900C6D5ADF}"/>
                </a:ext>
              </a:extLst>
            </p:cNvPr>
            <p:cNvSpPr/>
            <p:nvPr/>
          </p:nvSpPr>
          <p:spPr>
            <a:xfrm>
              <a:off x="10080181" y="1259809"/>
              <a:ext cx="45572" cy="34551"/>
            </a:xfrm>
            <a:custGeom>
              <a:avLst/>
              <a:gdLst>
                <a:gd name="connsiteX0" fmla="*/ 35620 w 45572"/>
                <a:gd name="connsiteY0" fmla="*/ 34346 h 34551"/>
                <a:gd name="connsiteX1" fmla="*/ 28035 w 45572"/>
                <a:gd name="connsiteY1" fmla="*/ 32878 h 34551"/>
                <a:gd name="connsiteX2" fmla="*/ 10420 w 45572"/>
                <a:gd name="connsiteY2" fmla="*/ 24315 h 34551"/>
                <a:gd name="connsiteX3" fmla="*/ -676 w 45572"/>
                <a:gd name="connsiteY3" fmla="*/ 11042 h 34551"/>
                <a:gd name="connsiteX4" fmla="*/ 12597 w 45572"/>
                <a:gd name="connsiteY4" fmla="*/ -54 h 34551"/>
                <a:gd name="connsiteX5" fmla="*/ 19105 w 45572"/>
                <a:gd name="connsiteY5" fmla="*/ 2540 h 34551"/>
                <a:gd name="connsiteX6" fmla="*/ 39779 w 45572"/>
                <a:gd name="connsiteY6" fmla="*/ 12571 h 34551"/>
                <a:gd name="connsiteX7" fmla="*/ 42532 w 45572"/>
                <a:gd name="connsiteY7" fmla="*/ 29648 h 34551"/>
                <a:gd name="connsiteX8" fmla="*/ 35620 w 45572"/>
                <a:gd name="connsiteY8" fmla="*/ 34346 h 3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72" h="34551">
                  <a:moveTo>
                    <a:pt x="35620" y="34346"/>
                  </a:moveTo>
                  <a:cubicBezTo>
                    <a:pt x="33002" y="34689"/>
                    <a:pt x="30335" y="34175"/>
                    <a:pt x="28035" y="32878"/>
                  </a:cubicBezTo>
                  <a:cubicBezTo>
                    <a:pt x="22359" y="29636"/>
                    <a:pt x="16475" y="26774"/>
                    <a:pt x="10420" y="24315"/>
                  </a:cubicBezTo>
                  <a:cubicBezTo>
                    <a:pt x="3692" y="23715"/>
                    <a:pt x="-1275" y="17770"/>
                    <a:pt x="-676" y="11042"/>
                  </a:cubicBezTo>
                  <a:cubicBezTo>
                    <a:pt x="-77" y="4314"/>
                    <a:pt x="5869" y="-653"/>
                    <a:pt x="12597" y="-54"/>
                  </a:cubicBezTo>
                  <a:cubicBezTo>
                    <a:pt x="14982" y="155"/>
                    <a:pt x="17234" y="1060"/>
                    <a:pt x="19105" y="2540"/>
                  </a:cubicBezTo>
                  <a:cubicBezTo>
                    <a:pt x="26261" y="5317"/>
                    <a:pt x="33173" y="8669"/>
                    <a:pt x="39779" y="12571"/>
                  </a:cubicBezTo>
                  <a:cubicBezTo>
                    <a:pt x="45259" y="16522"/>
                    <a:pt x="46483" y="24180"/>
                    <a:pt x="42532" y="29648"/>
                  </a:cubicBezTo>
                  <a:cubicBezTo>
                    <a:pt x="40855" y="31973"/>
                    <a:pt x="38409" y="33637"/>
                    <a:pt x="35620" y="34346"/>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67616332-3318-332A-A2BD-73E96F2F89E4}"/>
                </a:ext>
              </a:extLst>
            </p:cNvPr>
            <p:cNvSpPr/>
            <p:nvPr/>
          </p:nvSpPr>
          <p:spPr>
            <a:xfrm>
              <a:off x="10105653" y="1179450"/>
              <a:ext cx="316185" cy="123527"/>
            </a:xfrm>
            <a:custGeom>
              <a:avLst/>
              <a:gdLst>
                <a:gd name="connsiteX0" fmla="*/ 305332 w 316185"/>
                <a:gd name="connsiteY0" fmla="*/ 123391 h 123527"/>
                <a:gd name="connsiteX1" fmla="*/ 293099 w 316185"/>
                <a:gd name="connsiteY1" fmla="*/ 115807 h 123527"/>
                <a:gd name="connsiteX2" fmla="*/ 282334 w 316185"/>
                <a:gd name="connsiteY2" fmla="*/ 92931 h 123527"/>
                <a:gd name="connsiteX3" fmla="*/ 140675 w 316185"/>
                <a:gd name="connsiteY3" fmla="*/ 24915 h 123527"/>
                <a:gd name="connsiteX4" fmla="*/ 29598 w 316185"/>
                <a:gd name="connsiteY4" fmla="*/ 113727 h 123527"/>
                <a:gd name="connsiteX5" fmla="*/ 22136 w 316185"/>
                <a:gd name="connsiteY5" fmla="*/ 120700 h 123527"/>
                <a:gd name="connsiteX6" fmla="*/ 11982 w 316185"/>
                <a:gd name="connsiteY6" fmla="*/ 119232 h 123527"/>
                <a:gd name="connsiteX7" fmla="*/ 3052 w 316185"/>
                <a:gd name="connsiteY7" fmla="*/ 113238 h 123527"/>
                <a:gd name="connsiteX8" fmla="*/ 2661 w 316185"/>
                <a:gd name="connsiteY8" fmla="*/ 95940 h 123527"/>
                <a:gd name="connsiteX9" fmla="*/ 13451 w 316185"/>
                <a:gd name="connsiteY9" fmla="*/ 92319 h 123527"/>
                <a:gd name="connsiteX10" fmla="*/ 232680 w 316185"/>
                <a:gd name="connsiteY10" fmla="*/ 16413 h 123527"/>
                <a:gd name="connsiteX11" fmla="*/ 302641 w 316185"/>
                <a:gd name="connsiteY11" fmla="*/ 81187 h 123527"/>
                <a:gd name="connsiteX12" fmla="*/ 314874 w 316185"/>
                <a:gd name="connsiteY12" fmla="*/ 107733 h 123527"/>
                <a:gd name="connsiteX13" fmla="*/ 307901 w 316185"/>
                <a:gd name="connsiteY13" fmla="*/ 122779 h 12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185" h="123527">
                  <a:moveTo>
                    <a:pt x="305332" y="123391"/>
                  </a:moveTo>
                  <a:cubicBezTo>
                    <a:pt x="300048" y="123783"/>
                    <a:pt x="295105" y="120724"/>
                    <a:pt x="293099" y="115807"/>
                  </a:cubicBezTo>
                  <a:cubicBezTo>
                    <a:pt x="290187" y="107880"/>
                    <a:pt x="286579" y="100234"/>
                    <a:pt x="282334" y="92931"/>
                  </a:cubicBezTo>
                  <a:cubicBezTo>
                    <a:pt x="253451" y="43436"/>
                    <a:pt x="197363" y="16498"/>
                    <a:pt x="140675" y="24915"/>
                  </a:cubicBezTo>
                  <a:cubicBezTo>
                    <a:pt x="90409" y="32463"/>
                    <a:pt x="48021" y="66348"/>
                    <a:pt x="29598" y="113727"/>
                  </a:cubicBezTo>
                  <a:cubicBezTo>
                    <a:pt x="28240" y="117030"/>
                    <a:pt x="25525" y="119574"/>
                    <a:pt x="22136" y="120700"/>
                  </a:cubicBezTo>
                  <a:cubicBezTo>
                    <a:pt x="18698" y="121727"/>
                    <a:pt x="14992" y="121189"/>
                    <a:pt x="11982" y="119232"/>
                  </a:cubicBezTo>
                  <a:cubicBezTo>
                    <a:pt x="9046" y="117152"/>
                    <a:pt x="5988" y="115073"/>
                    <a:pt x="3052" y="113238"/>
                  </a:cubicBezTo>
                  <a:cubicBezTo>
                    <a:pt x="-1829" y="108565"/>
                    <a:pt x="-2000" y="100821"/>
                    <a:pt x="2661" y="95940"/>
                  </a:cubicBezTo>
                  <a:cubicBezTo>
                    <a:pt x="5450" y="93029"/>
                    <a:pt x="9475" y="91683"/>
                    <a:pt x="13451" y="92319"/>
                  </a:cubicBezTo>
                  <a:cubicBezTo>
                    <a:pt x="53025" y="10822"/>
                    <a:pt x="151171" y="-23161"/>
                    <a:pt x="232680" y="16413"/>
                  </a:cubicBezTo>
                  <a:cubicBezTo>
                    <a:pt x="261892" y="30603"/>
                    <a:pt x="286249" y="53149"/>
                    <a:pt x="302641" y="81187"/>
                  </a:cubicBezTo>
                  <a:cubicBezTo>
                    <a:pt x="307412" y="89701"/>
                    <a:pt x="311510" y="98570"/>
                    <a:pt x="314874" y="107733"/>
                  </a:cubicBezTo>
                  <a:cubicBezTo>
                    <a:pt x="316819" y="113800"/>
                    <a:pt x="313785" y="120345"/>
                    <a:pt x="307901" y="12277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D4B457B-DF84-0850-62E0-14F87EBA03E5}"/>
                </a:ext>
              </a:extLst>
            </p:cNvPr>
            <p:cNvSpPr/>
            <p:nvPr/>
          </p:nvSpPr>
          <p:spPr>
            <a:xfrm>
              <a:off x="10399966" y="1284225"/>
              <a:ext cx="651534" cy="267490"/>
            </a:xfrm>
            <a:custGeom>
              <a:avLst/>
              <a:gdLst>
                <a:gd name="connsiteX0" fmla="*/ 538143 w 651534"/>
                <a:gd name="connsiteY0" fmla="*/ 264991 h 267490"/>
                <a:gd name="connsiteX1" fmla="*/ 302045 w 651534"/>
                <a:gd name="connsiteY1" fmla="*/ 159542 h 267490"/>
                <a:gd name="connsiteX2" fmla="*/ 18726 w 651534"/>
                <a:gd name="connsiteY2" fmla="*/ 32195 h 267490"/>
                <a:gd name="connsiteX3" fmla="*/ 8818 w 651534"/>
                <a:gd name="connsiteY3" fmla="*/ 32195 h 267490"/>
                <a:gd name="connsiteX4" fmla="*/ 2456 w 651534"/>
                <a:gd name="connsiteY4" fmla="*/ 24611 h 267490"/>
                <a:gd name="connsiteX5" fmla="*/ -725 w 651534"/>
                <a:gd name="connsiteY5" fmla="*/ 13968 h 267490"/>
                <a:gd name="connsiteX6" fmla="*/ 21417 w 651534"/>
                <a:gd name="connsiteY6" fmla="*/ 6139 h 267490"/>
                <a:gd name="connsiteX7" fmla="*/ 21417 w 651534"/>
                <a:gd name="connsiteY7" fmla="*/ 6139 h 267490"/>
                <a:gd name="connsiteX8" fmla="*/ 319783 w 651534"/>
                <a:gd name="connsiteY8" fmla="*/ 144128 h 267490"/>
                <a:gd name="connsiteX9" fmla="*/ 636864 w 651534"/>
                <a:gd name="connsiteY9" fmla="*/ 199911 h 267490"/>
                <a:gd name="connsiteX10" fmla="*/ 650810 w 651534"/>
                <a:gd name="connsiteY10" fmla="*/ 219117 h 267490"/>
                <a:gd name="connsiteX11" fmla="*/ 538143 w 651534"/>
                <a:gd name="connsiteY11" fmla="*/ 264991 h 26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1534" h="267490">
                  <a:moveTo>
                    <a:pt x="538143" y="264991"/>
                  </a:moveTo>
                  <a:cubicBezTo>
                    <a:pt x="472329" y="274533"/>
                    <a:pt x="386331" y="258752"/>
                    <a:pt x="302045" y="159542"/>
                  </a:cubicBezTo>
                  <a:cubicBezTo>
                    <a:pt x="146562" y="-23099"/>
                    <a:pt x="19949" y="31706"/>
                    <a:pt x="18726" y="32195"/>
                  </a:cubicBezTo>
                  <a:cubicBezTo>
                    <a:pt x="15607" y="33724"/>
                    <a:pt x="11949" y="33724"/>
                    <a:pt x="8818" y="32195"/>
                  </a:cubicBezTo>
                  <a:cubicBezTo>
                    <a:pt x="5723" y="30678"/>
                    <a:pt x="3410" y="27926"/>
                    <a:pt x="2456" y="24611"/>
                  </a:cubicBezTo>
                  <a:cubicBezTo>
                    <a:pt x="1477" y="20941"/>
                    <a:pt x="377" y="17393"/>
                    <a:pt x="-725" y="13968"/>
                  </a:cubicBezTo>
                  <a:lnTo>
                    <a:pt x="21417" y="6139"/>
                  </a:lnTo>
                  <a:lnTo>
                    <a:pt x="21417" y="6139"/>
                  </a:lnTo>
                  <a:cubicBezTo>
                    <a:pt x="59707" y="-4749"/>
                    <a:pt x="179591" y="-20529"/>
                    <a:pt x="319783" y="144128"/>
                  </a:cubicBezTo>
                  <a:cubicBezTo>
                    <a:pt x="467925" y="318327"/>
                    <a:pt x="620105" y="212633"/>
                    <a:pt x="636864" y="199911"/>
                  </a:cubicBezTo>
                  <a:lnTo>
                    <a:pt x="650810" y="219117"/>
                  </a:lnTo>
                  <a:cubicBezTo>
                    <a:pt x="617365" y="243020"/>
                    <a:pt x="578770" y="258728"/>
                    <a:pt x="538143" y="264991"/>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C478A08C-297A-FAD3-0680-7D1505440F25}"/>
                </a:ext>
              </a:extLst>
            </p:cNvPr>
            <p:cNvSpPr/>
            <p:nvPr/>
          </p:nvSpPr>
          <p:spPr>
            <a:xfrm>
              <a:off x="10290008" y="1252417"/>
              <a:ext cx="135624" cy="165441"/>
            </a:xfrm>
            <a:custGeom>
              <a:avLst/>
              <a:gdLst>
                <a:gd name="connsiteX0" fmla="*/ 63482 w 135624"/>
                <a:gd name="connsiteY0" fmla="*/ 164559 h 165441"/>
                <a:gd name="connsiteX1" fmla="*/ 43787 w 135624"/>
                <a:gd name="connsiteY1" fmla="*/ 164559 h 165441"/>
                <a:gd name="connsiteX2" fmla="*/ 3907 w 135624"/>
                <a:gd name="connsiteY2" fmla="*/ 139236 h 165441"/>
                <a:gd name="connsiteX3" fmla="*/ 1925 w 135624"/>
                <a:gd name="connsiteY3" fmla="*/ 122049 h 165441"/>
                <a:gd name="connsiteX4" fmla="*/ 19112 w 135624"/>
                <a:gd name="connsiteY4" fmla="*/ 120067 h 165441"/>
                <a:gd name="connsiteX5" fmla="*/ 23113 w 135624"/>
                <a:gd name="connsiteY5" fmla="*/ 125780 h 165441"/>
                <a:gd name="connsiteX6" fmla="*/ 47579 w 135624"/>
                <a:gd name="connsiteY6" fmla="*/ 141438 h 165441"/>
                <a:gd name="connsiteX7" fmla="*/ 76571 w 135624"/>
                <a:gd name="connsiteY7" fmla="*/ 134833 h 165441"/>
                <a:gd name="connsiteX8" fmla="*/ 109111 w 135624"/>
                <a:gd name="connsiteY8" fmla="*/ 44919 h 165441"/>
                <a:gd name="connsiteX9" fmla="*/ 108255 w 135624"/>
                <a:gd name="connsiteY9" fmla="*/ 42350 h 165441"/>
                <a:gd name="connsiteX10" fmla="*/ 98224 w 135624"/>
                <a:gd name="connsiteY10" fmla="*/ 21187 h 165441"/>
                <a:gd name="connsiteX11" fmla="*/ 96755 w 135624"/>
                <a:gd name="connsiteY11" fmla="*/ 18373 h 165441"/>
                <a:gd name="connsiteX12" fmla="*/ 100548 w 135624"/>
                <a:gd name="connsiteY12" fmla="*/ 1736 h 165441"/>
                <a:gd name="connsiteX13" fmla="*/ 115974 w 135624"/>
                <a:gd name="connsiteY13" fmla="*/ 4905 h 165441"/>
                <a:gd name="connsiteX14" fmla="*/ 116206 w 135624"/>
                <a:gd name="connsiteY14" fmla="*/ 5284 h 165441"/>
                <a:gd name="connsiteX15" fmla="*/ 106053 w 135624"/>
                <a:gd name="connsiteY15" fmla="*/ 11278 h 165441"/>
                <a:gd name="connsiteX16" fmla="*/ 116451 w 135624"/>
                <a:gd name="connsiteY16" fmla="*/ 5896 h 165441"/>
                <a:gd name="connsiteX17" fmla="*/ 118163 w 135624"/>
                <a:gd name="connsiteY17" fmla="*/ 8709 h 165441"/>
                <a:gd name="connsiteX18" fmla="*/ 130396 w 135624"/>
                <a:gd name="connsiteY18" fmla="*/ 35989 h 165441"/>
                <a:gd name="connsiteX19" fmla="*/ 131253 w 135624"/>
                <a:gd name="connsiteY19" fmla="*/ 38803 h 165441"/>
                <a:gd name="connsiteX20" fmla="*/ 89661 w 135624"/>
                <a:gd name="connsiteY20" fmla="*/ 154039 h 165441"/>
                <a:gd name="connsiteX21" fmla="*/ 63482 w 135624"/>
                <a:gd name="connsiteY21" fmla="*/ 164559 h 16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624" h="165441">
                  <a:moveTo>
                    <a:pt x="63482" y="164559"/>
                  </a:moveTo>
                  <a:cubicBezTo>
                    <a:pt x="56961" y="165599"/>
                    <a:pt x="50306" y="165599"/>
                    <a:pt x="43787" y="164559"/>
                  </a:cubicBezTo>
                  <a:cubicBezTo>
                    <a:pt x="27639" y="161794"/>
                    <a:pt x="13277" y="152681"/>
                    <a:pt x="3907" y="139236"/>
                  </a:cubicBezTo>
                  <a:cubicBezTo>
                    <a:pt x="-1390" y="135040"/>
                    <a:pt x="-2271" y="127346"/>
                    <a:pt x="1925" y="122049"/>
                  </a:cubicBezTo>
                  <a:cubicBezTo>
                    <a:pt x="6120" y="116752"/>
                    <a:pt x="13815" y="115871"/>
                    <a:pt x="19112" y="120067"/>
                  </a:cubicBezTo>
                  <a:cubicBezTo>
                    <a:pt x="20972" y="121547"/>
                    <a:pt x="22366" y="123529"/>
                    <a:pt x="23113" y="125780"/>
                  </a:cubicBezTo>
                  <a:cubicBezTo>
                    <a:pt x="28850" y="134062"/>
                    <a:pt x="37657" y="139701"/>
                    <a:pt x="47579" y="141438"/>
                  </a:cubicBezTo>
                  <a:cubicBezTo>
                    <a:pt x="57745" y="143249"/>
                    <a:pt x="68192" y="140863"/>
                    <a:pt x="76571" y="134833"/>
                  </a:cubicBezTo>
                  <a:cubicBezTo>
                    <a:pt x="105099" y="114574"/>
                    <a:pt x="118066" y="78744"/>
                    <a:pt x="109111" y="44919"/>
                  </a:cubicBezTo>
                  <a:lnTo>
                    <a:pt x="108255" y="42350"/>
                  </a:lnTo>
                  <a:cubicBezTo>
                    <a:pt x="106151" y="34778"/>
                    <a:pt x="102750" y="27609"/>
                    <a:pt x="98224" y="21187"/>
                  </a:cubicBezTo>
                  <a:cubicBezTo>
                    <a:pt x="97612" y="20319"/>
                    <a:pt x="97123" y="19377"/>
                    <a:pt x="96755" y="18373"/>
                  </a:cubicBezTo>
                  <a:cubicBezTo>
                    <a:pt x="93306" y="12722"/>
                    <a:pt x="94982" y="5345"/>
                    <a:pt x="100548" y="1736"/>
                  </a:cubicBezTo>
                  <a:cubicBezTo>
                    <a:pt x="105686" y="-1652"/>
                    <a:pt x="112585" y="-221"/>
                    <a:pt x="115974" y="4905"/>
                  </a:cubicBezTo>
                  <a:cubicBezTo>
                    <a:pt x="116047" y="5027"/>
                    <a:pt x="116133" y="5162"/>
                    <a:pt x="116206" y="5284"/>
                  </a:cubicBezTo>
                  <a:lnTo>
                    <a:pt x="106053" y="11278"/>
                  </a:lnTo>
                  <a:lnTo>
                    <a:pt x="116451" y="5896"/>
                  </a:lnTo>
                  <a:cubicBezTo>
                    <a:pt x="117099" y="6776"/>
                    <a:pt x="117674" y="7718"/>
                    <a:pt x="118163" y="8709"/>
                  </a:cubicBezTo>
                  <a:cubicBezTo>
                    <a:pt x="123693" y="17077"/>
                    <a:pt x="127828" y="26288"/>
                    <a:pt x="130396" y="35989"/>
                  </a:cubicBezTo>
                  <a:cubicBezTo>
                    <a:pt x="130739" y="36907"/>
                    <a:pt x="131021" y="37849"/>
                    <a:pt x="131253" y="38803"/>
                  </a:cubicBezTo>
                  <a:cubicBezTo>
                    <a:pt x="142838" y="82132"/>
                    <a:pt x="126250" y="128092"/>
                    <a:pt x="89661" y="154039"/>
                  </a:cubicBezTo>
                  <a:cubicBezTo>
                    <a:pt x="81843" y="159482"/>
                    <a:pt x="72889" y="163079"/>
                    <a:pt x="63482" y="16455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2249" scaled="1"/>
            </a:gradFill>
            <a:ln w="1218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E0C8AF7B-E49A-FF9C-A04B-FC00BDA85210}"/>
                </a:ext>
              </a:extLst>
            </p:cNvPr>
            <p:cNvSpPr/>
            <p:nvPr/>
          </p:nvSpPr>
          <p:spPr>
            <a:xfrm>
              <a:off x="10082396" y="1261226"/>
              <a:ext cx="80366" cy="156298"/>
            </a:xfrm>
            <a:custGeom>
              <a:avLst/>
              <a:gdLst>
                <a:gd name="connsiteX0" fmla="*/ 31326 w 80366"/>
                <a:gd name="connsiteY0" fmla="*/ 155627 h 156298"/>
                <a:gd name="connsiteX1" fmla="*/ 7593 w 80366"/>
                <a:gd name="connsiteY1" fmla="*/ 153792 h 156298"/>
                <a:gd name="connsiteX2" fmla="*/ -358 w 80366"/>
                <a:gd name="connsiteY2" fmla="*/ 139235 h 156298"/>
                <a:gd name="connsiteX3" fmla="*/ 14322 w 80366"/>
                <a:gd name="connsiteY3" fmla="*/ 131284 h 156298"/>
                <a:gd name="connsiteX4" fmla="*/ 53589 w 80366"/>
                <a:gd name="connsiteY4" fmla="*/ 110243 h 156298"/>
                <a:gd name="connsiteX5" fmla="*/ 25453 w 80366"/>
                <a:gd name="connsiteY5" fmla="*/ 31217 h 156298"/>
                <a:gd name="connsiteX6" fmla="*/ 25453 w 80366"/>
                <a:gd name="connsiteY6" fmla="*/ 31217 h 156298"/>
                <a:gd name="connsiteX7" fmla="*/ 9428 w 80366"/>
                <a:gd name="connsiteY7" fmla="*/ 23510 h 156298"/>
                <a:gd name="connsiteX8" fmla="*/ 743 w 80366"/>
                <a:gd name="connsiteY8" fmla="*/ 8219 h 156298"/>
                <a:gd name="connsiteX9" fmla="*/ 13453 w 80366"/>
                <a:gd name="connsiteY9" fmla="*/ 157 h 156298"/>
                <a:gd name="connsiteX10" fmla="*/ 14322 w 80366"/>
                <a:gd name="connsiteY10" fmla="*/ 389 h 156298"/>
                <a:gd name="connsiteX11" fmla="*/ 10652 w 80366"/>
                <a:gd name="connsiteY11" fmla="*/ 11522 h 156298"/>
                <a:gd name="connsiteX12" fmla="*/ 14933 w 80366"/>
                <a:gd name="connsiteY12" fmla="*/ 512 h 156298"/>
                <a:gd name="connsiteX13" fmla="*/ 18114 w 80366"/>
                <a:gd name="connsiteY13" fmla="*/ 1735 h 156298"/>
                <a:gd name="connsiteX14" fmla="*/ 38910 w 80366"/>
                <a:gd name="connsiteY14" fmla="*/ 11889 h 156298"/>
                <a:gd name="connsiteX15" fmla="*/ 38910 w 80366"/>
                <a:gd name="connsiteY15" fmla="*/ 11889 h 156298"/>
                <a:gd name="connsiteX16" fmla="*/ 38910 w 80366"/>
                <a:gd name="connsiteY16" fmla="*/ 11889 h 156298"/>
                <a:gd name="connsiteX17" fmla="*/ 75609 w 80366"/>
                <a:gd name="connsiteY17" fmla="*/ 116849 h 156298"/>
                <a:gd name="connsiteX18" fmla="*/ 30836 w 80366"/>
                <a:gd name="connsiteY18" fmla="*/ 155505 h 15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366" h="156298">
                  <a:moveTo>
                    <a:pt x="31326" y="155627"/>
                  </a:moveTo>
                  <a:cubicBezTo>
                    <a:pt x="23374" y="156790"/>
                    <a:pt x="15263" y="156166"/>
                    <a:pt x="7593" y="153792"/>
                  </a:cubicBezTo>
                  <a:cubicBezTo>
                    <a:pt x="1550" y="151750"/>
                    <a:pt x="-1899" y="145413"/>
                    <a:pt x="-358" y="139235"/>
                  </a:cubicBezTo>
                  <a:cubicBezTo>
                    <a:pt x="1684" y="133143"/>
                    <a:pt x="8094" y="129669"/>
                    <a:pt x="14322" y="131284"/>
                  </a:cubicBezTo>
                  <a:cubicBezTo>
                    <a:pt x="30958" y="136214"/>
                    <a:pt x="48476" y="126831"/>
                    <a:pt x="53589" y="110243"/>
                  </a:cubicBezTo>
                  <a:cubicBezTo>
                    <a:pt x="62459" y="80577"/>
                    <a:pt x="51069" y="48600"/>
                    <a:pt x="25453" y="31217"/>
                  </a:cubicBezTo>
                  <a:lnTo>
                    <a:pt x="25453" y="31217"/>
                  </a:lnTo>
                  <a:cubicBezTo>
                    <a:pt x="20475" y="27951"/>
                    <a:pt x="15092" y="25357"/>
                    <a:pt x="9428" y="23510"/>
                  </a:cubicBezTo>
                  <a:cubicBezTo>
                    <a:pt x="2993" y="21455"/>
                    <a:pt x="-786" y="14800"/>
                    <a:pt x="743" y="8219"/>
                  </a:cubicBezTo>
                  <a:cubicBezTo>
                    <a:pt x="2027" y="2481"/>
                    <a:pt x="7715" y="-1128"/>
                    <a:pt x="13453" y="157"/>
                  </a:cubicBezTo>
                  <a:cubicBezTo>
                    <a:pt x="13747" y="218"/>
                    <a:pt x="14040" y="304"/>
                    <a:pt x="14322" y="389"/>
                  </a:cubicBezTo>
                  <a:lnTo>
                    <a:pt x="10652" y="11522"/>
                  </a:lnTo>
                  <a:lnTo>
                    <a:pt x="14933" y="512"/>
                  </a:lnTo>
                  <a:lnTo>
                    <a:pt x="18114" y="1735"/>
                  </a:lnTo>
                  <a:cubicBezTo>
                    <a:pt x="25478" y="4157"/>
                    <a:pt x="32476" y="7583"/>
                    <a:pt x="38910" y="11889"/>
                  </a:cubicBezTo>
                  <a:lnTo>
                    <a:pt x="38910" y="11889"/>
                  </a:lnTo>
                  <a:cubicBezTo>
                    <a:pt x="38910" y="11889"/>
                    <a:pt x="38910" y="11889"/>
                    <a:pt x="38910" y="11889"/>
                  </a:cubicBezTo>
                  <a:cubicBezTo>
                    <a:pt x="72624" y="35205"/>
                    <a:pt x="87451" y="77605"/>
                    <a:pt x="75609" y="116849"/>
                  </a:cubicBezTo>
                  <a:cubicBezTo>
                    <a:pt x="69309" y="137241"/>
                    <a:pt x="51926" y="152239"/>
                    <a:pt x="30836" y="155505"/>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0FB990DA-E776-5B52-99BA-FF534D6531B8}"/>
                </a:ext>
              </a:extLst>
            </p:cNvPr>
            <p:cNvSpPr/>
            <p:nvPr/>
          </p:nvSpPr>
          <p:spPr>
            <a:xfrm>
              <a:off x="9896632" y="1437809"/>
              <a:ext cx="223945" cy="195622"/>
            </a:xfrm>
            <a:custGeom>
              <a:avLst/>
              <a:gdLst>
                <a:gd name="connsiteX0" fmla="*/ 19036 w 223945"/>
                <a:gd name="connsiteY0" fmla="*/ 195448 h 195622"/>
                <a:gd name="connsiteX1" fmla="*/ 6190 w 223945"/>
                <a:gd name="connsiteY1" fmla="*/ 187375 h 195622"/>
                <a:gd name="connsiteX2" fmla="*/ 100679 w 223945"/>
                <a:gd name="connsiteY2" fmla="*/ 4465 h 195622"/>
                <a:gd name="connsiteX3" fmla="*/ 100997 w 223945"/>
                <a:gd name="connsiteY3" fmla="*/ 4367 h 195622"/>
                <a:gd name="connsiteX4" fmla="*/ 220196 w 223945"/>
                <a:gd name="connsiteY4" fmla="*/ 66145 h 195622"/>
                <a:gd name="connsiteX5" fmla="*/ 220270 w 223945"/>
                <a:gd name="connsiteY5" fmla="*/ 66389 h 195622"/>
                <a:gd name="connsiteX6" fmla="*/ 178678 w 223945"/>
                <a:gd name="connsiteY6" fmla="*/ 146271 h 195622"/>
                <a:gd name="connsiteX7" fmla="*/ 123384 w 223945"/>
                <a:gd name="connsiteY7" fmla="*/ 117646 h 195622"/>
                <a:gd name="connsiteX8" fmla="*/ 126430 w 223945"/>
                <a:gd name="connsiteY8" fmla="*/ 100617 h 195622"/>
                <a:gd name="connsiteX9" fmla="*/ 143458 w 223945"/>
                <a:gd name="connsiteY9" fmla="*/ 103651 h 195622"/>
                <a:gd name="connsiteX10" fmla="*/ 145648 w 223945"/>
                <a:gd name="connsiteY10" fmla="*/ 110306 h 195622"/>
                <a:gd name="connsiteX11" fmla="*/ 171534 w 223945"/>
                <a:gd name="connsiteY11" fmla="*/ 123897 h 195622"/>
                <a:gd name="connsiteX12" fmla="*/ 171582 w 223945"/>
                <a:gd name="connsiteY12" fmla="*/ 123885 h 195622"/>
                <a:gd name="connsiteX13" fmla="*/ 197884 w 223945"/>
                <a:gd name="connsiteY13" fmla="*/ 73362 h 195622"/>
                <a:gd name="connsiteX14" fmla="*/ 108276 w 223945"/>
                <a:gd name="connsiteY14" fmla="*/ 26693 h 195622"/>
                <a:gd name="connsiteX15" fmla="*/ 108092 w 223945"/>
                <a:gd name="connsiteY15" fmla="*/ 26754 h 195622"/>
                <a:gd name="connsiteX16" fmla="*/ 28577 w 223945"/>
                <a:gd name="connsiteY16" fmla="*/ 179790 h 195622"/>
                <a:gd name="connsiteX17" fmla="*/ 20993 w 223945"/>
                <a:gd name="connsiteY17" fmla="*/ 194470 h 19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945" h="195622">
                  <a:moveTo>
                    <a:pt x="19036" y="195448"/>
                  </a:moveTo>
                  <a:cubicBezTo>
                    <a:pt x="13396" y="196060"/>
                    <a:pt x="8087" y="192720"/>
                    <a:pt x="6190" y="187375"/>
                  </a:cubicBezTo>
                  <a:cubicBezTo>
                    <a:pt x="-18227" y="110771"/>
                    <a:pt x="24076" y="28882"/>
                    <a:pt x="100679" y="4465"/>
                  </a:cubicBezTo>
                  <a:cubicBezTo>
                    <a:pt x="100789" y="4429"/>
                    <a:pt x="100887" y="4404"/>
                    <a:pt x="100997" y="4367"/>
                  </a:cubicBezTo>
                  <a:cubicBezTo>
                    <a:pt x="150969" y="-11487"/>
                    <a:pt x="204330" y="16172"/>
                    <a:pt x="220196" y="66145"/>
                  </a:cubicBezTo>
                  <a:cubicBezTo>
                    <a:pt x="220221" y="66218"/>
                    <a:pt x="220246" y="66304"/>
                    <a:pt x="220270" y="66389"/>
                  </a:cubicBezTo>
                  <a:cubicBezTo>
                    <a:pt x="230815" y="99932"/>
                    <a:pt x="212208" y="135677"/>
                    <a:pt x="178678" y="146271"/>
                  </a:cubicBezTo>
                  <a:cubicBezTo>
                    <a:pt x="155532" y="153342"/>
                    <a:pt x="130968" y="140632"/>
                    <a:pt x="123384" y="117646"/>
                  </a:cubicBezTo>
                  <a:cubicBezTo>
                    <a:pt x="119518" y="112104"/>
                    <a:pt x="120888" y="104483"/>
                    <a:pt x="126430" y="100617"/>
                  </a:cubicBezTo>
                  <a:cubicBezTo>
                    <a:pt x="131972" y="96752"/>
                    <a:pt x="139593" y="98110"/>
                    <a:pt x="143458" y="103651"/>
                  </a:cubicBezTo>
                  <a:cubicBezTo>
                    <a:pt x="144816" y="105609"/>
                    <a:pt x="145587" y="107921"/>
                    <a:pt x="145648" y="110306"/>
                  </a:cubicBezTo>
                  <a:cubicBezTo>
                    <a:pt x="149036" y="121206"/>
                    <a:pt x="160633" y="127298"/>
                    <a:pt x="171534" y="123897"/>
                  </a:cubicBezTo>
                  <a:cubicBezTo>
                    <a:pt x="171546" y="123897"/>
                    <a:pt x="171570" y="123885"/>
                    <a:pt x="171582" y="123885"/>
                  </a:cubicBezTo>
                  <a:cubicBezTo>
                    <a:pt x="192758" y="117157"/>
                    <a:pt x="204514" y="94574"/>
                    <a:pt x="197884" y="73362"/>
                  </a:cubicBezTo>
                  <a:cubicBezTo>
                    <a:pt x="186030" y="35733"/>
                    <a:pt x="145905" y="14839"/>
                    <a:pt x="108276" y="26693"/>
                  </a:cubicBezTo>
                  <a:cubicBezTo>
                    <a:pt x="108215" y="26717"/>
                    <a:pt x="108154" y="26730"/>
                    <a:pt x="108092" y="26754"/>
                  </a:cubicBezTo>
                  <a:cubicBezTo>
                    <a:pt x="44028" y="47232"/>
                    <a:pt x="8503" y="115591"/>
                    <a:pt x="28577" y="179790"/>
                  </a:cubicBezTo>
                  <a:cubicBezTo>
                    <a:pt x="30241" y="185907"/>
                    <a:pt x="26938" y="192280"/>
                    <a:pt x="20993" y="194470"/>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grpSp>
      <p:grpSp>
        <p:nvGrpSpPr>
          <p:cNvPr id="40" name="组合 39">
            <a:extLst>
              <a:ext uri="{FF2B5EF4-FFF2-40B4-BE49-F238E27FC236}">
                <a16:creationId xmlns:a16="http://schemas.microsoft.com/office/drawing/2014/main" id="{4CAEE7BE-9AE7-976C-08E8-CCB6D7BE84D2}"/>
              </a:ext>
            </a:extLst>
          </p:cNvPr>
          <p:cNvGrpSpPr/>
          <p:nvPr/>
        </p:nvGrpSpPr>
        <p:grpSpPr>
          <a:xfrm>
            <a:off x="3851941" y="5151309"/>
            <a:ext cx="1353680" cy="628613"/>
            <a:chOff x="9701124" y="1179450"/>
            <a:chExt cx="1353680" cy="628613"/>
          </a:xfrm>
        </p:grpSpPr>
        <p:sp>
          <p:nvSpPr>
            <p:cNvPr id="41" name="任意多边形: 形状 40">
              <a:extLst>
                <a:ext uri="{FF2B5EF4-FFF2-40B4-BE49-F238E27FC236}">
                  <a16:creationId xmlns:a16="http://schemas.microsoft.com/office/drawing/2014/main" id="{4AB9045C-D7DA-0862-8F4C-A2119DAEC7F1}"/>
                </a:ext>
              </a:extLst>
            </p:cNvPr>
            <p:cNvSpPr/>
            <p:nvPr/>
          </p:nvSpPr>
          <p:spPr>
            <a:xfrm>
              <a:off x="9711658" y="1191342"/>
              <a:ext cx="1333237" cy="605338"/>
            </a:xfrm>
            <a:custGeom>
              <a:avLst/>
              <a:gdLst>
                <a:gd name="connsiteX0" fmla="*/ 698593 w 1333237"/>
                <a:gd name="connsiteY0" fmla="*/ 102569 h 605338"/>
                <a:gd name="connsiteX1" fmla="*/ 702141 w 1333237"/>
                <a:gd name="connsiteY1" fmla="*/ 114802 h 605338"/>
                <a:gd name="connsiteX2" fmla="*/ 999282 w 1333237"/>
                <a:gd name="connsiteY2" fmla="*/ 245207 h 605338"/>
                <a:gd name="connsiteX3" fmla="*/ 1332513 w 1333237"/>
                <a:gd name="connsiteY3" fmla="*/ 302702 h 605338"/>
                <a:gd name="connsiteX4" fmla="*/ 1043200 w 1333237"/>
                <a:gd name="connsiteY4" fmla="*/ 479838 h 605338"/>
                <a:gd name="connsiteX5" fmla="*/ 724038 w 1333237"/>
                <a:gd name="connsiteY5" fmla="*/ 495741 h 605338"/>
                <a:gd name="connsiteX6" fmla="*/ 636694 w 1333237"/>
                <a:gd name="connsiteY6" fmla="*/ 488034 h 605338"/>
                <a:gd name="connsiteX7" fmla="*/ 310339 w 1333237"/>
                <a:gd name="connsiteY7" fmla="*/ 572112 h 605338"/>
                <a:gd name="connsiteX8" fmla="*/ 195691 w 1333237"/>
                <a:gd name="connsiteY8" fmla="*/ 401423 h 605338"/>
                <a:gd name="connsiteX9" fmla="*/ 195691 w 1333237"/>
                <a:gd name="connsiteY9" fmla="*/ 399344 h 605338"/>
                <a:gd name="connsiteX10" fmla="*/ 168410 w 1333237"/>
                <a:gd name="connsiteY10" fmla="*/ 406194 h 605338"/>
                <a:gd name="connsiteX11" fmla="*/ 1001 w 1333237"/>
                <a:gd name="connsiteY11" fmla="*/ 283423 h 605338"/>
                <a:gd name="connsiteX12" fmla="*/ 123784 w 1333237"/>
                <a:gd name="connsiteY12" fmla="*/ 116013 h 605338"/>
                <a:gd name="connsiteX13" fmla="*/ 232023 w 1333237"/>
                <a:gd name="connsiteY13" fmla="*/ 142082 h 605338"/>
                <a:gd name="connsiteX14" fmla="*/ 323159 w 1333237"/>
                <a:gd name="connsiteY14" fmla="*/ 75778 h 605338"/>
                <a:gd name="connsiteX15" fmla="*/ 381022 w 1333237"/>
                <a:gd name="connsiteY15" fmla="*/ 81406 h 605338"/>
                <a:gd name="connsiteX16" fmla="*/ 383469 w 1333237"/>
                <a:gd name="connsiteY16" fmla="*/ 82262 h 605338"/>
                <a:gd name="connsiteX17" fmla="*/ 402675 w 1333237"/>
                <a:gd name="connsiteY17" fmla="*/ 91559 h 605338"/>
                <a:gd name="connsiteX18" fmla="*/ 402675 w 1333237"/>
                <a:gd name="connsiteY18" fmla="*/ 91559 h 605338"/>
                <a:gd name="connsiteX19" fmla="*/ 412216 w 1333237"/>
                <a:gd name="connsiteY19" fmla="*/ 97676 h 605338"/>
                <a:gd name="connsiteX20" fmla="*/ 609181 w 1333237"/>
                <a:gd name="connsiteY20" fmla="*/ 10087 h 605338"/>
                <a:gd name="connsiteX21" fmla="*/ 685993 w 1333237"/>
                <a:gd name="connsiteY21" fmla="*/ 75289 h 605338"/>
                <a:gd name="connsiteX22" fmla="*/ 697614 w 1333237"/>
                <a:gd name="connsiteY22" fmla="*/ 99755 h 605338"/>
                <a:gd name="connsiteX23" fmla="*/ 698593 w 1333237"/>
                <a:gd name="connsiteY23" fmla="*/ 102569 h 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33237" h="605338">
                  <a:moveTo>
                    <a:pt x="698593" y="102569"/>
                  </a:moveTo>
                  <a:cubicBezTo>
                    <a:pt x="699816" y="106483"/>
                    <a:pt x="701040" y="110276"/>
                    <a:pt x="702141" y="114802"/>
                  </a:cubicBezTo>
                  <a:cubicBezTo>
                    <a:pt x="702141" y="114802"/>
                    <a:pt x="836705" y="53636"/>
                    <a:pt x="999282" y="245207"/>
                  </a:cubicBezTo>
                  <a:cubicBezTo>
                    <a:pt x="1159781" y="434086"/>
                    <a:pt x="1327374" y="306372"/>
                    <a:pt x="1332513" y="302702"/>
                  </a:cubicBezTo>
                  <a:cubicBezTo>
                    <a:pt x="1328842" y="308696"/>
                    <a:pt x="1265597" y="403625"/>
                    <a:pt x="1043200" y="479838"/>
                  </a:cubicBezTo>
                  <a:cubicBezTo>
                    <a:pt x="777986" y="570729"/>
                    <a:pt x="724038" y="495741"/>
                    <a:pt x="724038" y="495741"/>
                  </a:cubicBezTo>
                  <a:cubicBezTo>
                    <a:pt x="694727" y="500145"/>
                    <a:pt x="664781" y="497502"/>
                    <a:pt x="636694" y="488034"/>
                  </a:cubicBezTo>
                  <a:cubicBezTo>
                    <a:pt x="569791" y="601373"/>
                    <a:pt x="423679" y="639015"/>
                    <a:pt x="310339" y="572112"/>
                  </a:cubicBezTo>
                  <a:cubicBezTo>
                    <a:pt x="248280" y="535486"/>
                    <a:pt x="206125" y="472730"/>
                    <a:pt x="195691" y="401423"/>
                  </a:cubicBezTo>
                  <a:lnTo>
                    <a:pt x="195691" y="399344"/>
                  </a:lnTo>
                  <a:cubicBezTo>
                    <a:pt x="186821" y="402427"/>
                    <a:pt x="177683" y="404726"/>
                    <a:pt x="168410" y="406194"/>
                  </a:cubicBezTo>
                  <a:cubicBezTo>
                    <a:pt x="88284" y="418513"/>
                    <a:pt x="13331" y="363550"/>
                    <a:pt x="1001" y="283423"/>
                  </a:cubicBezTo>
                  <a:cubicBezTo>
                    <a:pt x="-11318" y="203284"/>
                    <a:pt x="43657" y="128332"/>
                    <a:pt x="123784" y="116013"/>
                  </a:cubicBezTo>
                  <a:cubicBezTo>
                    <a:pt x="161891" y="110153"/>
                    <a:pt x="200767" y="119512"/>
                    <a:pt x="232023" y="142082"/>
                  </a:cubicBezTo>
                  <a:cubicBezTo>
                    <a:pt x="249809" y="106471"/>
                    <a:pt x="283805" y="81736"/>
                    <a:pt x="323159" y="75778"/>
                  </a:cubicBezTo>
                  <a:cubicBezTo>
                    <a:pt x="342622" y="72904"/>
                    <a:pt x="362477" y="74836"/>
                    <a:pt x="381022" y="81406"/>
                  </a:cubicBezTo>
                  <a:lnTo>
                    <a:pt x="383469" y="82262"/>
                  </a:lnTo>
                  <a:cubicBezTo>
                    <a:pt x="390111" y="84843"/>
                    <a:pt x="396533" y="87950"/>
                    <a:pt x="402675" y="91559"/>
                  </a:cubicBezTo>
                  <a:lnTo>
                    <a:pt x="402675" y="91559"/>
                  </a:lnTo>
                  <a:cubicBezTo>
                    <a:pt x="405855" y="93394"/>
                    <a:pt x="409035" y="95596"/>
                    <a:pt x="412216" y="97676"/>
                  </a:cubicBezTo>
                  <a:cubicBezTo>
                    <a:pt x="442419" y="19102"/>
                    <a:pt x="530608" y="-20117"/>
                    <a:pt x="609181" y="10087"/>
                  </a:cubicBezTo>
                  <a:cubicBezTo>
                    <a:pt x="641440" y="22491"/>
                    <a:pt x="668524" y="45477"/>
                    <a:pt x="685993" y="75289"/>
                  </a:cubicBezTo>
                  <a:cubicBezTo>
                    <a:pt x="690568" y="83094"/>
                    <a:pt x="694458" y="91278"/>
                    <a:pt x="697614" y="99755"/>
                  </a:cubicBezTo>
                  <a:cubicBezTo>
                    <a:pt x="697994" y="100673"/>
                    <a:pt x="698324" y="101615"/>
                    <a:pt x="698593" y="102569"/>
                  </a:cubicBezTo>
                  <a:close/>
                </a:path>
              </a:pathLst>
            </a:custGeom>
            <a:solidFill>
              <a:schemeClr val="accent2"/>
            </a:solidFill>
            <a:ln w="12185" cap="flat">
              <a:noFill/>
              <a:prstDash val="solid"/>
              <a:miter/>
            </a:ln>
          </p:spPr>
          <p:txBody>
            <a:bodyPr rtlCol="0" anchor="ctr"/>
            <a:lstStyle/>
            <a:p>
              <a:endParaRPr lang="zh-CN" altLang="en-US" dirty="0"/>
            </a:p>
          </p:txBody>
        </p:sp>
        <p:sp>
          <p:nvSpPr>
            <p:cNvPr id="42" name="任意多边形: 形状 41">
              <a:extLst>
                <a:ext uri="{FF2B5EF4-FFF2-40B4-BE49-F238E27FC236}">
                  <a16:creationId xmlns:a16="http://schemas.microsoft.com/office/drawing/2014/main" id="{85F10C05-89EB-F742-02D3-EF502962F8E8}"/>
                </a:ext>
              </a:extLst>
            </p:cNvPr>
            <p:cNvSpPr/>
            <p:nvPr/>
          </p:nvSpPr>
          <p:spPr>
            <a:xfrm>
              <a:off x="9701124" y="1253939"/>
              <a:ext cx="1353680" cy="554124"/>
            </a:xfrm>
            <a:custGeom>
              <a:avLst/>
              <a:gdLst>
                <a:gd name="connsiteX0" fmla="*/ 478167 w 1353680"/>
                <a:gd name="connsiteY0" fmla="*/ 551438 h 554124"/>
                <a:gd name="connsiteX1" fmla="*/ 196806 w 1353680"/>
                <a:gd name="connsiteY1" fmla="*/ 351549 h 554124"/>
                <a:gd name="connsiteX2" fmla="*/ 180658 w 1353680"/>
                <a:gd name="connsiteY2" fmla="*/ 354852 h 554124"/>
                <a:gd name="connsiteX3" fmla="*/ 1003 w 1353680"/>
                <a:gd name="connsiteY3" fmla="*/ 221572 h 554124"/>
                <a:gd name="connsiteX4" fmla="*/ 134295 w 1353680"/>
                <a:gd name="connsiteY4" fmla="*/ 41917 h 554124"/>
                <a:gd name="connsiteX5" fmla="*/ 238398 w 1353680"/>
                <a:gd name="connsiteY5" fmla="*/ 62481 h 554124"/>
                <a:gd name="connsiteX6" fmla="*/ 332104 w 1353680"/>
                <a:gd name="connsiteY6" fmla="*/ 1315 h 554124"/>
                <a:gd name="connsiteX7" fmla="*/ 395471 w 1353680"/>
                <a:gd name="connsiteY7" fmla="*/ 7432 h 554124"/>
                <a:gd name="connsiteX8" fmla="*/ 398579 w 1353680"/>
                <a:gd name="connsiteY8" fmla="*/ 24448 h 554124"/>
                <a:gd name="connsiteX9" fmla="*/ 387642 w 1353680"/>
                <a:gd name="connsiteY9" fmla="*/ 29696 h 554124"/>
                <a:gd name="connsiteX10" fmla="*/ 335407 w 1353680"/>
                <a:gd name="connsiteY10" fmla="*/ 24558 h 554124"/>
                <a:gd name="connsiteX11" fmla="*/ 252955 w 1353680"/>
                <a:gd name="connsiteY11" fmla="*/ 84500 h 554124"/>
                <a:gd name="connsiteX12" fmla="*/ 245371 w 1353680"/>
                <a:gd name="connsiteY12" fmla="*/ 90617 h 554124"/>
                <a:gd name="connsiteX13" fmla="*/ 235707 w 1353680"/>
                <a:gd name="connsiteY13" fmla="*/ 88904 h 554124"/>
                <a:gd name="connsiteX14" fmla="*/ 48063 w 1353680"/>
                <a:gd name="connsiteY14" fmla="*/ 120625 h 554124"/>
                <a:gd name="connsiteX15" fmla="*/ 79783 w 1353680"/>
                <a:gd name="connsiteY15" fmla="*/ 308268 h 554124"/>
                <a:gd name="connsiteX16" fmla="*/ 177232 w 1353680"/>
                <a:gd name="connsiteY16" fmla="*/ 331731 h 554124"/>
                <a:gd name="connsiteX17" fmla="*/ 202432 w 1353680"/>
                <a:gd name="connsiteY17" fmla="*/ 325370 h 554124"/>
                <a:gd name="connsiteX18" fmla="*/ 212342 w 1353680"/>
                <a:gd name="connsiteY18" fmla="*/ 326471 h 554124"/>
                <a:gd name="connsiteX19" fmla="*/ 217846 w 1353680"/>
                <a:gd name="connsiteY19" fmla="*/ 334790 h 554124"/>
                <a:gd name="connsiteX20" fmla="*/ 472931 w 1353680"/>
                <a:gd name="connsiteY20" fmla="*/ 528660 h 554124"/>
                <a:gd name="connsiteX21" fmla="*/ 637442 w 1353680"/>
                <a:gd name="connsiteY21" fmla="*/ 419320 h 554124"/>
                <a:gd name="connsiteX22" fmla="*/ 651265 w 1353680"/>
                <a:gd name="connsiteY22" fmla="*/ 414060 h 554124"/>
                <a:gd name="connsiteX23" fmla="*/ 733104 w 1353680"/>
                <a:gd name="connsiteY23" fmla="*/ 421278 h 554124"/>
                <a:gd name="connsiteX24" fmla="*/ 744359 w 1353680"/>
                <a:gd name="connsiteY24" fmla="*/ 426049 h 554124"/>
                <a:gd name="connsiteX25" fmla="*/ 1050187 w 1353680"/>
                <a:gd name="connsiteY25" fmla="*/ 405864 h 554124"/>
                <a:gd name="connsiteX26" fmla="*/ 1333260 w 1353680"/>
                <a:gd name="connsiteY26" fmla="*/ 233744 h 554124"/>
                <a:gd name="connsiteX27" fmla="*/ 1343536 w 1353680"/>
                <a:gd name="connsiteY27" fmla="*/ 239616 h 554124"/>
                <a:gd name="connsiteX28" fmla="*/ 1352956 w 1353680"/>
                <a:gd name="connsiteY28" fmla="*/ 246589 h 554124"/>
                <a:gd name="connsiteX29" fmla="*/ 1057771 w 1353680"/>
                <a:gd name="connsiteY29" fmla="*/ 428128 h 554124"/>
                <a:gd name="connsiteX30" fmla="*/ 730291 w 1353680"/>
                <a:gd name="connsiteY30" fmla="*/ 445377 h 554124"/>
                <a:gd name="connsiteX31" fmla="*/ 652733 w 1353680"/>
                <a:gd name="connsiteY31" fmla="*/ 439138 h 554124"/>
                <a:gd name="connsiteX32" fmla="*/ 478167 w 1353680"/>
                <a:gd name="connsiteY32" fmla="*/ 551438 h 55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53680" h="554124">
                  <a:moveTo>
                    <a:pt x="478167" y="551438"/>
                  </a:moveTo>
                  <a:cubicBezTo>
                    <a:pt x="346086" y="570460"/>
                    <a:pt x="222311" y="482529"/>
                    <a:pt x="196806" y="351549"/>
                  </a:cubicBezTo>
                  <a:cubicBezTo>
                    <a:pt x="191484" y="352956"/>
                    <a:pt x="186102" y="354057"/>
                    <a:pt x="180658" y="354852"/>
                  </a:cubicBezTo>
                  <a:cubicBezTo>
                    <a:pt x="94243" y="367660"/>
                    <a:pt x="13811" y="307987"/>
                    <a:pt x="1003" y="221572"/>
                  </a:cubicBezTo>
                  <a:cubicBezTo>
                    <a:pt x="-11793" y="135158"/>
                    <a:pt x="47880" y="54725"/>
                    <a:pt x="134295" y="41917"/>
                  </a:cubicBezTo>
                  <a:cubicBezTo>
                    <a:pt x="170320" y="36583"/>
                    <a:pt x="207094" y="43838"/>
                    <a:pt x="238398" y="62481"/>
                  </a:cubicBezTo>
                  <a:cubicBezTo>
                    <a:pt x="259268" y="29451"/>
                    <a:pt x="293471" y="7138"/>
                    <a:pt x="332104" y="1315"/>
                  </a:cubicBezTo>
                  <a:cubicBezTo>
                    <a:pt x="353414" y="-1829"/>
                    <a:pt x="375164" y="276"/>
                    <a:pt x="395471" y="7432"/>
                  </a:cubicBezTo>
                  <a:cubicBezTo>
                    <a:pt x="401025" y="11273"/>
                    <a:pt x="402419" y="18894"/>
                    <a:pt x="398579" y="24448"/>
                  </a:cubicBezTo>
                  <a:cubicBezTo>
                    <a:pt x="396119" y="28008"/>
                    <a:pt x="391960" y="30002"/>
                    <a:pt x="387642" y="29696"/>
                  </a:cubicBezTo>
                  <a:cubicBezTo>
                    <a:pt x="370919" y="23714"/>
                    <a:pt x="352973" y="21953"/>
                    <a:pt x="335407" y="24558"/>
                  </a:cubicBezTo>
                  <a:cubicBezTo>
                    <a:pt x="299845" y="30039"/>
                    <a:pt x="269139" y="52376"/>
                    <a:pt x="252955" y="84500"/>
                  </a:cubicBezTo>
                  <a:cubicBezTo>
                    <a:pt x="251487" y="87583"/>
                    <a:pt x="248698" y="89834"/>
                    <a:pt x="245371" y="90617"/>
                  </a:cubicBezTo>
                  <a:cubicBezTo>
                    <a:pt x="242056" y="91424"/>
                    <a:pt x="238545" y="90801"/>
                    <a:pt x="235707" y="88904"/>
                  </a:cubicBezTo>
                  <a:cubicBezTo>
                    <a:pt x="175128" y="45844"/>
                    <a:pt x="91123" y="60046"/>
                    <a:pt x="48063" y="120625"/>
                  </a:cubicBezTo>
                  <a:cubicBezTo>
                    <a:pt x="5015" y="181203"/>
                    <a:pt x="19217" y="265208"/>
                    <a:pt x="79783" y="308268"/>
                  </a:cubicBezTo>
                  <a:cubicBezTo>
                    <a:pt x="108030" y="328343"/>
                    <a:pt x="142943" y="336747"/>
                    <a:pt x="177232" y="331731"/>
                  </a:cubicBezTo>
                  <a:cubicBezTo>
                    <a:pt x="185820" y="330422"/>
                    <a:pt x="194249" y="328294"/>
                    <a:pt x="202432" y="325370"/>
                  </a:cubicBezTo>
                  <a:cubicBezTo>
                    <a:pt x="205736" y="324318"/>
                    <a:pt x="209344" y="324710"/>
                    <a:pt x="212342" y="326471"/>
                  </a:cubicBezTo>
                  <a:cubicBezTo>
                    <a:pt x="215278" y="328330"/>
                    <a:pt x="217271" y="331364"/>
                    <a:pt x="217846" y="334790"/>
                  </a:cubicBezTo>
                  <a:cubicBezTo>
                    <a:pt x="234753" y="458772"/>
                    <a:pt x="348961" y="545566"/>
                    <a:pt x="472931" y="528660"/>
                  </a:cubicBezTo>
                  <a:cubicBezTo>
                    <a:pt x="541607" y="519289"/>
                    <a:pt x="602223" y="479006"/>
                    <a:pt x="637442" y="419320"/>
                  </a:cubicBezTo>
                  <a:cubicBezTo>
                    <a:pt x="640341" y="414660"/>
                    <a:pt x="645993" y="412519"/>
                    <a:pt x="651265" y="414060"/>
                  </a:cubicBezTo>
                  <a:cubicBezTo>
                    <a:pt x="677591" y="422929"/>
                    <a:pt x="705641" y="425400"/>
                    <a:pt x="733104" y="421278"/>
                  </a:cubicBezTo>
                  <a:cubicBezTo>
                    <a:pt x="737435" y="420739"/>
                    <a:pt x="741729" y="422562"/>
                    <a:pt x="744359" y="426049"/>
                  </a:cubicBezTo>
                  <a:cubicBezTo>
                    <a:pt x="744359" y="426049"/>
                    <a:pt x="800142" y="491618"/>
                    <a:pt x="1050187" y="405864"/>
                  </a:cubicBezTo>
                  <a:cubicBezTo>
                    <a:pt x="1273073" y="329529"/>
                    <a:pt x="1332649" y="234601"/>
                    <a:pt x="1333260" y="233744"/>
                  </a:cubicBezTo>
                  <a:lnTo>
                    <a:pt x="1343536" y="239616"/>
                  </a:lnTo>
                  <a:lnTo>
                    <a:pt x="1352956" y="246589"/>
                  </a:lnTo>
                  <a:cubicBezTo>
                    <a:pt x="1350754" y="250137"/>
                    <a:pt x="1288732" y="348980"/>
                    <a:pt x="1057771" y="428128"/>
                  </a:cubicBezTo>
                  <a:cubicBezTo>
                    <a:pt x="825342" y="507888"/>
                    <a:pt x="749497" y="463360"/>
                    <a:pt x="730291" y="445377"/>
                  </a:cubicBezTo>
                  <a:cubicBezTo>
                    <a:pt x="704284" y="448460"/>
                    <a:pt x="677921" y="446343"/>
                    <a:pt x="652733" y="439138"/>
                  </a:cubicBezTo>
                  <a:cubicBezTo>
                    <a:pt x="613636" y="500169"/>
                    <a:pt x="549914" y="541162"/>
                    <a:pt x="478167" y="551438"/>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33B132A5-73B5-DA76-10FC-591FE06C8644}"/>
                </a:ext>
              </a:extLst>
            </p:cNvPr>
            <p:cNvSpPr/>
            <p:nvPr/>
          </p:nvSpPr>
          <p:spPr>
            <a:xfrm>
              <a:off x="10080181" y="1259809"/>
              <a:ext cx="45572" cy="34551"/>
            </a:xfrm>
            <a:custGeom>
              <a:avLst/>
              <a:gdLst>
                <a:gd name="connsiteX0" fmla="*/ 35620 w 45572"/>
                <a:gd name="connsiteY0" fmla="*/ 34346 h 34551"/>
                <a:gd name="connsiteX1" fmla="*/ 28035 w 45572"/>
                <a:gd name="connsiteY1" fmla="*/ 32878 h 34551"/>
                <a:gd name="connsiteX2" fmla="*/ 10420 w 45572"/>
                <a:gd name="connsiteY2" fmla="*/ 24315 h 34551"/>
                <a:gd name="connsiteX3" fmla="*/ -676 w 45572"/>
                <a:gd name="connsiteY3" fmla="*/ 11042 h 34551"/>
                <a:gd name="connsiteX4" fmla="*/ 12597 w 45572"/>
                <a:gd name="connsiteY4" fmla="*/ -54 h 34551"/>
                <a:gd name="connsiteX5" fmla="*/ 19105 w 45572"/>
                <a:gd name="connsiteY5" fmla="*/ 2540 h 34551"/>
                <a:gd name="connsiteX6" fmla="*/ 39779 w 45572"/>
                <a:gd name="connsiteY6" fmla="*/ 12571 h 34551"/>
                <a:gd name="connsiteX7" fmla="*/ 42532 w 45572"/>
                <a:gd name="connsiteY7" fmla="*/ 29648 h 34551"/>
                <a:gd name="connsiteX8" fmla="*/ 35620 w 45572"/>
                <a:gd name="connsiteY8" fmla="*/ 34346 h 3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72" h="34551">
                  <a:moveTo>
                    <a:pt x="35620" y="34346"/>
                  </a:moveTo>
                  <a:cubicBezTo>
                    <a:pt x="33002" y="34689"/>
                    <a:pt x="30335" y="34175"/>
                    <a:pt x="28035" y="32878"/>
                  </a:cubicBezTo>
                  <a:cubicBezTo>
                    <a:pt x="22359" y="29636"/>
                    <a:pt x="16475" y="26774"/>
                    <a:pt x="10420" y="24315"/>
                  </a:cubicBezTo>
                  <a:cubicBezTo>
                    <a:pt x="3692" y="23715"/>
                    <a:pt x="-1275" y="17770"/>
                    <a:pt x="-676" y="11042"/>
                  </a:cubicBezTo>
                  <a:cubicBezTo>
                    <a:pt x="-77" y="4314"/>
                    <a:pt x="5869" y="-653"/>
                    <a:pt x="12597" y="-54"/>
                  </a:cubicBezTo>
                  <a:cubicBezTo>
                    <a:pt x="14982" y="155"/>
                    <a:pt x="17234" y="1060"/>
                    <a:pt x="19105" y="2540"/>
                  </a:cubicBezTo>
                  <a:cubicBezTo>
                    <a:pt x="26261" y="5317"/>
                    <a:pt x="33173" y="8669"/>
                    <a:pt x="39779" y="12571"/>
                  </a:cubicBezTo>
                  <a:cubicBezTo>
                    <a:pt x="45259" y="16522"/>
                    <a:pt x="46483" y="24180"/>
                    <a:pt x="42532" y="29648"/>
                  </a:cubicBezTo>
                  <a:cubicBezTo>
                    <a:pt x="40855" y="31973"/>
                    <a:pt x="38409" y="33637"/>
                    <a:pt x="35620" y="34346"/>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05AF5E0-85BC-BCCD-B4AA-CBB19614B874}"/>
                </a:ext>
              </a:extLst>
            </p:cNvPr>
            <p:cNvSpPr/>
            <p:nvPr/>
          </p:nvSpPr>
          <p:spPr>
            <a:xfrm>
              <a:off x="10105653" y="1179450"/>
              <a:ext cx="316185" cy="123527"/>
            </a:xfrm>
            <a:custGeom>
              <a:avLst/>
              <a:gdLst>
                <a:gd name="connsiteX0" fmla="*/ 305332 w 316185"/>
                <a:gd name="connsiteY0" fmla="*/ 123391 h 123527"/>
                <a:gd name="connsiteX1" fmla="*/ 293099 w 316185"/>
                <a:gd name="connsiteY1" fmla="*/ 115807 h 123527"/>
                <a:gd name="connsiteX2" fmla="*/ 282334 w 316185"/>
                <a:gd name="connsiteY2" fmla="*/ 92931 h 123527"/>
                <a:gd name="connsiteX3" fmla="*/ 140675 w 316185"/>
                <a:gd name="connsiteY3" fmla="*/ 24915 h 123527"/>
                <a:gd name="connsiteX4" fmla="*/ 29598 w 316185"/>
                <a:gd name="connsiteY4" fmla="*/ 113727 h 123527"/>
                <a:gd name="connsiteX5" fmla="*/ 22136 w 316185"/>
                <a:gd name="connsiteY5" fmla="*/ 120700 h 123527"/>
                <a:gd name="connsiteX6" fmla="*/ 11982 w 316185"/>
                <a:gd name="connsiteY6" fmla="*/ 119232 h 123527"/>
                <a:gd name="connsiteX7" fmla="*/ 3052 w 316185"/>
                <a:gd name="connsiteY7" fmla="*/ 113238 h 123527"/>
                <a:gd name="connsiteX8" fmla="*/ 2661 w 316185"/>
                <a:gd name="connsiteY8" fmla="*/ 95940 h 123527"/>
                <a:gd name="connsiteX9" fmla="*/ 13451 w 316185"/>
                <a:gd name="connsiteY9" fmla="*/ 92319 h 123527"/>
                <a:gd name="connsiteX10" fmla="*/ 232680 w 316185"/>
                <a:gd name="connsiteY10" fmla="*/ 16413 h 123527"/>
                <a:gd name="connsiteX11" fmla="*/ 302641 w 316185"/>
                <a:gd name="connsiteY11" fmla="*/ 81187 h 123527"/>
                <a:gd name="connsiteX12" fmla="*/ 314874 w 316185"/>
                <a:gd name="connsiteY12" fmla="*/ 107733 h 123527"/>
                <a:gd name="connsiteX13" fmla="*/ 307901 w 316185"/>
                <a:gd name="connsiteY13" fmla="*/ 122779 h 12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185" h="123527">
                  <a:moveTo>
                    <a:pt x="305332" y="123391"/>
                  </a:moveTo>
                  <a:cubicBezTo>
                    <a:pt x="300048" y="123783"/>
                    <a:pt x="295105" y="120724"/>
                    <a:pt x="293099" y="115807"/>
                  </a:cubicBezTo>
                  <a:cubicBezTo>
                    <a:pt x="290187" y="107880"/>
                    <a:pt x="286579" y="100234"/>
                    <a:pt x="282334" y="92931"/>
                  </a:cubicBezTo>
                  <a:cubicBezTo>
                    <a:pt x="253451" y="43436"/>
                    <a:pt x="197363" y="16498"/>
                    <a:pt x="140675" y="24915"/>
                  </a:cubicBezTo>
                  <a:cubicBezTo>
                    <a:pt x="90409" y="32463"/>
                    <a:pt x="48021" y="66348"/>
                    <a:pt x="29598" y="113727"/>
                  </a:cubicBezTo>
                  <a:cubicBezTo>
                    <a:pt x="28240" y="117030"/>
                    <a:pt x="25525" y="119574"/>
                    <a:pt x="22136" y="120700"/>
                  </a:cubicBezTo>
                  <a:cubicBezTo>
                    <a:pt x="18698" y="121727"/>
                    <a:pt x="14992" y="121189"/>
                    <a:pt x="11982" y="119232"/>
                  </a:cubicBezTo>
                  <a:cubicBezTo>
                    <a:pt x="9046" y="117152"/>
                    <a:pt x="5988" y="115073"/>
                    <a:pt x="3052" y="113238"/>
                  </a:cubicBezTo>
                  <a:cubicBezTo>
                    <a:pt x="-1829" y="108565"/>
                    <a:pt x="-2000" y="100821"/>
                    <a:pt x="2661" y="95940"/>
                  </a:cubicBezTo>
                  <a:cubicBezTo>
                    <a:pt x="5450" y="93029"/>
                    <a:pt x="9475" y="91683"/>
                    <a:pt x="13451" y="92319"/>
                  </a:cubicBezTo>
                  <a:cubicBezTo>
                    <a:pt x="53025" y="10822"/>
                    <a:pt x="151171" y="-23161"/>
                    <a:pt x="232680" y="16413"/>
                  </a:cubicBezTo>
                  <a:cubicBezTo>
                    <a:pt x="261892" y="30603"/>
                    <a:pt x="286249" y="53149"/>
                    <a:pt x="302641" y="81187"/>
                  </a:cubicBezTo>
                  <a:cubicBezTo>
                    <a:pt x="307412" y="89701"/>
                    <a:pt x="311510" y="98570"/>
                    <a:pt x="314874" y="107733"/>
                  </a:cubicBezTo>
                  <a:cubicBezTo>
                    <a:pt x="316819" y="113800"/>
                    <a:pt x="313785" y="120345"/>
                    <a:pt x="307901" y="12277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FB6F07DD-C850-5C5F-C04C-FB02A4024742}"/>
                </a:ext>
              </a:extLst>
            </p:cNvPr>
            <p:cNvSpPr/>
            <p:nvPr/>
          </p:nvSpPr>
          <p:spPr>
            <a:xfrm>
              <a:off x="10399966" y="1284225"/>
              <a:ext cx="651534" cy="267490"/>
            </a:xfrm>
            <a:custGeom>
              <a:avLst/>
              <a:gdLst>
                <a:gd name="connsiteX0" fmla="*/ 538143 w 651534"/>
                <a:gd name="connsiteY0" fmla="*/ 264991 h 267490"/>
                <a:gd name="connsiteX1" fmla="*/ 302045 w 651534"/>
                <a:gd name="connsiteY1" fmla="*/ 159542 h 267490"/>
                <a:gd name="connsiteX2" fmla="*/ 18726 w 651534"/>
                <a:gd name="connsiteY2" fmla="*/ 32195 h 267490"/>
                <a:gd name="connsiteX3" fmla="*/ 8818 w 651534"/>
                <a:gd name="connsiteY3" fmla="*/ 32195 h 267490"/>
                <a:gd name="connsiteX4" fmla="*/ 2456 w 651534"/>
                <a:gd name="connsiteY4" fmla="*/ 24611 h 267490"/>
                <a:gd name="connsiteX5" fmla="*/ -725 w 651534"/>
                <a:gd name="connsiteY5" fmla="*/ 13968 h 267490"/>
                <a:gd name="connsiteX6" fmla="*/ 21417 w 651534"/>
                <a:gd name="connsiteY6" fmla="*/ 6139 h 267490"/>
                <a:gd name="connsiteX7" fmla="*/ 21417 w 651534"/>
                <a:gd name="connsiteY7" fmla="*/ 6139 h 267490"/>
                <a:gd name="connsiteX8" fmla="*/ 319783 w 651534"/>
                <a:gd name="connsiteY8" fmla="*/ 144128 h 267490"/>
                <a:gd name="connsiteX9" fmla="*/ 636864 w 651534"/>
                <a:gd name="connsiteY9" fmla="*/ 199911 h 267490"/>
                <a:gd name="connsiteX10" fmla="*/ 650810 w 651534"/>
                <a:gd name="connsiteY10" fmla="*/ 219117 h 267490"/>
                <a:gd name="connsiteX11" fmla="*/ 538143 w 651534"/>
                <a:gd name="connsiteY11" fmla="*/ 264991 h 26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1534" h="267490">
                  <a:moveTo>
                    <a:pt x="538143" y="264991"/>
                  </a:moveTo>
                  <a:cubicBezTo>
                    <a:pt x="472329" y="274533"/>
                    <a:pt x="386331" y="258752"/>
                    <a:pt x="302045" y="159542"/>
                  </a:cubicBezTo>
                  <a:cubicBezTo>
                    <a:pt x="146562" y="-23099"/>
                    <a:pt x="19949" y="31706"/>
                    <a:pt x="18726" y="32195"/>
                  </a:cubicBezTo>
                  <a:cubicBezTo>
                    <a:pt x="15607" y="33724"/>
                    <a:pt x="11949" y="33724"/>
                    <a:pt x="8818" y="32195"/>
                  </a:cubicBezTo>
                  <a:cubicBezTo>
                    <a:pt x="5723" y="30678"/>
                    <a:pt x="3410" y="27926"/>
                    <a:pt x="2456" y="24611"/>
                  </a:cubicBezTo>
                  <a:cubicBezTo>
                    <a:pt x="1477" y="20941"/>
                    <a:pt x="377" y="17393"/>
                    <a:pt x="-725" y="13968"/>
                  </a:cubicBezTo>
                  <a:lnTo>
                    <a:pt x="21417" y="6139"/>
                  </a:lnTo>
                  <a:lnTo>
                    <a:pt x="21417" y="6139"/>
                  </a:lnTo>
                  <a:cubicBezTo>
                    <a:pt x="59707" y="-4749"/>
                    <a:pt x="179591" y="-20529"/>
                    <a:pt x="319783" y="144128"/>
                  </a:cubicBezTo>
                  <a:cubicBezTo>
                    <a:pt x="467925" y="318327"/>
                    <a:pt x="620105" y="212633"/>
                    <a:pt x="636864" y="199911"/>
                  </a:cubicBezTo>
                  <a:lnTo>
                    <a:pt x="650810" y="219117"/>
                  </a:lnTo>
                  <a:cubicBezTo>
                    <a:pt x="617365" y="243020"/>
                    <a:pt x="578770" y="258728"/>
                    <a:pt x="538143" y="264991"/>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4317E54D-5803-F639-9803-82B8E6D58CF5}"/>
                </a:ext>
              </a:extLst>
            </p:cNvPr>
            <p:cNvSpPr/>
            <p:nvPr/>
          </p:nvSpPr>
          <p:spPr>
            <a:xfrm>
              <a:off x="10290008" y="1252417"/>
              <a:ext cx="135624" cy="165441"/>
            </a:xfrm>
            <a:custGeom>
              <a:avLst/>
              <a:gdLst>
                <a:gd name="connsiteX0" fmla="*/ 63482 w 135624"/>
                <a:gd name="connsiteY0" fmla="*/ 164559 h 165441"/>
                <a:gd name="connsiteX1" fmla="*/ 43787 w 135624"/>
                <a:gd name="connsiteY1" fmla="*/ 164559 h 165441"/>
                <a:gd name="connsiteX2" fmla="*/ 3907 w 135624"/>
                <a:gd name="connsiteY2" fmla="*/ 139236 h 165441"/>
                <a:gd name="connsiteX3" fmla="*/ 1925 w 135624"/>
                <a:gd name="connsiteY3" fmla="*/ 122049 h 165441"/>
                <a:gd name="connsiteX4" fmla="*/ 19112 w 135624"/>
                <a:gd name="connsiteY4" fmla="*/ 120067 h 165441"/>
                <a:gd name="connsiteX5" fmla="*/ 23113 w 135624"/>
                <a:gd name="connsiteY5" fmla="*/ 125780 h 165441"/>
                <a:gd name="connsiteX6" fmla="*/ 47579 w 135624"/>
                <a:gd name="connsiteY6" fmla="*/ 141438 h 165441"/>
                <a:gd name="connsiteX7" fmla="*/ 76571 w 135624"/>
                <a:gd name="connsiteY7" fmla="*/ 134833 h 165441"/>
                <a:gd name="connsiteX8" fmla="*/ 109111 w 135624"/>
                <a:gd name="connsiteY8" fmla="*/ 44919 h 165441"/>
                <a:gd name="connsiteX9" fmla="*/ 108255 w 135624"/>
                <a:gd name="connsiteY9" fmla="*/ 42350 h 165441"/>
                <a:gd name="connsiteX10" fmla="*/ 98224 w 135624"/>
                <a:gd name="connsiteY10" fmla="*/ 21187 h 165441"/>
                <a:gd name="connsiteX11" fmla="*/ 96755 w 135624"/>
                <a:gd name="connsiteY11" fmla="*/ 18373 h 165441"/>
                <a:gd name="connsiteX12" fmla="*/ 100548 w 135624"/>
                <a:gd name="connsiteY12" fmla="*/ 1736 h 165441"/>
                <a:gd name="connsiteX13" fmla="*/ 115974 w 135624"/>
                <a:gd name="connsiteY13" fmla="*/ 4905 h 165441"/>
                <a:gd name="connsiteX14" fmla="*/ 116206 w 135624"/>
                <a:gd name="connsiteY14" fmla="*/ 5284 h 165441"/>
                <a:gd name="connsiteX15" fmla="*/ 106053 w 135624"/>
                <a:gd name="connsiteY15" fmla="*/ 11278 h 165441"/>
                <a:gd name="connsiteX16" fmla="*/ 116451 w 135624"/>
                <a:gd name="connsiteY16" fmla="*/ 5896 h 165441"/>
                <a:gd name="connsiteX17" fmla="*/ 118163 w 135624"/>
                <a:gd name="connsiteY17" fmla="*/ 8709 h 165441"/>
                <a:gd name="connsiteX18" fmla="*/ 130396 w 135624"/>
                <a:gd name="connsiteY18" fmla="*/ 35989 h 165441"/>
                <a:gd name="connsiteX19" fmla="*/ 131253 w 135624"/>
                <a:gd name="connsiteY19" fmla="*/ 38803 h 165441"/>
                <a:gd name="connsiteX20" fmla="*/ 89661 w 135624"/>
                <a:gd name="connsiteY20" fmla="*/ 154039 h 165441"/>
                <a:gd name="connsiteX21" fmla="*/ 63482 w 135624"/>
                <a:gd name="connsiteY21" fmla="*/ 164559 h 16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624" h="165441">
                  <a:moveTo>
                    <a:pt x="63482" y="164559"/>
                  </a:moveTo>
                  <a:cubicBezTo>
                    <a:pt x="56961" y="165599"/>
                    <a:pt x="50306" y="165599"/>
                    <a:pt x="43787" y="164559"/>
                  </a:cubicBezTo>
                  <a:cubicBezTo>
                    <a:pt x="27639" y="161794"/>
                    <a:pt x="13277" y="152681"/>
                    <a:pt x="3907" y="139236"/>
                  </a:cubicBezTo>
                  <a:cubicBezTo>
                    <a:pt x="-1390" y="135040"/>
                    <a:pt x="-2271" y="127346"/>
                    <a:pt x="1925" y="122049"/>
                  </a:cubicBezTo>
                  <a:cubicBezTo>
                    <a:pt x="6120" y="116752"/>
                    <a:pt x="13815" y="115871"/>
                    <a:pt x="19112" y="120067"/>
                  </a:cubicBezTo>
                  <a:cubicBezTo>
                    <a:pt x="20972" y="121547"/>
                    <a:pt x="22366" y="123529"/>
                    <a:pt x="23113" y="125780"/>
                  </a:cubicBezTo>
                  <a:cubicBezTo>
                    <a:pt x="28850" y="134062"/>
                    <a:pt x="37657" y="139701"/>
                    <a:pt x="47579" y="141438"/>
                  </a:cubicBezTo>
                  <a:cubicBezTo>
                    <a:pt x="57745" y="143249"/>
                    <a:pt x="68192" y="140863"/>
                    <a:pt x="76571" y="134833"/>
                  </a:cubicBezTo>
                  <a:cubicBezTo>
                    <a:pt x="105099" y="114574"/>
                    <a:pt x="118066" y="78744"/>
                    <a:pt x="109111" y="44919"/>
                  </a:cubicBezTo>
                  <a:lnTo>
                    <a:pt x="108255" y="42350"/>
                  </a:lnTo>
                  <a:cubicBezTo>
                    <a:pt x="106151" y="34778"/>
                    <a:pt x="102750" y="27609"/>
                    <a:pt x="98224" y="21187"/>
                  </a:cubicBezTo>
                  <a:cubicBezTo>
                    <a:pt x="97612" y="20319"/>
                    <a:pt x="97123" y="19377"/>
                    <a:pt x="96755" y="18373"/>
                  </a:cubicBezTo>
                  <a:cubicBezTo>
                    <a:pt x="93306" y="12722"/>
                    <a:pt x="94982" y="5345"/>
                    <a:pt x="100548" y="1736"/>
                  </a:cubicBezTo>
                  <a:cubicBezTo>
                    <a:pt x="105686" y="-1652"/>
                    <a:pt x="112585" y="-221"/>
                    <a:pt x="115974" y="4905"/>
                  </a:cubicBezTo>
                  <a:cubicBezTo>
                    <a:pt x="116047" y="5027"/>
                    <a:pt x="116133" y="5162"/>
                    <a:pt x="116206" y="5284"/>
                  </a:cubicBezTo>
                  <a:lnTo>
                    <a:pt x="106053" y="11278"/>
                  </a:lnTo>
                  <a:lnTo>
                    <a:pt x="116451" y="5896"/>
                  </a:lnTo>
                  <a:cubicBezTo>
                    <a:pt x="117099" y="6776"/>
                    <a:pt x="117674" y="7718"/>
                    <a:pt x="118163" y="8709"/>
                  </a:cubicBezTo>
                  <a:cubicBezTo>
                    <a:pt x="123693" y="17077"/>
                    <a:pt x="127828" y="26288"/>
                    <a:pt x="130396" y="35989"/>
                  </a:cubicBezTo>
                  <a:cubicBezTo>
                    <a:pt x="130739" y="36907"/>
                    <a:pt x="131021" y="37849"/>
                    <a:pt x="131253" y="38803"/>
                  </a:cubicBezTo>
                  <a:cubicBezTo>
                    <a:pt x="142838" y="82132"/>
                    <a:pt x="126250" y="128092"/>
                    <a:pt x="89661" y="154039"/>
                  </a:cubicBezTo>
                  <a:cubicBezTo>
                    <a:pt x="81843" y="159482"/>
                    <a:pt x="72889" y="163079"/>
                    <a:pt x="63482" y="16455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2249" scaled="1"/>
            </a:gradFill>
            <a:ln w="1218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17EDD0CF-D720-1201-AA7F-F50A98BCCB2E}"/>
                </a:ext>
              </a:extLst>
            </p:cNvPr>
            <p:cNvSpPr/>
            <p:nvPr/>
          </p:nvSpPr>
          <p:spPr>
            <a:xfrm>
              <a:off x="10082396" y="1261226"/>
              <a:ext cx="80366" cy="156298"/>
            </a:xfrm>
            <a:custGeom>
              <a:avLst/>
              <a:gdLst>
                <a:gd name="connsiteX0" fmla="*/ 31326 w 80366"/>
                <a:gd name="connsiteY0" fmla="*/ 155627 h 156298"/>
                <a:gd name="connsiteX1" fmla="*/ 7593 w 80366"/>
                <a:gd name="connsiteY1" fmla="*/ 153792 h 156298"/>
                <a:gd name="connsiteX2" fmla="*/ -358 w 80366"/>
                <a:gd name="connsiteY2" fmla="*/ 139235 h 156298"/>
                <a:gd name="connsiteX3" fmla="*/ 14322 w 80366"/>
                <a:gd name="connsiteY3" fmla="*/ 131284 h 156298"/>
                <a:gd name="connsiteX4" fmla="*/ 53589 w 80366"/>
                <a:gd name="connsiteY4" fmla="*/ 110243 h 156298"/>
                <a:gd name="connsiteX5" fmla="*/ 25453 w 80366"/>
                <a:gd name="connsiteY5" fmla="*/ 31217 h 156298"/>
                <a:gd name="connsiteX6" fmla="*/ 25453 w 80366"/>
                <a:gd name="connsiteY6" fmla="*/ 31217 h 156298"/>
                <a:gd name="connsiteX7" fmla="*/ 9428 w 80366"/>
                <a:gd name="connsiteY7" fmla="*/ 23510 h 156298"/>
                <a:gd name="connsiteX8" fmla="*/ 743 w 80366"/>
                <a:gd name="connsiteY8" fmla="*/ 8219 h 156298"/>
                <a:gd name="connsiteX9" fmla="*/ 13453 w 80366"/>
                <a:gd name="connsiteY9" fmla="*/ 157 h 156298"/>
                <a:gd name="connsiteX10" fmla="*/ 14322 w 80366"/>
                <a:gd name="connsiteY10" fmla="*/ 389 h 156298"/>
                <a:gd name="connsiteX11" fmla="*/ 10652 w 80366"/>
                <a:gd name="connsiteY11" fmla="*/ 11522 h 156298"/>
                <a:gd name="connsiteX12" fmla="*/ 14933 w 80366"/>
                <a:gd name="connsiteY12" fmla="*/ 512 h 156298"/>
                <a:gd name="connsiteX13" fmla="*/ 18114 w 80366"/>
                <a:gd name="connsiteY13" fmla="*/ 1735 h 156298"/>
                <a:gd name="connsiteX14" fmla="*/ 38910 w 80366"/>
                <a:gd name="connsiteY14" fmla="*/ 11889 h 156298"/>
                <a:gd name="connsiteX15" fmla="*/ 38910 w 80366"/>
                <a:gd name="connsiteY15" fmla="*/ 11889 h 156298"/>
                <a:gd name="connsiteX16" fmla="*/ 38910 w 80366"/>
                <a:gd name="connsiteY16" fmla="*/ 11889 h 156298"/>
                <a:gd name="connsiteX17" fmla="*/ 75609 w 80366"/>
                <a:gd name="connsiteY17" fmla="*/ 116849 h 156298"/>
                <a:gd name="connsiteX18" fmla="*/ 30836 w 80366"/>
                <a:gd name="connsiteY18" fmla="*/ 155505 h 15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366" h="156298">
                  <a:moveTo>
                    <a:pt x="31326" y="155627"/>
                  </a:moveTo>
                  <a:cubicBezTo>
                    <a:pt x="23374" y="156790"/>
                    <a:pt x="15263" y="156166"/>
                    <a:pt x="7593" y="153792"/>
                  </a:cubicBezTo>
                  <a:cubicBezTo>
                    <a:pt x="1550" y="151750"/>
                    <a:pt x="-1899" y="145413"/>
                    <a:pt x="-358" y="139235"/>
                  </a:cubicBezTo>
                  <a:cubicBezTo>
                    <a:pt x="1684" y="133143"/>
                    <a:pt x="8094" y="129669"/>
                    <a:pt x="14322" y="131284"/>
                  </a:cubicBezTo>
                  <a:cubicBezTo>
                    <a:pt x="30958" y="136214"/>
                    <a:pt x="48476" y="126831"/>
                    <a:pt x="53589" y="110243"/>
                  </a:cubicBezTo>
                  <a:cubicBezTo>
                    <a:pt x="62459" y="80577"/>
                    <a:pt x="51069" y="48600"/>
                    <a:pt x="25453" y="31217"/>
                  </a:cubicBezTo>
                  <a:lnTo>
                    <a:pt x="25453" y="31217"/>
                  </a:lnTo>
                  <a:cubicBezTo>
                    <a:pt x="20475" y="27951"/>
                    <a:pt x="15092" y="25357"/>
                    <a:pt x="9428" y="23510"/>
                  </a:cubicBezTo>
                  <a:cubicBezTo>
                    <a:pt x="2993" y="21455"/>
                    <a:pt x="-786" y="14800"/>
                    <a:pt x="743" y="8219"/>
                  </a:cubicBezTo>
                  <a:cubicBezTo>
                    <a:pt x="2027" y="2481"/>
                    <a:pt x="7715" y="-1128"/>
                    <a:pt x="13453" y="157"/>
                  </a:cubicBezTo>
                  <a:cubicBezTo>
                    <a:pt x="13747" y="218"/>
                    <a:pt x="14040" y="304"/>
                    <a:pt x="14322" y="389"/>
                  </a:cubicBezTo>
                  <a:lnTo>
                    <a:pt x="10652" y="11522"/>
                  </a:lnTo>
                  <a:lnTo>
                    <a:pt x="14933" y="512"/>
                  </a:lnTo>
                  <a:lnTo>
                    <a:pt x="18114" y="1735"/>
                  </a:lnTo>
                  <a:cubicBezTo>
                    <a:pt x="25478" y="4157"/>
                    <a:pt x="32476" y="7583"/>
                    <a:pt x="38910" y="11889"/>
                  </a:cubicBezTo>
                  <a:lnTo>
                    <a:pt x="38910" y="11889"/>
                  </a:lnTo>
                  <a:cubicBezTo>
                    <a:pt x="38910" y="11889"/>
                    <a:pt x="38910" y="11889"/>
                    <a:pt x="38910" y="11889"/>
                  </a:cubicBezTo>
                  <a:cubicBezTo>
                    <a:pt x="72624" y="35205"/>
                    <a:pt x="87451" y="77605"/>
                    <a:pt x="75609" y="116849"/>
                  </a:cubicBezTo>
                  <a:cubicBezTo>
                    <a:pt x="69309" y="137241"/>
                    <a:pt x="51926" y="152239"/>
                    <a:pt x="30836" y="155505"/>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6541017F-7B51-C3F3-FDC3-B74D34E4B5BB}"/>
                </a:ext>
              </a:extLst>
            </p:cNvPr>
            <p:cNvSpPr/>
            <p:nvPr/>
          </p:nvSpPr>
          <p:spPr>
            <a:xfrm>
              <a:off x="9896632" y="1437809"/>
              <a:ext cx="223945" cy="195622"/>
            </a:xfrm>
            <a:custGeom>
              <a:avLst/>
              <a:gdLst>
                <a:gd name="connsiteX0" fmla="*/ 19036 w 223945"/>
                <a:gd name="connsiteY0" fmla="*/ 195448 h 195622"/>
                <a:gd name="connsiteX1" fmla="*/ 6190 w 223945"/>
                <a:gd name="connsiteY1" fmla="*/ 187375 h 195622"/>
                <a:gd name="connsiteX2" fmla="*/ 100679 w 223945"/>
                <a:gd name="connsiteY2" fmla="*/ 4465 h 195622"/>
                <a:gd name="connsiteX3" fmla="*/ 100997 w 223945"/>
                <a:gd name="connsiteY3" fmla="*/ 4367 h 195622"/>
                <a:gd name="connsiteX4" fmla="*/ 220196 w 223945"/>
                <a:gd name="connsiteY4" fmla="*/ 66145 h 195622"/>
                <a:gd name="connsiteX5" fmla="*/ 220270 w 223945"/>
                <a:gd name="connsiteY5" fmla="*/ 66389 h 195622"/>
                <a:gd name="connsiteX6" fmla="*/ 178678 w 223945"/>
                <a:gd name="connsiteY6" fmla="*/ 146271 h 195622"/>
                <a:gd name="connsiteX7" fmla="*/ 123384 w 223945"/>
                <a:gd name="connsiteY7" fmla="*/ 117646 h 195622"/>
                <a:gd name="connsiteX8" fmla="*/ 126430 w 223945"/>
                <a:gd name="connsiteY8" fmla="*/ 100617 h 195622"/>
                <a:gd name="connsiteX9" fmla="*/ 143458 w 223945"/>
                <a:gd name="connsiteY9" fmla="*/ 103651 h 195622"/>
                <a:gd name="connsiteX10" fmla="*/ 145648 w 223945"/>
                <a:gd name="connsiteY10" fmla="*/ 110306 h 195622"/>
                <a:gd name="connsiteX11" fmla="*/ 171534 w 223945"/>
                <a:gd name="connsiteY11" fmla="*/ 123897 h 195622"/>
                <a:gd name="connsiteX12" fmla="*/ 171582 w 223945"/>
                <a:gd name="connsiteY12" fmla="*/ 123885 h 195622"/>
                <a:gd name="connsiteX13" fmla="*/ 197884 w 223945"/>
                <a:gd name="connsiteY13" fmla="*/ 73362 h 195622"/>
                <a:gd name="connsiteX14" fmla="*/ 108276 w 223945"/>
                <a:gd name="connsiteY14" fmla="*/ 26693 h 195622"/>
                <a:gd name="connsiteX15" fmla="*/ 108092 w 223945"/>
                <a:gd name="connsiteY15" fmla="*/ 26754 h 195622"/>
                <a:gd name="connsiteX16" fmla="*/ 28577 w 223945"/>
                <a:gd name="connsiteY16" fmla="*/ 179790 h 195622"/>
                <a:gd name="connsiteX17" fmla="*/ 20993 w 223945"/>
                <a:gd name="connsiteY17" fmla="*/ 194470 h 19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945" h="195622">
                  <a:moveTo>
                    <a:pt x="19036" y="195448"/>
                  </a:moveTo>
                  <a:cubicBezTo>
                    <a:pt x="13396" y="196060"/>
                    <a:pt x="8087" y="192720"/>
                    <a:pt x="6190" y="187375"/>
                  </a:cubicBezTo>
                  <a:cubicBezTo>
                    <a:pt x="-18227" y="110771"/>
                    <a:pt x="24076" y="28882"/>
                    <a:pt x="100679" y="4465"/>
                  </a:cubicBezTo>
                  <a:cubicBezTo>
                    <a:pt x="100789" y="4429"/>
                    <a:pt x="100887" y="4404"/>
                    <a:pt x="100997" y="4367"/>
                  </a:cubicBezTo>
                  <a:cubicBezTo>
                    <a:pt x="150969" y="-11487"/>
                    <a:pt x="204330" y="16172"/>
                    <a:pt x="220196" y="66145"/>
                  </a:cubicBezTo>
                  <a:cubicBezTo>
                    <a:pt x="220221" y="66218"/>
                    <a:pt x="220246" y="66304"/>
                    <a:pt x="220270" y="66389"/>
                  </a:cubicBezTo>
                  <a:cubicBezTo>
                    <a:pt x="230815" y="99932"/>
                    <a:pt x="212208" y="135677"/>
                    <a:pt x="178678" y="146271"/>
                  </a:cubicBezTo>
                  <a:cubicBezTo>
                    <a:pt x="155532" y="153342"/>
                    <a:pt x="130968" y="140632"/>
                    <a:pt x="123384" y="117646"/>
                  </a:cubicBezTo>
                  <a:cubicBezTo>
                    <a:pt x="119518" y="112104"/>
                    <a:pt x="120888" y="104483"/>
                    <a:pt x="126430" y="100617"/>
                  </a:cubicBezTo>
                  <a:cubicBezTo>
                    <a:pt x="131972" y="96752"/>
                    <a:pt x="139593" y="98110"/>
                    <a:pt x="143458" y="103651"/>
                  </a:cubicBezTo>
                  <a:cubicBezTo>
                    <a:pt x="144816" y="105609"/>
                    <a:pt x="145587" y="107921"/>
                    <a:pt x="145648" y="110306"/>
                  </a:cubicBezTo>
                  <a:cubicBezTo>
                    <a:pt x="149036" y="121206"/>
                    <a:pt x="160633" y="127298"/>
                    <a:pt x="171534" y="123897"/>
                  </a:cubicBezTo>
                  <a:cubicBezTo>
                    <a:pt x="171546" y="123897"/>
                    <a:pt x="171570" y="123885"/>
                    <a:pt x="171582" y="123885"/>
                  </a:cubicBezTo>
                  <a:cubicBezTo>
                    <a:pt x="192758" y="117157"/>
                    <a:pt x="204514" y="94574"/>
                    <a:pt x="197884" y="73362"/>
                  </a:cubicBezTo>
                  <a:cubicBezTo>
                    <a:pt x="186030" y="35733"/>
                    <a:pt x="145905" y="14839"/>
                    <a:pt x="108276" y="26693"/>
                  </a:cubicBezTo>
                  <a:cubicBezTo>
                    <a:pt x="108215" y="26717"/>
                    <a:pt x="108154" y="26730"/>
                    <a:pt x="108092" y="26754"/>
                  </a:cubicBezTo>
                  <a:cubicBezTo>
                    <a:pt x="44028" y="47232"/>
                    <a:pt x="8503" y="115591"/>
                    <a:pt x="28577" y="179790"/>
                  </a:cubicBezTo>
                  <a:cubicBezTo>
                    <a:pt x="30241" y="185907"/>
                    <a:pt x="26938" y="192280"/>
                    <a:pt x="20993" y="194470"/>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949595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DC9B95B-A18D-1558-0AD9-CEF58315FA25}"/>
              </a:ext>
            </a:extLst>
          </p:cNvPr>
          <p:cNvSpPr>
            <a:spLocks noGrp="1"/>
          </p:cNvSpPr>
          <p:nvPr>
            <p:ph type="body" sz="quarter" idx="10"/>
          </p:nvPr>
        </p:nvSpPr>
        <p:spPr/>
        <p:txBody>
          <a:bodyPr/>
          <a:lstStyle/>
          <a:p>
            <a:r>
              <a:rPr lang="zh-CN" altLang="en-US" dirty="0"/>
              <a:t>民俗活动</a:t>
            </a:r>
          </a:p>
        </p:txBody>
      </p:sp>
      <p:grpSp>
        <p:nvGrpSpPr>
          <p:cNvPr id="8" name="组合 7">
            <a:extLst>
              <a:ext uri="{FF2B5EF4-FFF2-40B4-BE49-F238E27FC236}">
                <a16:creationId xmlns:a16="http://schemas.microsoft.com/office/drawing/2014/main" id="{9E724ADA-25BE-050A-2233-0DB4C351DECA}"/>
              </a:ext>
            </a:extLst>
          </p:cNvPr>
          <p:cNvGrpSpPr/>
          <p:nvPr/>
        </p:nvGrpSpPr>
        <p:grpSpPr>
          <a:xfrm>
            <a:off x="3713285" y="2118947"/>
            <a:ext cx="2066192" cy="3024554"/>
            <a:chOff x="3713285" y="2118947"/>
            <a:chExt cx="2066192" cy="3024554"/>
          </a:xfrm>
        </p:grpSpPr>
        <p:sp>
          <p:nvSpPr>
            <p:cNvPr id="12" name="矩形: 圆角 11">
              <a:extLst>
                <a:ext uri="{FF2B5EF4-FFF2-40B4-BE49-F238E27FC236}">
                  <a16:creationId xmlns:a16="http://schemas.microsoft.com/office/drawing/2014/main" id="{C13DC088-04F1-F87D-0A86-42BEEBF43391}"/>
                </a:ext>
              </a:extLst>
            </p:cNvPr>
            <p:cNvSpPr/>
            <p:nvPr/>
          </p:nvSpPr>
          <p:spPr>
            <a:xfrm>
              <a:off x="3713285" y="2118947"/>
              <a:ext cx="2066192" cy="3024554"/>
            </a:xfrm>
            <a:prstGeom prst="roundRect">
              <a:avLst>
                <a:gd name="adj" fmla="val 15390"/>
              </a:avLst>
            </a:prstGeom>
            <a:solidFill>
              <a:schemeClr val="bg1"/>
            </a:solidFill>
            <a:ln>
              <a:solidFill>
                <a:schemeClr val="accent1"/>
              </a:solidFill>
            </a:ln>
            <a:effectLst>
              <a:outerShdw blurRad="254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1600">
                <a:solidFill>
                  <a:schemeClr val="bg1"/>
                </a:solidFill>
                <a:latin typeface="+mj-ea"/>
                <a:ea typeface="+mj-ea"/>
              </a:endParaRPr>
            </a:p>
          </p:txBody>
        </p:sp>
        <p:sp>
          <p:nvSpPr>
            <p:cNvPr id="15" name="任意多边形: 形状 14">
              <a:extLst>
                <a:ext uri="{FF2B5EF4-FFF2-40B4-BE49-F238E27FC236}">
                  <a16:creationId xmlns:a16="http://schemas.microsoft.com/office/drawing/2014/main" id="{7DD172B8-5CF1-7B10-9E97-1CCD3F03FDDE}"/>
                </a:ext>
              </a:extLst>
            </p:cNvPr>
            <p:cNvSpPr/>
            <p:nvPr/>
          </p:nvSpPr>
          <p:spPr>
            <a:xfrm>
              <a:off x="3713285" y="2118947"/>
              <a:ext cx="2066192" cy="1314814"/>
            </a:xfrm>
            <a:custGeom>
              <a:avLst/>
              <a:gdLst>
                <a:gd name="connsiteX0" fmla="*/ 317987 w 2066192"/>
                <a:gd name="connsiteY0" fmla="*/ 0 h 1314814"/>
                <a:gd name="connsiteX1" fmla="*/ 1748205 w 2066192"/>
                <a:gd name="connsiteY1" fmla="*/ 0 h 1314814"/>
                <a:gd name="connsiteX2" fmla="*/ 2066192 w 2066192"/>
                <a:gd name="connsiteY2" fmla="*/ 317987 h 1314814"/>
                <a:gd name="connsiteX3" fmla="*/ 2066192 w 2066192"/>
                <a:gd name="connsiteY3" fmla="*/ 976366 h 1314814"/>
                <a:gd name="connsiteX4" fmla="*/ 1933868 w 2066192"/>
                <a:gd name="connsiteY4" fmla="*/ 1027582 h 1314814"/>
                <a:gd name="connsiteX5" fmla="*/ 1273783 w 2066192"/>
                <a:gd name="connsiteY5" fmla="*/ 1163220 h 1314814"/>
                <a:gd name="connsiteX6" fmla="*/ 1117375 w 2066192"/>
                <a:gd name="connsiteY6" fmla="*/ 1169506 h 1314814"/>
                <a:gd name="connsiteX7" fmla="*/ 1033096 w 2066192"/>
                <a:gd name="connsiteY7" fmla="*/ 1314814 h 1314814"/>
                <a:gd name="connsiteX8" fmla="*/ 948817 w 2066192"/>
                <a:gd name="connsiteY8" fmla="*/ 1169506 h 1314814"/>
                <a:gd name="connsiteX9" fmla="*/ 792410 w 2066192"/>
                <a:gd name="connsiteY9" fmla="*/ 1163220 h 1314814"/>
                <a:gd name="connsiteX10" fmla="*/ 132324 w 2066192"/>
                <a:gd name="connsiteY10" fmla="*/ 1027582 h 1314814"/>
                <a:gd name="connsiteX11" fmla="*/ 0 w 2066192"/>
                <a:gd name="connsiteY11" fmla="*/ 976366 h 1314814"/>
                <a:gd name="connsiteX12" fmla="*/ 0 w 2066192"/>
                <a:gd name="connsiteY12" fmla="*/ 317987 h 1314814"/>
                <a:gd name="connsiteX13" fmla="*/ 317987 w 2066192"/>
                <a:gd name="connsiteY13" fmla="*/ 0 h 131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66192" h="1314814">
                  <a:moveTo>
                    <a:pt x="317987" y="0"/>
                  </a:moveTo>
                  <a:lnTo>
                    <a:pt x="1748205" y="0"/>
                  </a:lnTo>
                  <a:cubicBezTo>
                    <a:pt x="1923824" y="0"/>
                    <a:pt x="2066192" y="142368"/>
                    <a:pt x="2066192" y="317987"/>
                  </a:cubicBezTo>
                  <a:lnTo>
                    <a:pt x="2066192" y="976366"/>
                  </a:lnTo>
                  <a:lnTo>
                    <a:pt x="1933868" y="1027582"/>
                  </a:lnTo>
                  <a:cubicBezTo>
                    <a:pt x="1733044" y="1097085"/>
                    <a:pt x="1510232" y="1144071"/>
                    <a:pt x="1273783" y="1163220"/>
                  </a:cubicBezTo>
                  <a:lnTo>
                    <a:pt x="1117375" y="1169506"/>
                  </a:lnTo>
                  <a:lnTo>
                    <a:pt x="1033096" y="1314814"/>
                  </a:lnTo>
                  <a:lnTo>
                    <a:pt x="948817" y="1169506"/>
                  </a:lnTo>
                  <a:lnTo>
                    <a:pt x="792410" y="1163220"/>
                  </a:lnTo>
                  <a:cubicBezTo>
                    <a:pt x="555960" y="1144071"/>
                    <a:pt x="333149" y="1097085"/>
                    <a:pt x="132324" y="1027582"/>
                  </a:cubicBezTo>
                  <a:lnTo>
                    <a:pt x="0" y="976366"/>
                  </a:lnTo>
                  <a:lnTo>
                    <a:pt x="0" y="317987"/>
                  </a:lnTo>
                  <a:cubicBezTo>
                    <a:pt x="0" y="142368"/>
                    <a:pt x="142368" y="0"/>
                    <a:pt x="317987" y="0"/>
                  </a:cubicBezTo>
                  <a:close/>
                </a:path>
              </a:pathLst>
            </a:custGeom>
            <a:gradFill>
              <a:gsLst>
                <a:gs pos="0">
                  <a:schemeClr val="accent1"/>
                </a:gs>
                <a:gs pos="100000">
                  <a:schemeClr val="accent1">
                    <a:lumMod val="75000"/>
                  </a:schemeClr>
                </a:gs>
              </a:gsLst>
              <a:lin ang="2700000" scaled="0"/>
            </a:gradFill>
            <a:ln w="25400" cap="flat" cmpd="sng" algn="ctr">
              <a:noFill/>
              <a:prstDash val="solid"/>
              <a:miter lim="800000"/>
            </a:ln>
            <a:effectLst>
              <a:outerShdw blurRad="254000" dist="889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15">
              <a:extLst>
                <a:ext uri="{FF2B5EF4-FFF2-40B4-BE49-F238E27FC236}">
                  <a16:creationId xmlns:a16="http://schemas.microsoft.com/office/drawing/2014/main" id="{0033C6C4-D637-E6A5-1289-3DF01564A2EF}"/>
                </a:ext>
              </a:extLst>
            </p:cNvPr>
            <p:cNvSpPr txBox="1"/>
            <p:nvPr/>
          </p:nvSpPr>
          <p:spPr>
            <a:xfrm>
              <a:off x="4233420" y="3613597"/>
              <a:ext cx="1025922" cy="307777"/>
            </a:xfrm>
            <a:prstGeom prst="rect">
              <a:avLst/>
            </a:prstGeom>
            <a:noFill/>
            <a:effectLst/>
          </p:spPr>
          <p:txBody>
            <a:bodyPr wrap="none" lIns="0" tIns="0" rIns="0" bIns="0" rtlCol="0" anchor="t">
              <a:spAutoFit/>
            </a:bodyPr>
            <a:lstStyle/>
            <a:p>
              <a:pPr algn="ctr"/>
              <a:r>
                <a:rPr lang="zh-CN" altLang="en-US" sz="2000" b="1" dirty="0">
                  <a:solidFill>
                    <a:schemeClr val="accent1"/>
                  </a:solidFill>
                  <a:latin typeface="+mj-ea"/>
                  <a:ea typeface="+mj-ea"/>
                </a:rPr>
                <a:t>正月初二</a:t>
              </a:r>
            </a:p>
          </p:txBody>
        </p:sp>
        <p:sp>
          <p:nvSpPr>
            <p:cNvPr id="18" name="文本框 17">
              <a:extLst>
                <a:ext uri="{FF2B5EF4-FFF2-40B4-BE49-F238E27FC236}">
                  <a16:creationId xmlns:a16="http://schemas.microsoft.com/office/drawing/2014/main" id="{87592B7A-96FA-B0CA-4ACC-4C47C5E0EB76}"/>
                </a:ext>
              </a:extLst>
            </p:cNvPr>
            <p:cNvSpPr txBox="1"/>
            <p:nvPr/>
          </p:nvSpPr>
          <p:spPr>
            <a:xfrm>
              <a:off x="3976940" y="4118819"/>
              <a:ext cx="1538882" cy="867610"/>
            </a:xfrm>
            <a:prstGeom prst="rect">
              <a:avLst/>
            </a:prstGeom>
            <a:noFill/>
            <a:effectLst/>
          </p:spPr>
          <p:txBody>
            <a:bodyPr wrap="square" lIns="0" tIns="0" rIns="0" bIns="0" rtlCol="0" anchor="t">
              <a:spAutoFit/>
            </a:bodyPr>
            <a:lstStyle/>
            <a:p>
              <a:pPr algn="just">
                <a:lnSpc>
                  <a:spcPct val="120000"/>
                </a:lnSpc>
              </a:pPr>
              <a:r>
                <a:rPr lang="zh-CN" altLang="en-US" sz="1200" b="0" dirty="0">
                  <a:solidFill>
                    <a:schemeClr val="tx1">
                      <a:lumMod val="75000"/>
                      <a:lumOff val="25000"/>
                    </a:schemeClr>
                  </a:solidFill>
                  <a:effectLst/>
                  <a:latin typeface="+mn-ea"/>
                </a:rPr>
                <a:t>大年初二是开年日，早上拜祭天地神灵，祭礼完毕，烧炮、烧纸宝，然后吃“开年饭”。</a:t>
              </a:r>
            </a:p>
          </p:txBody>
        </p:sp>
        <p:cxnSp>
          <p:nvCxnSpPr>
            <p:cNvPr id="21" name="直接连接符 20">
              <a:extLst>
                <a:ext uri="{FF2B5EF4-FFF2-40B4-BE49-F238E27FC236}">
                  <a16:creationId xmlns:a16="http://schemas.microsoft.com/office/drawing/2014/main" id="{10B252F8-177A-4C2F-263E-5795D6C7A933}"/>
                </a:ext>
              </a:extLst>
            </p:cNvPr>
            <p:cNvCxnSpPr>
              <a:cxnSpLocks/>
            </p:cNvCxnSpPr>
            <p:nvPr/>
          </p:nvCxnSpPr>
          <p:spPr>
            <a:xfrm>
              <a:off x="4233420" y="3992025"/>
              <a:ext cx="10259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AE4A1A99-E60C-8E27-0053-CE0701D7496A}"/>
                </a:ext>
              </a:extLst>
            </p:cNvPr>
            <p:cNvSpPr/>
            <p:nvPr/>
          </p:nvSpPr>
          <p:spPr>
            <a:xfrm>
              <a:off x="4350141" y="2280367"/>
              <a:ext cx="792480" cy="792480"/>
            </a:xfrm>
            <a:prstGeom prst="ellipse">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5" name="iconfont-1179-866479">
              <a:extLst>
                <a:ext uri="{FF2B5EF4-FFF2-40B4-BE49-F238E27FC236}">
                  <a16:creationId xmlns:a16="http://schemas.microsoft.com/office/drawing/2014/main" id="{C112E5BA-B8B2-95D8-A9F1-94C27E1FB050}"/>
                </a:ext>
              </a:extLst>
            </p:cNvPr>
            <p:cNvSpPr/>
            <p:nvPr/>
          </p:nvSpPr>
          <p:spPr>
            <a:xfrm>
              <a:off x="4560277" y="2484580"/>
              <a:ext cx="372208" cy="384054"/>
            </a:xfrm>
            <a:custGeom>
              <a:avLst/>
              <a:gdLst>
                <a:gd name="T0" fmla="*/ 40 w 7790"/>
                <a:gd name="T1" fmla="*/ 0 h 8036"/>
                <a:gd name="T2" fmla="*/ 3458 w 7790"/>
                <a:gd name="T3" fmla="*/ 0 h 8036"/>
                <a:gd name="T4" fmla="*/ 3458 w 7790"/>
                <a:gd name="T5" fmla="*/ 3418 h 8036"/>
                <a:gd name="T6" fmla="*/ 40 w 7790"/>
                <a:gd name="T7" fmla="*/ 3418 h 8036"/>
                <a:gd name="T8" fmla="*/ 40 w 7790"/>
                <a:gd name="T9" fmla="*/ 0 h 8036"/>
                <a:gd name="T10" fmla="*/ 7790 w 7790"/>
                <a:gd name="T11" fmla="*/ 1695 h 8036"/>
                <a:gd name="T12" fmla="*/ 6170 w 7790"/>
                <a:gd name="T13" fmla="*/ 103 h 8036"/>
                <a:gd name="T14" fmla="*/ 4577 w 7790"/>
                <a:gd name="T15" fmla="*/ 1723 h 8036"/>
                <a:gd name="T16" fmla="*/ 6198 w 7790"/>
                <a:gd name="T17" fmla="*/ 3316 h 8036"/>
                <a:gd name="T18" fmla="*/ 7790 w 7790"/>
                <a:gd name="T19" fmla="*/ 1695 h 8036"/>
                <a:gd name="T20" fmla="*/ 0 w 7790"/>
                <a:gd name="T21" fmla="*/ 4618 h 8036"/>
                <a:gd name="T22" fmla="*/ 3417 w 7790"/>
                <a:gd name="T23" fmla="*/ 4618 h 8036"/>
                <a:gd name="T24" fmla="*/ 3417 w 7790"/>
                <a:gd name="T25" fmla="*/ 8036 h 8036"/>
                <a:gd name="T26" fmla="*/ 0 w 7790"/>
                <a:gd name="T27" fmla="*/ 8036 h 8036"/>
                <a:gd name="T28" fmla="*/ 0 w 7790"/>
                <a:gd name="T29" fmla="*/ 4618 h 8036"/>
                <a:gd name="T30" fmla="*/ 4353 w 7790"/>
                <a:gd name="T31" fmla="*/ 4618 h 8036"/>
                <a:gd name="T32" fmla="*/ 7770 w 7790"/>
                <a:gd name="T33" fmla="*/ 4618 h 8036"/>
                <a:gd name="T34" fmla="*/ 7770 w 7790"/>
                <a:gd name="T35" fmla="*/ 8036 h 8036"/>
                <a:gd name="T36" fmla="*/ 4353 w 7790"/>
                <a:gd name="T37" fmla="*/ 8036 h 8036"/>
                <a:gd name="T38" fmla="*/ 4353 w 7790"/>
                <a:gd name="T39" fmla="*/ 4618 h 8036"/>
                <a:gd name="T40" fmla="*/ 4353 w 7790"/>
                <a:gd name="T41" fmla="*/ 4618 h 8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90" h="8036">
                  <a:moveTo>
                    <a:pt x="40" y="0"/>
                  </a:moveTo>
                  <a:lnTo>
                    <a:pt x="3458" y="0"/>
                  </a:lnTo>
                  <a:lnTo>
                    <a:pt x="3458" y="3418"/>
                  </a:lnTo>
                  <a:lnTo>
                    <a:pt x="40" y="3418"/>
                  </a:lnTo>
                  <a:lnTo>
                    <a:pt x="40" y="0"/>
                  </a:lnTo>
                  <a:close/>
                  <a:moveTo>
                    <a:pt x="7790" y="1695"/>
                  </a:moveTo>
                  <a:lnTo>
                    <a:pt x="6170" y="103"/>
                  </a:lnTo>
                  <a:lnTo>
                    <a:pt x="4577" y="1723"/>
                  </a:lnTo>
                  <a:lnTo>
                    <a:pt x="6198" y="3316"/>
                  </a:lnTo>
                  <a:lnTo>
                    <a:pt x="7790" y="1695"/>
                  </a:lnTo>
                  <a:close/>
                  <a:moveTo>
                    <a:pt x="0" y="4618"/>
                  </a:moveTo>
                  <a:lnTo>
                    <a:pt x="3417" y="4618"/>
                  </a:lnTo>
                  <a:lnTo>
                    <a:pt x="3417" y="8036"/>
                  </a:lnTo>
                  <a:lnTo>
                    <a:pt x="0" y="8036"/>
                  </a:lnTo>
                  <a:lnTo>
                    <a:pt x="0" y="4618"/>
                  </a:lnTo>
                  <a:close/>
                  <a:moveTo>
                    <a:pt x="4353" y="4618"/>
                  </a:moveTo>
                  <a:lnTo>
                    <a:pt x="7770" y="4618"/>
                  </a:lnTo>
                  <a:lnTo>
                    <a:pt x="7770" y="8036"/>
                  </a:lnTo>
                  <a:lnTo>
                    <a:pt x="4353" y="8036"/>
                  </a:lnTo>
                  <a:lnTo>
                    <a:pt x="4353" y="4618"/>
                  </a:lnTo>
                  <a:close/>
                  <a:moveTo>
                    <a:pt x="4353" y="4618"/>
                  </a:move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1" name="组合 10">
            <a:extLst>
              <a:ext uri="{FF2B5EF4-FFF2-40B4-BE49-F238E27FC236}">
                <a16:creationId xmlns:a16="http://schemas.microsoft.com/office/drawing/2014/main" id="{76F965BB-5791-B2FE-6F79-1229592F8093}"/>
              </a:ext>
            </a:extLst>
          </p:cNvPr>
          <p:cNvGrpSpPr/>
          <p:nvPr/>
        </p:nvGrpSpPr>
        <p:grpSpPr>
          <a:xfrm>
            <a:off x="6412524" y="2118947"/>
            <a:ext cx="2066192" cy="3024554"/>
            <a:chOff x="6412524" y="2118947"/>
            <a:chExt cx="2066192" cy="3024554"/>
          </a:xfrm>
        </p:grpSpPr>
        <p:sp>
          <p:nvSpPr>
            <p:cNvPr id="27" name="矩形: 圆角 26">
              <a:extLst>
                <a:ext uri="{FF2B5EF4-FFF2-40B4-BE49-F238E27FC236}">
                  <a16:creationId xmlns:a16="http://schemas.microsoft.com/office/drawing/2014/main" id="{6D4396A6-850F-8EF4-2215-0BDAAD84EB3C}"/>
                </a:ext>
              </a:extLst>
            </p:cNvPr>
            <p:cNvSpPr/>
            <p:nvPr/>
          </p:nvSpPr>
          <p:spPr>
            <a:xfrm>
              <a:off x="6412524" y="2118947"/>
              <a:ext cx="2066192" cy="3024554"/>
            </a:xfrm>
            <a:prstGeom prst="roundRect">
              <a:avLst>
                <a:gd name="adj" fmla="val 15390"/>
              </a:avLst>
            </a:prstGeom>
            <a:solidFill>
              <a:schemeClr val="bg1"/>
            </a:solidFill>
            <a:ln>
              <a:solidFill>
                <a:schemeClr val="accent1"/>
              </a:solidFill>
            </a:ln>
            <a:effectLst>
              <a:outerShdw blurRad="254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1600">
                <a:solidFill>
                  <a:schemeClr val="bg1"/>
                </a:solidFill>
                <a:latin typeface="+mj-ea"/>
                <a:ea typeface="+mj-ea"/>
              </a:endParaRPr>
            </a:p>
          </p:txBody>
        </p:sp>
        <p:sp>
          <p:nvSpPr>
            <p:cNvPr id="28" name="任意多边形: 形状 27">
              <a:extLst>
                <a:ext uri="{FF2B5EF4-FFF2-40B4-BE49-F238E27FC236}">
                  <a16:creationId xmlns:a16="http://schemas.microsoft.com/office/drawing/2014/main" id="{C681548D-58F8-30EF-5D2F-A88F9BC25F50}"/>
                </a:ext>
              </a:extLst>
            </p:cNvPr>
            <p:cNvSpPr/>
            <p:nvPr/>
          </p:nvSpPr>
          <p:spPr>
            <a:xfrm>
              <a:off x="6412524" y="2118947"/>
              <a:ext cx="2066192" cy="1314814"/>
            </a:xfrm>
            <a:custGeom>
              <a:avLst/>
              <a:gdLst>
                <a:gd name="connsiteX0" fmla="*/ 317987 w 2066192"/>
                <a:gd name="connsiteY0" fmla="*/ 0 h 1314814"/>
                <a:gd name="connsiteX1" fmla="*/ 1748205 w 2066192"/>
                <a:gd name="connsiteY1" fmla="*/ 0 h 1314814"/>
                <a:gd name="connsiteX2" fmla="*/ 2066192 w 2066192"/>
                <a:gd name="connsiteY2" fmla="*/ 317987 h 1314814"/>
                <a:gd name="connsiteX3" fmla="*/ 2066192 w 2066192"/>
                <a:gd name="connsiteY3" fmla="*/ 976366 h 1314814"/>
                <a:gd name="connsiteX4" fmla="*/ 1933868 w 2066192"/>
                <a:gd name="connsiteY4" fmla="*/ 1027582 h 1314814"/>
                <a:gd name="connsiteX5" fmla="*/ 1273783 w 2066192"/>
                <a:gd name="connsiteY5" fmla="*/ 1163220 h 1314814"/>
                <a:gd name="connsiteX6" fmla="*/ 1117375 w 2066192"/>
                <a:gd name="connsiteY6" fmla="*/ 1169506 h 1314814"/>
                <a:gd name="connsiteX7" fmla="*/ 1033096 w 2066192"/>
                <a:gd name="connsiteY7" fmla="*/ 1314814 h 1314814"/>
                <a:gd name="connsiteX8" fmla="*/ 948817 w 2066192"/>
                <a:gd name="connsiteY8" fmla="*/ 1169506 h 1314814"/>
                <a:gd name="connsiteX9" fmla="*/ 792410 w 2066192"/>
                <a:gd name="connsiteY9" fmla="*/ 1163220 h 1314814"/>
                <a:gd name="connsiteX10" fmla="*/ 132324 w 2066192"/>
                <a:gd name="connsiteY10" fmla="*/ 1027582 h 1314814"/>
                <a:gd name="connsiteX11" fmla="*/ 0 w 2066192"/>
                <a:gd name="connsiteY11" fmla="*/ 976366 h 1314814"/>
                <a:gd name="connsiteX12" fmla="*/ 0 w 2066192"/>
                <a:gd name="connsiteY12" fmla="*/ 317987 h 1314814"/>
                <a:gd name="connsiteX13" fmla="*/ 317987 w 2066192"/>
                <a:gd name="connsiteY13" fmla="*/ 0 h 131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66192" h="1314814">
                  <a:moveTo>
                    <a:pt x="317987" y="0"/>
                  </a:moveTo>
                  <a:lnTo>
                    <a:pt x="1748205" y="0"/>
                  </a:lnTo>
                  <a:cubicBezTo>
                    <a:pt x="1923824" y="0"/>
                    <a:pt x="2066192" y="142368"/>
                    <a:pt x="2066192" y="317987"/>
                  </a:cubicBezTo>
                  <a:lnTo>
                    <a:pt x="2066192" y="976366"/>
                  </a:lnTo>
                  <a:lnTo>
                    <a:pt x="1933868" y="1027582"/>
                  </a:lnTo>
                  <a:cubicBezTo>
                    <a:pt x="1733044" y="1097085"/>
                    <a:pt x="1510232" y="1144071"/>
                    <a:pt x="1273783" y="1163220"/>
                  </a:cubicBezTo>
                  <a:lnTo>
                    <a:pt x="1117375" y="1169506"/>
                  </a:lnTo>
                  <a:lnTo>
                    <a:pt x="1033096" y="1314814"/>
                  </a:lnTo>
                  <a:lnTo>
                    <a:pt x="948817" y="1169506"/>
                  </a:lnTo>
                  <a:lnTo>
                    <a:pt x="792410" y="1163220"/>
                  </a:lnTo>
                  <a:cubicBezTo>
                    <a:pt x="555960" y="1144071"/>
                    <a:pt x="333149" y="1097085"/>
                    <a:pt x="132324" y="1027582"/>
                  </a:cubicBezTo>
                  <a:lnTo>
                    <a:pt x="0" y="976366"/>
                  </a:lnTo>
                  <a:lnTo>
                    <a:pt x="0" y="317987"/>
                  </a:lnTo>
                  <a:cubicBezTo>
                    <a:pt x="0" y="142368"/>
                    <a:pt x="142368" y="0"/>
                    <a:pt x="317987" y="0"/>
                  </a:cubicBezTo>
                  <a:close/>
                </a:path>
              </a:pathLst>
            </a:custGeom>
            <a:gradFill>
              <a:gsLst>
                <a:gs pos="0">
                  <a:schemeClr val="accent1"/>
                </a:gs>
                <a:gs pos="100000">
                  <a:schemeClr val="accent1">
                    <a:lumMod val="75000"/>
                  </a:schemeClr>
                </a:gs>
              </a:gsLst>
              <a:lin ang="2700000" scaled="0"/>
            </a:gradFill>
            <a:ln w="25400" cap="flat" cmpd="sng" algn="ctr">
              <a:noFill/>
              <a:prstDash val="solid"/>
              <a:miter lim="800000"/>
            </a:ln>
            <a:effectLst>
              <a:outerShdw blurRad="254000" dist="889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文本框 28">
              <a:extLst>
                <a:ext uri="{FF2B5EF4-FFF2-40B4-BE49-F238E27FC236}">
                  <a16:creationId xmlns:a16="http://schemas.microsoft.com/office/drawing/2014/main" id="{143949E4-5F0D-5B21-02CE-844EDA75BF51}"/>
                </a:ext>
              </a:extLst>
            </p:cNvPr>
            <p:cNvSpPr txBox="1"/>
            <p:nvPr/>
          </p:nvSpPr>
          <p:spPr>
            <a:xfrm>
              <a:off x="6932659" y="3613597"/>
              <a:ext cx="1025922" cy="307777"/>
            </a:xfrm>
            <a:prstGeom prst="rect">
              <a:avLst/>
            </a:prstGeom>
            <a:noFill/>
            <a:effectLst/>
          </p:spPr>
          <p:txBody>
            <a:bodyPr wrap="none" lIns="0" tIns="0" rIns="0" bIns="0" rtlCol="0" anchor="t">
              <a:spAutoFit/>
            </a:bodyPr>
            <a:lstStyle/>
            <a:p>
              <a:pPr algn="ctr"/>
              <a:r>
                <a:rPr lang="zh-CN" altLang="en-US" sz="2000" b="1" dirty="0">
                  <a:solidFill>
                    <a:schemeClr val="accent1"/>
                  </a:solidFill>
                  <a:latin typeface="+mj-ea"/>
                  <a:ea typeface="+mj-ea"/>
                </a:rPr>
                <a:t>正月初三</a:t>
              </a:r>
            </a:p>
          </p:txBody>
        </p:sp>
        <p:sp>
          <p:nvSpPr>
            <p:cNvPr id="30" name="文本框 29">
              <a:extLst>
                <a:ext uri="{FF2B5EF4-FFF2-40B4-BE49-F238E27FC236}">
                  <a16:creationId xmlns:a16="http://schemas.microsoft.com/office/drawing/2014/main" id="{F3D4DF02-6DE9-0D24-3131-49C268B13860}"/>
                </a:ext>
              </a:extLst>
            </p:cNvPr>
            <p:cNvSpPr txBox="1"/>
            <p:nvPr/>
          </p:nvSpPr>
          <p:spPr>
            <a:xfrm>
              <a:off x="6676179" y="4118819"/>
              <a:ext cx="1538882" cy="867610"/>
            </a:xfrm>
            <a:prstGeom prst="rect">
              <a:avLst/>
            </a:prstGeom>
            <a:noFill/>
            <a:effectLst/>
          </p:spPr>
          <p:txBody>
            <a:bodyPr wrap="square" lIns="0" tIns="0" rIns="0" bIns="0" rtlCol="0" anchor="t">
              <a:spAutoFit/>
            </a:bodyPr>
            <a:lstStyle/>
            <a:p>
              <a:pPr algn="just">
                <a:lnSpc>
                  <a:spcPct val="120000"/>
                </a:lnSpc>
              </a:pPr>
              <a:r>
                <a:rPr lang="zh-CN" altLang="en-US" sz="1200" b="0" dirty="0">
                  <a:solidFill>
                    <a:schemeClr val="tx1">
                      <a:lumMod val="75000"/>
                      <a:lumOff val="25000"/>
                    </a:schemeClr>
                  </a:solidFill>
                  <a:effectLst/>
                  <a:latin typeface="+mn-ea"/>
                </a:rPr>
                <a:t>大年初三又称赤狗日，与“赤口”同音，</a:t>
              </a:r>
              <a:r>
                <a:rPr lang="zh-CN" altLang="en-US" sz="1200" dirty="0">
                  <a:solidFill>
                    <a:schemeClr val="tx1">
                      <a:lumMod val="75000"/>
                      <a:lumOff val="25000"/>
                    </a:schemeClr>
                  </a:solidFill>
                  <a:latin typeface="+mn-ea"/>
                </a:rPr>
                <a:t>不与人发送口角</a:t>
              </a:r>
              <a:r>
                <a:rPr lang="zh-CN" altLang="en-US" sz="1200" b="0" dirty="0">
                  <a:solidFill>
                    <a:schemeClr val="tx1">
                      <a:lumMod val="75000"/>
                      <a:lumOff val="25000"/>
                    </a:schemeClr>
                  </a:solidFill>
                  <a:effectLst/>
                  <a:latin typeface="+mn-ea"/>
                </a:rPr>
                <a:t>传统习俗：烧门神纸。</a:t>
              </a:r>
            </a:p>
          </p:txBody>
        </p:sp>
        <p:cxnSp>
          <p:nvCxnSpPr>
            <p:cNvPr id="33" name="直接连接符 32">
              <a:extLst>
                <a:ext uri="{FF2B5EF4-FFF2-40B4-BE49-F238E27FC236}">
                  <a16:creationId xmlns:a16="http://schemas.microsoft.com/office/drawing/2014/main" id="{590A3732-D69E-7319-2C26-0F5D8F0CF880}"/>
                </a:ext>
              </a:extLst>
            </p:cNvPr>
            <p:cNvCxnSpPr>
              <a:cxnSpLocks/>
            </p:cNvCxnSpPr>
            <p:nvPr/>
          </p:nvCxnSpPr>
          <p:spPr>
            <a:xfrm>
              <a:off x="6932659" y="3992025"/>
              <a:ext cx="10259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58C08D9E-C960-070D-4E08-6A0789A48F15}"/>
                </a:ext>
              </a:extLst>
            </p:cNvPr>
            <p:cNvSpPr/>
            <p:nvPr/>
          </p:nvSpPr>
          <p:spPr>
            <a:xfrm>
              <a:off x="7049380" y="2280367"/>
              <a:ext cx="792480" cy="792480"/>
            </a:xfrm>
            <a:prstGeom prst="ellipse">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5" name="iconfont-1179-866479">
              <a:extLst>
                <a:ext uri="{FF2B5EF4-FFF2-40B4-BE49-F238E27FC236}">
                  <a16:creationId xmlns:a16="http://schemas.microsoft.com/office/drawing/2014/main" id="{AC44F9DD-E2B6-E27E-2E6D-3337E3225D4A}"/>
                </a:ext>
              </a:extLst>
            </p:cNvPr>
            <p:cNvSpPr/>
            <p:nvPr/>
          </p:nvSpPr>
          <p:spPr>
            <a:xfrm>
              <a:off x="7263698" y="2494903"/>
              <a:ext cx="363844" cy="363408"/>
            </a:xfrm>
            <a:custGeom>
              <a:avLst/>
              <a:gdLst>
                <a:gd name="T0" fmla="*/ 202 w 403"/>
                <a:gd name="T1" fmla="*/ 0 h 403"/>
                <a:gd name="T2" fmla="*/ 0 w 403"/>
                <a:gd name="T3" fmla="*/ 202 h 403"/>
                <a:gd name="T4" fmla="*/ 202 w 403"/>
                <a:gd name="T5" fmla="*/ 403 h 403"/>
                <a:gd name="T6" fmla="*/ 403 w 403"/>
                <a:gd name="T7" fmla="*/ 202 h 403"/>
                <a:gd name="T8" fmla="*/ 202 w 403"/>
                <a:gd name="T9" fmla="*/ 0 h 403"/>
                <a:gd name="T10" fmla="*/ 171 w 403"/>
                <a:gd name="T11" fmla="*/ 322 h 403"/>
                <a:gd name="T12" fmla="*/ 155 w 403"/>
                <a:gd name="T13" fmla="*/ 322 h 403"/>
                <a:gd name="T14" fmla="*/ 152 w 403"/>
                <a:gd name="T15" fmla="*/ 318 h 403"/>
                <a:gd name="T16" fmla="*/ 152 w 403"/>
                <a:gd name="T17" fmla="*/ 318 h 403"/>
                <a:gd name="T18" fmla="*/ 148 w 403"/>
                <a:gd name="T19" fmla="*/ 314 h 403"/>
                <a:gd name="T20" fmla="*/ 131 w 403"/>
                <a:gd name="T21" fmla="*/ 298 h 403"/>
                <a:gd name="T22" fmla="*/ 130 w 403"/>
                <a:gd name="T23" fmla="*/ 297 h 403"/>
                <a:gd name="T24" fmla="*/ 53 w 403"/>
                <a:gd name="T25" fmla="*/ 219 h 403"/>
                <a:gd name="T26" fmla="*/ 53 w 403"/>
                <a:gd name="T27" fmla="*/ 203 h 403"/>
                <a:gd name="T28" fmla="*/ 77 w 403"/>
                <a:gd name="T29" fmla="*/ 179 h 403"/>
                <a:gd name="T30" fmla="*/ 94 w 403"/>
                <a:gd name="T31" fmla="*/ 179 h 403"/>
                <a:gd name="T32" fmla="*/ 163 w 403"/>
                <a:gd name="T33" fmla="*/ 249 h 403"/>
                <a:gd name="T34" fmla="*/ 310 w 403"/>
                <a:gd name="T35" fmla="*/ 102 h 403"/>
                <a:gd name="T36" fmla="*/ 326 w 403"/>
                <a:gd name="T37" fmla="*/ 102 h 403"/>
                <a:gd name="T38" fmla="*/ 350 w 403"/>
                <a:gd name="T39" fmla="*/ 127 h 403"/>
                <a:gd name="T40" fmla="*/ 350 w 403"/>
                <a:gd name="T41" fmla="*/ 143 h 403"/>
                <a:gd name="T42" fmla="*/ 171 w 403"/>
                <a:gd name="T43" fmla="*/ 32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3" h="403">
                  <a:moveTo>
                    <a:pt x="202" y="0"/>
                  </a:moveTo>
                  <a:cubicBezTo>
                    <a:pt x="90" y="0"/>
                    <a:pt x="0" y="90"/>
                    <a:pt x="0" y="202"/>
                  </a:cubicBezTo>
                  <a:cubicBezTo>
                    <a:pt x="0" y="313"/>
                    <a:pt x="90" y="403"/>
                    <a:pt x="202" y="403"/>
                  </a:cubicBezTo>
                  <a:cubicBezTo>
                    <a:pt x="313" y="403"/>
                    <a:pt x="403" y="313"/>
                    <a:pt x="403" y="202"/>
                  </a:cubicBezTo>
                  <a:cubicBezTo>
                    <a:pt x="403" y="90"/>
                    <a:pt x="313" y="0"/>
                    <a:pt x="202" y="0"/>
                  </a:cubicBezTo>
                  <a:close/>
                  <a:moveTo>
                    <a:pt x="171" y="322"/>
                  </a:moveTo>
                  <a:cubicBezTo>
                    <a:pt x="167" y="326"/>
                    <a:pt x="160" y="326"/>
                    <a:pt x="155" y="322"/>
                  </a:cubicBezTo>
                  <a:lnTo>
                    <a:pt x="152" y="318"/>
                  </a:lnTo>
                  <a:lnTo>
                    <a:pt x="152" y="318"/>
                  </a:lnTo>
                  <a:lnTo>
                    <a:pt x="148" y="314"/>
                  </a:lnTo>
                  <a:lnTo>
                    <a:pt x="131" y="298"/>
                  </a:lnTo>
                  <a:lnTo>
                    <a:pt x="130" y="297"/>
                  </a:lnTo>
                  <a:lnTo>
                    <a:pt x="53" y="219"/>
                  </a:lnTo>
                  <a:cubicBezTo>
                    <a:pt x="49" y="215"/>
                    <a:pt x="49" y="207"/>
                    <a:pt x="53" y="203"/>
                  </a:cubicBezTo>
                  <a:lnTo>
                    <a:pt x="77" y="179"/>
                  </a:lnTo>
                  <a:cubicBezTo>
                    <a:pt x="82" y="174"/>
                    <a:pt x="89" y="174"/>
                    <a:pt x="94" y="179"/>
                  </a:cubicBezTo>
                  <a:lnTo>
                    <a:pt x="163" y="249"/>
                  </a:lnTo>
                  <a:lnTo>
                    <a:pt x="310" y="102"/>
                  </a:lnTo>
                  <a:cubicBezTo>
                    <a:pt x="314" y="98"/>
                    <a:pt x="322" y="98"/>
                    <a:pt x="326" y="102"/>
                  </a:cubicBezTo>
                  <a:lnTo>
                    <a:pt x="350" y="127"/>
                  </a:lnTo>
                  <a:cubicBezTo>
                    <a:pt x="355" y="131"/>
                    <a:pt x="355" y="138"/>
                    <a:pt x="350" y="143"/>
                  </a:cubicBezTo>
                  <a:lnTo>
                    <a:pt x="171" y="32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grpSp>
      <p:grpSp>
        <p:nvGrpSpPr>
          <p:cNvPr id="13" name="组合 12">
            <a:extLst>
              <a:ext uri="{FF2B5EF4-FFF2-40B4-BE49-F238E27FC236}">
                <a16:creationId xmlns:a16="http://schemas.microsoft.com/office/drawing/2014/main" id="{7BBE9839-AD21-3D02-ED4D-6B7C52CE4E6D}"/>
              </a:ext>
            </a:extLst>
          </p:cNvPr>
          <p:cNvGrpSpPr/>
          <p:nvPr/>
        </p:nvGrpSpPr>
        <p:grpSpPr>
          <a:xfrm>
            <a:off x="9111763" y="2118947"/>
            <a:ext cx="2066192" cy="3024554"/>
            <a:chOff x="9111763" y="2118947"/>
            <a:chExt cx="2066192" cy="3024554"/>
          </a:xfrm>
        </p:grpSpPr>
        <p:sp>
          <p:nvSpPr>
            <p:cNvPr id="36" name="矩形: 圆角 35">
              <a:extLst>
                <a:ext uri="{FF2B5EF4-FFF2-40B4-BE49-F238E27FC236}">
                  <a16:creationId xmlns:a16="http://schemas.microsoft.com/office/drawing/2014/main" id="{298D1CE2-51D2-BBE5-C6E5-01341AC8EBCD}"/>
                </a:ext>
              </a:extLst>
            </p:cNvPr>
            <p:cNvSpPr/>
            <p:nvPr/>
          </p:nvSpPr>
          <p:spPr>
            <a:xfrm>
              <a:off x="9111763" y="2118947"/>
              <a:ext cx="2066192" cy="3024554"/>
            </a:xfrm>
            <a:prstGeom prst="roundRect">
              <a:avLst>
                <a:gd name="adj" fmla="val 15390"/>
              </a:avLst>
            </a:prstGeom>
            <a:solidFill>
              <a:schemeClr val="bg1"/>
            </a:solidFill>
            <a:ln>
              <a:solidFill>
                <a:schemeClr val="accent1"/>
              </a:solidFill>
            </a:ln>
            <a:effectLst>
              <a:outerShdw blurRad="254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1600">
                <a:solidFill>
                  <a:schemeClr val="bg1"/>
                </a:solidFill>
                <a:latin typeface="+mj-ea"/>
                <a:ea typeface="+mj-ea"/>
              </a:endParaRPr>
            </a:p>
          </p:txBody>
        </p:sp>
        <p:sp>
          <p:nvSpPr>
            <p:cNvPr id="49" name="任意多边形: 形状 48">
              <a:extLst>
                <a:ext uri="{FF2B5EF4-FFF2-40B4-BE49-F238E27FC236}">
                  <a16:creationId xmlns:a16="http://schemas.microsoft.com/office/drawing/2014/main" id="{8207DF32-E914-DED7-369F-3CBBA0F40836}"/>
                </a:ext>
              </a:extLst>
            </p:cNvPr>
            <p:cNvSpPr/>
            <p:nvPr/>
          </p:nvSpPr>
          <p:spPr>
            <a:xfrm>
              <a:off x="9111763" y="2118947"/>
              <a:ext cx="2066192" cy="1314814"/>
            </a:xfrm>
            <a:custGeom>
              <a:avLst/>
              <a:gdLst>
                <a:gd name="connsiteX0" fmla="*/ 317987 w 2066192"/>
                <a:gd name="connsiteY0" fmla="*/ 0 h 1314814"/>
                <a:gd name="connsiteX1" fmla="*/ 1748205 w 2066192"/>
                <a:gd name="connsiteY1" fmla="*/ 0 h 1314814"/>
                <a:gd name="connsiteX2" fmla="*/ 2066192 w 2066192"/>
                <a:gd name="connsiteY2" fmla="*/ 317987 h 1314814"/>
                <a:gd name="connsiteX3" fmla="*/ 2066192 w 2066192"/>
                <a:gd name="connsiteY3" fmla="*/ 976366 h 1314814"/>
                <a:gd name="connsiteX4" fmla="*/ 1933868 w 2066192"/>
                <a:gd name="connsiteY4" fmla="*/ 1027582 h 1314814"/>
                <a:gd name="connsiteX5" fmla="*/ 1273783 w 2066192"/>
                <a:gd name="connsiteY5" fmla="*/ 1163220 h 1314814"/>
                <a:gd name="connsiteX6" fmla="*/ 1117375 w 2066192"/>
                <a:gd name="connsiteY6" fmla="*/ 1169506 h 1314814"/>
                <a:gd name="connsiteX7" fmla="*/ 1033096 w 2066192"/>
                <a:gd name="connsiteY7" fmla="*/ 1314814 h 1314814"/>
                <a:gd name="connsiteX8" fmla="*/ 948817 w 2066192"/>
                <a:gd name="connsiteY8" fmla="*/ 1169506 h 1314814"/>
                <a:gd name="connsiteX9" fmla="*/ 792410 w 2066192"/>
                <a:gd name="connsiteY9" fmla="*/ 1163220 h 1314814"/>
                <a:gd name="connsiteX10" fmla="*/ 132324 w 2066192"/>
                <a:gd name="connsiteY10" fmla="*/ 1027582 h 1314814"/>
                <a:gd name="connsiteX11" fmla="*/ 0 w 2066192"/>
                <a:gd name="connsiteY11" fmla="*/ 976366 h 1314814"/>
                <a:gd name="connsiteX12" fmla="*/ 0 w 2066192"/>
                <a:gd name="connsiteY12" fmla="*/ 317987 h 1314814"/>
                <a:gd name="connsiteX13" fmla="*/ 317987 w 2066192"/>
                <a:gd name="connsiteY13" fmla="*/ 0 h 131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66192" h="1314814">
                  <a:moveTo>
                    <a:pt x="317987" y="0"/>
                  </a:moveTo>
                  <a:lnTo>
                    <a:pt x="1748205" y="0"/>
                  </a:lnTo>
                  <a:cubicBezTo>
                    <a:pt x="1923824" y="0"/>
                    <a:pt x="2066192" y="142368"/>
                    <a:pt x="2066192" y="317987"/>
                  </a:cubicBezTo>
                  <a:lnTo>
                    <a:pt x="2066192" y="976366"/>
                  </a:lnTo>
                  <a:lnTo>
                    <a:pt x="1933868" y="1027582"/>
                  </a:lnTo>
                  <a:cubicBezTo>
                    <a:pt x="1733044" y="1097085"/>
                    <a:pt x="1510232" y="1144071"/>
                    <a:pt x="1273783" y="1163220"/>
                  </a:cubicBezTo>
                  <a:lnTo>
                    <a:pt x="1117375" y="1169506"/>
                  </a:lnTo>
                  <a:lnTo>
                    <a:pt x="1033096" y="1314814"/>
                  </a:lnTo>
                  <a:lnTo>
                    <a:pt x="948817" y="1169506"/>
                  </a:lnTo>
                  <a:lnTo>
                    <a:pt x="792410" y="1163220"/>
                  </a:lnTo>
                  <a:cubicBezTo>
                    <a:pt x="555960" y="1144071"/>
                    <a:pt x="333149" y="1097085"/>
                    <a:pt x="132324" y="1027582"/>
                  </a:cubicBezTo>
                  <a:lnTo>
                    <a:pt x="0" y="976366"/>
                  </a:lnTo>
                  <a:lnTo>
                    <a:pt x="0" y="317987"/>
                  </a:lnTo>
                  <a:cubicBezTo>
                    <a:pt x="0" y="142368"/>
                    <a:pt x="142368" y="0"/>
                    <a:pt x="317987" y="0"/>
                  </a:cubicBezTo>
                  <a:close/>
                </a:path>
              </a:pathLst>
            </a:custGeom>
            <a:gradFill>
              <a:gsLst>
                <a:gs pos="0">
                  <a:schemeClr val="accent1"/>
                </a:gs>
                <a:gs pos="100000">
                  <a:schemeClr val="accent1">
                    <a:lumMod val="75000"/>
                  </a:schemeClr>
                </a:gs>
              </a:gsLst>
              <a:lin ang="2700000" scaled="0"/>
            </a:gradFill>
            <a:ln w="25400" cap="flat" cmpd="sng" algn="ctr">
              <a:noFill/>
              <a:prstDash val="solid"/>
              <a:miter lim="800000"/>
            </a:ln>
            <a:effectLst>
              <a:outerShdw blurRad="254000" dist="889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文本框 49">
              <a:extLst>
                <a:ext uri="{FF2B5EF4-FFF2-40B4-BE49-F238E27FC236}">
                  <a16:creationId xmlns:a16="http://schemas.microsoft.com/office/drawing/2014/main" id="{83789105-7BA6-D9B3-06B3-9BE04A148080}"/>
                </a:ext>
              </a:extLst>
            </p:cNvPr>
            <p:cNvSpPr txBox="1"/>
            <p:nvPr/>
          </p:nvSpPr>
          <p:spPr>
            <a:xfrm>
              <a:off x="9631898" y="3613597"/>
              <a:ext cx="1025922" cy="307777"/>
            </a:xfrm>
            <a:prstGeom prst="rect">
              <a:avLst/>
            </a:prstGeom>
            <a:noFill/>
            <a:effectLst/>
          </p:spPr>
          <p:txBody>
            <a:bodyPr wrap="none" lIns="0" tIns="0" rIns="0" bIns="0" rtlCol="0" anchor="t">
              <a:spAutoFit/>
            </a:bodyPr>
            <a:lstStyle/>
            <a:p>
              <a:pPr algn="ctr"/>
              <a:r>
                <a:rPr lang="zh-CN" altLang="en-US" sz="2000" b="1" dirty="0">
                  <a:solidFill>
                    <a:schemeClr val="accent1"/>
                  </a:solidFill>
                  <a:latin typeface="+mj-ea"/>
                  <a:ea typeface="+mj-ea"/>
                </a:rPr>
                <a:t>正月十五</a:t>
              </a:r>
            </a:p>
          </p:txBody>
        </p:sp>
        <p:sp>
          <p:nvSpPr>
            <p:cNvPr id="51" name="文本框 50">
              <a:extLst>
                <a:ext uri="{FF2B5EF4-FFF2-40B4-BE49-F238E27FC236}">
                  <a16:creationId xmlns:a16="http://schemas.microsoft.com/office/drawing/2014/main" id="{14348390-8E74-129C-6DF5-6A58A4A4AE0A}"/>
                </a:ext>
              </a:extLst>
            </p:cNvPr>
            <p:cNvSpPr txBox="1"/>
            <p:nvPr/>
          </p:nvSpPr>
          <p:spPr>
            <a:xfrm>
              <a:off x="9375418" y="4118819"/>
              <a:ext cx="1538882" cy="867610"/>
            </a:xfrm>
            <a:prstGeom prst="rect">
              <a:avLst/>
            </a:prstGeom>
            <a:noFill/>
            <a:effectLst/>
          </p:spPr>
          <p:txBody>
            <a:bodyPr wrap="square" lIns="0" tIns="0" rIns="0" bIns="0" rtlCol="0" anchor="t">
              <a:spAutoFit/>
            </a:bodyPr>
            <a:lstStyle/>
            <a:p>
              <a:pPr algn="just">
                <a:lnSpc>
                  <a:spcPct val="120000"/>
                </a:lnSpc>
              </a:pPr>
              <a:r>
                <a:rPr lang="zh-CN" altLang="en-US" sz="1200" b="0" dirty="0">
                  <a:solidFill>
                    <a:schemeClr val="tx1">
                      <a:lumMod val="75000"/>
                      <a:lumOff val="25000"/>
                    </a:schemeClr>
                  </a:solidFill>
                  <a:effectLst/>
                  <a:latin typeface="+mn-ea"/>
                </a:rPr>
                <a:t>正月十五，习俗活动主要有赏灯、游灯、押舟、烧炮、烧烟花、采青、闹元宵等。</a:t>
              </a:r>
            </a:p>
          </p:txBody>
        </p:sp>
        <p:cxnSp>
          <p:nvCxnSpPr>
            <p:cNvPr id="52" name="直接连接符 51">
              <a:extLst>
                <a:ext uri="{FF2B5EF4-FFF2-40B4-BE49-F238E27FC236}">
                  <a16:creationId xmlns:a16="http://schemas.microsoft.com/office/drawing/2014/main" id="{85327D69-8765-C100-0ADE-5B26E4E16918}"/>
                </a:ext>
              </a:extLst>
            </p:cNvPr>
            <p:cNvCxnSpPr>
              <a:cxnSpLocks/>
            </p:cNvCxnSpPr>
            <p:nvPr/>
          </p:nvCxnSpPr>
          <p:spPr>
            <a:xfrm>
              <a:off x="9631898" y="3992025"/>
              <a:ext cx="10259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3" name="椭圆 52">
              <a:extLst>
                <a:ext uri="{FF2B5EF4-FFF2-40B4-BE49-F238E27FC236}">
                  <a16:creationId xmlns:a16="http://schemas.microsoft.com/office/drawing/2014/main" id="{34DBB912-1673-D9E0-85B6-0FCB2DD63A9C}"/>
                </a:ext>
              </a:extLst>
            </p:cNvPr>
            <p:cNvSpPr/>
            <p:nvPr/>
          </p:nvSpPr>
          <p:spPr>
            <a:xfrm>
              <a:off x="9748619" y="2280367"/>
              <a:ext cx="792480" cy="792480"/>
            </a:xfrm>
            <a:prstGeom prst="ellipse">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54" name="组合 53">
              <a:extLst>
                <a:ext uri="{FF2B5EF4-FFF2-40B4-BE49-F238E27FC236}">
                  <a16:creationId xmlns:a16="http://schemas.microsoft.com/office/drawing/2014/main" id="{F139A643-35ED-FC64-F043-71064D7AAC46}"/>
                </a:ext>
              </a:extLst>
            </p:cNvPr>
            <p:cNvGrpSpPr>
              <a:grpSpLocks/>
            </p:cNvGrpSpPr>
            <p:nvPr/>
          </p:nvGrpSpPr>
          <p:grpSpPr>
            <a:xfrm>
              <a:off x="9972244" y="2510143"/>
              <a:ext cx="345230" cy="332928"/>
              <a:chOff x="7142770" y="2294743"/>
              <a:chExt cx="430311" cy="506603"/>
            </a:xfrm>
            <a:solidFill>
              <a:schemeClr val="bg1"/>
            </a:solidFill>
          </p:grpSpPr>
          <p:sp>
            <p:nvSpPr>
              <p:cNvPr id="55" name="任意多边形: 形状 54">
                <a:extLst>
                  <a:ext uri="{FF2B5EF4-FFF2-40B4-BE49-F238E27FC236}">
                    <a16:creationId xmlns:a16="http://schemas.microsoft.com/office/drawing/2014/main" id="{9306E4BE-76F7-E249-1077-F58F40FC6DDE}"/>
                  </a:ext>
                </a:extLst>
              </p:cNvPr>
              <p:cNvSpPr/>
              <p:nvPr/>
            </p:nvSpPr>
            <p:spPr>
              <a:xfrm>
                <a:off x="7142770" y="2294743"/>
                <a:ext cx="430311" cy="506603"/>
              </a:xfrm>
              <a:custGeom>
                <a:avLst/>
                <a:gdLst>
                  <a:gd name="connsiteX0" fmla="*/ 431914 w 430311"/>
                  <a:gd name="connsiteY0" fmla="*/ 83421 h 506603"/>
                  <a:gd name="connsiteX1" fmla="*/ 431914 w 430311"/>
                  <a:gd name="connsiteY1" fmla="*/ 80864 h 506603"/>
                  <a:gd name="connsiteX2" fmla="*/ 431914 w 430311"/>
                  <a:gd name="connsiteY2" fmla="*/ 80864 h 506603"/>
                  <a:gd name="connsiteX3" fmla="*/ 430692 w 430311"/>
                  <a:gd name="connsiteY3" fmla="*/ 78863 h 506603"/>
                  <a:gd name="connsiteX4" fmla="*/ 363989 w 430311"/>
                  <a:gd name="connsiteY4" fmla="*/ 1933 h 506603"/>
                  <a:gd name="connsiteX5" fmla="*/ 358208 w 430311"/>
                  <a:gd name="connsiteY5" fmla="*/ -512 h 506603"/>
                  <a:gd name="connsiteX6" fmla="*/ 76169 w 430311"/>
                  <a:gd name="connsiteY6" fmla="*/ -512 h 506603"/>
                  <a:gd name="connsiteX7" fmla="*/ 70277 w 430311"/>
                  <a:gd name="connsiteY7" fmla="*/ 1933 h 506603"/>
                  <a:gd name="connsiteX8" fmla="*/ 3575 w 430311"/>
                  <a:gd name="connsiteY8" fmla="*/ 78863 h 506603"/>
                  <a:gd name="connsiteX9" fmla="*/ 2241 w 430311"/>
                  <a:gd name="connsiteY9" fmla="*/ 80864 h 506603"/>
                  <a:gd name="connsiteX10" fmla="*/ 2241 w 430311"/>
                  <a:gd name="connsiteY10" fmla="*/ 80864 h 506603"/>
                  <a:gd name="connsiteX11" fmla="*/ 2241 w 430311"/>
                  <a:gd name="connsiteY11" fmla="*/ 83421 h 506603"/>
                  <a:gd name="connsiteX12" fmla="*/ 2241 w 430311"/>
                  <a:gd name="connsiteY12" fmla="*/ 498530 h 506603"/>
                  <a:gd name="connsiteX13" fmla="*/ 10022 w 430311"/>
                  <a:gd name="connsiteY13" fmla="*/ 506090 h 506603"/>
                  <a:gd name="connsiteX14" fmla="*/ 424799 w 430311"/>
                  <a:gd name="connsiteY14" fmla="*/ 506090 h 506603"/>
                  <a:gd name="connsiteX15" fmla="*/ 432469 w 430311"/>
                  <a:gd name="connsiteY15" fmla="*/ 498530 h 506603"/>
                  <a:gd name="connsiteX16" fmla="*/ 432469 w 430311"/>
                  <a:gd name="connsiteY16" fmla="*/ 83421 h 506603"/>
                  <a:gd name="connsiteX17" fmla="*/ 407567 w 430311"/>
                  <a:gd name="connsiteY17" fmla="*/ 76084 h 506603"/>
                  <a:gd name="connsiteX18" fmla="*/ 284391 w 430311"/>
                  <a:gd name="connsiteY18" fmla="*/ 76084 h 506603"/>
                  <a:gd name="connsiteX19" fmla="*/ 268716 w 430311"/>
                  <a:gd name="connsiteY19" fmla="*/ 14495 h 506603"/>
                  <a:gd name="connsiteX20" fmla="*/ 354428 w 430311"/>
                  <a:gd name="connsiteY20" fmla="*/ 14495 h 506603"/>
                  <a:gd name="connsiteX21" fmla="*/ 338754 w 430311"/>
                  <a:gd name="connsiteY21" fmla="*/ 265073 h 506603"/>
                  <a:gd name="connsiteX22" fmla="*/ 354316 w 430311"/>
                  <a:gd name="connsiteY22" fmla="*/ 287307 h 506603"/>
                  <a:gd name="connsiteX23" fmla="*/ 354316 w 430311"/>
                  <a:gd name="connsiteY23" fmla="*/ 292977 h 506603"/>
                  <a:gd name="connsiteX24" fmla="*/ 338642 w 430311"/>
                  <a:gd name="connsiteY24" fmla="*/ 315878 h 506603"/>
                  <a:gd name="connsiteX25" fmla="*/ 335307 w 430311"/>
                  <a:gd name="connsiteY25" fmla="*/ 328996 h 506603"/>
                  <a:gd name="connsiteX26" fmla="*/ 337308 w 430311"/>
                  <a:gd name="connsiteY26" fmla="*/ 356677 h 506603"/>
                  <a:gd name="connsiteX27" fmla="*/ 334418 w 430311"/>
                  <a:gd name="connsiteY27" fmla="*/ 361458 h 506603"/>
                  <a:gd name="connsiteX28" fmla="*/ 309627 w 430311"/>
                  <a:gd name="connsiteY28" fmla="*/ 373242 h 506603"/>
                  <a:gd name="connsiteX29" fmla="*/ 300066 w 430311"/>
                  <a:gd name="connsiteY29" fmla="*/ 382803 h 506603"/>
                  <a:gd name="connsiteX30" fmla="*/ 288059 w 430311"/>
                  <a:gd name="connsiteY30" fmla="*/ 407705 h 506603"/>
                  <a:gd name="connsiteX31" fmla="*/ 283168 w 430311"/>
                  <a:gd name="connsiteY31" fmla="*/ 410706 h 506603"/>
                  <a:gd name="connsiteX32" fmla="*/ 255708 w 430311"/>
                  <a:gd name="connsiteY32" fmla="*/ 408594 h 506603"/>
                  <a:gd name="connsiteX33" fmla="*/ 242591 w 430311"/>
                  <a:gd name="connsiteY33" fmla="*/ 412040 h 506603"/>
                  <a:gd name="connsiteX34" fmla="*/ 219801 w 430311"/>
                  <a:gd name="connsiteY34" fmla="*/ 427493 h 506603"/>
                  <a:gd name="connsiteX35" fmla="*/ 214019 w 430311"/>
                  <a:gd name="connsiteY35" fmla="*/ 427493 h 506603"/>
                  <a:gd name="connsiteX36" fmla="*/ 191785 w 430311"/>
                  <a:gd name="connsiteY36" fmla="*/ 412040 h 506603"/>
                  <a:gd name="connsiteX37" fmla="*/ 180668 w 430311"/>
                  <a:gd name="connsiteY37" fmla="*/ 408594 h 506603"/>
                  <a:gd name="connsiteX38" fmla="*/ 179113 w 430311"/>
                  <a:gd name="connsiteY38" fmla="*/ 408594 h 506603"/>
                  <a:gd name="connsiteX39" fmla="*/ 151653 w 430311"/>
                  <a:gd name="connsiteY39" fmla="*/ 410706 h 506603"/>
                  <a:gd name="connsiteX40" fmla="*/ 146651 w 430311"/>
                  <a:gd name="connsiteY40" fmla="*/ 407705 h 506603"/>
                  <a:gd name="connsiteX41" fmla="*/ 134755 w 430311"/>
                  <a:gd name="connsiteY41" fmla="*/ 382803 h 506603"/>
                  <a:gd name="connsiteX42" fmla="*/ 125195 w 430311"/>
                  <a:gd name="connsiteY42" fmla="*/ 373242 h 506603"/>
                  <a:gd name="connsiteX43" fmla="*/ 100293 w 430311"/>
                  <a:gd name="connsiteY43" fmla="*/ 361458 h 506603"/>
                  <a:gd name="connsiteX44" fmla="*/ 97402 w 430311"/>
                  <a:gd name="connsiteY44" fmla="*/ 356677 h 506603"/>
                  <a:gd name="connsiteX45" fmla="*/ 99515 w 430311"/>
                  <a:gd name="connsiteY45" fmla="*/ 328774 h 506603"/>
                  <a:gd name="connsiteX46" fmla="*/ 96068 w 430311"/>
                  <a:gd name="connsiteY46" fmla="*/ 315878 h 506603"/>
                  <a:gd name="connsiteX47" fmla="*/ 80505 w 430311"/>
                  <a:gd name="connsiteY47" fmla="*/ 292977 h 506603"/>
                  <a:gd name="connsiteX48" fmla="*/ 80505 w 430311"/>
                  <a:gd name="connsiteY48" fmla="*/ 287307 h 506603"/>
                  <a:gd name="connsiteX49" fmla="*/ 96068 w 430311"/>
                  <a:gd name="connsiteY49" fmla="*/ 265073 h 506603"/>
                  <a:gd name="connsiteX50" fmla="*/ 99515 w 430311"/>
                  <a:gd name="connsiteY50" fmla="*/ 252066 h 506603"/>
                  <a:gd name="connsiteX51" fmla="*/ 97402 w 430311"/>
                  <a:gd name="connsiteY51" fmla="*/ 224496 h 506603"/>
                  <a:gd name="connsiteX52" fmla="*/ 100293 w 430311"/>
                  <a:gd name="connsiteY52" fmla="*/ 219716 h 506603"/>
                  <a:gd name="connsiteX53" fmla="*/ 125306 w 430311"/>
                  <a:gd name="connsiteY53" fmla="*/ 207598 h 506603"/>
                  <a:gd name="connsiteX54" fmla="*/ 134755 w 430311"/>
                  <a:gd name="connsiteY54" fmla="*/ 198038 h 506603"/>
                  <a:gd name="connsiteX55" fmla="*/ 146651 w 430311"/>
                  <a:gd name="connsiteY55" fmla="*/ 173246 h 506603"/>
                  <a:gd name="connsiteX56" fmla="*/ 151653 w 430311"/>
                  <a:gd name="connsiteY56" fmla="*/ 170467 h 506603"/>
                  <a:gd name="connsiteX57" fmla="*/ 179223 w 430311"/>
                  <a:gd name="connsiteY57" fmla="*/ 172469 h 506603"/>
                  <a:gd name="connsiteX58" fmla="*/ 192231 w 430311"/>
                  <a:gd name="connsiteY58" fmla="*/ 169133 h 506603"/>
                  <a:gd name="connsiteX59" fmla="*/ 214465 w 430311"/>
                  <a:gd name="connsiteY59" fmla="*/ 153347 h 506603"/>
                  <a:gd name="connsiteX60" fmla="*/ 220246 w 430311"/>
                  <a:gd name="connsiteY60" fmla="*/ 153347 h 506603"/>
                  <a:gd name="connsiteX61" fmla="*/ 243036 w 430311"/>
                  <a:gd name="connsiteY61" fmla="*/ 169133 h 506603"/>
                  <a:gd name="connsiteX62" fmla="*/ 256153 w 430311"/>
                  <a:gd name="connsiteY62" fmla="*/ 172469 h 506603"/>
                  <a:gd name="connsiteX63" fmla="*/ 283612 w 430311"/>
                  <a:gd name="connsiteY63" fmla="*/ 170467 h 506603"/>
                  <a:gd name="connsiteX64" fmla="*/ 288504 w 430311"/>
                  <a:gd name="connsiteY64" fmla="*/ 173246 h 506603"/>
                  <a:gd name="connsiteX65" fmla="*/ 300510 w 430311"/>
                  <a:gd name="connsiteY65" fmla="*/ 198038 h 506603"/>
                  <a:gd name="connsiteX66" fmla="*/ 310071 w 430311"/>
                  <a:gd name="connsiteY66" fmla="*/ 207598 h 506603"/>
                  <a:gd name="connsiteX67" fmla="*/ 334861 w 430311"/>
                  <a:gd name="connsiteY67" fmla="*/ 219716 h 506603"/>
                  <a:gd name="connsiteX68" fmla="*/ 337752 w 430311"/>
                  <a:gd name="connsiteY68" fmla="*/ 224496 h 506603"/>
                  <a:gd name="connsiteX69" fmla="*/ 335752 w 430311"/>
                  <a:gd name="connsiteY69" fmla="*/ 252066 h 506603"/>
                  <a:gd name="connsiteX70" fmla="*/ 338308 w 430311"/>
                  <a:gd name="connsiteY70" fmla="*/ 265296 h 506603"/>
                  <a:gd name="connsiteX71" fmla="*/ 270717 w 430311"/>
                  <a:gd name="connsiteY71" fmla="*/ 155904 h 506603"/>
                  <a:gd name="connsiteX72" fmla="*/ 254486 w 430311"/>
                  <a:gd name="connsiteY72" fmla="*/ 157238 h 506603"/>
                  <a:gd name="connsiteX73" fmla="*/ 251263 w 430311"/>
                  <a:gd name="connsiteY73" fmla="*/ 156349 h 506603"/>
                  <a:gd name="connsiteX74" fmla="*/ 228472 w 430311"/>
                  <a:gd name="connsiteY74" fmla="*/ 140562 h 506603"/>
                  <a:gd name="connsiteX75" fmla="*/ 228472 w 430311"/>
                  <a:gd name="connsiteY75" fmla="*/ 140562 h 506603"/>
                  <a:gd name="connsiteX76" fmla="*/ 205460 w 430311"/>
                  <a:gd name="connsiteY76" fmla="*/ 140562 h 506603"/>
                  <a:gd name="connsiteX77" fmla="*/ 183226 w 430311"/>
                  <a:gd name="connsiteY77" fmla="*/ 156349 h 506603"/>
                  <a:gd name="connsiteX78" fmla="*/ 180002 w 430311"/>
                  <a:gd name="connsiteY78" fmla="*/ 157238 h 506603"/>
                  <a:gd name="connsiteX79" fmla="*/ 163772 w 430311"/>
                  <a:gd name="connsiteY79" fmla="*/ 155904 h 506603"/>
                  <a:gd name="connsiteX80" fmla="*/ 163772 w 430311"/>
                  <a:gd name="connsiteY80" fmla="*/ 91092 h 506603"/>
                  <a:gd name="connsiteX81" fmla="*/ 271272 w 430311"/>
                  <a:gd name="connsiteY81" fmla="*/ 91092 h 506603"/>
                  <a:gd name="connsiteX82" fmla="*/ 252708 w 430311"/>
                  <a:gd name="connsiteY82" fmla="*/ 14273 h 506603"/>
                  <a:gd name="connsiteX83" fmla="*/ 268604 w 430311"/>
                  <a:gd name="connsiteY83" fmla="*/ 75862 h 506603"/>
                  <a:gd name="connsiteX84" fmla="*/ 165438 w 430311"/>
                  <a:gd name="connsiteY84" fmla="*/ 75862 h 506603"/>
                  <a:gd name="connsiteX85" fmla="*/ 181113 w 430311"/>
                  <a:gd name="connsiteY85" fmla="*/ 14273 h 506603"/>
                  <a:gd name="connsiteX86" fmla="*/ 79504 w 430311"/>
                  <a:gd name="connsiteY86" fmla="*/ 14273 h 506603"/>
                  <a:gd name="connsiteX87" fmla="*/ 165327 w 430311"/>
                  <a:gd name="connsiteY87" fmla="*/ 14273 h 506603"/>
                  <a:gd name="connsiteX88" fmla="*/ 149542 w 430311"/>
                  <a:gd name="connsiteY88" fmla="*/ 75862 h 506603"/>
                  <a:gd name="connsiteX89" fmla="*/ 26364 w 430311"/>
                  <a:gd name="connsiteY89" fmla="*/ 75862 h 506603"/>
                  <a:gd name="connsiteX90" fmla="*/ 17249 w 430311"/>
                  <a:gd name="connsiteY90" fmla="*/ 91092 h 506603"/>
                  <a:gd name="connsiteX91" fmla="*/ 147874 w 430311"/>
                  <a:gd name="connsiteY91" fmla="*/ 91092 h 506603"/>
                  <a:gd name="connsiteX92" fmla="*/ 147874 w 430311"/>
                  <a:gd name="connsiteY92" fmla="*/ 155237 h 506603"/>
                  <a:gd name="connsiteX93" fmla="*/ 131866 w 430311"/>
                  <a:gd name="connsiteY93" fmla="*/ 166354 h 506603"/>
                  <a:gd name="connsiteX94" fmla="*/ 120081 w 430311"/>
                  <a:gd name="connsiteY94" fmla="*/ 191256 h 506603"/>
                  <a:gd name="connsiteX95" fmla="*/ 117636 w 430311"/>
                  <a:gd name="connsiteY95" fmla="*/ 193702 h 506603"/>
                  <a:gd name="connsiteX96" fmla="*/ 92845 w 430311"/>
                  <a:gd name="connsiteY96" fmla="*/ 205597 h 506603"/>
                  <a:gd name="connsiteX97" fmla="*/ 81728 w 430311"/>
                  <a:gd name="connsiteY97" fmla="*/ 225608 h 506603"/>
                  <a:gd name="connsiteX98" fmla="*/ 83728 w 430311"/>
                  <a:gd name="connsiteY98" fmla="*/ 252956 h 506603"/>
                  <a:gd name="connsiteX99" fmla="*/ 82839 w 430311"/>
                  <a:gd name="connsiteY99" fmla="*/ 256179 h 506603"/>
                  <a:gd name="connsiteX100" fmla="*/ 67387 w 430311"/>
                  <a:gd name="connsiteY100" fmla="*/ 278969 h 506603"/>
                  <a:gd name="connsiteX101" fmla="*/ 67387 w 430311"/>
                  <a:gd name="connsiteY101" fmla="*/ 301982 h 506603"/>
                  <a:gd name="connsiteX102" fmla="*/ 82839 w 430311"/>
                  <a:gd name="connsiteY102" fmla="*/ 324771 h 506603"/>
                  <a:gd name="connsiteX103" fmla="*/ 83728 w 430311"/>
                  <a:gd name="connsiteY103" fmla="*/ 328218 h 506603"/>
                  <a:gd name="connsiteX104" fmla="*/ 81728 w 430311"/>
                  <a:gd name="connsiteY104" fmla="*/ 355566 h 506603"/>
                  <a:gd name="connsiteX105" fmla="*/ 92845 w 430311"/>
                  <a:gd name="connsiteY105" fmla="*/ 375687 h 506603"/>
                  <a:gd name="connsiteX106" fmla="*/ 117636 w 430311"/>
                  <a:gd name="connsiteY106" fmla="*/ 387583 h 506603"/>
                  <a:gd name="connsiteX107" fmla="*/ 120081 w 430311"/>
                  <a:gd name="connsiteY107" fmla="*/ 389806 h 506603"/>
                  <a:gd name="connsiteX108" fmla="*/ 131866 w 430311"/>
                  <a:gd name="connsiteY108" fmla="*/ 414931 h 506603"/>
                  <a:gd name="connsiteX109" fmla="*/ 147874 w 430311"/>
                  <a:gd name="connsiteY109" fmla="*/ 426048 h 506603"/>
                  <a:gd name="connsiteX110" fmla="*/ 147874 w 430311"/>
                  <a:gd name="connsiteY110" fmla="*/ 490081 h 506603"/>
                  <a:gd name="connsiteX111" fmla="*/ 17249 w 430311"/>
                  <a:gd name="connsiteY111" fmla="*/ 490081 h 506603"/>
                  <a:gd name="connsiteX112" fmla="*/ 163215 w 430311"/>
                  <a:gd name="connsiteY112" fmla="*/ 490527 h 506603"/>
                  <a:gd name="connsiteX113" fmla="*/ 163215 w 430311"/>
                  <a:gd name="connsiteY113" fmla="*/ 425603 h 506603"/>
                  <a:gd name="connsiteX114" fmla="*/ 179446 w 430311"/>
                  <a:gd name="connsiteY114" fmla="*/ 424491 h 506603"/>
                  <a:gd name="connsiteX115" fmla="*/ 182670 w 430311"/>
                  <a:gd name="connsiteY115" fmla="*/ 425158 h 506603"/>
                  <a:gd name="connsiteX116" fmla="*/ 204904 w 430311"/>
                  <a:gd name="connsiteY116" fmla="*/ 440833 h 506603"/>
                  <a:gd name="connsiteX117" fmla="*/ 216021 w 430311"/>
                  <a:gd name="connsiteY117" fmla="*/ 444502 h 506603"/>
                  <a:gd name="connsiteX118" fmla="*/ 227138 w 430311"/>
                  <a:gd name="connsiteY118" fmla="*/ 440833 h 506603"/>
                  <a:gd name="connsiteX119" fmla="*/ 249929 w 430311"/>
                  <a:gd name="connsiteY119" fmla="*/ 425158 h 506603"/>
                  <a:gd name="connsiteX120" fmla="*/ 253152 w 430311"/>
                  <a:gd name="connsiteY120" fmla="*/ 424491 h 506603"/>
                  <a:gd name="connsiteX121" fmla="*/ 269383 w 430311"/>
                  <a:gd name="connsiteY121" fmla="*/ 425603 h 506603"/>
                  <a:gd name="connsiteX122" fmla="*/ 269383 w 430311"/>
                  <a:gd name="connsiteY122" fmla="*/ 490527 h 506603"/>
                  <a:gd name="connsiteX123" fmla="*/ 416684 w 430311"/>
                  <a:gd name="connsiteY123" fmla="*/ 490527 h 506603"/>
                  <a:gd name="connsiteX124" fmla="*/ 286170 w 430311"/>
                  <a:gd name="connsiteY124" fmla="*/ 490527 h 506603"/>
                  <a:gd name="connsiteX125" fmla="*/ 286170 w 430311"/>
                  <a:gd name="connsiteY125" fmla="*/ 426492 h 506603"/>
                  <a:gd name="connsiteX126" fmla="*/ 301956 w 430311"/>
                  <a:gd name="connsiteY126" fmla="*/ 415375 h 506603"/>
                  <a:gd name="connsiteX127" fmla="*/ 313963 w 430311"/>
                  <a:gd name="connsiteY127" fmla="*/ 390251 h 506603"/>
                  <a:gd name="connsiteX128" fmla="*/ 316186 w 430311"/>
                  <a:gd name="connsiteY128" fmla="*/ 388027 h 506603"/>
                  <a:gd name="connsiteX129" fmla="*/ 341199 w 430311"/>
                  <a:gd name="connsiteY129" fmla="*/ 376132 h 506603"/>
                  <a:gd name="connsiteX130" fmla="*/ 352316 w 430311"/>
                  <a:gd name="connsiteY130" fmla="*/ 356010 h 506603"/>
                  <a:gd name="connsiteX131" fmla="*/ 350203 w 430311"/>
                  <a:gd name="connsiteY131" fmla="*/ 328440 h 506603"/>
                  <a:gd name="connsiteX132" fmla="*/ 351093 w 430311"/>
                  <a:gd name="connsiteY132" fmla="*/ 325216 h 506603"/>
                  <a:gd name="connsiteX133" fmla="*/ 366657 w 430311"/>
                  <a:gd name="connsiteY133" fmla="*/ 302427 h 506603"/>
                  <a:gd name="connsiteX134" fmla="*/ 366657 w 430311"/>
                  <a:gd name="connsiteY134" fmla="*/ 279414 h 506603"/>
                  <a:gd name="connsiteX135" fmla="*/ 351093 w 430311"/>
                  <a:gd name="connsiteY135" fmla="*/ 256624 h 506603"/>
                  <a:gd name="connsiteX136" fmla="*/ 350203 w 430311"/>
                  <a:gd name="connsiteY136" fmla="*/ 253400 h 506603"/>
                  <a:gd name="connsiteX137" fmla="*/ 352316 w 430311"/>
                  <a:gd name="connsiteY137" fmla="*/ 226052 h 506603"/>
                  <a:gd name="connsiteX138" fmla="*/ 341199 w 430311"/>
                  <a:gd name="connsiteY138" fmla="*/ 206042 h 506603"/>
                  <a:gd name="connsiteX139" fmla="*/ 316186 w 430311"/>
                  <a:gd name="connsiteY139" fmla="*/ 194146 h 506603"/>
                  <a:gd name="connsiteX140" fmla="*/ 313851 w 430311"/>
                  <a:gd name="connsiteY140" fmla="*/ 191701 h 506603"/>
                  <a:gd name="connsiteX141" fmla="*/ 301956 w 430311"/>
                  <a:gd name="connsiteY141" fmla="*/ 166799 h 506603"/>
                  <a:gd name="connsiteX142" fmla="*/ 286170 w 430311"/>
                  <a:gd name="connsiteY142" fmla="*/ 155682 h 506603"/>
                  <a:gd name="connsiteX143" fmla="*/ 286170 w 430311"/>
                  <a:gd name="connsiteY143" fmla="*/ 91536 h 506603"/>
                  <a:gd name="connsiteX144" fmla="*/ 416684 w 430311"/>
                  <a:gd name="connsiteY144" fmla="*/ 91536 h 50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430311" h="506603">
                    <a:moveTo>
                      <a:pt x="431914" y="83421"/>
                    </a:moveTo>
                    <a:cubicBezTo>
                      <a:pt x="432135" y="82576"/>
                      <a:pt x="432135" y="81709"/>
                      <a:pt x="431914" y="80864"/>
                    </a:cubicBezTo>
                    <a:cubicBezTo>
                      <a:pt x="431914" y="80864"/>
                      <a:pt x="431914" y="80864"/>
                      <a:pt x="431914" y="80864"/>
                    </a:cubicBezTo>
                    <a:cubicBezTo>
                      <a:pt x="431580" y="80153"/>
                      <a:pt x="431135" y="79474"/>
                      <a:pt x="430692" y="78863"/>
                    </a:cubicBezTo>
                    <a:lnTo>
                      <a:pt x="363989" y="1933"/>
                    </a:lnTo>
                    <a:cubicBezTo>
                      <a:pt x="362544" y="333"/>
                      <a:pt x="360431" y="-557"/>
                      <a:pt x="358208" y="-512"/>
                    </a:cubicBezTo>
                    <a:lnTo>
                      <a:pt x="76169" y="-512"/>
                    </a:lnTo>
                    <a:cubicBezTo>
                      <a:pt x="73945" y="-512"/>
                      <a:pt x="71834" y="366"/>
                      <a:pt x="70277" y="1933"/>
                    </a:cubicBezTo>
                    <a:lnTo>
                      <a:pt x="3575" y="78863"/>
                    </a:lnTo>
                    <a:cubicBezTo>
                      <a:pt x="3130" y="79508"/>
                      <a:pt x="2686" y="80175"/>
                      <a:pt x="2241" y="80864"/>
                    </a:cubicBezTo>
                    <a:lnTo>
                      <a:pt x="2241" y="80864"/>
                    </a:lnTo>
                    <a:cubicBezTo>
                      <a:pt x="2130" y="81709"/>
                      <a:pt x="2130" y="82576"/>
                      <a:pt x="2241" y="83421"/>
                    </a:cubicBezTo>
                    <a:lnTo>
                      <a:pt x="2241" y="498530"/>
                    </a:lnTo>
                    <a:cubicBezTo>
                      <a:pt x="2352" y="502744"/>
                      <a:pt x="5798" y="506090"/>
                      <a:pt x="10022" y="506090"/>
                    </a:cubicBezTo>
                    <a:lnTo>
                      <a:pt x="424799" y="506090"/>
                    </a:lnTo>
                    <a:cubicBezTo>
                      <a:pt x="429024" y="506090"/>
                      <a:pt x="432358" y="502722"/>
                      <a:pt x="432469" y="498530"/>
                    </a:cubicBezTo>
                    <a:lnTo>
                      <a:pt x="432469" y="83421"/>
                    </a:lnTo>
                    <a:close/>
                    <a:moveTo>
                      <a:pt x="407567" y="76084"/>
                    </a:moveTo>
                    <a:lnTo>
                      <a:pt x="284391" y="76084"/>
                    </a:lnTo>
                    <a:lnTo>
                      <a:pt x="268716" y="14495"/>
                    </a:lnTo>
                    <a:lnTo>
                      <a:pt x="354428" y="14495"/>
                    </a:lnTo>
                    <a:close/>
                    <a:moveTo>
                      <a:pt x="338754" y="265073"/>
                    </a:moveTo>
                    <a:lnTo>
                      <a:pt x="354316" y="287307"/>
                    </a:lnTo>
                    <a:cubicBezTo>
                      <a:pt x="355540" y="289008"/>
                      <a:pt x="355540" y="291276"/>
                      <a:pt x="354316" y="292977"/>
                    </a:cubicBezTo>
                    <a:lnTo>
                      <a:pt x="338642" y="315878"/>
                    </a:lnTo>
                    <a:cubicBezTo>
                      <a:pt x="336086" y="319747"/>
                      <a:pt x="334861" y="324372"/>
                      <a:pt x="335307" y="328996"/>
                    </a:cubicBezTo>
                    <a:lnTo>
                      <a:pt x="337308" y="356677"/>
                    </a:lnTo>
                    <a:cubicBezTo>
                      <a:pt x="337420" y="358723"/>
                      <a:pt x="336307" y="360624"/>
                      <a:pt x="334418" y="361458"/>
                    </a:cubicBezTo>
                    <a:lnTo>
                      <a:pt x="309627" y="373242"/>
                    </a:lnTo>
                    <a:cubicBezTo>
                      <a:pt x="305402" y="375254"/>
                      <a:pt x="302067" y="378622"/>
                      <a:pt x="300066" y="382803"/>
                    </a:cubicBezTo>
                    <a:lnTo>
                      <a:pt x="288059" y="407705"/>
                    </a:lnTo>
                    <a:cubicBezTo>
                      <a:pt x="287282" y="409661"/>
                      <a:pt x="285280" y="410873"/>
                      <a:pt x="283168" y="410706"/>
                    </a:cubicBezTo>
                    <a:lnTo>
                      <a:pt x="255708" y="408594"/>
                    </a:lnTo>
                    <a:cubicBezTo>
                      <a:pt x="251040" y="408205"/>
                      <a:pt x="246482" y="409428"/>
                      <a:pt x="242591" y="412040"/>
                    </a:cubicBezTo>
                    <a:lnTo>
                      <a:pt x="219801" y="427493"/>
                    </a:lnTo>
                    <a:cubicBezTo>
                      <a:pt x="218023" y="428716"/>
                      <a:pt x="215799" y="428716"/>
                      <a:pt x="214019" y="427493"/>
                    </a:cubicBezTo>
                    <a:lnTo>
                      <a:pt x="191785" y="412040"/>
                    </a:lnTo>
                    <a:cubicBezTo>
                      <a:pt x="188451" y="409828"/>
                      <a:pt x="184672" y="408627"/>
                      <a:pt x="180668" y="408594"/>
                    </a:cubicBezTo>
                    <a:lnTo>
                      <a:pt x="179113" y="408594"/>
                    </a:lnTo>
                    <a:lnTo>
                      <a:pt x="151653" y="410706"/>
                    </a:lnTo>
                    <a:cubicBezTo>
                      <a:pt x="149542" y="410884"/>
                      <a:pt x="147540" y="409672"/>
                      <a:pt x="146651" y="407705"/>
                    </a:cubicBezTo>
                    <a:lnTo>
                      <a:pt x="134755" y="382803"/>
                    </a:lnTo>
                    <a:cubicBezTo>
                      <a:pt x="132643" y="378667"/>
                      <a:pt x="129308" y="375310"/>
                      <a:pt x="125195" y="373242"/>
                    </a:cubicBezTo>
                    <a:lnTo>
                      <a:pt x="100293" y="361458"/>
                    </a:lnTo>
                    <a:cubicBezTo>
                      <a:pt x="98515" y="360502"/>
                      <a:pt x="97402" y="358679"/>
                      <a:pt x="97402" y="356677"/>
                    </a:cubicBezTo>
                    <a:lnTo>
                      <a:pt x="99515" y="328774"/>
                    </a:lnTo>
                    <a:cubicBezTo>
                      <a:pt x="99849" y="324216"/>
                      <a:pt x="98625" y="319669"/>
                      <a:pt x="96068" y="315878"/>
                    </a:cubicBezTo>
                    <a:lnTo>
                      <a:pt x="80505" y="292977"/>
                    </a:lnTo>
                    <a:cubicBezTo>
                      <a:pt x="79281" y="291276"/>
                      <a:pt x="79281" y="289008"/>
                      <a:pt x="80505" y="287307"/>
                    </a:cubicBezTo>
                    <a:lnTo>
                      <a:pt x="96068" y="265073"/>
                    </a:lnTo>
                    <a:cubicBezTo>
                      <a:pt x="98625" y="261260"/>
                      <a:pt x="99849" y="256669"/>
                      <a:pt x="99515" y="252066"/>
                    </a:cubicBezTo>
                    <a:lnTo>
                      <a:pt x="97402" y="224496"/>
                    </a:lnTo>
                    <a:cubicBezTo>
                      <a:pt x="97291" y="222473"/>
                      <a:pt x="98515" y="220594"/>
                      <a:pt x="100293" y="219716"/>
                    </a:cubicBezTo>
                    <a:lnTo>
                      <a:pt x="125306" y="207598"/>
                    </a:lnTo>
                    <a:cubicBezTo>
                      <a:pt x="129530" y="205641"/>
                      <a:pt x="132866" y="202251"/>
                      <a:pt x="134755" y="198038"/>
                    </a:cubicBezTo>
                    <a:lnTo>
                      <a:pt x="146651" y="173246"/>
                    </a:lnTo>
                    <a:cubicBezTo>
                      <a:pt x="147540" y="171368"/>
                      <a:pt x="149542" y="170256"/>
                      <a:pt x="151653" y="170467"/>
                    </a:cubicBezTo>
                    <a:lnTo>
                      <a:pt x="179223" y="172469"/>
                    </a:lnTo>
                    <a:cubicBezTo>
                      <a:pt x="183781" y="172779"/>
                      <a:pt x="188340" y="171612"/>
                      <a:pt x="192231" y="169133"/>
                    </a:cubicBezTo>
                    <a:lnTo>
                      <a:pt x="214465" y="153347"/>
                    </a:lnTo>
                    <a:cubicBezTo>
                      <a:pt x="216244" y="152236"/>
                      <a:pt x="218467" y="152236"/>
                      <a:pt x="220246" y="153347"/>
                    </a:cubicBezTo>
                    <a:lnTo>
                      <a:pt x="243036" y="169133"/>
                    </a:lnTo>
                    <a:cubicBezTo>
                      <a:pt x="246927" y="171635"/>
                      <a:pt x="251484" y="172802"/>
                      <a:pt x="256153" y="172469"/>
                    </a:cubicBezTo>
                    <a:lnTo>
                      <a:pt x="283612" y="170467"/>
                    </a:lnTo>
                    <a:cubicBezTo>
                      <a:pt x="285614" y="170301"/>
                      <a:pt x="287614" y="171401"/>
                      <a:pt x="288504" y="173246"/>
                    </a:cubicBezTo>
                    <a:lnTo>
                      <a:pt x="300510" y="198038"/>
                    </a:lnTo>
                    <a:cubicBezTo>
                      <a:pt x="302401" y="202329"/>
                      <a:pt x="305735" y="205753"/>
                      <a:pt x="310071" y="207598"/>
                    </a:cubicBezTo>
                    <a:lnTo>
                      <a:pt x="334861" y="219716"/>
                    </a:lnTo>
                    <a:cubicBezTo>
                      <a:pt x="336752" y="220494"/>
                      <a:pt x="337975" y="222440"/>
                      <a:pt x="337752" y="224496"/>
                    </a:cubicBezTo>
                    <a:lnTo>
                      <a:pt x="335752" y="252066"/>
                    </a:lnTo>
                    <a:cubicBezTo>
                      <a:pt x="335084" y="256635"/>
                      <a:pt x="335974" y="261315"/>
                      <a:pt x="338308" y="265296"/>
                    </a:cubicBezTo>
                    <a:close/>
                    <a:moveTo>
                      <a:pt x="270717" y="155904"/>
                    </a:moveTo>
                    <a:lnTo>
                      <a:pt x="254486" y="157238"/>
                    </a:lnTo>
                    <a:cubicBezTo>
                      <a:pt x="253374" y="157282"/>
                      <a:pt x="252263" y="156971"/>
                      <a:pt x="251263" y="156349"/>
                    </a:cubicBezTo>
                    <a:lnTo>
                      <a:pt x="228472" y="140562"/>
                    </a:lnTo>
                    <a:lnTo>
                      <a:pt x="228472" y="140562"/>
                    </a:lnTo>
                    <a:cubicBezTo>
                      <a:pt x="221468" y="136015"/>
                      <a:pt x="212464" y="136015"/>
                      <a:pt x="205460" y="140562"/>
                    </a:cubicBezTo>
                    <a:lnTo>
                      <a:pt x="183226" y="156349"/>
                    </a:lnTo>
                    <a:cubicBezTo>
                      <a:pt x="182225" y="156960"/>
                      <a:pt x="181113" y="157272"/>
                      <a:pt x="180002" y="157238"/>
                    </a:cubicBezTo>
                    <a:lnTo>
                      <a:pt x="163772" y="155904"/>
                    </a:lnTo>
                    <a:lnTo>
                      <a:pt x="163772" y="91092"/>
                    </a:lnTo>
                    <a:lnTo>
                      <a:pt x="271272" y="91092"/>
                    </a:lnTo>
                    <a:close/>
                    <a:moveTo>
                      <a:pt x="252708" y="14273"/>
                    </a:moveTo>
                    <a:lnTo>
                      <a:pt x="268604" y="75862"/>
                    </a:lnTo>
                    <a:lnTo>
                      <a:pt x="165438" y="75862"/>
                    </a:lnTo>
                    <a:lnTo>
                      <a:pt x="181113" y="14273"/>
                    </a:lnTo>
                    <a:close/>
                    <a:moveTo>
                      <a:pt x="79504" y="14273"/>
                    </a:moveTo>
                    <a:lnTo>
                      <a:pt x="165327" y="14273"/>
                    </a:lnTo>
                    <a:lnTo>
                      <a:pt x="149542" y="75862"/>
                    </a:lnTo>
                    <a:lnTo>
                      <a:pt x="26364" y="75862"/>
                    </a:lnTo>
                    <a:close/>
                    <a:moveTo>
                      <a:pt x="17249" y="91092"/>
                    </a:moveTo>
                    <a:lnTo>
                      <a:pt x="147874" y="91092"/>
                    </a:lnTo>
                    <a:lnTo>
                      <a:pt x="147874" y="155237"/>
                    </a:lnTo>
                    <a:cubicBezTo>
                      <a:pt x="140981" y="156015"/>
                      <a:pt x="134978" y="160195"/>
                      <a:pt x="131866" y="166354"/>
                    </a:cubicBezTo>
                    <a:lnTo>
                      <a:pt x="120081" y="191256"/>
                    </a:lnTo>
                    <a:cubicBezTo>
                      <a:pt x="119525" y="192323"/>
                      <a:pt x="118747" y="193190"/>
                      <a:pt x="117636" y="193702"/>
                    </a:cubicBezTo>
                    <a:lnTo>
                      <a:pt x="92845" y="205597"/>
                    </a:lnTo>
                    <a:cubicBezTo>
                      <a:pt x="85285" y="209310"/>
                      <a:pt x="80949" y="217270"/>
                      <a:pt x="81728" y="225608"/>
                    </a:cubicBezTo>
                    <a:lnTo>
                      <a:pt x="83728" y="252956"/>
                    </a:lnTo>
                    <a:cubicBezTo>
                      <a:pt x="83951" y="254112"/>
                      <a:pt x="83617" y="255279"/>
                      <a:pt x="82839" y="256179"/>
                    </a:cubicBezTo>
                    <a:lnTo>
                      <a:pt x="67387" y="278969"/>
                    </a:lnTo>
                    <a:cubicBezTo>
                      <a:pt x="62606" y="285896"/>
                      <a:pt x="62606" y="295056"/>
                      <a:pt x="67387" y="301982"/>
                    </a:cubicBezTo>
                    <a:lnTo>
                      <a:pt x="82839" y="324771"/>
                    </a:lnTo>
                    <a:cubicBezTo>
                      <a:pt x="83506" y="325772"/>
                      <a:pt x="83840" y="326995"/>
                      <a:pt x="83728" y="328218"/>
                    </a:cubicBezTo>
                    <a:lnTo>
                      <a:pt x="81728" y="355566"/>
                    </a:lnTo>
                    <a:cubicBezTo>
                      <a:pt x="80949" y="363914"/>
                      <a:pt x="85396" y="371897"/>
                      <a:pt x="92845" y="375687"/>
                    </a:cubicBezTo>
                    <a:lnTo>
                      <a:pt x="117636" y="387583"/>
                    </a:lnTo>
                    <a:cubicBezTo>
                      <a:pt x="118636" y="388039"/>
                      <a:pt x="119525" y="388817"/>
                      <a:pt x="120081" y="389806"/>
                    </a:cubicBezTo>
                    <a:lnTo>
                      <a:pt x="131866" y="414931"/>
                    </a:lnTo>
                    <a:cubicBezTo>
                      <a:pt x="134978" y="421089"/>
                      <a:pt x="140981" y="425270"/>
                      <a:pt x="147874" y="426048"/>
                    </a:cubicBezTo>
                    <a:lnTo>
                      <a:pt x="147874" y="490081"/>
                    </a:lnTo>
                    <a:lnTo>
                      <a:pt x="17249" y="490081"/>
                    </a:lnTo>
                    <a:close/>
                    <a:moveTo>
                      <a:pt x="163215" y="490527"/>
                    </a:moveTo>
                    <a:lnTo>
                      <a:pt x="163215" y="425603"/>
                    </a:lnTo>
                    <a:lnTo>
                      <a:pt x="179446" y="424491"/>
                    </a:lnTo>
                    <a:cubicBezTo>
                      <a:pt x="180558" y="424380"/>
                      <a:pt x="181670" y="424614"/>
                      <a:pt x="182670" y="425158"/>
                    </a:cubicBezTo>
                    <a:lnTo>
                      <a:pt x="204904" y="440833"/>
                    </a:lnTo>
                    <a:cubicBezTo>
                      <a:pt x="208128" y="443190"/>
                      <a:pt x="212019" y="444480"/>
                      <a:pt x="216021" y="444502"/>
                    </a:cubicBezTo>
                    <a:cubicBezTo>
                      <a:pt x="220023" y="444446"/>
                      <a:pt x="223914" y="443157"/>
                      <a:pt x="227138" y="440833"/>
                    </a:cubicBezTo>
                    <a:lnTo>
                      <a:pt x="249929" y="425158"/>
                    </a:lnTo>
                    <a:cubicBezTo>
                      <a:pt x="250929" y="424614"/>
                      <a:pt x="252040" y="424380"/>
                      <a:pt x="253152" y="424491"/>
                    </a:cubicBezTo>
                    <a:lnTo>
                      <a:pt x="269383" y="425603"/>
                    </a:lnTo>
                    <a:lnTo>
                      <a:pt x="269383" y="490527"/>
                    </a:lnTo>
                    <a:close/>
                    <a:moveTo>
                      <a:pt x="416684" y="490527"/>
                    </a:moveTo>
                    <a:lnTo>
                      <a:pt x="286170" y="490527"/>
                    </a:lnTo>
                    <a:lnTo>
                      <a:pt x="286170" y="426492"/>
                    </a:lnTo>
                    <a:cubicBezTo>
                      <a:pt x="292951" y="425636"/>
                      <a:pt x="298842" y="421479"/>
                      <a:pt x="301956" y="415375"/>
                    </a:cubicBezTo>
                    <a:lnTo>
                      <a:pt x="313963" y="390251"/>
                    </a:lnTo>
                    <a:cubicBezTo>
                      <a:pt x="314407" y="389261"/>
                      <a:pt x="315185" y="388461"/>
                      <a:pt x="316186" y="388027"/>
                    </a:cubicBezTo>
                    <a:lnTo>
                      <a:pt x="341199" y="376132"/>
                    </a:lnTo>
                    <a:cubicBezTo>
                      <a:pt x="348648" y="372363"/>
                      <a:pt x="353094" y="364370"/>
                      <a:pt x="352316" y="356010"/>
                    </a:cubicBezTo>
                    <a:lnTo>
                      <a:pt x="350203" y="328440"/>
                    </a:lnTo>
                    <a:cubicBezTo>
                      <a:pt x="350093" y="327295"/>
                      <a:pt x="350426" y="326173"/>
                      <a:pt x="351093" y="325216"/>
                    </a:cubicBezTo>
                    <a:lnTo>
                      <a:pt x="366657" y="302427"/>
                    </a:lnTo>
                    <a:cubicBezTo>
                      <a:pt x="371548" y="295534"/>
                      <a:pt x="371548" y="286307"/>
                      <a:pt x="366657" y="279414"/>
                    </a:cubicBezTo>
                    <a:lnTo>
                      <a:pt x="351093" y="256624"/>
                    </a:lnTo>
                    <a:cubicBezTo>
                      <a:pt x="350426" y="255702"/>
                      <a:pt x="350093" y="254546"/>
                      <a:pt x="350203" y="253400"/>
                    </a:cubicBezTo>
                    <a:lnTo>
                      <a:pt x="352316" y="226052"/>
                    </a:lnTo>
                    <a:cubicBezTo>
                      <a:pt x="353205" y="217714"/>
                      <a:pt x="348758" y="209721"/>
                      <a:pt x="341199" y="206042"/>
                    </a:cubicBezTo>
                    <a:lnTo>
                      <a:pt x="316186" y="194146"/>
                    </a:lnTo>
                    <a:cubicBezTo>
                      <a:pt x="315185" y="193624"/>
                      <a:pt x="314295" y="192757"/>
                      <a:pt x="313851" y="191701"/>
                    </a:cubicBezTo>
                    <a:lnTo>
                      <a:pt x="301956" y="166799"/>
                    </a:lnTo>
                    <a:cubicBezTo>
                      <a:pt x="298842" y="160695"/>
                      <a:pt x="292951" y="156537"/>
                      <a:pt x="286170" y="155682"/>
                    </a:cubicBezTo>
                    <a:lnTo>
                      <a:pt x="286170" y="91536"/>
                    </a:lnTo>
                    <a:lnTo>
                      <a:pt x="416684" y="91536"/>
                    </a:lnTo>
                    <a:close/>
                  </a:path>
                </a:pathLst>
              </a:custGeom>
              <a:grpFill/>
              <a:ln w="19050" cap="flat">
                <a:solidFill>
                  <a:schemeClr val="accent5"/>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C8B6FD39-7DC0-5FCA-DA81-F2C4E1DA4ABE}"/>
                  </a:ext>
                </a:extLst>
              </p:cNvPr>
              <p:cNvSpPr/>
              <p:nvPr/>
            </p:nvSpPr>
            <p:spPr>
              <a:xfrm>
                <a:off x="7257469" y="2486290"/>
                <a:ext cx="200106" cy="200106"/>
              </a:xfrm>
              <a:custGeom>
                <a:avLst/>
                <a:gdLst>
                  <a:gd name="connsiteX0" fmla="*/ 102211 w 200106"/>
                  <a:gd name="connsiteY0" fmla="*/ -514 h 200106"/>
                  <a:gd name="connsiteX1" fmla="*/ 2157 w 200106"/>
                  <a:gd name="connsiteY1" fmla="*/ 99539 h 200106"/>
                  <a:gd name="connsiteX2" fmla="*/ 102211 w 200106"/>
                  <a:gd name="connsiteY2" fmla="*/ 199593 h 200106"/>
                  <a:gd name="connsiteX3" fmla="*/ 202264 w 200106"/>
                  <a:gd name="connsiteY3" fmla="*/ 99539 h 200106"/>
                  <a:gd name="connsiteX4" fmla="*/ 102211 w 200106"/>
                  <a:gd name="connsiteY4" fmla="*/ -514 h 200106"/>
                  <a:gd name="connsiteX5" fmla="*/ 102211 w 200106"/>
                  <a:gd name="connsiteY5" fmla="*/ 184140 h 200106"/>
                  <a:gd name="connsiteX6" fmla="*/ 17499 w 200106"/>
                  <a:gd name="connsiteY6" fmla="*/ 99539 h 200106"/>
                  <a:gd name="connsiteX7" fmla="*/ 102211 w 200106"/>
                  <a:gd name="connsiteY7" fmla="*/ 14716 h 200106"/>
                  <a:gd name="connsiteX8" fmla="*/ 186922 w 200106"/>
                  <a:gd name="connsiteY8" fmla="*/ 99539 h 200106"/>
                  <a:gd name="connsiteX9" fmla="*/ 102211 w 200106"/>
                  <a:gd name="connsiteY9" fmla="*/ 184140 h 200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106" h="200106">
                    <a:moveTo>
                      <a:pt x="102211" y="-514"/>
                    </a:moveTo>
                    <a:cubicBezTo>
                      <a:pt x="46959" y="-514"/>
                      <a:pt x="2157" y="44277"/>
                      <a:pt x="2157" y="99539"/>
                    </a:cubicBezTo>
                    <a:cubicBezTo>
                      <a:pt x="2157" y="154802"/>
                      <a:pt x="46959" y="199593"/>
                      <a:pt x="102211" y="199593"/>
                    </a:cubicBezTo>
                    <a:cubicBezTo>
                      <a:pt x="157463" y="199593"/>
                      <a:pt x="202264" y="154802"/>
                      <a:pt x="202264" y="99539"/>
                    </a:cubicBezTo>
                    <a:cubicBezTo>
                      <a:pt x="202264" y="44277"/>
                      <a:pt x="157463" y="-514"/>
                      <a:pt x="102211" y="-514"/>
                    </a:cubicBezTo>
                    <a:close/>
                    <a:moveTo>
                      <a:pt x="102211" y="184140"/>
                    </a:moveTo>
                    <a:cubicBezTo>
                      <a:pt x="55520" y="184140"/>
                      <a:pt x="17610" y="146275"/>
                      <a:pt x="17499" y="99539"/>
                    </a:cubicBezTo>
                    <a:cubicBezTo>
                      <a:pt x="17499" y="52736"/>
                      <a:pt x="55408" y="14772"/>
                      <a:pt x="102211" y="14716"/>
                    </a:cubicBezTo>
                    <a:cubicBezTo>
                      <a:pt x="149014" y="14772"/>
                      <a:pt x="186922" y="52736"/>
                      <a:pt x="186922" y="99539"/>
                    </a:cubicBezTo>
                    <a:cubicBezTo>
                      <a:pt x="186811" y="146287"/>
                      <a:pt x="148903" y="184140"/>
                      <a:pt x="102211" y="184140"/>
                    </a:cubicBezTo>
                    <a:close/>
                  </a:path>
                </a:pathLst>
              </a:custGeom>
              <a:grpFill/>
              <a:ln w="19050" cap="flat">
                <a:solidFill>
                  <a:schemeClr val="accent5"/>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FD59FEA5-093F-FF0E-A32B-A20D15CD1A45}"/>
                  </a:ext>
                </a:extLst>
              </p:cNvPr>
              <p:cNvSpPr/>
              <p:nvPr/>
            </p:nvSpPr>
            <p:spPr>
              <a:xfrm>
                <a:off x="7295526" y="2522154"/>
                <a:ext cx="125172" cy="118968"/>
              </a:xfrm>
              <a:custGeom>
                <a:avLst/>
                <a:gdLst>
                  <a:gd name="connsiteX0" fmla="*/ 120295 w 125172"/>
                  <a:gd name="connsiteY0" fmla="*/ 39218 h 118968"/>
                  <a:gd name="connsiteX1" fmla="*/ 86277 w 125172"/>
                  <a:gd name="connsiteY1" fmla="*/ 34215 h 118968"/>
                  <a:gd name="connsiteX2" fmla="*/ 71158 w 125172"/>
                  <a:gd name="connsiteY2" fmla="*/ 3421 h 118968"/>
                  <a:gd name="connsiteX3" fmla="*/ 60152 w 125172"/>
                  <a:gd name="connsiteY3" fmla="*/ 597 h 118968"/>
                  <a:gd name="connsiteX4" fmla="*/ 57373 w 125172"/>
                  <a:gd name="connsiteY4" fmla="*/ 3421 h 118968"/>
                  <a:gd name="connsiteX5" fmla="*/ 42142 w 125172"/>
                  <a:gd name="connsiteY5" fmla="*/ 34215 h 118968"/>
                  <a:gd name="connsiteX6" fmla="*/ 8791 w 125172"/>
                  <a:gd name="connsiteY6" fmla="*/ 39218 h 118968"/>
                  <a:gd name="connsiteX7" fmla="*/ 2455 w 125172"/>
                  <a:gd name="connsiteY7" fmla="*/ 44554 h 118968"/>
                  <a:gd name="connsiteX8" fmla="*/ 4455 w 125172"/>
                  <a:gd name="connsiteY8" fmla="*/ 52224 h 118968"/>
                  <a:gd name="connsiteX9" fmla="*/ 29025 w 125172"/>
                  <a:gd name="connsiteY9" fmla="*/ 76238 h 118968"/>
                  <a:gd name="connsiteX10" fmla="*/ 23244 w 125172"/>
                  <a:gd name="connsiteY10" fmla="*/ 109589 h 118968"/>
                  <a:gd name="connsiteX11" fmla="*/ 26357 w 125172"/>
                  <a:gd name="connsiteY11" fmla="*/ 117371 h 118968"/>
                  <a:gd name="connsiteX12" fmla="*/ 34472 w 125172"/>
                  <a:gd name="connsiteY12" fmla="*/ 117371 h 118968"/>
                  <a:gd name="connsiteX13" fmla="*/ 64710 w 125172"/>
                  <a:gd name="connsiteY13" fmla="*/ 101362 h 118968"/>
                  <a:gd name="connsiteX14" fmla="*/ 95059 w 125172"/>
                  <a:gd name="connsiteY14" fmla="*/ 117371 h 118968"/>
                  <a:gd name="connsiteX15" fmla="*/ 98728 w 125172"/>
                  <a:gd name="connsiteY15" fmla="*/ 118260 h 118968"/>
                  <a:gd name="connsiteX16" fmla="*/ 103286 w 125172"/>
                  <a:gd name="connsiteY16" fmla="*/ 116926 h 118968"/>
                  <a:gd name="connsiteX17" fmla="*/ 106176 w 125172"/>
                  <a:gd name="connsiteY17" fmla="*/ 109144 h 118968"/>
                  <a:gd name="connsiteX18" fmla="*/ 100395 w 125172"/>
                  <a:gd name="connsiteY18" fmla="*/ 75793 h 118968"/>
                  <a:gd name="connsiteX19" fmla="*/ 125076 w 125172"/>
                  <a:gd name="connsiteY19" fmla="*/ 51780 h 118968"/>
                  <a:gd name="connsiteX20" fmla="*/ 126965 w 125172"/>
                  <a:gd name="connsiteY20" fmla="*/ 44109 h 118968"/>
                  <a:gd name="connsiteX21" fmla="*/ 120295 w 125172"/>
                  <a:gd name="connsiteY21" fmla="*/ 39218 h 118968"/>
                  <a:gd name="connsiteX22" fmla="*/ 86277 w 125172"/>
                  <a:gd name="connsiteY22" fmla="*/ 68011 h 118968"/>
                  <a:gd name="connsiteX23" fmla="*/ 84165 w 125172"/>
                  <a:gd name="connsiteY23" fmla="*/ 74792 h 118968"/>
                  <a:gd name="connsiteX24" fmla="*/ 87833 w 125172"/>
                  <a:gd name="connsiteY24" fmla="*/ 97026 h 118968"/>
                  <a:gd name="connsiteX25" fmla="*/ 67823 w 125172"/>
                  <a:gd name="connsiteY25" fmla="*/ 86576 h 118968"/>
                  <a:gd name="connsiteX26" fmla="*/ 64154 w 125172"/>
                  <a:gd name="connsiteY26" fmla="*/ 85687 h 118968"/>
                  <a:gd name="connsiteX27" fmla="*/ 60597 w 125172"/>
                  <a:gd name="connsiteY27" fmla="*/ 86576 h 118968"/>
                  <a:gd name="connsiteX28" fmla="*/ 40474 w 125172"/>
                  <a:gd name="connsiteY28" fmla="*/ 97026 h 118968"/>
                  <a:gd name="connsiteX29" fmla="*/ 44366 w 125172"/>
                  <a:gd name="connsiteY29" fmla="*/ 74792 h 118968"/>
                  <a:gd name="connsiteX30" fmla="*/ 42031 w 125172"/>
                  <a:gd name="connsiteY30" fmla="*/ 68011 h 118968"/>
                  <a:gd name="connsiteX31" fmla="*/ 25801 w 125172"/>
                  <a:gd name="connsiteY31" fmla="*/ 52003 h 118968"/>
                  <a:gd name="connsiteX32" fmla="*/ 48035 w 125172"/>
                  <a:gd name="connsiteY32" fmla="*/ 48778 h 118968"/>
                  <a:gd name="connsiteX33" fmla="*/ 53816 w 125172"/>
                  <a:gd name="connsiteY33" fmla="*/ 44776 h 118968"/>
                  <a:gd name="connsiteX34" fmla="*/ 63821 w 125172"/>
                  <a:gd name="connsiteY34" fmla="*/ 24210 h 118968"/>
                  <a:gd name="connsiteX35" fmla="*/ 73937 w 125172"/>
                  <a:gd name="connsiteY35" fmla="*/ 44776 h 118968"/>
                  <a:gd name="connsiteX36" fmla="*/ 79718 w 125172"/>
                  <a:gd name="connsiteY36" fmla="*/ 48778 h 118968"/>
                  <a:gd name="connsiteX37" fmla="*/ 101952 w 125172"/>
                  <a:gd name="connsiteY37" fmla="*/ 52003 h 118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5172" h="118968">
                    <a:moveTo>
                      <a:pt x="120295" y="39218"/>
                    </a:moveTo>
                    <a:lnTo>
                      <a:pt x="86277" y="34215"/>
                    </a:lnTo>
                    <a:lnTo>
                      <a:pt x="71158" y="3421"/>
                    </a:lnTo>
                    <a:cubicBezTo>
                      <a:pt x="68935" y="-381"/>
                      <a:pt x="64042" y="-1649"/>
                      <a:pt x="60152" y="597"/>
                    </a:cubicBezTo>
                    <a:cubicBezTo>
                      <a:pt x="59040" y="1287"/>
                      <a:pt x="58040" y="2254"/>
                      <a:pt x="57373" y="3421"/>
                    </a:cubicBezTo>
                    <a:lnTo>
                      <a:pt x="42142" y="34215"/>
                    </a:lnTo>
                    <a:lnTo>
                      <a:pt x="8791" y="39218"/>
                    </a:lnTo>
                    <a:cubicBezTo>
                      <a:pt x="5901" y="39685"/>
                      <a:pt x="3455" y="41730"/>
                      <a:pt x="2455" y="44554"/>
                    </a:cubicBezTo>
                    <a:cubicBezTo>
                      <a:pt x="1676" y="47289"/>
                      <a:pt x="2455" y="50235"/>
                      <a:pt x="4455" y="52224"/>
                    </a:cubicBezTo>
                    <a:lnTo>
                      <a:pt x="29025" y="76238"/>
                    </a:lnTo>
                    <a:lnTo>
                      <a:pt x="23244" y="109589"/>
                    </a:lnTo>
                    <a:cubicBezTo>
                      <a:pt x="22687" y="112557"/>
                      <a:pt x="23910" y="115569"/>
                      <a:pt x="26357" y="117371"/>
                    </a:cubicBezTo>
                    <a:cubicBezTo>
                      <a:pt x="28914" y="118815"/>
                      <a:pt x="31915" y="118815"/>
                      <a:pt x="34472" y="117371"/>
                    </a:cubicBezTo>
                    <a:lnTo>
                      <a:pt x="64710" y="101362"/>
                    </a:lnTo>
                    <a:lnTo>
                      <a:pt x="95059" y="117371"/>
                    </a:lnTo>
                    <a:cubicBezTo>
                      <a:pt x="96171" y="117882"/>
                      <a:pt x="97505" y="118193"/>
                      <a:pt x="98728" y="118260"/>
                    </a:cubicBezTo>
                    <a:cubicBezTo>
                      <a:pt x="100395" y="118249"/>
                      <a:pt x="101952" y="117782"/>
                      <a:pt x="103286" y="116926"/>
                    </a:cubicBezTo>
                    <a:cubicBezTo>
                      <a:pt x="105510" y="115014"/>
                      <a:pt x="106622" y="112067"/>
                      <a:pt x="106176" y="109144"/>
                    </a:cubicBezTo>
                    <a:lnTo>
                      <a:pt x="100395" y="75793"/>
                    </a:lnTo>
                    <a:lnTo>
                      <a:pt x="125076" y="51780"/>
                    </a:lnTo>
                    <a:cubicBezTo>
                      <a:pt x="127076" y="49779"/>
                      <a:pt x="127855" y="46822"/>
                      <a:pt x="126965" y="44109"/>
                    </a:cubicBezTo>
                    <a:cubicBezTo>
                      <a:pt x="125854" y="41319"/>
                      <a:pt x="123297" y="39407"/>
                      <a:pt x="120295" y="39218"/>
                    </a:cubicBezTo>
                    <a:close/>
                    <a:moveTo>
                      <a:pt x="86277" y="68011"/>
                    </a:moveTo>
                    <a:cubicBezTo>
                      <a:pt x="84499" y="69790"/>
                      <a:pt x="83720" y="72325"/>
                      <a:pt x="84165" y="74792"/>
                    </a:cubicBezTo>
                    <a:lnTo>
                      <a:pt x="87833" y="97026"/>
                    </a:lnTo>
                    <a:lnTo>
                      <a:pt x="67823" y="86576"/>
                    </a:lnTo>
                    <a:cubicBezTo>
                      <a:pt x="66712" y="85953"/>
                      <a:pt x="65488" y="85643"/>
                      <a:pt x="64154" y="85687"/>
                    </a:cubicBezTo>
                    <a:cubicBezTo>
                      <a:pt x="62931" y="85676"/>
                      <a:pt x="61708" y="85987"/>
                      <a:pt x="60597" y="86576"/>
                    </a:cubicBezTo>
                    <a:lnTo>
                      <a:pt x="40474" y="97026"/>
                    </a:lnTo>
                    <a:lnTo>
                      <a:pt x="44366" y="74792"/>
                    </a:lnTo>
                    <a:cubicBezTo>
                      <a:pt x="44699" y="72291"/>
                      <a:pt x="43921" y="69756"/>
                      <a:pt x="42031" y="68011"/>
                    </a:cubicBezTo>
                    <a:lnTo>
                      <a:pt x="25801" y="52003"/>
                    </a:lnTo>
                    <a:lnTo>
                      <a:pt x="48035" y="48778"/>
                    </a:lnTo>
                    <a:cubicBezTo>
                      <a:pt x="50480" y="48445"/>
                      <a:pt x="52593" y="46955"/>
                      <a:pt x="53816" y="44776"/>
                    </a:cubicBezTo>
                    <a:lnTo>
                      <a:pt x="63821" y="24210"/>
                    </a:lnTo>
                    <a:lnTo>
                      <a:pt x="73937" y="44776"/>
                    </a:lnTo>
                    <a:cubicBezTo>
                      <a:pt x="75050" y="46967"/>
                      <a:pt x="77272" y="48456"/>
                      <a:pt x="79718" y="48778"/>
                    </a:cubicBezTo>
                    <a:lnTo>
                      <a:pt x="101952" y="52003"/>
                    </a:lnTo>
                    <a:close/>
                  </a:path>
                </a:pathLst>
              </a:custGeom>
              <a:grpFill/>
              <a:ln w="19050" cap="flat">
                <a:solidFill>
                  <a:schemeClr val="accent5"/>
                </a:solidFill>
                <a:prstDash val="solid"/>
                <a:miter/>
              </a:ln>
            </p:spPr>
            <p:txBody>
              <a:bodyPr rtlCol="0" anchor="ctr"/>
              <a:lstStyle/>
              <a:p>
                <a:endParaRPr lang="zh-CN" altLang="en-US"/>
              </a:p>
            </p:txBody>
          </p:sp>
        </p:grpSp>
      </p:grpSp>
      <p:grpSp>
        <p:nvGrpSpPr>
          <p:cNvPr id="7" name="组合 6">
            <a:extLst>
              <a:ext uri="{FF2B5EF4-FFF2-40B4-BE49-F238E27FC236}">
                <a16:creationId xmlns:a16="http://schemas.microsoft.com/office/drawing/2014/main" id="{12A5D286-5DEA-088C-6C90-FD73B4E1223C}"/>
              </a:ext>
            </a:extLst>
          </p:cNvPr>
          <p:cNvGrpSpPr/>
          <p:nvPr/>
        </p:nvGrpSpPr>
        <p:grpSpPr>
          <a:xfrm>
            <a:off x="1014046" y="2118947"/>
            <a:ext cx="2066192" cy="3024554"/>
            <a:chOff x="1014046" y="2118947"/>
            <a:chExt cx="2066192" cy="3024554"/>
          </a:xfrm>
        </p:grpSpPr>
        <p:sp>
          <p:nvSpPr>
            <p:cNvPr id="3" name="矩形: 圆角 2">
              <a:extLst>
                <a:ext uri="{FF2B5EF4-FFF2-40B4-BE49-F238E27FC236}">
                  <a16:creationId xmlns:a16="http://schemas.microsoft.com/office/drawing/2014/main" id="{E87FA7EC-5AA1-3809-8CE3-70F63DC59B41}"/>
                </a:ext>
              </a:extLst>
            </p:cNvPr>
            <p:cNvSpPr/>
            <p:nvPr/>
          </p:nvSpPr>
          <p:spPr>
            <a:xfrm>
              <a:off x="1014046" y="2118947"/>
              <a:ext cx="2066192" cy="3024554"/>
            </a:xfrm>
            <a:prstGeom prst="roundRect">
              <a:avLst>
                <a:gd name="adj" fmla="val 15390"/>
              </a:avLst>
            </a:prstGeom>
            <a:solidFill>
              <a:schemeClr val="bg1"/>
            </a:solidFill>
            <a:ln>
              <a:solidFill>
                <a:schemeClr val="accent1"/>
              </a:solidFill>
            </a:ln>
            <a:effectLst>
              <a:outerShdw blurRad="254000" dist="127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sz="1600">
                <a:solidFill>
                  <a:schemeClr val="bg1"/>
                </a:solidFill>
                <a:latin typeface="+mj-ea"/>
                <a:ea typeface="+mj-ea"/>
              </a:endParaRPr>
            </a:p>
          </p:txBody>
        </p:sp>
        <p:sp>
          <p:nvSpPr>
            <p:cNvPr id="4" name="任意多边形: 形状 3">
              <a:extLst>
                <a:ext uri="{FF2B5EF4-FFF2-40B4-BE49-F238E27FC236}">
                  <a16:creationId xmlns:a16="http://schemas.microsoft.com/office/drawing/2014/main" id="{7D7C6669-1084-6BA8-39CD-42C16E641724}"/>
                </a:ext>
              </a:extLst>
            </p:cNvPr>
            <p:cNvSpPr/>
            <p:nvPr/>
          </p:nvSpPr>
          <p:spPr>
            <a:xfrm>
              <a:off x="1014046" y="2118947"/>
              <a:ext cx="2066192" cy="1314814"/>
            </a:xfrm>
            <a:custGeom>
              <a:avLst/>
              <a:gdLst>
                <a:gd name="connsiteX0" fmla="*/ 317987 w 2066192"/>
                <a:gd name="connsiteY0" fmla="*/ 0 h 1314814"/>
                <a:gd name="connsiteX1" fmla="*/ 1748205 w 2066192"/>
                <a:gd name="connsiteY1" fmla="*/ 0 h 1314814"/>
                <a:gd name="connsiteX2" fmla="*/ 2066192 w 2066192"/>
                <a:gd name="connsiteY2" fmla="*/ 317987 h 1314814"/>
                <a:gd name="connsiteX3" fmla="*/ 2066192 w 2066192"/>
                <a:gd name="connsiteY3" fmla="*/ 976366 h 1314814"/>
                <a:gd name="connsiteX4" fmla="*/ 1933868 w 2066192"/>
                <a:gd name="connsiteY4" fmla="*/ 1027582 h 1314814"/>
                <a:gd name="connsiteX5" fmla="*/ 1273783 w 2066192"/>
                <a:gd name="connsiteY5" fmla="*/ 1163220 h 1314814"/>
                <a:gd name="connsiteX6" fmla="*/ 1117375 w 2066192"/>
                <a:gd name="connsiteY6" fmla="*/ 1169506 h 1314814"/>
                <a:gd name="connsiteX7" fmla="*/ 1033096 w 2066192"/>
                <a:gd name="connsiteY7" fmla="*/ 1314814 h 1314814"/>
                <a:gd name="connsiteX8" fmla="*/ 948817 w 2066192"/>
                <a:gd name="connsiteY8" fmla="*/ 1169506 h 1314814"/>
                <a:gd name="connsiteX9" fmla="*/ 792410 w 2066192"/>
                <a:gd name="connsiteY9" fmla="*/ 1163220 h 1314814"/>
                <a:gd name="connsiteX10" fmla="*/ 132324 w 2066192"/>
                <a:gd name="connsiteY10" fmla="*/ 1027582 h 1314814"/>
                <a:gd name="connsiteX11" fmla="*/ 0 w 2066192"/>
                <a:gd name="connsiteY11" fmla="*/ 976366 h 1314814"/>
                <a:gd name="connsiteX12" fmla="*/ 0 w 2066192"/>
                <a:gd name="connsiteY12" fmla="*/ 317987 h 1314814"/>
                <a:gd name="connsiteX13" fmla="*/ 317987 w 2066192"/>
                <a:gd name="connsiteY13" fmla="*/ 0 h 131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66192" h="1314814">
                  <a:moveTo>
                    <a:pt x="317987" y="0"/>
                  </a:moveTo>
                  <a:lnTo>
                    <a:pt x="1748205" y="0"/>
                  </a:lnTo>
                  <a:cubicBezTo>
                    <a:pt x="1923824" y="0"/>
                    <a:pt x="2066192" y="142368"/>
                    <a:pt x="2066192" y="317987"/>
                  </a:cubicBezTo>
                  <a:lnTo>
                    <a:pt x="2066192" y="976366"/>
                  </a:lnTo>
                  <a:lnTo>
                    <a:pt x="1933868" y="1027582"/>
                  </a:lnTo>
                  <a:cubicBezTo>
                    <a:pt x="1733044" y="1097085"/>
                    <a:pt x="1510232" y="1144071"/>
                    <a:pt x="1273783" y="1163220"/>
                  </a:cubicBezTo>
                  <a:lnTo>
                    <a:pt x="1117375" y="1169506"/>
                  </a:lnTo>
                  <a:lnTo>
                    <a:pt x="1033096" y="1314814"/>
                  </a:lnTo>
                  <a:lnTo>
                    <a:pt x="948817" y="1169506"/>
                  </a:lnTo>
                  <a:lnTo>
                    <a:pt x="792410" y="1163220"/>
                  </a:lnTo>
                  <a:cubicBezTo>
                    <a:pt x="555960" y="1144071"/>
                    <a:pt x="333149" y="1097085"/>
                    <a:pt x="132324" y="1027582"/>
                  </a:cubicBezTo>
                  <a:lnTo>
                    <a:pt x="0" y="976366"/>
                  </a:lnTo>
                  <a:lnTo>
                    <a:pt x="0" y="317987"/>
                  </a:lnTo>
                  <a:cubicBezTo>
                    <a:pt x="0" y="142368"/>
                    <a:pt x="142368" y="0"/>
                    <a:pt x="317987" y="0"/>
                  </a:cubicBezTo>
                  <a:close/>
                </a:path>
              </a:pathLst>
            </a:custGeom>
            <a:gradFill>
              <a:gsLst>
                <a:gs pos="0">
                  <a:schemeClr val="accent1"/>
                </a:gs>
                <a:gs pos="100000">
                  <a:schemeClr val="accent1">
                    <a:lumMod val="75000"/>
                  </a:schemeClr>
                </a:gs>
              </a:gsLst>
              <a:lin ang="2700000" scaled="0"/>
            </a:gradFill>
            <a:ln w="25400" cap="flat" cmpd="sng" algn="ctr">
              <a:noFill/>
              <a:prstDash val="solid"/>
              <a:miter lim="800000"/>
            </a:ln>
            <a:effectLst>
              <a:outerShdw blurRad="254000" dist="889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文本框 4">
              <a:extLst>
                <a:ext uri="{FF2B5EF4-FFF2-40B4-BE49-F238E27FC236}">
                  <a16:creationId xmlns:a16="http://schemas.microsoft.com/office/drawing/2014/main" id="{922EF24E-E193-5444-E147-CB1FE6ECEFDC}"/>
                </a:ext>
              </a:extLst>
            </p:cNvPr>
            <p:cNvSpPr txBox="1"/>
            <p:nvPr/>
          </p:nvSpPr>
          <p:spPr>
            <a:xfrm>
              <a:off x="1534181" y="3613597"/>
              <a:ext cx="1025922" cy="307777"/>
            </a:xfrm>
            <a:prstGeom prst="rect">
              <a:avLst/>
            </a:prstGeom>
            <a:noFill/>
            <a:effectLst/>
          </p:spPr>
          <p:txBody>
            <a:bodyPr wrap="none" lIns="0" tIns="0" rIns="0" bIns="0" rtlCol="0" anchor="t">
              <a:spAutoFit/>
            </a:bodyPr>
            <a:lstStyle/>
            <a:p>
              <a:pPr algn="ctr"/>
              <a:r>
                <a:rPr lang="zh-CN" altLang="en-US" sz="2000" b="1" dirty="0">
                  <a:solidFill>
                    <a:schemeClr val="accent1"/>
                  </a:solidFill>
                  <a:latin typeface="+mj-ea"/>
                  <a:ea typeface="+mj-ea"/>
                </a:rPr>
                <a:t>正月初一</a:t>
              </a:r>
            </a:p>
          </p:txBody>
        </p:sp>
        <p:sp>
          <p:nvSpPr>
            <p:cNvPr id="10" name="椭圆 9">
              <a:extLst>
                <a:ext uri="{FF2B5EF4-FFF2-40B4-BE49-F238E27FC236}">
                  <a16:creationId xmlns:a16="http://schemas.microsoft.com/office/drawing/2014/main" id="{F75338D6-CA29-2296-E982-537A2BE022AD}"/>
                </a:ext>
              </a:extLst>
            </p:cNvPr>
            <p:cNvSpPr/>
            <p:nvPr/>
          </p:nvSpPr>
          <p:spPr>
            <a:xfrm>
              <a:off x="1650902" y="2280367"/>
              <a:ext cx="792480" cy="792480"/>
            </a:xfrm>
            <a:prstGeom prst="ellipse">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6" name="文本框 5">
              <a:extLst>
                <a:ext uri="{FF2B5EF4-FFF2-40B4-BE49-F238E27FC236}">
                  <a16:creationId xmlns:a16="http://schemas.microsoft.com/office/drawing/2014/main" id="{14D5690F-4374-FD8F-5531-2DC20D356147}"/>
                </a:ext>
              </a:extLst>
            </p:cNvPr>
            <p:cNvSpPr txBox="1"/>
            <p:nvPr/>
          </p:nvSpPr>
          <p:spPr>
            <a:xfrm>
              <a:off x="1277701" y="4118819"/>
              <a:ext cx="1538882" cy="646011"/>
            </a:xfrm>
            <a:prstGeom prst="rect">
              <a:avLst/>
            </a:prstGeom>
            <a:noFill/>
            <a:effectLst/>
          </p:spPr>
          <p:txBody>
            <a:bodyPr wrap="square" lIns="0" tIns="0" rIns="0" bIns="0" rtlCol="0" anchor="t">
              <a:spAutoFit/>
            </a:bodyPr>
            <a:lstStyle/>
            <a:p>
              <a:pPr algn="just">
                <a:lnSpc>
                  <a:spcPct val="120000"/>
                </a:lnSpc>
              </a:pPr>
              <a:r>
                <a:rPr lang="zh-CN" altLang="en-US" sz="1200" b="0" dirty="0">
                  <a:solidFill>
                    <a:schemeClr val="tx1">
                      <a:lumMod val="75000"/>
                      <a:lumOff val="25000"/>
                    </a:schemeClr>
                  </a:solidFill>
                  <a:effectLst/>
                  <a:latin typeface="+mn-ea"/>
                </a:rPr>
                <a:t>从年初一</a:t>
              </a:r>
              <a:r>
                <a:rPr lang="en-US" altLang="zh-CN" sz="1200" b="0" dirty="0">
                  <a:solidFill>
                    <a:schemeClr val="tx1">
                      <a:lumMod val="75000"/>
                      <a:lumOff val="25000"/>
                    </a:schemeClr>
                  </a:solidFill>
                  <a:effectLst/>
                  <a:latin typeface="+mn-ea"/>
                </a:rPr>
                <a:t>z</a:t>
              </a:r>
              <a:r>
                <a:rPr lang="zh-CN" altLang="en-US" sz="1200" b="0" dirty="0">
                  <a:solidFill>
                    <a:schemeClr val="tx1">
                      <a:lumMod val="75000"/>
                      <a:lumOff val="25000"/>
                    </a:schemeClr>
                  </a:solidFill>
                  <a:effectLst/>
                  <a:latin typeface="+mn-ea"/>
                </a:rPr>
                <a:t>开始便进入迎禧接福、拜祭神祖、祈求丰年主题。</a:t>
              </a:r>
            </a:p>
          </p:txBody>
        </p:sp>
        <p:cxnSp>
          <p:nvCxnSpPr>
            <p:cNvPr id="9" name="直接连接符 8">
              <a:extLst>
                <a:ext uri="{FF2B5EF4-FFF2-40B4-BE49-F238E27FC236}">
                  <a16:creationId xmlns:a16="http://schemas.microsoft.com/office/drawing/2014/main" id="{9890C1FE-2CCC-D503-035C-8DDEDB11E33F}"/>
                </a:ext>
              </a:extLst>
            </p:cNvPr>
            <p:cNvCxnSpPr>
              <a:cxnSpLocks/>
            </p:cNvCxnSpPr>
            <p:nvPr/>
          </p:nvCxnSpPr>
          <p:spPr>
            <a:xfrm>
              <a:off x="1534181" y="3992025"/>
              <a:ext cx="1025922"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66" name="组合 65">
              <a:extLst>
                <a:ext uri="{FF2B5EF4-FFF2-40B4-BE49-F238E27FC236}">
                  <a16:creationId xmlns:a16="http://schemas.microsoft.com/office/drawing/2014/main" id="{C9BF6002-8A6D-218B-D187-17306BDCF056}"/>
                </a:ext>
              </a:extLst>
            </p:cNvPr>
            <p:cNvGrpSpPr/>
            <p:nvPr/>
          </p:nvGrpSpPr>
          <p:grpSpPr>
            <a:xfrm>
              <a:off x="1810408" y="2422416"/>
              <a:ext cx="504934" cy="504934"/>
              <a:chOff x="3076903" y="5904185"/>
              <a:chExt cx="1752599" cy="1752600"/>
            </a:xfrm>
          </p:grpSpPr>
          <p:sp>
            <p:nvSpPr>
              <p:cNvPr id="62" name="任意多边形: 形状 61">
                <a:extLst>
                  <a:ext uri="{FF2B5EF4-FFF2-40B4-BE49-F238E27FC236}">
                    <a16:creationId xmlns:a16="http://schemas.microsoft.com/office/drawing/2014/main" id="{3921E50F-2A08-E2BD-A1EE-9BE8557E43E9}"/>
                  </a:ext>
                </a:extLst>
              </p:cNvPr>
              <p:cNvSpPr/>
              <p:nvPr/>
            </p:nvSpPr>
            <p:spPr>
              <a:xfrm>
                <a:off x="3076903" y="5904185"/>
                <a:ext cx="1752599" cy="1752600"/>
              </a:xfrm>
              <a:custGeom>
                <a:avLst/>
                <a:gdLst>
                  <a:gd name="connsiteX0" fmla="*/ 876300 w 1752599"/>
                  <a:gd name="connsiteY0" fmla="*/ 0 h 1752600"/>
                  <a:gd name="connsiteX1" fmla="*/ 0 w 1752599"/>
                  <a:gd name="connsiteY1" fmla="*/ 876300 h 1752600"/>
                  <a:gd name="connsiteX2" fmla="*/ 876300 w 1752599"/>
                  <a:gd name="connsiteY2" fmla="*/ 1752600 h 1752600"/>
                  <a:gd name="connsiteX3" fmla="*/ 1752600 w 1752599"/>
                  <a:gd name="connsiteY3" fmla="*/ 876300 h 1752600"/>
                  <a:gd name="connsiteX4" fmla="*/ 876300 w 1752599"/>
                  <a:gd name="connsiteY4" fmla="*/ 0 h 1752600"/>
                  <a:gd name="connsiteX5" fmla="*/ 1155192 w 1752599"/>
                  <a:gd name="connsiteY5" fmla="*/ 1155192 h 1752600"/>
                  <a:gd name="connsiteX6" fmla="*/ 597408 w 1752599"/>
                  <a:gd name="connsiteY6" fmla="*/ 1155192 h 1752600"/>
                  <a:gd name="connsiteX7" fmla="*/ 597408 w 1752599"/>
                  <a:gd name="connsiteY7" fmla="*/ 597408 h 1752600"/>
                  <a:gd name="connsiteX8" fmla="*/ 1155192 w 1752599"/>
                  <a:gd name="connsiteY8" fmla="*/ 597408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2599" h="1752600">
                    <a:moveTo>
                      <a:pt x="876300" y="0"/>
                    </a:moveTo>
                    <a:cubicBezTo>
                      <a:pt x="392333" y="0"/>
                      <a:pt x="0" y="392333"/>
                      <a:pt x="0" y="876300"/>
                    </a:cubicBezTo>
                    <a:cubicBezTo>
                      <a:pt x="0" y="1360267"/>
                      <a:pt x="392333" y="1752600"/>
                      <a:pt x="876300" y="1752600"/>
                    </a:cubicBezTo>
                    <a:cubicBezTo>
                      <a:pt x="1360267" y="1752600"/>
                      <a:pt x="1752600" y="1360267"/>
                      <a:pt x="1752600" y="876300"/>
                    </a:cubicBezTo>
                    <a:cubicBezTo>
                      <a:pt x="1752600" y="392333"/>
                      <a:pt x="1360267" y="0"/>
                      <a:pt x="876300" y="0"/>
                    </a:cubicBezTo>
                    <a:close/>
                    <a:moveTo>
                      <a:pt x="1155192" y="1155192"/>
                    </a:moveTo>
                    <a:lnTo>
                      <a:pt x="597408" y="1155192"/>
                    </a:lnTo>
                    <a:lnTo>
                      <a:pt x="597408" y="597408"/>
                    </a:lnTo>
                    <a:lnTo>
                      <a:pt x="1155192" y="597408"/>
                    </a:lnTo>
                    <a:close/>
                  </a:path>
                </a:pathLst>
              </a:custGeom>
              <a:solidFill>
                <a:srgbClr val="FFBE2C"/>
              </a:solidFill>
              <a:ln w="1860"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1C4761D4-8520-E733-6A4A-75819B531C93}"/>
                  </a:ext>
                </a:extLst>
              </p:cNvPr>
              <p:cNvSpPr/>
              <p:nvPr/>
            </p:nvSpPr>
            <p:spPr>
              <a:xfrm>
                <a:off x="3191204" y="6018485"/>
                <a:ext cx="1523999" cy="1524000"/>
              </a:xfrm>
              <a:custGeom>
                <a:avLst/>
                <a:gdLst>
                  <a:gd name="connsiteX0" fmla="*/ 762000 w 1523999"/>
                  <a:gd name="connsiteY0" fmla="*/ 0 h 1524000"/>
                  <a:gd name="connsiteX1" fmla="*/ 0 w 1523999"/>
                  <a:gd name="connsiteY1" fmla="*/ 762000 h 1524000"/>
                  <a:gd name="connsiteX2" fmla="*/ 762000 w 1523999"/>
                  <a:gd name="connsiteY2" fmla="*/ 1524000 h 1524000"/>
                  <a:gd name="connsiteX3" fmla="*/ 1524000 w 1523999"/>
                  <a:gd name="connsiteY3" fmla="*/ 762000 h 1524000"/>
                  <a:gd name="connsiteX4" fmla="*/ 762000 w 1523999"/>
                  <a:gd name="connsiteY4" fmla="*/ 0 h 1524000"/>
                  <a:gd name="connsiteX5" fmla="*/ 1004316 w 1523999"/>
                  <a:gd name="connsiteY5" fmla="*/ 1004316 h 1524000"/>
                  <a:gd name="connsiteX6" fmla="*/ 519684 w 1523999"/>
                  <a:gd name="connsiteY6" fmla="*/ 1004316 h 1524000"/>
                  <a:gd name="connsiteX7" fmla="*/ 519684 w 1523999"/>
                  <a:gd name="connsiteY7" fmla="*/ 519684 h 1524000"/>
                  <a:gd name="connsiteX8" fmla="*/ 1004316 w 1523999"/>
                  <a:gd name="connsiteY8" fmla="*/ 519684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3999" h="1524000">
                    <a:moveTo>
                      <a:pt x="762000" y="0"/>
                    </a:moveTo>
                    <a:cubicBezTo>
                      <a:pt x="341159" y="0"/>
                      <a:pt x="0" y="341159"/>
                      <a:pt x="0" y="762000"/>
                    </a:cubicBezTo>
                    <a:cubicBezTo>
                      <a:pt x="0" y="1182841"/>
                      <a:pt x="341159" y="1524000"/>
                      <a:pt x="762000" y="1524000"/>
                    </a:cubicBezTo>
                    <a:cubicBezTo>
                      <a:pt x="1182841" y="1524000"/>
                      <a:pt x="1524000" y="1182841"/>
                      <a:pt x="1524000" y="762000"/>
                    </a:cubicBezTo>
                    <a:cubicBezTo>
                      <a:pt x="1524000" y="341159"/>
                      <a:pt x="1182841" y="0"/>
                      <a:pt x="762000" y="0"/>
                    </a:cubicBezTo>
                    <a:close/>
                    <a:moveTo>
                      <a:pt x="1004316" y="1004316"/>
                    </a:moveTo>
                    <a:lnTo>
                      <a:pt x="519684" y="1004316"/>
                    </a:lnTo>
                    <a:lnTo>
                      <a:pt x="519684" y="519684"/>
                    </a:lnTo>
                    <a:lnTo>
                      <a:pt x="1004316" y="519684"/>
                    </a:lnTo>
                    <a:close/>
                  </a:path>
                </a:pathLst>
              </a:custGeom>
              <a:solidFill>
                <a:schemeClr val="accent5"/>
              </a:solidFill>
              <a:ln w="1860" cap="flat">
                <a:noFill/>
                <a:prstDash val="solid"/>
                <a:miter/>
              </a:ln>
            </p:spPr>
            <p:txBody>
              <a:bodyPr rtlCol="0" anchor="ctr"/>
              <a:lstStyle/>
              <a:p>
                <a:endParaRPr lang="zh-CN" altLang="en-US"/>
              </a:p>
            </p:txBody>
          </p:sp>
        </p:grpSp>
      </p:grpSp>
      <p:pic>
        <p:nvPicPr>
          <p:cNvPr id="67" name="PA-图片 124" descr="图片包含 形状&#10;&#10;描述已自动生成">
            <a:extLst>
              <a:ext uri="{FF2B5EF4-FFF2-40B4-BE49-F238E27FC236}">
                <a16:creationId xmlns:a16="http://schemas.microsoft.com/office/drawing/2014/main" id="{E4CFC362-7A7C-65B6-85C1-57B09F978177}"/>
              </a:ext>
            </a:extLst>
          </p:cNvPr>
          <p:cNvPicPr>
            <a:picLocks noChangeAspect="1"/>
          </p:cNvPicPr>
          <p:nvPr>
            <p:custDataLst>
              <p:tags r:id="rId1"/>
            </p:custDataLst>
          </p:nvPr>
        </p:nvPicPr>
        <p:blipFill>
          <a:blip r:embed="rId5" cstate="email">
            <a:extLst>
              <a:ext uri="{28A0092B-C50C-407E-A947-70E740481C1C}">
                <a14:useLocalDpi xmlns:a14="http://schemas.microsoft.com/office/drawing/2010/main"/>
              </a:ext>
            </a:extLst>
          </a:blip>
          <a:stretch>
            <a:fillRect/>
          </a:stretch>
        </p:blipFill>
        <p:spPr>
          <a:xfrm>
            <a:off x="508391" y="5600700"/>
            <a:ext cx="1297196" cy="880240"/>
          </a:xfrm>
          <a:prstGeom prst="rect">
            <a:avLst/>
          </a:prstGeom>
        </p:spPr>
      </p:pic>
      <p:pic>
        <p:nvPicPr>
          <p:cNvPr id="68" name="PA-图片 124" descr="图片包含 形状&#10;&#10;描述已自动生成">
            <a:extLst>
              <a:ext uri="{FF2B5EF4-FFF2-40B4-BE49-F238E27FC236}">
                <a16:creationId xmlns:a16="http://schemas.microsoft.com/office/drawing/2014/main" id="{B348D4BD-D220-640D-0FA0-AE9647201C91}"/>
              </a:ext>
            </a:extLst>
          </p:cNvPr>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10094797" y="5480050"/>
            <a:ext cx="1474996" cy="1000890"/>
          </a:xfrm>
          <a:prstGeom prst="rect">
            <a:avLst/>
          </a:prstGeom>
        </p:spPr>
      </p:pic>
      <p:pic>
        <p:nvPicPr>
          <p:cNvPr id="69" name="PA-图片 124" descr="图片包含 形状&#10;&#10;描述已自动生成">
            <a:extLst>
              <a:ext uri="{FF2B5EF4-FFF2-40B4-BE49-F238E27FC236}">
                <a16:creationId xmlns:a16="http://schemas.microsoft.com/office/drawing/2014/main" id="{25618F35-C1E9-E547-6CAC-9D53A758FB2E}"/>
              </a:ext>
            </a:extLst>
          </p:cNvPr>
          <p:cNvPicPr>
            <a:picLocks noChangeAspect="1"/>
          </p:cNvPicPr>
          <p:nvPr>
            <p:custDataLst>
              <p:tags r:id="rId3"/>
            </p:custDataLst>
          </p:nvPr>
        </p:nvPicPr>
        <p:blipFill>
          <a:blip r:embed="rId6" cstate="email">
            <a:extLst>
              <a:ext uri="{28A0092B-C50C-407E-A947-70E740481C1C}">
                <a14:useLocalDpi xmlns:a14="http://schemas.microsoft.com/office/drawing/2010/main"/>
              </a:ext>
            </a:extLst>
          </a:blip>
          <a:stretch>
            <a:fillRect/>
          </a:stretch>
        </p:blipFill>
        <p:spPr>
          <a:xfrm>
            <a:off x="9421680" y="5784315"/>
            <a:ext cx="895794" cy="607860"/>
          </a:xfrm>
          <a:prstGeom prst="rect">
            <a:avLst/>
          </a:prstGeom>
        </p:spPr>
      </p:pic>
    </p:spTree>
    <p:extLst>
      <p:ext uri="{BB962C8B-B14F-4D97-AF65-F5344CB8AC3E}">
        <p14:creationId xmlns:p14="http://schemas.microsoft.com/office/powerpoint/2010/main" val="1910695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A23AB23-B48B-3DEE-C739-01206AA8B3EF}"/>
              </a:ext>
            </a:extLst>
          </p:cNvPr>
          <p:cNvSpPr>
            <a:spLocks noGrp="1"/>
          </p:cNvSpPr>
          <p:nvPr>
            <p:ph type="body" sz="quarter" idx="10"/>
          </p:nvPr>
        </p:nvSpPr>
        <p:spPr/>
        <p:txBody>
          <a:bodyPr/>
          <a:lstStyle/>
          <a:p>
            <a:r>
              <a:rPr lang="zh-CN" altLang="en-US" dirty="0"/>
              <a:t>民俗活动</a:t>
            </a:r>
          </a:p>
        </p:txBody>
      </p:sp>
      <p:grpSp>
        <p:nvGrpSpPr>
          <p:cNvPr id="26" name="组合 25">
            <a:extLst>
              <a:ext uri="{FF2B5EF4-FFF2-40B4-BE49-F238E27FC236}">
                <a16:creationId xmlns:a16="http://schemas.microsoft.com/office/drawing/2014/main" id="{3848D0A5-B68C-0582-4F51-19BB33D64A70}"/>
              </a:ext>
            </a:extLst>
          </p:cNvPr>
          <p:cNvGrpSpPr/>
          <p:nvPr/>
        </p:nvGrpSpPr>
        <p:grpSpPr>
          <a:xfrm>
            <a:off x="852100" y="1421547"/>
            <a:ext cx="2236509" cy="1756396"/>
            <a:chOff x="852100" y="1421547"/>
            <a:chExt cx="2236509" cy="1756396"/>
          </a:xfrm>
        </p:grpSpPr>
        <p:sp>
          <p:nvSpPr>
            <p:cNvPr id="3" name="文本框 2">
              <a:extLst>
                <a:ext uri="{FF2B5EF4-FFF2-40B4-BE49-F238E27FC236}">
                  <a16:creationId xmlns:a16="http://schemas.microsoft.com/office/drawing/2014/main" id="{67375D1E-DE1D-16A2-CA71-3AED621EB102}"/>
                </a:ext>
              </a:extLst>
            </p:cNvPr>
            <p:cNvSpPr txBox="1"/>
            <p:nvPr/>
          </p:nvSpPr>
          <p:spPr>
            <a:xfrm>
              <a:off x="1317812" y="1421547"/>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D1919"/>
                  </a:solidFill>
                  <a:effectLst/>
                  <a:uLnTx/>
                  <a:uFillTx/>
                  <a:latin typeface="微软雅黑"/>
                  <a:ea typeface="微软雅黑"/>
                  <a:cs typeface="+mn-cs"/>
                </a:rPr>
                <a:t>正月初四</a:t>
              </a:r>
            </a:p>
          </p:txBody>
        </p:sp>
        <p:sp>
          <p:nvSpPr>
            <p:cNvPr id="4" name="文本框 3">
              <a:extLst>
                <a:ext uri="{FF2B5EF4-FFF2-40B4-BE49-F238E27FC236}">
                  <a16:creationId xmlns:a16="http://schemas.microsoft.com/office/drawing/2014/main" id="{5CF6D769-6B2E-3A0A-3600-72294B595486}"/>
                </a:ext>
              </a:extLst>
            </p:cNvPr>
            <p:cNvSpPr txBox="1"/>
            <p:nvPr/>
          </p:nvSpPr>
          <p:spPr>
            <a:xfrm>
              <a:off x="852100" y="1815262"/>
              <a:ext cx="2236509" cy="1362681"/>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Arial"/>
                  <a:ea typeface="微软雅黑"/>
                  <a:cs typeface="+mn-cs"/>
                </a:rPr>
                <a:t>大年初四是祭财神的日子，迎神接神。传说正月初四是女娲造羊的日子，则意味着这一年里，养羊的人家会有个好收成。</a:t>
              </a:r>
            </a:p>
          </p:txBody>
        </p:sp>
      </p:grpSp>
      <p:sp>
        <p:nvSpPr>
          <p:cNvPr id="5" name="椭圆 4">
            <a:extLst>
              <a:ext uri="{FF2B5EF4-FFF2-40B4-BE49-F238E27FC236}">
                <a16:creationId xmlns:a16="http://schemas.microsoft.com/office/drawing/2014/main" id="{57C3099F-3073-6820-E341-60952D87302C}"/>
              </a:ext>
            </a:extLst>
          </p:cNvPr>
          <p:cNvSpPr/>
          <p:nvPr/>
        </p:nvSpPr>
        <p:spPr>
          <a:xfrm>
            <a:off x="1875854" y="1285003"/>
            <a:ext cx="94501" cy="9450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7" name="组合 26">
            <a:extLst>
              <a:ext uri="{FF2B5EF4-FFF2-40B4-BE49-F238E27FC236}">
                <a16:creationId xmlns:a16="http://schemas.microsoft.com/office/drawing/2014/main" id="{4BF185B8-2568-3A6A-6FDD-A5F2B20E89EB}"/>
              </a:ext>
            </a:extLst>
          </p:cNvPr>
          <p:cNvGrpSpPr/>
          <p:nvPr/>
        </p:nvGrpSpPr>
        <p:grpSpPr>
          <a:xfrm>
            <a:off x="5208200" y="1421547"/>
            <a:ext cx="2236509" cy="1497863"/>
            <a:chOff x="5208200" y="1421547"/>
            <a:chExt cx="2236509" cy="1497863"/>
          </a:xfrm>
        </p:grpSpPr>
        <p:sp>
          <p:nvSpPr>
            <p:cNvPr id="6" name="文本框 5">
              <a:extLst>
                <a:ext uri="{FF2B5EF4-FFF2-40B4-BE49-F238E27FC236}">
                  <a16:creationId xmlns:a16="http://schemas.microsoft.com/office/drawing/2014/main" id="{AB14566F-E255-F5D5-8F20-BF5F485B75CA}"/>
                </a:ext>
              </a:extLst>
            </p:cNvPr>
            <p:cNvSpPr txBox="1"/>
            <p:nvPr/>
          </p:nvSpPr>
          <p:spPr>
            <a:xfrm>
              <a:off x="5673912" y="1421547"/>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D1919"/>
                  </a:solidFill>
                  <a:effectLst/>
                  <a:uLnTx/>
                  <a:uFillTx/>
                  <a:latin typeface="微软雅黑"/>
                  <a:ea typeface="微软雅黑"/>
                  <a:cs typeface="+mn-cs"/>
                </a:rPr>
                <a:t>正月初五</a:t>
              </a:r>
            </a:p>
          </p:txBody>
        </p:sp>
        <p:sp>
          <p:nvSpPr>
            <p:cNvPr id="7" name="文本框 6">
              <a:extLst>
                <a:ext uri="{FF2B5EF4-FFF2-40B4-BE49-F238E27FC236}">
                  <a16:creationId xmlns:a16="http://schemas.microsoft.com/office/drawing/2014/main" id="{0866941B-F9F0-5020-128E-EA92A0F2F4B4}"/>
                </a:ext>
              </a:extLst>
            </p:cNvPr>
            <p:cNvSpPr txBox="1"/>
            <p:nvPr/>
          </p:nvSpPr>
          <p:spPr>
            <a:xfrm>
              <a:off x="5208200" y="1815262"/>
              <a:ext cx="2236509" cy="1104148"/>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Arial"/>
                  <a:ea typeface="微软雅黑"/>
                  <a:cs typeface="+mn-cs"/>
                </a:rPr>
                <a:t>正月初五，按民间习俗是五路财神的生日，要迎接财神进家，保佑自家新的一年财源滚滚、年年有余。</a:t>
              </a:r>
            </a:p>
          </p:txBody>
        </p:sp>
      </p:grpSp>
      <p:sp>
        <p:nvSpPr>
          <p:cNvPr id="8" name="椭圆 7">
            <a:extLst>
              <a:ext uri="{FF2B5EF4-FFF2-40B4-BE49-F238E27FC236}">
                <a16:creationId xmlns:a16="http://schemas.microsoft.com/office/drawing/2014/main" id="{7C165A9A-4B4F-DE72-615E-651D4BAC6737}"/>
              </a:ext>
            </a:extLst>
          </p:cNvPr>
          <p:cNvSpPr/>
          <p:nvPr/>
        </p:nvSpPr>
        <p:spPr>
          <a:xfrm>
            <a:off x="6231954" y="1285003"/>
            <a:ext cx="94501" cy="9450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8" name="组合 27">
            <a:extLst>
              <a:ext uri="{FF2B5EF4-FFF2-40B4-BE49-F238E27FC236}">
                <a16:creationId xmlns:a16="http://schemas.microsoft.com/office/drawing/2014/main" id="{FF4FFB8C-3AEB-1F8D-56EB-2F42E50E8416}"/>
              </a:ext>
            </a:extLst>
          </p:cNvPr>
          <p:cNvGrpSpPr/>
          <p:nvPr/>
        </p:nvGrpSpPr>
        <p:grpSpPr>
          <a:xfrm>
            <a:off x="2700239" y="3161447"/>
            <a:ext cx="2236509" cy="1497863"/>
            <a:chOff x="2700239" y="3161447"/>
            <a:chExt cx="2236509" cy="1497863"/>
          </a:xfrm>
        </p:grpSpPr>
        <p:sp>
          <p:nvSpPr>
            <p:cNvPr id="9" name="文本框 8">
              <a:extLst>
                <a:ext uri="{FF2B5EF4-FFF2-40B4-BE49-F238E27FC236}">
                  <a16:creationId xmlns:a16="http://schemas.microsoft.com/office/drawing/2014/main" id="{342D0034-81B7-4A2F-EB18-E01CC566AF82}"/>
                </a:ext>
              </a:extLst>
            </p:cNvPr>
            <p:cNvSpPr txBox="1"/>
            <p:nvPr/>
          </p:nvSpPr>
          <p:spPr>
            <a:xfrm>
              <a:off x="3165951" y="3161447"/>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D1919"/>
                  </a:solidFill>
                  <a:effectLst/>
                  <a:uLnTx/>
                  <a:uFillTx/>
                  <a:latin typeface="微软雅黑"/>
                  <a:ea typeface="微软雅黑"/>
                  <a:cs typeface="+mn-cs"/>
                </a:rPr>
                <a:t>正月初六</a:t>
              </a:r>
            </a:p>
          </p:txBody>
        </p:sp>
        <p:sp>
          <p:nvSpPr>
            <p:cNvPr id="10" name="文本框 9">
              <a:extLst>
                <a:ext uri="{FF2B5EF4-FFF2-40B4-BE49-F238E27FC236}">
                  <a16:creationId xmlns:a16="http://schemas.microsoft.com/office/drawing/2014/main" id="{5BADA316-52A0-68E9-8FE8-C4FD6FAC9FE9}"/>
                </a:ext>
              </a:extLst>
            </p:cNvPr>
            <p:cNvSpPr txBox="1"/>
            <p:nvPr/>
          </p:nvSpPr>
          <p:spPr>
            <a:xfrm>
              <a:off x="2700239" y="3555162"/>
              <a:ext cx="2236509" cy="1104148"/>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Arial"/>
                  <a:ea typeface="微软雅黑"/>
                  <a:cs typeface="+mn-cs"/>
                </a:rPr>
                <a:t>正月初六是“马日”，叫六六大顺。这一天，每家每户要把节日积存的垃圾扔出去，这叫送穷鬼。</a:t>
              </a:r>
            </a:p>
          </p:txBody>
        </p:sp>
      </p:grpSp>
      <p:sp>
        <p:nvSpPr>
          <p:cNvPr id="11" name="椭圆 10">
            <a:extLst>
              <a:ext uri="{FF2B5EF4-FFF2-40B4-BE49-F238E27FC236}">
                <a16:creationId xmlns:a16="http://schemas.microsoft.com/office/drawing/2014/main" id="{1989047E-7163-5E6E-937A-2587A4EAAF8B}"/>
              </a:ext>
            </a:extLst>
          </p:cNvPr>
          <p:cNvSpPr/>
          <p:nvPr/>
        </p:nvSpPr>
        <p:spPr>
          <a:xfrm>
            <a:off x="3723993" y="3023314"/>
            <a:ext cx="94501" cy="9450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29" name="组合 28">
            <a:extLst>
              <a:ext uri="{FF2B5EF4-FFF2-40B4-BE49-F238E27FC236}">
                <a16:creationId xmlns:a16="http://schemas.microsoft.com/office/drawing/2014/main" id="{3F7B9C25-944E-C699-2583-16DACD4A28A9}"/>
              </a:ext>
            </a:extLst>
          </p:cNvPr>
          <p:cNvGrpSpPr/>
          <p:nvPr/>
        </p:nvGrpSpPr>
        <p:grpSpPr>
          <a:xfrm>
            <a:off x="7056339" y="3161447"/>
            <a:ext cx="2236509" cy="1497863"/>
            <a:chOff x="7056339" y="3161447"/>
            <a:chExt cx="2236509" cy="1497863"/>
          </a:xfrm>
        </p:grpSpPr>
        <p:sp>
          <p:nvSpPr>
            <p:cNvPr id="12" name="文本框 11">
              <a:extLst>
                <a:ext uri="{FF2B5EF4-FFF2-40B4-BE49-F238E27FC236}">
                  <a16:creationId xmlns:a16="http://schemas.microsoft.com/office/drawing/2014/main" id="{BB5A9D4E-FA16-93B9-DA28-DA43D83703AB}"/>
                </a:ext>
              </a:extLst>
            </p:cNvPr>
            <p:cNvSpPr txBox="1"/>
            <p:nvPr/>
          </p:nvSpPr>
          <p:spPr>
            <a:xfrm>
              <a:off x="7522051" y="3161447"/>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D1919"/>
                  </a:solidFill>
                  <a:effectLst/>
                  <a:uLnTx/>
                  <a:uFillTx/>
                  <a:latin typeface="微软雅黑"/>
                  <a:ea typeface="微软雅黑"/>
                  <a:cs typeface="+mn-cs"/>
                </a:rPr>
                <a:t>正月初七</a:t>
              </a:r>
            </a:p>
          </p:txBody>
        </p:sp>
        <p:sp>
          <p:nvSpPr>
            <p:cNvPr id="13" name="文本框 12">
              <a:extLst>
                <a:ext uri="{FF2B5EF4-FFF2-40B4-BE49-F238E27FC236}">
                  <a16:creationId xmlns:a16="http://schemas.microsoft.com/office/drawing/2014/main" id="{5E3F6D31-18CA-4CFA-EDA5-55179E3B9A5F}"/>
                </a:ext>
              </a:extLst>
            </p:cNvPr>
            <p:cNvSpPr txBox="1"/>
            <p:nvPr/>
          </p:nvSpPr>
          <p:spPr>
            <a:xfrm>
              <a:off x="7056339" y="3555162"/>
              <a:ext cx="2236509" cy="1104148"/>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Arial"/>
                  <a:ea typeface="微软雅黑"/>
                  <a:cs typeface="+mn-cs"/>
                </a:rPr>
                <a:t>初七是人日，即人的生日，通常不外出拜年。初七这天的传统习俗：熏天、吃七宝羹、送火神。</a:t>
              </a:r>
            </a:p>
          </p:txBody>
        </p:sp>
      </p:grpSp>
      <p:sp>
        <p:nvSpPr>
          <p:cNvPr id="14" name="椭圆 13">
            <a:extLst>
              <a:ext uri="{FF2B5EF4-FFF2-40B4-BE49-F238E27FC236}">
                <a16:creationId xmlns:a16="http://schemas.microsoft.com/office/drawing/2014/main" id="{854C9F60-E62B-4FE2-8952-0BED06CB9C70}"/>
              </a:ext>
            </a:extLst>
          </p:cNvPr>
          <p:cNvSpPr/>
          <p:nvPr/>
        </p:nvSpPr>
        <p:spPr>
          <a:xfrm>
            <a:off x="8080093" y="3023314"/>
            <a:ext cx="94501" cy="9450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30" name="组合 29">
            <a:extLst>
              <a:ext uri="{FF2B5EF4-FFF2-40B4-BE49-F238E27FC236}">
                <a16:creationId xmlns:a16="http://schemas.microsoft.com/office/drawing/2014/main" id="{E0AC7316-CB3F-142E-3555-E95B011ECF6C}"/>
              </a:ext>
            </a:extLst>
          </p:cNvPr>
          <p:cNvGrpSpPr/>
          <p:nvPr/>
        </p:nvGrpSpPr>
        <p:grpSpPr>
          <a:xfrm>
            <a:off x="4376539" y="4888544"/>
            <a:ext cx="2236509" cy="1497863"/>
            <a:chOff x="4376539" y="4888544"/>
            <a:chExt cx="2236509" cy="1497863"/>
          </a:xfrm>
        </p:grpSpPr>
        <p:sp>
          <p:nvSpPr>
            <p:cNvPr id="15" name="文本框 14">
              <a:extLst>
                <a:ext uri="{FF2B5EF4-FFF2-40B4-BE49-F238E27FC236}">
                  <a16:creationId xmlns:a16="http://schemas.microsoft.com/office/drawing/2014/main" id="{A000421D-693A-69A6-62A2-F61D5CB757BC}"/>
                </a:ext>
              </a:extLst>
            </p:cNvPr>
            <p:cNvSpPr txBox="1"/>
            <p:nvPr/>
          </p:nvSpPr>
          <p:spPr>
            <a:xfrm>
              <a:off x="4842251" y="4888544"/>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D1919"/>
                  </a:solidFill>
                  <a:effectLst/>
                  <a:uLnTx/>
                  <a:uFillTx/>
                  <a:latin typeface="微软雅黑"/>
                  <a:ea typeface="微软雅黑"/>
                  <a:cs typeface="+mn-cs"/>
                </a:rPr>
                <a:t>正月初八</a:t>
              </a:r>
            </a:p>
          </p:txBody>
        </p:sp>
        <p:sp>
          <p:nvSpPr>
            <p:cNvPr id="16" name="文本框 15">
              <a:extLst>
                <a:ext uri="{FF2B5EF4-FFF2-40B4-BE49-F238E27FC236}">
                  <a16:creationId xmlns:a16="http://schemas.microsoft.com/office/drawing/2014/main" id="{E5F2B8BC-075C-741F-750B-4D04FD7A62B4}"/>
                </a:ext>
              </a:extLst>
            </p:cNvPr>
            <p:cNvSpPr txBox="1"/>
            <p:nvPr/>
          </p:nvSpPr>
          <p:spPr>
            <a:xfrm>
              <a:off x="4376539" y="5282259"/>
              <a:ext cx="2236509" cy="1104148"/>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Arial"/>
                  <a:ea typeface="微软雅黑"/>
                  <a:cs typeface="+mn-cs"/>
                </a:rPr>
                <a:t>年初八是开工日，派发开工利是当天要做的事情，利是利是，寓意着一年都能利利是是，大红大紫。</a:t>
              </a:r>
            </a:p>
          </p:txBody>
        </p:sp>
      </p:grpSp>
      <p:sp>
        <p:nvSpPr>
          <p:cNvPr id="17" name="椭圆 16">
            <a:extLst>
              <a:ext uri="{FF2B5EF4-FFF2-40B4-BE49-F238E27FC236}">
                <a16:creationId xmlns:a16="http://schemas.microsoft.com/office/drawing/2014/main" id="{9D668D6A-4587-AB2E-FA29-27E3A3C5C6DF}"/>
              </a:ext>
            </a:extLst>
          </p:cNvPr>
          <p:cNvSpPr/>
          <p:nvPr/>
        </p:nvSpPr>
        <p:spPr>
          <a:xfrm>
            <a:off x="5400293" y="4769564"/>
            <a:ext cx="94501" cy="9450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31" name="组合 30">
            <a:extLst>
              <a:ext uri="{FF2B5EF4-FFF2-40B4-BE49-F238E27FC236}">
                <a16:creationId xmlns:a16="http://schemas.microsoft.com/office/drawing/2014/main" id="{5F4C4550-155B-CE15-8FFC-44AA86674991}"/>
              </a:ext>
            </a:extLst>
          </p:cNvPr>
          <p:cNvGrpSpPr/>
          <p:nvPr/>
        </p:nvGrpSpPr>
        <p:grpSpPr>
          <a:xfrm>
            <a:off x="8962395" y="4888544"/>
            <a:ext cx="2236509" cy="1497863"/>
            <a:chOff x="8962395" y="4888544"/>
            <a:chExt cx="2236509" cy="1497863"/>
          </a:xfrm>
        </p:grpSpPr>
        <p:sp>
          <p:nvSpPr>
            <p:cNvPr id="18" name="文本框 17">
              <a:extLst>
                <a:ext uri="{FF2B5EF4-FFF2-40B4-BE49-F238E27FC236}">
                  <a16:creationId xmlns:a16="http://schemas.microsoft.com/office/drawing/2014/main" id="{52849866-4F3C-43ED-AAC2-B861AD84261C}"/>
                </a:ext>
              </a:extLst>
            </p:cNvPr>
            <p:cNvSpPr txBox="1"/>
            <p:nvPr/>
          </p:nvSpPr>
          <p:spPr>
            <a:xfrm>
              <a:off x="9428107" y="4888544"/>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D1919"/>
                  </a:solidFill>
                  <a:effectLst/>
                  <a:uLnTx/>
                  <a:uFillTx/>
                  <a:latin typeface="微软雅黑"/>
                  <a:ea typeface="微软雅黑"/>
                  <a:cs typeface="+mn-cs"/>
                </a:rPr>
                <a:t>正月初九</a:t>
              </a:r>
            </a:p>
          </p:txBody>
        </p:sp>
        <p:sp>
          <p:nvSpPr>
            <p:cNvPr id="19" name="文本框 18">
              <a:extLst>
                <a:ext uri="{FF2B5EF4-FFF2-40B4-BE49-F238E27FC236}">
                  <a16:creationId xmlns:a16="http://schemas.microsoft.com/office/drawing/2014/main" id="{DFDA06A9-A334-245B-78C5-C07B061CC451}"/>
                </a:ext>
              </a:extLst>
            </p:cNvPr>
            <p:cNvSpPr txBox="1"/>
            <p:nvPr/>
          </p:nvSpPr>
          <p:spPr>
            <a:xfrm>
              <a:off x="8962395" y="5282259"/>
              <a:ext cx="2236509" cy="1104148"/>
            </a:xfrm>
            <a:prstGeom prst="rect">
              <a:avLst/>
            </a:prstGeom>
            <a:noFill/>
          </p:spPr>
          <p:txBody>
            <a:bodyPr wrap="square"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Arial"/>
                  <a:ea typeface="微软雅黑"/>
                  <a:cs typeface="+mn-cs"/>
                </a:rPr>
                <a:t>正月初九是天日，传说此日为天界最高神祇玉皇大帝生日，俗称天公生，习俗有祭玉皇、道观斋天等</a:t>
              </a:r>
            </a:p>
          </p:txBody>
        </p:sp>
      </p:grpSp>
      <p:sp>
        <p:nvSpPr>
          <p:cNvPr id="20" name="椭圆 19">
            <a:extLst>
              <a:ext uri="{FF2B5EF4-FFF2-40B4-BE49-F238E27FC236}">
                <a16:creationId xmlns:a16="http://schemas.microsoft.com/office/drawing/2014/main" id="{AAFAC2CE-D700-CC4F-2506-74C029394C03}"/>
              </a:ext>
            </a:extLst>
          </p:cNvPr>
          <p:cNvSpPr/>
          <p:nvPr/>
        </p:nvSpPr>
        <p:spPr>
          <a:xfrm>
            <a:off x="9984334" y="4769564"/>
            <a:ext cx="94501" cy="9450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21" name="直接连接符 20">
            <a:extLst>
              <a:ext uri="{FF2B5EF4-FFF2-40B4-BE49-F238E27FC236}">
                <a16:creationId xmlns:a16="http://schemas.microsoft.com/office/drawing/2014/main" id="{4BD10355-FA7B-3AF0-40D2-98E7AD8A0848}"/>
              </a:ext>
            </a:extLst>
          </p:cNvPr>
          <p:cNvCxnSpPr>
            <a:cxnSpLocks/>
          </p:cNvCxnSpPr>
          <p:nvPr/>
        </p:nvCxnSpPr>
        <p:spPr>
          <a:xfrm>
            <a:off x="609600" y="1327873"/>
            <a:ext cx="9129486"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2" name="弧形 21">
            <a:extLst>
              <a:ext uri="{FF2B5EF4-FFF2-40B4-BE49-F238E27FC236}">
                <a16:creationId xmlns:a16="http://schemas.microsoft.com/office/drawing/2014/main" id="{8835D0BD-D8BD-D41D-99A9-8F864F2288A8}"/>
              </a:ext>
            </a:extLst>
          </p:cNvPr>
          <p:cNvSpPr/>
          <p:nvPr/>
        </p:nvSpPr>
        <p:spPr>
          <a:xfrm>
            <a:off x="8948057" y="1327873"/>
            <a:ext cx="1582057" cy="1743753"/>
          </a:xfrm>
          <a:prstGeom prst="arc">
            <a:avLst>
              <a:gd name="adj1" fmla="val 16200000"/>
              <a:gd name="adj2" fmla="val 5430156"/>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cxnSp>
        <p:nvCxnSpPr>
          <p:cNvPr id="23" name="直接连接符 22">
            <a:extLst>
              <a:ext uri="{FF2B5EF4-FFF2-40B4-BE49-F238E27FC236}">
                <a16:creationId xmlns:a16="http://schemas.microsoft.com/office/drawing/2014/main" id="{A8B062EA-D6B3-61B2-E26E-4453E1AABF9F}"/>
              </a:ext>
            </a:extLst>
          </p:cNvPr>
          <p:cNvCxnSpPr>
            <a:cxnSpLocks/>
          </p:cNvCxnSpPr>
          <p:nvPr/>
        </p:nvCxnSpPr>
        <p:spPr>
          <a:xfrm>
            <a:off x="2540000" y="3070626"/>
            <a:ext cx="7199086"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24" name="弧形 23">
            <a:extLst>
              <a:ext uri="{FF2B5EF4-FFF2-40B4-BE49-F238E27FC236}">
                <a16:creationId xmlns:a16="http://schemas.microsoft.com/office/drawing/2014/main" id="{011E41F0-359C-B167-94EB-ADF5B1171591}"/>
              </a:ext>
            </a:extLst>
          </p:cNvPr>
          <p:cNvSpPr/>
          <p:nvPr/>
        </p:nvSpPr>
        <p:spPr>
          <a:xfrm flipH="1">
            <a:off x="1747157" y="3070626"/>
            <a:ext cx="1582057" cy="1743753"/>
          </a:xfrm>
          <a:prstGeom prst="arc">
            <a:avLst>
              <a:gd name="adj1" fmla="val 16200000"/>
              <a:gd name="adj2" fmla="val 5430156"/>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cxnSp>
        <p:nvCxnSpPr>
          <p:cNvPr id="25" name="直接连接符 24">
            <a:extLst>
              <a:ext uri="{FF2B5EF4-FFF2-40B4-BE49-F238E27FC236}">
                <a16:creationId xmlns:a16="http://schemas.microsoft.com/office/drawing/2014/main" id="{DF683DC9-DF25-B64F-CF84-7D544BC4AA1D}"/>
              </a:ext>
            </a:extLst>
          </p:cNvPr>
          <p:cNvCxnSpPr>
            <a:cxnSpLocks/>
          </p:cNvCxnSpPr>
          <p:nvPr/>
        </p:nvCxnSpPr>
        <p:spPr>
          <a:xfrm>
            <a:off x="2538185" y="4813379"/>
            <a:ext cx="8995003" cy="0"/>
          </a:xfrm>
          <a:prstGeom prst="line">
            <a:avLst/>
          </a:prstGeom>
          <a:ln w="2222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7632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1">
            <a:extLst>
              <a:ext uri="{FF2B5EF4-FFF2-40B4-BE49-F238E27FC236}">
                <a16:creationId xmlns:a16="http://schemas.microsoft.com/office/drawing/2014/main" id="{ECB76DF9-635D-F49C-17DD-653640367295}"/>
              </a:ext>
            </a:extLst>
          </p:cNvPr>
          <p:cNvSpPr>
            <a:spLocks noGrp="1"/>
          </p:cNvSpPr>
          <p:nvPr>
            <p:ph type="body" sz="quarter" idx="10"/>
          </p:nvPr>
        </p:nvSpPr>
        <p:spPr>
          <a:xfrm>
            <a:off x="731838" y="592138"/>
            <a:ext cx="7932738" cy="606425"/>
          </a:xfrm>
        </p:spPr>
        <p:txBody>
          <a:bodyPr/>
          <a:lstStyle/>
          <a:p>
            <a:r>
              <a:rPr lang="zh-CN" altLang="en-US" dirty="0"/>
              <a:t>民俗活动</a:t>
            </a:r>
          </a:p>
        </p:txBody>
      </p:sp>
      <p:sp>
        <p:nvSpPr>
          <p:cNvPr id="3" name="矩形: 圆角 2">
            <a:extLst>
              <a:ext uri="{FF2B5EF4-FFF2-40B4-BE49-F238E27FC236}">
                <a16:creationId xmlns:a16="http://schemas.microsoft.com/office/drawing/2014/main" id="{56032821-517B-C141-63B6-9C2EECEA9EC4}"/>
              </a:ext>
            </a:extLst>
          </p:cNvPr>
          <p:cNvSpPr/>
          <p:nvPr/>
        </p:nvSpPr>
        <p:spPr>
          <a:xfrm rot="5400000">
            <a:off x="3941349" y="1819259"/>
            <a:ext cx="4310374" cy="3903842"/>
          </a:xfrm>
          <a:prstGeom prst="roundRect">
            <a:avLst/>
          </a:pr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6" name="任意多边形: 形状 75">
            <a:extLst>
              <a:ext uri="{FF2B5EF4-FFF2-40B4-BE49-F238E27FC236}">
                <a16:creationId xmlns:a16="http://schemas.microsoft.com/office/drawing/2014/main" id="{43D84160-1855-67D2-E359-2E40967A0332}"/>
              </a:ext>
            </a:extLst>
          </p:cNvPr>
          <p:cNvSpPr/>
          <p:nvPr/>
        </p:nvSpPr>
        <p:spPr>
          <a:xfrm>
            <a:off x="0" y="6283346"/>
            <a:ext cx="12192000" cy="574655"/>
          </a:xfrm>
          <a:custGeom>
            <a:avLst/>
            <a:gdLst>
              <a:gd name="connsiteX0" fmla="*/ 0 w 12192000"/>
              <a:gd name="connsiteY0" fmla="*/ 0 h 574655"/>
              <a:gd name="connsiteX1" fmla="*/ 5764717 w 12192000"/>
              <a:gd name="connsiteY1" fmla="*/ 0 h 574655"/>
              <a:gd name="connsiteX2" fmla="*/ 6096000 w 12192000"/>
              <a:gd name="connsiteY2" fmla="*/ 331284 h 574655"/>
              <a:gd name="connsiteX3" fmla="*/ 6427284 w 12192000"/>
              <a:gd name="connsiteY3" fmla="*/ 0 h 574655"/>
              <a:gd name="connsiteX4" fmla="*/ 12192000 w 12192000"/>
              <a:gd name="connsiteY4" fmla="*/ 0 h 574655"/>
              <a:gd name="connsiteX5" fmla="*/ 12192000 w 12192000"/>
              <a:gd name="connsiteY5" fmla="*/ 574655 h 574655"/>
              <a:gd name="connsiteX6" fmla="*/ 0 w 12192000"/>
              <a:gd name="connsiteY6" fmla="*/ 574655 h 5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74655">
                <a:moveTo>
                  <a:pt x="0" y="0"/>
                </a:moveTo>
                <a:lnTo>
                  <a:pt x="5764717" y="0"/>
                </a:lnTo>
                <a:cubicBezTo>
                  <a:pt x="5947679" y="0"/>
                  <a:pt x="6096000" y="148321"/>
                  <a:pt x="6096000" y="331284"/>
                </a:cubicBezTo>
                <a:cubicBezTo>
                  <a:pt x="6096000" y="148321"/>
                  <a:pt x="6244321" y="0"/>
                  <a:pt x="6427284" y="0"/>
                </a:cubicBezTo>
                <a:lnTo>
                  <a:pt x="12192000" y="0"/>
                </a:lnTo>
                <a:lnTo>
                  <a:pt x="12192000" y="574655"/>
                </a:lnTo>
                <a:lnTo>
                  <a:pt x="0" y="57465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62" name="图片 61" descr="卡通人物&#10;&#10;描述已自动生成">
            <a:extLst>
              <a:ext uri="{FF2B5EF4-FFF2-40B4-BE49-F238E27FC236}">
                <a16:creationId xmlns:a16="http://schemas.microsoft.com/office/drawing/2014/main" id="{5205FCC9-6104-EC46-0899-D8BC6CF2775F}"/>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4732335" y="1702141"/>
            <a:ext cx="2728402" cy="4138078"/>
          </a:xfrm>
          <a:prstGeom prst="rect">
            <a:avLst/>
          </a:prstGeom>
        </p:spPr>
      </p:pic>
      <p:grpSp>
        <p:nvGrpSpPr>
          <p:cNvPr id="2" name="组合 1">
            <a:extLst>
              <a:ext uri="{FF2B5EF4-FFF2-40B4-BE49-F238E27FC236}">
                <a16:creationId xmlns:a16="http://schemas.microsoft.com/office/drawing/2014/main" id="{98FBB8E9-0660-44B0-FFAF-23A151DB2311}"/>
              </a:ext>
            </a:extLst>
          </p:cNvPr>
          <p:cNvGrpSpPr/>
          <p:nvPr/>
        </p:nvGrpSpPr>
        <p:grpSpPr>
          <a:xfrm>
            <a:off x="1277875" y="1621966"/>
            <a:ext cx="2573378" cy="1269384"/>
            <a:chOff x="1277875" y="1621966"/>
            <a:chExt cx="2573378" cy="1269384"/>
          </a:xfrm>
        </p:grpSpPr>
        <p:sp>
          <p:nvSpPr>
            <p:cNvPr id="30" name="PA-文本框 15">
              <a:extLst>
                <a:ext uri="{FF2B5EF4-FFF2-40B4-BE49-F238E27FC236}">
                  <a16:creationId xmlns:a16="http://schemas.microsoft.com/office/drawing/2014/main" id="{23A39B9C-4976-DFA4-BFB3-3F394F991062}"/>
                </a:ext>
              </a:extLst>
            </p:cNvPr>
            <p:cNvSpPr txBox="1"/>
            <p:nvPr>
              <p:custDataLst>
                <p:tags r:id="rId15"/>
              </p:custDataLst>
            </p:nvPr>
          </p:nvSpPr>
          <p:spPr>
            <a:xfrm>
              <a:off x="1277875" y="2029960"/>
              <a:ext cx="2573378" cy="861390"/>
            </a:xfrm>
            <a:prstGeom prst="rect">
              <a:avLst/>
            </a:prstGeom>
            <a:noFill/>
          </p:spPr>
          <p:txBody>
            <a:bodyPr wrap="square" lIns="0" tIns="0" rIns="0" bIns="0" rtlCol="0">
              <a:spAutoFit/>
            </a:bodyPr>
            <a:lstStyle>
              <a:defPPr>
                <a:defRPr lang="zh-CN"/>
              </a:defPPr>
              <a:lvl1pPr>
                <a:defRPr sz="1400">
                  <a:solidFill>
                    <a:schemeClr val="bg1"/>
                  </a:solidFill>
                  <a:latin typeface="思源宋体 CN Medium" panose="02020500000000000000" pitchFamily="18" charset="-122"/>
                  <a:ea typeface="思源宋体 CN Medium" panose="02020500000000000000"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12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彩纸扎龙头、龙尾，并连接彩龙头、龙身、龙尾组成一条完整的龙灯</a:t>
              </a:r>
            </a:p>
          </p:txBody>
        </p:sp>
        <p:grpSp>
          <p:nvGrpSpPr>
            <p:cNvPr id="32" name="组合 31">
              <a:extLst>
                <a:ext uri="{FF2B5EF4-FFF2-40B4-BE49-F238E27FC236}">
                  <a16:creationId xmlns:a16="http://schemas.microsoft.com/office/drawing/2014/main" id="{824214A4-9280-4B09-5192-8CCA2410CBBF}"/>
                </a:ext>
              </a:extLst>
            </p:cNvPr>
            <p:cNvGrpSpPr>
              <a:grpSpLocks/>
            </p:cNvGrpSpPr>
            <p:nvPr/>
          </p:nvGrpSpPr>
          <p:grpSpPr>
            <a:xfrm>
              <a:off x="1402314" y="1621966"/>
              <a:ext cx="2434131" cy="397347"/>
              <a:chOff x="8787027" y="2115913"/>
              <a:chExt cx="2434131" cy="397347"/>
            </a:xfrm>
            <a:solidFill>
              <a:schemeClr val="accent1"/>
            </a:solidFill>
          </p:grpSpPr>
          <p:grpSp>
            <p:nvGrpSpPr>
              <p:cNvPr id="34" name="组合 33">
                <a:extLst>
                  <a:ext uri="{FF2B5EF4-FFF2-40B4-BE49-F238E27FC236}">
                    <a16:creationId xmlns:a16="http://schemas.microsoft.com/office/drawing/2014/main" id="{BFDD374F-242E-1D4D-784C-ACD312A09958}"/>
                  </a:ext>
                </a:extLst>
              </p:cNvPr>
              <p:cNvGrpSpPr/>
              <p:nvPr/>
            </p:nvGrpSpPr>
            <p:grpSpPr>
              <a:xfrm>
                <a:off x="8787027" y="2115913"/>
                <a:ext cx="2434131" cy="397347"/>
                <a:chOff x="8787027" y="2115913"/>
                <a:chExt cx="2434131" cy="397347"/>
              </a:xfrm>
              <a:grpFill/>
            </p:grpSpPr>
            <p:sp>
              <p:nvSpPr>
                <p:cNvPr id="36" name="矩形: 圆角 35">
                  <a:extLst>
                    <a:ext uri="{FF2B5EF4-FFF2-40B4-BE49-F238E27FC236}">
                      <a16:creationId xmlns:a16="http://schemas.microsoft.com/office/drawing/2014/main" id="{97DDB9B2-C139-6F69-B058-DB9285A18716}"/>
                    </a:ext>
                  </a:extLst>
                </p:cNvPr>
                <p:cNvSpPr/>
                <p:nvPr/>
              </p:nvSpPr>
              <p:spPr>
                <a:xfrm flipH="1">
                  <a:off x="8787027" y="2115913"/>
                  <a:ext cx="2434131" cy="3973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7" name="椭圆 36">
                  <a:extLst>
                    <a:ext uri="{FF2B5EF4-FFF2-40B4-BE49-F238E27FC236}">
                      <a16:creationId xmlns:a16="http://schemas.microsoft.com/office/drawing/2014/main" id="{0FAC16BB-934F-8823-E81D-DD61C77A0E31}"/>
                    </a:ext>
                  </a:extLst>
                </p:cNvPr>
                <p:cNvSpPr/>
                <p:nvPr/>
              </p:nvSpPr>
              <p:spPr>
                <a:xfrm flipH="1">
                  <a:off x="10865382" y="2167711"/>
                  <a:ext cx="307581" cy="2937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pic>
            <p:nvPicPr>
              <p:cNvPr id="35" name="PA-Graphic 24">
                <a:extLst>
                  <a:ext uri="{FF2B5EF4-FFF2-40B4-BE49-F238E27FC236}">
                    <a16:creationId xmlns:a16="http://schemas.microsoft.com/office/drawing/2014/main" id="{1C92FCF1-276D-0060-9376-33F76F90DC9E}"/>
                  </a:ext>
                </a:extLst>
              </p:cNvPr>
              <p:cNvPicPr>
                <a:picLocks/>
              </p:cNvPicPr>
              <p:nvPr>
                <p:custDataLst>
                  <p:tags r:id="rId17"/>
                </p:custDataLst>
              </p:nvPr>
            </p:nvPicPr>
            <p:blipFill>
              <a:blip r:embed="rId20"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10926729" y="2226108"/>
                <a:ext cx="185450" cy="176956"/>
              </a:xfrm>
              <a:prstGeom prst="rect">
                <a:avLst/>
              </a:prstGeom>
            </p:spPr>
          </p:pic>
        </p:grpSp>
        <p:sp>
          <p:nvSpPr>
            <p:cNvPr id="23" name="PA-文本框 84">
              <a:extLst>
                <a:ext uri="{FF2B5EF4-FFF2-40B4-BE49-F238E27FC236}">
                  <a16:creationId xmlns:a16="http://schemas.microsoft.com/office/drawing/2014/main" id="{01ECF156-E9AE-D967-1A17-8C15A5322C9B}"/>
                </a:ext>
              </a:extLst>
            </p:cNvPr>
            <p:cNvSpPr txBox="1">
              <a:spLocks/>
            </p:cNvSpPr>
            <p:nvPr>
              <p:custDataLst>
                <p:tags r:id="rId16"/>
              </p:custDataLst>
            </p:nvPr>
          </p:nvSpPr>
          <p:spPr>
            <a:xfrm>
              <a:off x="2234659" y="1666751"/>
              <a:ext cx="769441" cy="307777"/>
            </a:xfrm>
            <a:prstGeom prst="rect">
              <a:avLst/>
            </a:prstGeom>
            <a:noFill/>
          </p:spPr>
          <p:txBody>
            <a:bodyPr wrap="none" lIns="0" tIns="0" rIns="0" bIns="0" rtlCol="0">
              <a:spAutoFit/>
            </a:bodyPr>
            <a:lstStyle/>
            <a:p>
              <a:pPr algn="ctr">
                <a:defRPr/>
              </a:pPr>
              <a:r>
                <a:rPr lang="zh-CN" altLang="en-US" sz="20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sym typeface="思源宋体 CN Heavy" panose="02020900000000000000" pitchFamily="18" charset="-122"/>
                </a:rPr>
                <a:t>扎龙灯</a:t>
              </a:r>
            </a:p>
          </p:txBody>
        </p:sp>
      </p:grpSp>
      <p:grpSp>
        <p:nvGrpSpPr>
          <p:cNvPr id="4" name="组合 3">
            <a:extLst>
              <a:ext uri="{FF2B5EF4-FFF2-40B4-BE49-F238E27FC236}">
                <a16:creationId xmlns:a16="http://schemas.microsoft.com/office/drawing/2014/main" id="{E9C7E8F0-A950-4AB8-904A-2D4BED519F68}"/>
              </a:ext>
            </a:extLst>
          </p:cNvPr>
          <p:cNvGrpSpPr/>
          <p:nvPr/>
        </p:nvGrpSpPr>
        <p:grpSpPr>
          <a:xfrm>
            <a:off x="1277875" y="2942990"/>
            <a:ext cx="2573378" cy="1260329"/>
            <a:chOff x="1277875" y="2942990"/>
            <a:chExt cx="2573378" cy="1260329"/>
          </a:xfrm>
        </p:grpSpPr>
        <p:grpSp>
          <p:nvGrpSpPr>
            <p:cNvPr id="9" name="组合 8">
              <a:extLst>
                <a:ext uri="{FF2B5EF4-FFF2-40B4-BE49-F238E27FC236}">
                  <a16:creationId xmlns:a16="http://schemas.microsoft.com/office/drawing/2014/main" id="{6F54C8AC-A47A-7732-9F6C-C0904121B970}"/>
                </a:ext>
              </a:extLst>
            </p:cNvPr>
            <p:cNvGrpSpPr>
              <a:grpSpLocks/>
            </p:cNvGrpSpPr>
            <p:nvPr/>
          </p:nvGrpSpPr>
          <p:grpSpPr>
            <a:xfrm>
              <a:off x="1402313" y="2942990"/>
              <a:ext cx="2434132" cy="397347"/>
              <a:chOff x="8787027" y="3304858"/>
              <a:chExt cx="2434131" cy="397347"/>
            </a:xfrm>
            <a:solidFill>
              <a:schemeClr val="accent1"/>
            </a:solidFill>
          </p:grpSpPr>
          <p:grpSp>
            <p:nvGrpSpPr>
              <p:cNvPr id="11" name="组合 10">
                <a:extLst>
                  <a:ext uri="{FF2B5EF4-FFF2-40B4-BE49-F238E27FC236}">
                    <a16:creationId xmlns:a16="http://schemas.microsoft.com/office/drawing/2014/main" id="{6F7B4A63-DF28-55B7-0CAF-B2FC0E5E9D9A}"/>
                  </a:ext>
                </a:extLst>
              </p:cNvPr>
              <p:cNvGrpSpPr/>
              <p:nvPr/>
            </p:nvGrpSpPr>
            <p:grpSpPr>
              <a:xfrm>
                <a:off x="8787027" y="3304858"/>
                <a:ext cx="2434131" cy="397347"/>
                <a:chOff x="8787027" y="3304858"/>
                <a:chExt cx="2434131" cy="397347"/>
              </a:xfrm>
              <a:grpFill/>
            </p:grpSpPr>
            <p:sp>
              <p:nvSpPr>
                <p:cNvPr id="16" name="矩形: 圆角 15">
                  <a:extLst>
                    <a:ext uri="{FF2B5EF4-FFF2-40B4-BE49-F238E27FC236}">
                      <a16:creationId xmlns:a16="http://schemas.microsoft.com/office/drawing/2014/main" id="{78845509-BA8E-E874-50DB-DAD7C5A305FD}"/>
                    </a:ext>
                  </a:extLst>
                </p:cNvPr>
                <p:cNvSpPr/>
                <p:nvPr/>
              </p:nvSpPr>
              <p:spPr>
                <a:xfrm flipH="1">
                  <a:off x="8787027" y="3304858"/>
                  <a:ext cx="2434131" cy="3973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椭圆 16">
                  <a:extLst>
                    <a:ext uri="{FF2B5EF4-FFF2-40B4-BE49-F238E27FC236}">
                      <a16:creationId xmlns:a16="http://schemas.microsoft.com/office/drawing/2014/main" id="{BDE472F1-AF96-DE03-43F5-6C7214E8DCDD}"/>
                    </a:ext>
                  </a:extLst>
                </p:cNvPr>
                <p:cNvSpPr/>
                <p:nvPr/>
              </p:nvSpPr>
              <p:spPr>
                <a:xfrm flipH="1">
                  <a:off x="10865382" y="3356656"/>
                  <a:ext cx="307581" cy="2937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pic>
            <p:nvPicPr>
              <p:cNvPr id="15" name="PA-Graphic 33">
                <a:extLst>
                  <a:ext uri="{FF2B5EF4-FFF2-40B4-BE49-F238E27FC236}">
                    <a16:creationId xmlns:a16="http://schemas.microsoft.com/office/drawing/2014/main" id="{618E3439-B838-17B0-94EF-0EC498DC6D64}"/>
                  </a:ext>
                </a:extLst>
              </p:cNvPr>
              <p:cNvPicPr>
                <a:picLocks/>
              </p:cNvPicPr>
              <p:nvPr>
                <p:custDataLst>
                  <p:tags r:id="rId14"/>
                </p:custDataLst>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0916316" y="3405117"/>
                <a:ext cx="206276" cy="196828"/>
              </a:xfrm>
              <a:prstGeom prst="rect">
                <a:avLst/>
              </a:prstGeom>
            </p:spPr>
          </p:pic>
        </p:grpSp>
        <p:sp>
          <p:nvSpPr>
            <p:cNvPr id="10" name="PA-文本框 31">
              <a:extLst>
                <a:ext uri="{FF2B5EF4-FFF2-40B4-BE49-F238E27FC236}">
                  <a16:creationId xmlns:a16="http://schemas.microsoft.com/office/drawing/2014/main" id="{ED043F11-6756-8BE3-1BCB-B5AA8C52EB51}"/>
                </a:ext>
              </a:extLst>
            </p:cNvPr>
            <p:cNvSpPr txBox="1"/>
            <p:nvPr>
              <p:custDataLst>
                <p:tags r:id="rId12"/>
              </p:custDataLst>
            </p:nvPr>
          </p:nvSpPr>
          <p:spPr>
            <a:xfrm>
              <a:off x="2154816" y="2987775"/>
              <a:ext cx="929126" cy="307777"/>
            </a:xfrm>
            <a:prstGeom prst="rect">
              <a:avLst/>
            </a:prstGeom>
            <a:noFill/>
          </p:spPr>
          <p:txBody>
            <a:bodyPr wrap="square" lIns="0" tIns="0" rIns="0" bIns="0" rtlCol="0">
              <a:spAutoFit/>
            </a:bodyPr>
            <a:lstStyle/>
            <a:p>
              <a:pPr marR="0" lvl="0" indent="0" algn="ctr" fontAlgn="auto">
                <a:lnSpc>
                  <a:spcPct val="100000"/>
                </a:lnSpc>
                <a:spcBef>
                  <a:spcPts val="0"/>
                </a:spcBef>
                <a:spcAft>
                  <a:spcPts val="0"/>
                </a:spcAft>
                <a:buClrTx/>
                <a:buSzTx/>
                <a:buFontTx/>
                <a:buNone/>
                <a:tabLst/>
                <a:defRPr/>
              </a:pPr>
              <a:r>
                <a:rPr lang="zh-CN" altLang="en-US" sz="20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sym typeface="思源宋体 CN Heavy" panose="02020900000000000000" pitchFamily="18" charset="-122"/>
                </a:rPr>
                <a:t>划彩船</a:t>
              </a:r>
            </a:p>
          </p:txBody>
        </p:sp>
        <p:sp>
          <p:nvSpPr>
            <p:cNvPr id="63" name="PA-文本框 15">
              <a:extLst>
                <a:ext uri="{FF2B5EF4-FFF2-40B4-BE49-F238E27FC236}">
                  <a16:creationId xmlns:a16="http://schemas.microsoft.com/office/drawing/2014/main" id="{11DD7D06-B649-2672-EFEA-6D92D61231FF}"/>
                </a:ext>
              </a:extLst>
            </p:cNvPr>
            <p:cNvSpPr txBox="1"/>
            <p:nvPr>
              <p:custDataLst>
                <p:tags r:id="rId13"/>
              </p:custDataLst>
            </p:nvPr>
          </p:nvSpPr>
          <p:spPr>
            <a:xfrm>
              <a:off x="1277875" y="3341929"/>
              <a:ext cx="2573378" cy="861390"/>
            </a:xfrm>
            <a:prstGeom prst="rect">
              <a:avLst/>
            </a:prstGeom>
            <a:noFill/>
          </p:spPr>
          <p:txBody>
            <a:bodyPr wrap="square" lIns="0" tIns="0" rIns="0" bIns="0" rtlCol="0">
              <a:spAutoFit/>
            </a:bodyPr>
            <a:lstStyle>
              <a:defPPr>
                <a:defRPr lang="zh-CN"/>
              </a:defPPr>
              <a:lvl1pPr>
                <a:defRPr sz="1400">
                  <a:solidFill>
                    <a:schemeClr val="bg1"/>
                  </a:solidFill>
                  <a:latin typeface="思源宋体 CN Medium" panose="02020500000000000000" pitchFamily="18" charset="-122"/>
                  <a:ea typeface="思源宋体 CN Medium" panose="02020500000000000000"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1600" spc="120" dirty="0">
                  <a:solidFill>
                    <a:prstClr val="black">
                      <a:lumMod val="75000"/>
                      <a:lumOff val="25000"/>
                    </a:prstClr>
                  </a:solidFill>
                  <a:latin typeface="微软雅黑" panose="020B0503020204020204" pitchFamily="34" charset="-122"/>
                  <a:ea typeface="微软雅黑" panose="020B0503020204020204" pitchFamily="34" charset="-122"/>
                </a:rPr>
                <a:t>划彩船</a:t>
              </a:r>
              <a:r>
                <a:rPr kumimoji="0" lang="zh-CN" altLang="en-US" sz="1600" b="0" i="0" u="none" strike="noStrike" kern="1200" cap="none" spc="12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被湖北省人民政府纳入湖北省第四批省级非物质文化遗产项目</a:t>
              </a:r>
            </a:p>
          </p:txBody>
        </p:sp>
      </p:grpSp>
      <p:grpSp>
        <p:nvGrpSpPr>
          <p:cNvPr id="5" name="组合 4">
            <a:extLst>
              <a:ext uri="{FF2B5EF4-FFF2-40B4-BE49-F238E27FC236}">
                <a16:creationId xmlns:a16="http://schemas.microsoft.com/office/drawing/2014/main" id="{35DBBF81-1917-FDB2-9A6F-3D68179A5BE1}"/>
              </a:ext>
            </a:extLst>
          </p:cNvPr>
          <p:cNvGrpSpPr/>
          <p:nvPr/>
        </p:nvGrpSpPr>
        <p:grpSpPr>
          <a:xfrm>
            <a:off x="1277875" y="4298453"/>
            <a:ext cx="2573378" cy="1272625"/>
            <a:chOff x="1277875" y="4298453"/>
            <a:chExt cx="2573378" cy="1272625"/>
          </a:xfrm>
        </p:grpSpPr>
        <p:grpSp>
          <p:nvGrpSpPr>
            <p:cNvPr id="26" name="组合 25">
              <a:extLst>
                <a:ext uri="{FF2B5EF4-FFF2-40B4-BE49-F238E27FC236}">
                  <a16:creationId xmlns:a16="http://schemas.microsoft.com/office/drawing/2014/main" id="{E9874637-7BBF-6511-BD4F-81252E61BA1D}"/>
                </a:ext>
              </a:extLst>
            </p:cNvPr>
            <p:cNvGrpSpPr/>
            <p:nvPr/>
          </p:nvGrpSpPr>
          <p:grpSpPr>
            <a:xfrm>
              <a:off x="1402314" y="4298453"/>
              <a:ext cx="2434131" cy="397347"/>
              <a:chOff x="8787027" y="4503045"/>
              <a:chExt cx="2434131" cy="397347"/>
            </a:xfrm>
            <a:solidFill>
              <a:schemeClr val="accent1"/>
            </a:solidFill>
          </p:grpSpPr>
          <p:sp>
            <p:nvSpPr>
              <p:cNvPr id="28" name="矩形: 圆角 27">
                <a:extLst>
                  <a:ext uri="{FF2B5EF4-FFF2-40B4-BE49-F238E27FC236}">
                    <a16:creationId xmlns:a16="http://schemas.microsoft.com/office/drawing/2014/main" id="{26C137AC-700B-19CD-CA35-350DD7A655E3}"/>
                  </a:ext>
                </a:extLst>
              </p:cNvPr>
              <p:cNvSpPr/>
              <p:nvPr/>
            </p:nvSpPr>
            <p:spPr>
              <a:xfrm flipH="1">
                <a:off x="8787027" y="4503045"/>
                <a:ext cx="2434131" cy="3973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 name="椭圆 28">
                <a:extLst>
                  <a:ext uri="{FF2B5EF4-FFF2-40B4-BE49-F238E27FC236}">
                    <a16:creationId xmlns:a16="http://schemas.microsoft.com/office/drawing/2014/main" id="{FEF54FAD-DAA7-C59D-CE9F-011916D4A2BA}"/>
                  </a:ext>
                </a:extLst>
              </p:cNvPr>
              <p:cNvSpPr/>
              <p:nvPr/>
            </p:nvSpPr>
            <p:spPr>
              <a:xfrm flipH="1">
                <a:off x="10865382" y="4554843"/>
                <a:ext cx="307581" cy="2937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33" name="PA-文本框 79">
              <a:extLst>
                <a:ext uri="{FF2B5EF4-FFF2-40B4-BE49-F238E27FC236}">
                  <a16:creationId xmlns:a16="http://schemas.microsoft.com/office/drawing/2014/main" id="{81455256-4330-833E-F8F7-DD8E6B472491}"/>
                </a:ext>
              </a:extLst>
            </p:cNvPr>
            <p:cNvSpPr txBox="1">
              <a:spLocks/>
            </p:cNvSpPr>
            <p:nvPr>
              <p:custDataLst>
                <p:tags r:id="rId10"/>
              </p:custDataLst>
            </p:nvPr>
          </p:nvSpPr>
          <p:spPr>
            <a:xfrm>
              <a:off x="2234659" y="4343238"/>
              <a:ext cx="769441" cy="307777"/>
            </a:xfrm>
            <a:prstGeom prst="rect">
              <a:avLst/>
            </a:prstGeom>
            <a:solidFill>
              <a:schemeClr val="accent1"/>
            </a:solidFill>
          </p:spPr>
          <p:txBody>
            <a:bodyPr wrap="none" lIns="0" tIns="0" rIns="0" bIns="0" rtlCol="0">
              <a:spAutoFit/>
            </a:bodyPr>
            <a:lstStyle/>
            <a:p>
              <a:pPr marR="0" lvl="0" indent="0" algn="ctr" fontAlgn="auto">
                <a:lnSpc>
                  <a:spcPct val="100000"/>
                </a:lnSpc>
                <a:spcBef>
                  <a:spcPts val="0"/>
                </a:spcBef>
                <a:spcAft>
                  <a:spcPts val="0"/>
                </a:spcAft>
                <a:buClrTx/>
                <a:buSzTx/>
                <a:buFontTx/>
                <a:buNone/>
                <a:tabLst/>
                <a:defRPr/>
              </a:pPr>
              <a:r>
                <a:rPr lang="zh-CN" altLang="en-US" sz="20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sym typeface="思源宋体 CN Heavy" panose="02020900000000000000" pitchFamily="18" charset="-122"/>
                </a:rPr>
                <a:t>绣龙衣</a:t>
              </a:r>
            </a:p>
          </p:txBody>
        </p:sp>
        <p:sp>
          <p:nvSpPr>
            <p:cNvPr id="64" name="PA-文本框 15">
              <a:extLst>
                <a:ext uri="{FF2B5EF4-FFF2-40B4-BE49-F238E27FC236}">
                  <a16:creationId xmlns:a16="http://schemas.microsoft.com/office/drawing/2014/main" id="{71063007-E0D1-F5D4-49F6-CEC20CE6496A}"/>
                </a:ext>
              </a:extLst>
            </p:cNvPr>
            <p:cNvSpPr txBox="1"/>
            <p:nvPr>
              <p:custDataLst>
                <p:tags r:id="rId11"/>
              </p:custDataLst>
            </p:nvPr>
          </p:nvSpPr>
          <p:spPr>
            <a:xfrm>
              <a:off x="1277875" y="4709688"/>
              <a:ext cx="2573378" cy="861390"/>
            </a:xfrm>
            <a:prstGeom prst="rect">
              <a:avLst/>
            </a:prstGeom>
            <a:noFill/>
          </p:spPr>
          <p:txBody>
            <a:bodyPr wrap="square" lIns="0" tIns="0" rIns="0" bIns="0" rtlCol="0">
              <a:spAutoFit/>
            </a:bodyPr>
            <a:lstStyle>
              <a:defPPr>
                <a:defRPr lang="zh-CN"/>
              </a:defPPr>
              <a:lvl1pPr>
                <a:defRPr sz="1400">
                  <a:solidFill>
                    <a:schemeClr val="bg1"/>
                  </a:solidFill>
                  <a:latin typeface="思源宋体 CN Medium" panose="02020500000000000000" pitchFamily="18" charset="-122"/>
                  <a:ea typeface="思源宋体 CN Medium" panose="02020500000000000000"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12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整条龙衣有</a:t>
              </a:r>
              <a:r>
                <a:rPr kumimoji="0" lang="en-US" altLang="zh-CN" sz="1600" b="0" i="0" u="none" strike="noStrike" kern="1200" cap="none" spc="12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12</a:t>
              </a:r>
              <a:r>
                <a:rPr kumimoji="0" lang="zh-CN" altLang="en-US" sz="1600" b="0" i="0" u="none" strike="noStrike" kern="1200" cap="none" spc="12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节（龙身由十个竹灯连接而成，加上龙头和龙尾便是</a:t>
              </a:r>
              <a:r>
                <a:rPr kumimoji="0" lang="en-US" altLang="zh-CN" sz="1600" b="0" i="0" u="none" strike="noStrike" kern="1200" cap="none" spc="12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12</a:t>
              </a:r>
              <a:r>
                <a:rPr kumimoji="0" lang="zh-CN" altLang="en-US" sz="1600" b="0" i="0" u="none" strike="noStrike" kern="1200" cap="none" spc="12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节）</a:t>
              </a:r>
            </a:p>
          </p:txBody>
        </p:sp>
      </p:grpSp>
      <p:grpSp>
        <p:nvGrpSpPr>
          <p:cNvPr id="8" name="组合 7">
            <a:extLst>
              <a:ext uri="{FF2B5EF4-FFF2-40B4-BE49-F238E27FC236}">
                <a16:creationId xmlns:a16="http://schemas.microsoft.com/office/drawing/2014/main" id="{E1D6603F-0E99-1826-15A8-F0E96C4EAD30}"/>
              </a:ext>
            </a:extLst>
          </p:cNvPr>
          <p:cNvGrpSpPr/>
          <p:nvPr/>
        </p:nvGrpSpPr>
        <p:grpSpPr>
          <a:xfrm>
            <a:off x="8272548" y="1621966"/>
            <a:ext cx="2573378" cy="1252601"/>
            <a:chOff x="8272548" y="1621966"/>
            <a:chExt cx="2573378" cy="1252601"/>
          </a:xfrm>
        </p:grpSpPr>
        <p:grpSp>
          <p:nvGrpSpPr>
            <p:cNvPr id="48" name="组合 47">
              <a:extLst>
                <a:ext uri="{FF2B5EF4-FFF2-40B4-BE49-F238E27FC236}">
                  <a16:creationId xmlns:a16="http://schemas.microsoft.com/office/drawing/2014/main" id="{3CE1C5E8-973E-2C6A-810D-BB23C714391E}"/>
                </a:ext>
              </a:extLst>
            </p:cNvPr>
            <p:cNvGrpSpPr>
              <a:grpSpLocks/>
            </p:cNvGrpSpPr>
            <p:nvPr/>
          </p:nvGrpSpPr>
          <p:grpSpPr>
            <a:xfrm>
              <a:off x="8341818" y="1621966"/>
              <a:ext cx="2434131" cy="397347"/>
              <a:chOff x="970842" y="2115913"/>
              <a:chExt cx="2434131" cy="397347"/>
            </a:xfrm>
            <a:solidFill>
              <a:schemeClr val="accent1"/>
            </a:solidFill>
          </p:grpSpPr>
          <p:grpSp>
            <p:nvGrpSpPr>
              <p:cNvPr id="50" name="组合 49">
                <a:extLst>
                  <a:ext uri="{FF2B5EF4-FFF2-40B4-BE49-F238E27FC236}">
                    <a16:creationId xmlns:a16="http://schemas.microsoft.com/office/drawing/2014/main" id="{97C8B1C8-38DF-A142-EA1A-6E75A0F80E97}"/>
                  </a:ext>
                </a:extLst>
              </p:cNvPr>
              <p:cNvGrpSpPr/>
              <p:nvPr/>
            </p:nvGrpSpPr>
            <p:grpSpPr>
              <a:xfrm>
                <a:off x="970842" y="2115913"/>
                <a:ext cx="2434131" cy="397347"/>
                <a:chOff x="970842" y="2115913"/>
                <a:chExt cx="2434131" cy="397347"/>
              </a:xfrm>
              <a:grpFill/>
            </p:grpSpPr>
            <p:sp>
              <p:nvSpPr>
                <p:cNvPr id="52" name="PA-圆角矩形 78">
                  <a:extLst>
                    <a:ext uri="{FF2B5EF4-FFF2-40B4-BE49-F238E27FC236}">
                      <a16:creationId xmlns:a16="http://schemas.microsoft.com/office/drawing/2014/main" id="{5258F982-E679-4803-ED17-DA317AB0D0F0}"/>
                    </a:ext>
                  </a:extLst>
                </p:cNvPr>
                <p:cNvSpPr/>
                <p:nvPr>
                  <p:custDataLst>
                    <p:tags r:id="rId8"/>
                  </p:custDataLst>
                </p:nvPr>
              </p:nvSpPr>
              <p:spPr>
                <a:xfrm>
                  <a:off x="970842" y="2115913"/>
                  <a:ext cx="2434131" cy="3973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3" name="PA-椭圆 80">
                  <a:extLst>
                    <a:ext uri="{FF2B5EF4-FFF2-40B4-BE49-F238E27FC236}">
                      <a16:creationId xmlns:a16="http://schemas.microsoft.com/office/drawing/2014/main" id="{7BF1CEF2-F7FA-3E89-172C-6255EB5C16BA}"/>
                    </a:ext>
                  </a:extLst>
                </p:cNvPr>
                <p:cNvSpPr/>
                <p:nvPr>
                  <p:custDataLst>
                    <p:tags r:id="rId9"/>
                  </p:custDataLst>
                </p:nvPr>
              </p:nvSpPr>
              <p:spPr>
                <a:xfrm>
                  <a:off x="1019037" y="2167711"/>
                  <a:ext cx="307581" cy="2937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pic>
            <p:nvPicPr>
              <p:cNvPr id="51" name="图形 50">
                <a:extLst>
                  <a:ext uri="{FF2B5EF4-FFF2-40B4-BE49-F238E27FC236}">
                    <a16:creationId xmlns:a16="http://schemas.microsoft.com/office/drawing/2014/main" id="{228D5F46-AE5D-ACF5-F301-1A79CDAEBD9B}"/>
                  </a:ext>
                </a:extLst>
              </p:cNvPr>
              <p:cNvPicPr>
                <a:picLocks/>
              </p:cNvPicPr>
              <p:nvPr/>
            </p:nvPicPr>
            <p:blipFill>
              <a:blip r:embed="rId24" cstate="email">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1069408" y="2216172"/>
                <a:ext cx="206276" cy="196828"/>
              </a:xfrm>
              <a:prstGeom prst="rect">
                <a:avLst/>
              </a:prstGeom>
            </p:spPr>
          </p:pic>
        </p:grpSp>
        <p:sp>
          <p:nvSpPr>
            <p:cNvPr id="49" name="文本框 48">
              <a:extLst>
                <a:ext uri="{FF2B5EF4-FFF2-40B4-BE49-F238E27FC236}">
                  <a16:creationId xmlns:a16="http://schemas.microsoft.com/office/drawing/2014/main" id="{5D69C471-705C-00F3-7EC4-309B15C3DE52}"/>
                </a:ext>
              </a:extLst>
            </p:cNvPr>
            <p:cNvSpPr txBox="1"/>
            <p:nvPr/>
          </p:nvSpPr>
          <p:spPr>
            <a:xfrm>
              <a:off x="9174163" y="1682140"/>
              <a:ext cx="769441" cy="307777"/>
            </a:xfrm>
            <a:prstGeom prst="rect">
              <a:avLst/>
            </a:prstGeom>
            <a:solidFill>
              <a:schemeClr val="accent1"/>
            </a:solidFill>
          </p:spPr>
          <p:txBody>
            <a:bodyPr wrap="none" lIns="0" tIns="0" rIns="0" bIns="0" rtlCol="0">
              <a:spAutoFit/>
            </a:bodyPr>
            <a:lstStyle/>
            <a:p>
              <a:pPr marR="0" lvl="0" indent="0" algn="ctr" fontAlgn="auto">
                <a:lnSpc>
                  <a:spcPct val="100000"/>
                </a:lnSpc>
                <a:spcBef>
                  <a:spcPts val="0"/>
                </a:spcBef>
                <a:spcAft>
                  <a:spcPts val="0"/>
                </a:spcAft>
                <a:buClrTx/>
                <a:buSzTx/>
                <a:buFontTx/>
                <a:buNone/>
                <a:tabLst/>
                <a:defRPr/>
              </a:pPr>
              <a:r>
                <a:rPr lang="zh-CN" altLang="en-US" sz="20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sym typeface="思源宋体 CN Heavy" panose="02020900000000000000" pitchFamily="18" charset="-122"/>
                </a:rPr>
                <a:t>踩高跷</a:t>
              </a:r>
            </a:p>
          </p:txBody>
        </p:sp>
        <p:sp>
          <p:nvSpPr>
            <p:cNvPr id="65" name="PA-文本框 15">
              <a:extLst>
                <a:ext uri="{FF2B5EF4-FFF2-40B4-BE49-F238E27FC236}">
                  <a16:creationId xmlns:a16="http://schemas.microsoft.com/office/drawing/2014/main" id="{F81DF58A-CFBA-25F4-C064-C167535FAE94}"/>
                </a:ext>
              </a:extLst>
            </p:cNvPr>
            <p:cNvSpPr txBox="1"/>
            <p:nvPr>
              <p:custDataLst>
                <p:tags r:id="rId7"/>
              </p:custDataLst>
            </p:nvPr>
          </p:nvSpPr>
          <p:spPr>
            <a:xfrm>
              <a:off x="8272548" y="2013177"/>
              <a:ext cx="2573378" cy="861390"/>
            </a:xfrm>
            <a:prstGeom prst="rect">
              <a:avLst/>
            </a:prstGeom>
            <a:noFill/>
          </p:spPr>
          <p:txBody>
            <a:bodyPr wrap="square" lIns="0" tIns="0" rIns="0" bIns="0" rtlCol="0">
              <a:spAutoFit/>
            </a:bodyPr>
            <a:lstStyle>
              <a:defPPr>
                <a:defRPr lang="zh-CN"/>
              </a:defPPr>
              <a:lvl1pPr>
                <a:defRPr sz="1400">
                  <a:solidFill>
                    <a:schemeClr val="bg1"/>
                  </a:solidFill>
                  <a:latin typeface="思源宋体 CN Medium" panose="02020500000000000000" pitchFamily="18" charset="-122"/>
                  <a:ea typeface="思源宋体 CN Medium" panose="02020500000000000000"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12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杨店高跷被湖北省人民政府纳入第四批省级非物质文化遗产项目</a:t>
              </a:r>
            </a:p>
          </p:txBody>
        </p:sp>
      </p:grpSp>
      <p:grpSp>
        <p:nvGrpSpPr>
          <p:cNvPr id="7" name="组合 6">
            <a:extLst>
              <a:ext uri="{FF2B5EF4-FFF2-40B4-BE49-F238E27FC236}">
                <a16:creationId xmlns:a16="http://schemas.microsoft.com/office/drawing/2014/main" id="{EB39A1D0-426C-BB53-BC2A-7CDD5C915891}"/>
              </a:ext>
            </a:extLst>
          </p:cNvPr>
          <p:cNvGrpSpPr/>
          <p:nvPr/>
        </p:nvGrpSpPr>
        <p:grpSpPr>
          <a:xfrm>
            <a:off x="8272548" y="2942990"/>
            <a:ext cx="2573378" cy="1260329"/>
            <a:chOff x="8272548" y="2942990"/>
            <a:chExt cx="2573378" cy="1260329"/>
          </a:xfrm>
        </p:grpSpPr>
        <p:grpSp>
          <p:nvGrpSpPr>
            <p:cNvPr id="56" name="组合 55">
              <a:extLst>
                <a:ext uri="{FF2B5EF4-FFF2-40B4-BE49-F238E27FC236}">
                  <a16:creationId xmlns:a16="http://schemas.microsoft.com/office/drawing/2014/main" id="{40E130F3-E44B-C91F-2A6E-17B797F327C2}"/>
                </a:ext>
              </a:extLst>
            </p:cNvPr>
            <p:cNvGrpSpPr>
              <a:grpSpLocks/>
            </p:cNvGrpSpPr>
            <p:nvPr/>
          </p:nvGrpSpPr>
          <p:grpSpPr>
            <a:xfrm>
              <a:off x="8341819" y="2942990"/>
              <a:ext cx="2434131" cy="397347"/>
              <a:chOff x="970842" y="3304858"/>
              <a:chExt cx="2434132" cy="397347"/>
            </a:xfrm>
            <a:solidFill>
              <a:schemeClr val="accent1"/>
            </a:solidFill>
          </p:grpSpPr>
          <p:grpSp>
            <p:nvGrpSpPr>
              <p:cNvPr id="58" name="组合 57">
                <a:extLst>
                  <a:ext uri="{FF2B5EF4-FFF2-40B4-BE49-F238E27FC236}">
                    <a16:creationId xmlns:a16="http://schemas.microsoft.com/office/drawing/2014/main" id="{A46945B4-C5F0-BA57-10AA-C4E9A80DB8FA}"/>
                  </a:ext>
                </a:extLst>
              </p:cNvPr>
              <p:cNvGrpSpPr/>
              <p:nvPr/>
            </p:nvGrpSpPr>
            <p:grpSpPr>
              <a:xfrm>
                <a:off x="970842" y="3304858"/>
                <a:ext cx="2434132" cy="397347"/>
                <a:chOff x="970842" y="3304858"/>
                <a:chExt cx="2434132" cy="397347"/>
              </a:xfrm>
              <a:grpFill/>
            </p:grpSpPr>
            <p:sp>
              <p:nvSpPr>
                <p:cNvPr id="60" name="PA-圆角矩形 30">
                  <a:extLst>
                    <a:ext uri="{FF2B5EF4-FFF2-40B4-BE49-F238E27FC236}">
                      <a16:creationId xmlns:a16="http://schemas.microsoft.com/office/drawing/2014/main" id="{D724E3E5-9A2A-E539-2FD1-11421089BA1F}"/>
                    </a:ext>
                  </a:extLst>
                </p:cNvPr>
                <p:cNvSpPr/>
                <p:nvPr>
                  <p:custDataLst>
                    <p:tags r:id="rId5"/>
                  </p:custDataLst>
                </p:nvPr>
              </p:nvSpPr>
              <p:spPr>
                <a:xfrm>
                  <a:off x="970842" y="3304858"/>
                  <a:ext cx="2434132" cy="3973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1" name="PA-椭圆 32">
                  <a:extLst>
                    <a:ext uri="{FF2B5EF4-FFF2-40B4-BE49-F238E27FC236}">
                      <a16:creationId xmlns:a16="http://schemas.microsoft.com/office/drawing/2014/main" id="{6ED25E43-8130-C1C8-85FC-450744EE12A9}"/>
                    </a:ext>
                  </a:extLst>
                </p:cNvPr>
                <p:cNvSpPr/>
                <p:nvPr>
                  <p:custDataLst>
                    <p:tags r:id="rId6"/>
                  </p:custDataLst>
                </p:nvPr>
              </p:nvSpPr>
              <p:spPr>
                <a:xfrm>
                  <a:off x="1019028" y="3356656"/>
                  <a:ext cx="307581" cy="2937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pic>
            <p:nvPicPr>
              <p:cNvPr id="59" name="图形 58">
                <a:extLst>
                  <a:ext uri="{FF2B5EF4-FFF2-40B4-BE49-F238E27FC236}">
                    <a16:creationId xmlns:a16="http://schemas.microsoft.com/office/drawing/2014/main" id="{14E8AECC-23D7-C790-504C-A5943F422EF7}"/>
                  </a:ext>
                </a:extLst>
              </p:cNvPr>
              <p:cNvPicPr>
                <a:picLocks/>
              </p:cNvPicPr>
              <p:nvPr/>
            </p:nvPicPr>
            <p:blipFill>
              <a:blip r:embed="rId26" cstate="email">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1043422" y="3380326"/>
                <a:ext cx="258235" cy="246410"/>
              </a:xfrm>
              <a:prstGeom prst="rect">
                <a:avLst/>
              </a:prstGeom>
            </p:spPr>
          </p:pic>
        </p:grpSp>
        <p:sp>
          <p:nvSpPr>
            <p:cNvPr id="57" name="文本框 56">
              <a:extLst>
                <a:ext uri="{FF2B5EF4-FFF2-40B4-BE49-F238E27FC236}">
                  <a16:creationId xmlns:a16="http://schemas.microsoft.com/office/drawing/2014/main" id="{A037CBD8-CAFB-F6B3-3819-334C7106A01E}"/>
                </a:ext>
              </a:extLst>
            </p:cNvPr>
            <p:cNvSpPr txBox="1"/>
            <p:nvPr/>
          </p:nvSpPr>
          <p:spPr>
            <a:xfrm>
              <a:off x="9174164" y="3003164"/>
              <a:ext cx="769441" cy="307777"/>
            </a:xfrm>
            <a:prstGeom prst="rect">
              <a:avLst/>
            </a:prstGeom>
            <a:solidFill>
              <a:schemeClr val="accent1"/>
            </a:solidFill>
          </p:spPr>
          <p:txBody>
            <a:bodyPr wrap="none" lIns="0" tIns="0" rIns="0" bIns="0" rtlCol="0">
              <a:spAutoFit/>
            </a:bodyPr>
            <a:lstStyle/>
            <a:p>
              <a:pPr marR="0" lvl="0" indent="0" algn="ctr" fontAlgn="auto">
                <a:lnSpc>
                  <a:spcPct val="100000"/>
                </a:lnSpc>
                <a:spcBef>
                  <a:spcPts val="0"/>
                </a:spcBef>
                <a:spcAft>
                  <a:spcPts val="0"/>
                </a:spcAft>
                <a:buClrTx/>
                <a:buSzTx/>
                <a:buFontTx/>
                <a:buNone/>
                <a:tabLst/>
                <a:defRPr/>
              </a:pPr>
              <a:r>
                <a:rPr lang="zh-CN" altLang="en-US" sz="20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sym typeface="思源宋体 CN Heavy" panose="02020900000000000000" pitchFamily="18" charset="-122"/>
                </a:rPr>
                <a:t>僵狮子</a:t>
              </a:r>
            </a:p>
          </p:txBody>
        </p:sp>
        <p:sp>
          <p:nvSpPr>
            <p:cNvPr id="66" name="PA-文本框 15">
              <a:extLst>
                <a:ext uri="{FF2B5EF4-FFF2-40B4-BE49-F238E27FC236}">
                  <a16:creationId xmlns:a16="http://schemas.microsoft.com/office/drawing/2014/main" id="{CFFFF805-4895-B887-72E8-68E89387B172}"/>
                </a:ext>
              </a:extLst>
            </p:cNvPr>
            <p:cNvSpPr txBox="1"/>
            <p:nvPr>
              <p:custDataLst>
                <p:tags r:id="rId4"/>
              </p:custDataLst>
            </p:nvPr>
          </p:nvSpPr>
          <p:spPr>
            <a:xfrm>
              <a:off x="8272548" y="3341929"/>
              <a:ext cx="2573378" cy="861390"/>
            </a:xfrm>
            <a:prstGeom prst="rect">
              <a:avLst/>
            </a:prstGeom>
            <a:noFill/>
          </p:spPr>
          <p:txBody>
            <a:bodyPr wrap="square" lIns="0" tIns="0" rIns="0" bIns="0" rtlCol="0">
              <a:spAutoFit/>
            </a:bodyPr>
            <a:lstStyle>
              <a:defPPr>
                <a:defRPr lang="zh-CN"/>
              </a:defPPr>
              <a:lvl1pPr>
                <a:defRPr sz="1400">
                  <a:solidFill>
                    <a:schemeClr val="bg1"/>
                  </a:solidFill>
                  <a:latin typeface="思源宋体 CN Medium" panose="02020500000000000000" pitchFamily="18" charset="-122"/>
                  <a:ea typeface="思源宋体 CN Medium" panose="02020500000000000000"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12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狮子在台上“双星合璧”，两者在元宵庙会上同台竞技，相伴起舞</a:t>
              </a:r>
            </a:p>
          </p:txBody>
        </p:sp>
      </p:grpSp>
      <p:grpSp>
        <p:nvGrpSpPr>
          <p:cNvPr id="6" name="组合 5">
            <a:extLst>
              <a:ext uri="{FF2B5EF4-FFF2-40B4-BE49-F238E27FC236}">
                <a16:creationId xmlns:a16="http://schemas.microsoft.com/office/drawing/2014/main" id="{B9461794-C83D-61C3-ED86-BDA5E768A1B3}"/>
              </a:ext>
            </a:extLst>
          </p:cNvPr>
          <p:cNvGrpSpPr/>
          <p:nvPr/>
        </p:nvGrpSpPr>
        <p:grpSpPr>
          <a:xfrm>
            <a:off x="8272548" y="4298453"/>
            <a:ext cx="2573378" cy="1272625"/>
            <a:chOff x="8272548" y="4298453"/>
            <a:chExt cx="2573378" cy="1272625"/>
          </a:xfrm>
        </p:grpSpPr>
        <p:grpSp>
          <p:nvGrpSpPr>
            <p:cNvPr id="40" name="组合 39">
              <a:extLst>
                <a:ext uri="{FF2B5EF4-FFF2-40B4-BE49-F238E27FC236}">
                  <a16:creationId xmlns:a16="http://schemas.microsoft.com/office/drawing/2014/main" id="{F07987D9-3113-B80B-49BD-4DBB9AE2FB02}"/>
                </a:ext>
              </a:extLst>
            </p:cNvPr>
            <p:cNvGrpSpPr>
              <a:grpSpLocks/>
            </p:cNvGrpSpPr>
            <p:nvPr/>
          </p:nvGrpSpPr>
          <p:grpSpPr>
            <a:xfrm>
              <a:off x="8341818" y="4298453"/>
              <a:ext cx="2434131" cy="397347"/>
              <a:chOff x="970842" y="4503045"/>
              <a:chExt cx="2434131" cy="397347"/>
            </a:xfrm>
            <a:solidFill>
              <a:schemeClr val="accent1"/>
            </a:solidFill>
          </p:grpSpPr>
          <p:grpSp>
            <p:nvGrpSpPr>
              <p:cNvPr id="42" name="组合 41">
                <a:extLst>
                  <a:ext uri="{FF2B5EF4-FFF2-40B4-BE49-F238E27FC236}">
                    <a16:creationId xmlns:a16="http://schemas.microsoft.com/office/drawing/2014/main" id="{5262383D-F73C-B5CD-6A3D-FC9251EA60B0}"/>
                  </a:ext>
                </a:extLst>
              </p:cNvPr>
              <p:cNvGrpSpPr/>
              <p:nvPr/>
            </p:nvGrpSpPr>
            <p:grpSpPr>
              <a:xfrm>
                <a:off x="970842" y="4503045"/>
                <a:ext cx="2434131" cy="397347"/>
                <a:chOff x="970842" y="4503045"/>
                <a:chExt cx="2434131" cy="397347"/>
              </a:xfrm>
              <a:grpFill/>
            </p:grpSpPr>
            <p:sp>
              <p:nvSpPr>
                <p:cNvPr id="44" name="PA-圆角矩形 83">
                  <a:extLst>
                    <a:ext uri="{FF2B5EF4-FFF2-40B4-BE49-F238E27FC236}">
                      <a16:creationId xmlns:a16="http://schemas.microsoft.com/office/drawing/2014/main" id="{C5BA8514-B7D8-BFBF-A421-0F4357627A95}"/>
                    </a:ext>
                  </a:extLst>
                </p:cNvPr>
                <p:cNvSpPr/>
                <p:nvPr>
                  <p:custDataLst>
                    <p:tags r:id="rId2"/>
                  </p:custDataLst>
                </p:nvPr>
              </p:nvSpPr>
              <p:spPr>
                <a:xfrm>
                  <a:off x="970842" y="4503045"/>
                  <a:ext cx="2434131" cy="3973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 name="PA-椭圆 85">
                  <a:extLst>
                    <a:ext uri="{FF2B5EF4-FFF2-40B4-BE49-F238E27FC236}">
                      <a16:creationId xmlns:a16="http://schemas.microsoft.com/office/drawing/2014/main" id="{CD0B6E20-F2C9-5F60-CB3F-5020C2DCD542}"/>
                    </a:ext>
                  </a:extLst>
                </p:cNvPr>
                <p:cNvSpPr/>
                <p:nvPr>
                  <p:custDataLst>
                    <p:tags r:id="rId3"/>
                  </p:custDataLst>
                </p:nvPr>
              </p:nvSpPr>
              <p:spPr>
                <a:xfrm>
                  <a:off x="1019037" y="4554843"/>
                  <a:ext cx="307581" cy="2937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pic>
            <p:nvPicPr>
              <p:cNvPr id="43" name="图形 42">
                <a:extLst>
                  <a:ext uri="{FF2B5EF4-FFF2-40B4-BE49-F238E27FC236}">
                    <a16:creationId xmlns:a16="http://schemas.microsoft.com/office/drawing/2014/main" id="{6BDBEA6F-FA07-AE4A-9316-2096A31F0ABF}"/>
                  </a:ext>
                </a:extLst>
              </p:cNvPr>
              <p:cNvPicPr>
                <a:picLocks/>
              </p:cNvPicPr>
              <p:nvPr/>
            </p:nvPicPr>
            <p:blipFill>
              <a:blip r:embed="rId28" cstate="email">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1043428" y="4578513"/>
                <a:ext cx="258235" cy="246410"/>
              </a:xfrm>
              <a:prstGeom prst="rect">
                <a:avLst/>
              </a:prstGeom>
            </p:spPr>
          </p:pic>
        </p:grpSp>
        <p:sp>
          <p:nvSpPr>
            <p:cNvPr id="41" name="文本框 40">
              <a:extLst>
                <a:ext uri="{FF2B5EF4-FFF2-40B4-BE49-F238E27FC236}">
                  <a16:creationId xmlns:a16="http://schemas.microsoft.com/office/drawing/2014/main" id="{C3530692-365F-9B8D-41E0-377D8D9E2A22}"/>
                </a:ext>
              </a:extLst>
            </p:cNvPr>
            <p:cNvSpPr txBox="1"/>
            <p:nvPr/>
          </p:nvSpPr>
          <p:spPr>
            <a:xfrm>
              <a:off x="9135691" y="4358627"/>
              <a:ext cx="769441" cy="307777"/>
            </a:xfrm>
            <a:prstGeom prst="rect">
              <a:avLst/>
            </a:prstGeom>
            <a:solidFill>
              <a:schemeClr val="accent1"/>
            </a:solid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0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sym typeface="思源宋体 CN Heavy" panose="02020900000000000000" pitchFamily="18" charset="-122"/>
                </a:rPr>
                <a:t>唱大戏</a:t>
              </a:r>
            </a:p>
          </p:txBody>
        </p:sp>
        <p:sp>
          <p:nvSpPr>
            <p:cNvPr id="67" name="PA-文本框 15">
              <a:extLst>
                <a:ext uri="{FF2B5EF4-FFF2-40B4-BE49-F238E27FC236}">
                  <a16:creationId xmlns:a16="http://schemas.microsoft.com/office/drawing/2014/main" id="{B6301F78-EFC4-13C5-5359-DE2E832FEF9E}"/>
                </a:ext>
              </a:extLst>
            </p:cNvPr>
            <p:cNvSpPr txBox="1"/>
            <p:nvPr>
              <p:custDataLst>
                <p:tags r:id="rId1"/>
              </p:custDataLst>
            </p:nvPr>
          </p:nvSpPr>
          <p:spPr>
            <a:xfrm>
              <a:off x="8272548" y="4709688"/>
              <a:ext cx="2573378" cy="861390"/>
            </a:xfrm>
            <a:prstGeom prst="rect">
              <a:avLst/>
            </a:prstGeom>
            <a:noFill/>
          </p:spPr>
          <p:txBody>
            <a:bodyPr wrap="square" lIns="0" tIns="0" rIns="0" bIns="0" rtlCol="0">
              <a:spAutoFit/>
            </a:bodyPr>
            <a:lstStyle>
              <a:defPPr>
                <a:defRPr lang="zh-CN"/>
              </a:defPPr>
              <a:lvl1pPr>
                <a:defRPr sz="1400">
                  <a:solidFill>
                    <a:schemeClr val="bg1"/>
                  </a:solidFill>
                  <a:latin typeface="思源宋体 CN Medium" panose="02020500000000000000" pitchFamily="18" charset="-122"/>
                  <a:ea typeface="思源宋体 CN Medium" panose="02020500000000000000"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12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彩纸扎龙头、龙尾，并连接彩龙头、龙身、龙尾组成一条完整的龙灯</a:t>
              </a:r>
            </a:p>
          </p:txBody>
        </p:sp>
      </p:grpSp>
    </p:spTree>
    <p:extLst>
      <p:ext uri="{BB962C8B-B14F-4D97-AF65-F5344CB8AC3E}">
        <p14:creationId xmlns:p14="http://schemas.microsoft.com/office/powerpoint/2010/main" val="1152173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1">
            <a:extLst>
              <a:ext uri="{FF2B5EF4-FFF2-40B4-BE49-F238E27FC236}">
                <a16:creationId xmlns:a16="http://schemas.microsoft.com/office/drawing/2014/main" id="{ECB76DF9-635D-F49C-17DD-653640367295}"/>
              </a:ext>
            </a:extLst>
          </p:cNvPr>
          <p:cNvSpPr>
            <a:spLocks noGrp="1"/>
          </p:cNvSpPr>
          <p:nvPr>
            <p:ph type="body" sz="quarter" idx="10"/>
          </p:nvPr>
        </p:nvSpPr>
        <p:spPr>
          <a:xfrm>
            <a:off x="731838" y="592138"/>
            <a:ext cx="7932738" cy="606425"/>
          </a:xfrm>
        </p:spPr>
        <p:txBody>
          <a:bodyPr/>
          <a:lstStyle/>
          <a:p>
            <a:r>
              <a:rPr lang="zh-CN" altLang="en-US" dirty="0"/>
              <a:t>民俗活动</a:t>
            </a:r>
          </a:p>
        </p:txBody>
      </p:sp>
      <p:sp>
        <p:nvSpPr>
          <p:cNvPr id="3" name="矩形 2">
            <a:extLst>
              <a:ext uri="{FF2B5EF4-FFF2-40B4-BE49-F238E27FC236}">
                <a16:creationId xmlns:a16="http://schemas.microsoft.com/office/drawing/2014/main" id="{C706C3C8-131E-945F-272E-CEF45B43C099}"/>
              </a:ext>
            </a:extLst>
          </p:cNvPr>
          <p:cNvSpPr/>
          <p:nvPr/>
        </p:nvSpPr>
        <p:spPr>
          <a:xfrm>
            <a:off x="7071360" y="1466850"/>
            <a:ext cx="3924300" cy="3924300"/>
          </a:xfrm>
          <a:prstGeom prst="rect">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id="{511E0B4F-0F37-9151-A837-4B08F3B9F1D6}"/>
              </a:ext>
            </a:extLst>
          </p:cNvPr>
          <p:cNvCxnSpPr>
            <a:stCxn id="3" idx="1"/>
            <a:endCxn id="3" idx="3"/>
          </p:cNvCxnSpPr>
          <p:nvPr/>
        </p:nvCxnSpPr>
        <p:spPr>
          <a:xfrm>
            <a:off x="7071360" y="3429000"/>
            <a:ext cx="3924300" cy="0"/>
          </a:xfrm>
          <a:prstGeom prst="line">
            <a:avLst/>
          </a:prstGeom>
          <a:ln w="22225">
            <a:solidFill>
              <a:schemeClr val="accent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E160EBA-FA52-2947-CAB8-A08A0518842E}"/>
              </a:ext>
            </a:extLst>
          </p:cNvPr>
          <p:cNvCxnSpPr>
            <a:stCxn id="3" idx="0"/>
            <a:endCxn id="3" idx="2"/>
          </p:cNvCxnSpPr>
          <p:nvPr/>
        </p:nvCxnSpPr>
        <p:spPr>
          <a:xfrm>
            <a:off x="9033510" y="1466850"/>
            <a:ext cx="0" cy="3924300"/>
          </a:xfrm>
          <a:prstGeom prst="line">
            <a:avLst/>
          </a:prstGeom>
          <a:ln w="22225">
            <a:solidFill>
              <a:schemeClr val="accent1">
                <a:lumMod val="75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2" name="图片 1" descr="图片包含 看着, 桌子, 木, 黑暗&#10;&#10;描述已自动生成">
            <a:extLst>
              <a:ext uri="{FF2B5EF4-FFF2-40B4-BE49-F238E27FC236}">
                <a16:creationId xmlns:a16="http://schemas.microsoft.com/office/drawing/2014/main" id="{0AD97F9D-3F8F-51A5-1EE6-D2CE8B59D89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406471" y="1058929"/>
            <a:ext cx="3212869" cy="4544656"/>
          </a:xfrm>
          <a:prstGeom prst="rect">
            <a:avLst/>
          </a:prstGeom>
        </p:spPr>
      </p:pic>
      <p:grpSp>
        <p:nvGrpSpPr>
          <p:cNvPr id="34" name="组合 33">
            <a:extLst>
              <a:ext uri="{FF2B5EF4-FFF2-40B4-BE49-F238E27FC236}">
                <a16:creationId xmlns:a16="http://schemas.microsoft.com/office/drawing/2014/main" id="{C8E4ED38-1C12-ADF0-4EFF-E4AB7FA2BD66}"/>
              </a:ext>
            </a:extLst>
          </p:cNvPr>
          <p:cNvGrpSpPr/>
          <p:nvPr/>
        </p:nvGrpSpPr>
        <p:grpSpPr>
          <a:xfrm>
            <a:off x="1882775" y="1604700"/>
            <a:ext cx="3479560" cy="1573800"/>
            <a:chOff x="1870710" y="2274300"/>
            <a:chExt cx="3479560" cy="1573800"/>
          </a:xfrm>
        </p:grpSpPr>
        <p:sp>
          <p:nvSpPr>
            <p:cNvPr id="13" name="文本框 12">
              <a:extLst>
                <a:ext uri="{FF2B5EF4-FFF2-40B4-BE49-F238E27FC236}">
                  <a16:creationId xmlns:a16="http://schemas.microsoft.com/office/drawing/2014/main" id="{C95BD654-CCDE-A525-1F3C-046104D6A0D4}"/>
                </a:ext>
              </a:extLst>
            </p:cNvPr>
            <p:cNvSpPr txBox="1"/>
            <p:nvPr/>
          </p:nvSpPr>
          <p:spPr>
            <a:xfrm>
              <a:off x="1870710" y="2274300"/>
              <a:ext cx="3421380" cy="369332"/>
            </a:xfrm>
            <a:prstGeom prst="rect">
              <a:avLst/>
            </a:prstGeom>
            <a:noFill/>
          </p:spPr>
          <p:txBody>
            <a:bodyPr wrap="square" rtlCol="0">
              <a:spAutoFit/>
            </a:bodyPr>
            <a:lstStyle/>
            <a:p>
              <a:pPr algn="dist"/>
              <a:r>
                <a:rPr lang="en-US" altLang="zh-CN" b="0" i="0" dirty="0" err="1">
                  <a:solidFill>
                    <a:srgbClr val="333333"/>
                  </a:solidFill>
                  <a:effectLst/>
                </a:rPr>
                <a:t>zhāo</a:t>
              </a:r>
              <a:r>
                <a:rPr lang="en-US" altLang="zh-CN" b="0" i="0" dirty="0">
                  <a:solidFill>
                    <a:srgbClr val="333333"/>
                  </a:solidFill>
                  <a:effectLst/>
                </a:rPr>
                <a:t>   </a:t>
              </a:r>
              <a:r>
                <a:rPr lang="en-US" altLang="zh-CN" b="0" i="0" dirty="0" err="1">
                  <a:solidFill>
                    <a:srgbClr val="333333"/>
                  </a:solidFill>
                  <a:effectLst/>
                </a:rPr>
                <a:t>cái</a:t>
              </a:r>
              <a:r>
                <a:rPr lang="en-US" altLang="zh-CN" b="0" i="0" dirty="0">
                  <a:solidFill>
                    <a:srgbClr val="333333"/>
                  </a:solidFill>
                  <a:effectLst/>
                </a:rPr>
                <a:t>    </a:t>
              </a:r>
              <a:r>
                <a:rPr lang="en-US" altLang="zh-CN" b="0" i="0" dirty="0" err="1">
                  <a:solidFill>
                    <a:srgbClr val="333333"/>
                  </a:solidFill>
                  <a:effectLst/>
                </a:rPr>
                <a:t>jìn</a:t>
              </a:r>
              <a:r>
                <a:rPr lang="en-US" altLang="zh-CN" b="0" i="0" dirty="0">
                  <a:solidFill>
                    <a:srgbClr val="333333"/>
                  </a:solidFill>
                  <a:effectLst/>
                </a:rPr>
                <a:t>   </a:t>
              </a:r>
              <a:r>
                <a:rPr lang="en-US" altLang="zh-CN" b="0" i="0" dirty="0" err="1">
                  <a:solidFill>
                    <a:srgbClr val="333333"/>
                  </a:solidFill>
                  <a:effectLst/>
                </a:rPr>
                <a:t>bǎo</a:t>
              </a:r>
              <a:endParaRPr lang="zh-CN" altLang="en-US" dirty="0"/>
            </a:p>
          </p:txBody>
        </p:sp>
        <p:grpSp>
          <p:nvGrpSpPr>
            <p:cNvPr id="29" name="组合 28">
              <a:extLst>
                <a:ext uri="{FF2B5EF4-FFF2-40B4-BE49-F238E27FC236}">
                  <a16:creationId xmlns:a16="http://schemas.microsoft.com/office/drawing/2014/main" id="{01F13F73-C4EC-A3C7-01DE-87F5564BA239}"/>
                </a:ext>
              </a:extLst>
            </p:cNvPr>
            <p:cNvGrpSpPr/>
            <p:nvPr/>
          </p:nvGrpSpPr>
          <p:grpSpPr>
            <a:xfrm>
              <a:off x="1882775" y="2698007"/>
              <a:ext cx="3467495" cy="767506"/>
              <a:chOff x="1587766" y="3009600"/>
              <a:chExt cx="3467495" cy="767506"/>
            </a:xfrm>
          </p:grpSpPr>
          <p:sp>
            <p:nvSpPr>
              <p:cNvPr id="20" name="PA-文本框 19">
                <a:extLst>
                  <a:ext uri="{FF2B5EF4-FFF2-40B4-BE49-F238E27FC236}">
                    <a16:creationId xmlns:a16="http://schemas.microsoft.com/office/drawing/2014/main" id="{3C44D7BF-9F4B-8488-2AE3-44D158687961}"/>
                  </a:ext>
                </a:extLst>
              </p:cNvPr>
              <p:cNvSpPr txBox="1"/>
              <p:nvPr>
                <p:custDataLst>
                  <p:tags r:id="rId1"/>
                </p:custDataLst>
              </p:nvPr>
            </p:nvSpPr>
            <p:spPr>
              <a:xfrm>
                <a:off x="1587766" y="3013627"/>
                <a:ext cx="752309" cy="763479"/>
              </a:xfrm>
              <a:custGeom>
                <a:avLst/>
                <a:gdLst/>
                <a:ahLst/>
                <a:cxnLst/>
                <a:rect l="l" t="t" r="r" b="b"/>
                <a:pathLst>
                  <a:path w="471572" h="478574">
                    <a:moveTo>
                      <a:pt x="376094" y="309962"/>
                    </a:moveTo>
                    <a:cubicBezTo>
                      <a:pt x="364651" y="309962"/>
                      <a:pt x="343112" y="312486"/>
                      <a:pt x="311477" y="317535"/>
                    </a:cubicBezTo>
                    <a:cubicBezTo>
                      <a:pt x="287245" y="321237"/>
                      <a:pt x="272437" y="322919"/>
                      <a:pt x="267052" y="322583"/>
                    </a:cubicBezTo>
                    <a:cubicBezTo>
                      <a:pt x="266715" y="320900"/>
                      <a:pt x="266968" y="327547"/>
                      <a:pt x="267809" y="342523"/>
                    </a:cubicBezTo>
                    <a:cubicBezTo>
                      <a:pt x="268651" y="357500"/>
                      <a:pt x="270249" y="372308"/>
                      <a:pt x="272605" y="386948"/>
                    </a:cubicBezTo>
                    <a:cubicBezTo>
                      <a:pt x="274961" y="401588"/>
                      <a:pt x="278158" y="412105"/>
                      <a:pt x="282197" y="418500"/>
                    </a:cubicBezTo>
                    <a:cubicBezTo>
                      <a:pt x="295995" y="416817"/>
                      <a:pt x="311561" y="415134"/>
                      <a:pt x="328893" y="413451"/>
                    </a:cubicBezTo>
                    <a:cubicBezTo>
                      <a:pt x="346225" y="411769"/>
                      <a:pt x="362296" y="410927"/>
                      <a:pt x="377104" y="410927"/>
                    </a:cubicBezTo>
                    <a:cubicBezTo>
                      <a:pt x="380133" y="405879"/>
                      <a:pt x="383078" y="395782"/>
                      <a:pt x="385938" y="380638"/>
                    </a:cubicBezTo>
                    <a:cubicBezTo>
                      <a:pt x="388799" y="365493"/>
                      <a:pt x="390229" y="351526"/>
                      <a:pt x="390229" y="338737"/>
                    </a:cubicBezTo>
                    <a:cubicBezTo>
                      <a:pt x="390229" y="324939"/>
                      <a:pt x="388378" y="315515"/>
                      <a:pt x="384676" y="310467"/>
                    </a:cubicBezTo>
                    <a:cubicBezTo>
                      <a:pt x="382993" y="310130"/>
                      <a:pt x="380133" y="309962"/>
                      <a:pt x="376094" y="309962"/>
                    </a:cubicBezTo>
                    <a:close/>
                    <a:moveTo>
                      <a:pt x="415471" y="257965"/>
                    </a:moveTo>
                    <a:lnTo>
                      <a:pt x="424053" y="257965"/>
                    </a:lnTo>
                    <a:cubicBezTo>
                      <a:pt x="428091" y="257965"/>
                      <a:pt x="430615" y="258133"/>
                      <a:pt x="431625" y="258470"/>
                    </a:cubicBezTo>
                    <a:cubicBezTo>
                      <a:pt x="436337" y="259143"/>
                      <a:pt x="441637" y="262424"/>
                      <a:pt x="447527" y="268314"/>
                    </a:cubicBezTo>
                    <a:cubicBezTo>
                      <a:pt x="453417" y="274204"/>
                      <a:pt x="458212" y="280430"/>
                      <a:pt x="461914" y="286993"/>
                    </a:cubicBezTo>
                    <a:cubicBezTo>
                      <a:pt x="465616" y="293555"/>
                      <a:pt x="466794" y="297846"/>
                      <a:pt x="465448" y="299866"/>
                    </a:cubicBezTo>
                    <a:cubicBezTo>
                      <a:pt x="466121" y="301548"/>
                      <a:pt x="466458" y="304241"/>
                      <a:pt x="466458" y="307943"/>
                    </a:cubicBezTo>
                    <a:cubicBezTo>
                      <a:pt x="466458" y="313328"/>
                      <a:pt x="465112" y="318460"/>
                      <a:pt x="462419" y="323340"/>
                    </a:cubicBezTo>
                    <a:cubicBezTo>
                      <a:pt x="459727" y="328220"/>
                      <a:pt x="458044" y="331501"/>
                      <a:pt x="457371" y="333184"/>
                    </a:cubicBezTo>
                    <a:lnTo>
                      <a:pt x="447779" y="386696"/>
                    </a:lnTo>
                    <a:cubicBezTo>
                      <a:pt x="447443" y="387032"/>
                      <a:pt x="446265" y="391239"/>
                      <a:pt x="444246" y="399316"/>
                    </a:cubicBezTo>
                    <a:cubicBezTo>
                      <a:pt x="438861" y="420855"/>
                      <a:pt x="433139" y="439197"/>
                      <a:pt x="427081" y="454342"/>
                    </a:cubicBezTo>
                    <a:cubicBezTo>
                      <a:pt x="421024" y="469487"/>
                      <a:pt x="413619" y="477564"/>
                      <a:pt x="404869" y="478574"/>
                    </a:cubicBezTo>
                    <a:cubicBezTo>
                      <a:pt x="401167" y="471170"/>
                      <a:pt x="391071" y="463597"/>
                      <a:pt x="374580" y="455857"/>
                    </a:cubicBezTo>
                    <a:cubicBezTo>
                      <a:pt x="372560" y="454510"/>
                      <a:pt x="369363" y="452659"/>
                      <a:pt x="364988" y="450304"/>
                    </a:cubicBezTo>
                    <a:cubicBezTo>
                      <a:pt x="360613" y="447948"/>
                      <a:pt x="357247" y="445592"/>
                      <a:pt x="354891" y="443236"/>
                    </a:cubicBezTo>
                    <a:cubicBezTo>
                      <a:pt x="319554" y="443236"/>
                      <a:pt x="290274" y="446601"/>
                      <a:pt x="267052" y="453333"/>
                    </a:cubicBezTo>
                    <a:cubicBezTo>
                      <a:pt x="264023" y="454342"/>
                      <a:pt x="260321" y="456193"/>
                      <a:pt x="255946" y="458886"/>
                    </a:cubicBezTo>
                    <a:cubicBezTo>
                      <a:pt x="252244" y="460905"/>
                      <a:pt x="248458" y="462756"/>
                      <a:pt x="244587" y="464439"/>
                    </a:cubicBezTo>
                    <a:cubicBezTo>
                      <a:pt x="240717" y="466121"/>
                      <a:pt x="237772" y="466795"/>
                      <a:pt x="235753" y="466458"/>
                    </a:cubicBezTo>
                    <a:cubicBezTo>
                      <a:pt x="233060" y="468141"/>
                      <a:pt x="229106" y="466290"/>
                      <a:pt x="223889" y="460905"/>
                    </a:cubicBezTo>
                    <a:cubicBezTo>
                      <a:pt x="218673" y="455520"/>
                      <a:pt x="214214" y="449041"/>
                      <a:pt x="210512" y="441469"/>
                    </a:cubicBezTo>
                    <a:cubicBezTo>
                      <a:pt x="206809" y="433897"/>
                      <a:pt x="205632" y="428428"/>
                      <a:pt x="206978" y="425062"/>
                    </a:cubicBezTo>
                    <a:cubicBezTo>
                      <a:pt x="206978" y="419341"/>
                      <a:pt x="206305" y="400999"/>
                      <a:pt x="204958" y="370036"/>
                    </a:cubicBezTo>
                    <a:cubicBezTo>
                      <a:pt x="203276" y="321910"/>
                      <a:pt x="202434" y="295322"/>
                      <a:pt x="202434" y="290274"/>
                    </a:cubicBezTo>
                    <a:cubicBezTo>
                      <a:pt x="202434" y="281524"/>
                      <a:pt x="202603" y="276307"/>
                      <a:pt x="202939" y="274624"/>
                    </a:cubicBezTo>
                    <a:cubicBezTo>
                      <a:pt x="204622" y="273951"/>
                      <a:pt x="207146" y="273615"/>
                      <a:pt x="210512" y="273615"/>
                    </a:cubicBezTo>
                    <a:cubicBezTo>
                      <a:pt x="216233" y="273615"/>
                      <a:pt x="223805" y="275971"/>
                      <a:pt x="233229" y="280682"/>
                    </a:cubicBezTo>
                    <a:cubicBezTo>
                      <a:pt x="234575" y="281355"/>
                      <a:pt x="237940" y="282786"/>
                      <a:pt x="243325" y="284973"/>
                    </a:cubicBezTo>
                    <a:cubicBezTo>
                      <a:pt x="248710" y="287161"/>
                      <a:pt x="254095" y="288760"/>
                      <a:pt x="259480" y="289769"/>
                    </a:cubicBezTo>
                    <a:cubicBezTo>
                      <a:pt x="266211" y="285394"/>
                      <a:pt x="275129" y="282449"/>
                      <a:pt x="286235" y="280935"/>
                    </a:cubicBezTo>
                    <a:cubicBezTo>
                      <a:pt x="297341" y="279420"/>
                      <a:pt x="313328" y="277990"/>
                      <a:pt x="334194" y="276644"/>
                    </a:cubicBezTo>
                    <a:cubicBezTo>
                      <a:pt x="357752" y="275298"/>
                      <a:pt x="375926" y="273447"/>
                      <a:pt x="388715" y="271091"/>
                    </a:cubicBezTo>
                    <a:cubicBezTo>
                      <a:pt x="401504" y="268735"/>
                      <a:pt x="410422" y="264360"/>
                      <a:pt x="415471" y="257965"/>
                    </a:cubicBezTo>
                    <a:close/>
                    <a:moveTo>
                      <a:pt x="405879" y="6058"/>
                    </a:moveTo>
                    <a:cubicBezTo>
                      <a:pt x="417322" y="6058"/>
                      <a:pt x="426913" y="8918"/>
                      <a:pt x="434654" y="14640"/>
                    </a:cubicBezTo>
                    <a:cubicBezTo>
                      <a:pt x="442394" y="20361"/>
                      <a:pt x="450808" y="28606"/>
                      <a:pt x="459895" y="39376"/>
                    </a:cubicBezTo>
                    <a:cubicBezTo>
                      <a:pt x="463934" y="44424"/>
                      <a:pt x="467804" y="48799"/>
                      <a:pt x="471506" y="52501"/>
                    </a:cubicBezTo>
                    <a:cubicBezTo>
                      <a:pt x="472179" y="61925"/>
                      <a:pt x="467720" y="82034"/>
                      <a:pt x="458128" y="112828"/>
                    </a:cubicBezTo>
                    <a:cubicBezTo>
                      <a:pt x="448537" y="143622"/>
                      <a:pt x="436757" y="172902"/>
                      <a:pt x="422790" y="200668"/>
                    </a:cubicBezTo>
                    <a:cubicBezTo>
                      <a:pt x="408824" y="228433"/>
                      <a:pt x="395446" y="245513"/>
                      <a:pt x="382657" y="251907"/>
                    </a:cubicBezTo>
                    <a:cubicBezTo>
                      <a:pt x="375253" y="252580"/>
                      <a:pt x="369700" y="252917"/>
                      <a:pt x="365998" y="252917"/>
                    </a:cubicBezTo>
                    <a:cubicBezTo>
                      <a:pt x="361959" y="252917"/>
                      <a:pt x="355228" y="252580"/>
                      <a:pt x="345805" y="251907"/>
                    </a:cubicBezTo>
                    <a:cubicBezTo>
                      <a:pt x="344122" y="244503"/>
                      <a:pt x="339242" y="234323"/>
                      <a:pt x="331165" y="221365"/>
                    </a:cubicBezTo>
                    <a:cubicBezTo>
                      <a:pt x="323088" y="208408"/>
                      <a:pt x="315010" y="196713"/>
                      <a:pt x="306933" y="186280"/>
                    </a:cubicBezTo>
                    <a:lnTo>
                      <a:pt x="313496" y="186785"/>
                    </a:lnTo>
                    <a:cubicBezTo>
                      <a:pt x="320900" y="186785"/>
                      <a:pt x="329650" y="186112"/>
                      <a:pt x="339747" y="184766"/>
                    </a:cubicBezTo>
                    <a:cubicBezTo>
                      <a:pt x="349843" y="183419"/>
                      <a:pt x="355901" y="182073"/>
                      <a:pt x="357920" y="180727"/>
                    </a:cubicBezTo>
                    <a:cubicBezTo>
                      <a:pt x="361959" y="177698"/>
                      <a:pt x="364988" y="170630"/>
                      <a:pt x="367007" y="159524"/>
                    </a:cubicBezTo>
                    <a:cubicBezTo>
                      <a:pt x="367344" y="158178"/>
                      <a:pt x="367680" y="156495"/>
                      <a:pt x="368017" y="154476"/>
                    </a:cubicBezTo>
                    <a:cubicBezTo>
                      <a:pt x="368354" y="152457"/>
                      <a:pt x="369027" y="150101"/>
                      <a:pt x="370036" y="147409"/>
                    </a:cubicBezTo>
                    <a:cubicBezTo>
                      <a:pt x="371046" y="145389"/>
                      <a:pt x="372140" y="142781"/>
                      <a:pt x="373318" y="139584"/>
                    </a:cubicBezTo>
                    <a:cubicBezTo>
                      <a:pt x="374495" y="136387"/>
                      <a:pt x="376094" y="132937"/>
                      <a:pt x="378113" y="129235"/>
                    </a:cubicBezTo>
                    <a:cubicBezTo>
                      <a:pt x="383835" y="117456"/>
                      <a:pt x="388210" y="107275"/>
                      <a:pt x="391239" y="98693"/>
                    </a:cubicBezTo>
                    <a:cubicBezTo>
                      <a:pt x="394268" y="90111"/>
                      <a:pt x="395782" y="81276"/>
                      <a:pt x="395782" y="72190"/>
                    </a:cubicBezTo>
                    <a:cubicBezTo>
                      <a:pt x="395782" y="66805"/>
                      <a:pt x="395446" y="62766"/>
                      <a:pt x="394773" y="60074"/>
                    </a:cubicBezTo>
                    <a:cubicBezTo>
                      <a:pt x="363810" y="65122"/>
                      <a:pt x="344963" y="70002"/>
                      <a:pt x="338232" y="74714"/>
                    </a:cubicBezTo>
                    <a:cubicBezTo>
                      <a:pt x="341934" y="78416"/>
                      <a:pt x="343785" y="82959"/>
                      <a:pt x="343785" y="88344"/>
                    </a:cubicBezTo>
                    <a:cubicBezTo>
                      <a:pt x="343785" y="95075"/>
                      <a:pt x="341598" y="101974"/>
                      <a:pt x="337223" y="109042"/>
                    </a:cubicBezTo>
                    <a:cubicBezTo>
                      <a:pt x="332847" y="116109"/>
                      <a:pt x="328472" y="122504"/>
                      <a:pt x="324097" y="128225"/>
                    </a:cubicBezTo>
                    <a:cubicBezTo>
                      <a:pt x="319722" y="133947"/>
                      <a:pt x="316693" y="137985"/>
                      <a:pt x="315010" y="140341"/>
                    </a:cubicBezTo>
                    <a:cubicBezTo>
                      <a:pt x="313664" y="142024"/>
                      <a:pt x="306260" y="152793"/>
                      <a:pt x="292798" y="172650"/>
                    </a:cubicBezTo>
                    <a:cubicBezTo>
                      <a:pt x="281019" y="191160"/>
                      <a:pt x="270670" y="206052"/>
                      <a:pt x="261751" y="217327"/>
                    </a:cubicBezTo>
                    <a:cubicBezTo>
                      <a:pt x="252833" y="228601"/>
                      <a:pt x="242989" y="238109"/>
                      <a:pt x="232219" y="245849"/>
                    </a:cubicBezTo>
                    <a:cubicBezTo>
                      <a:pt x="199574" y="266379"/>
                      <a:pt x="179044" y="278327"/>
                      <a:pt x="170630" y="281692"/>
                    </a:cubicBezTo>
                    <a:cubicBezTo>
                      <a:pt x="173323" y="277317"/>
                      <a:pt x="177782" y="270418"/>
                      <a:pt x="184008" y="260994"/>
                    </a:cubicBezTo>
                    <a:cubicBezTo>
                      <a:pt x="190234" y="251571"/>
                      <a:pt x="194862" y="244840"/>
                      <a:pt x="197891" y="240801"/>
                    </a:cubicBezTo>
                    <a:lnTo>
                      <a:pt x="210512" y="220608"/>
                    </a:lnTo>
                    <a:cubicBezTo>
                      <a:pt x="228349" y="193348"/>
                      <a:pt x="242989" y="168948"/>
                      <a:pt x="254431" y="147409"/>
                    </a:cubicBezTo>
                    <a:cubicBezTo>
                      <a:pt x="265874" y="125869"/>
                      <a:pt x="272437" y="106181"/>
                      <a:pt x="274120" y="88344"/>
                    </a:cubicBezTo>
                    <a:cubicBezTo>
                      <a:pt x="268062" y="92046"/>
                      <a:pt x="259816" y="94991"/>
                      <a:pt x="249383" y="97178"/>
                    </a:cubicBezTo>
                    <a:cubicBezTo>
                      <a:pt x="238950" y="99366"/>
                      <a:pt x="230031" y="100460"/>
                      <a:pt x="222627" y="100460"/>
                    </a:cubicBezTo>
                    <a:cubicBezTo>
                      <a:pt x="218925" y="100460"/>
                      <a:pt x="216401" y="100123"/>
                      <a:pt x="215055" y="99450"/>
                    </a:cubicBezTo>
                    <a:cubicBezTo>
                      <a:pt x="207314" y="91710"/>
                      <a:pt x="199994" y="83548"/>
                      <a:pt x="193095" y="74966"/>
                    </a:cubicBezTo>
                    <a:cubicBezTo>
                      <a:pt x="186196" y="66384"/>
                      <a:pt x="180895" y="56203"/>
                      <a:pt x="177193" y="44424"/>
                    </a:cubicBezTo>
                    <a:cubicBezTo>
                      <a:pt x="186953" y="45434"/>
                      <a:pt x="196881" y="45939"/>
                      <a:pt x="206978" y="45939"/>
                    </a:cubicBezTo>
                    <a:cubicBezTo>
                      <a:pt x="247700" y="45939"/>
                      <a:pt x="294986" y="37861"/>
                      <a:pt x="348834" y="21707"/>
                    </a:cubicBezTo>
                    <a:cubicBezTo>
                      <a:pt x="354218" y="20361"/>
                      <a:pt x="361454" y="19351"/>
                      <a:pt x="370541" y="18678"/>
                    </a:cubicBezTo>
                    <a:cubicBezTo>
                      <a:pt x="378282" y="18342"/>
                      <a:pt x="384676" y="17416"/>
                      <a:pt x="389724" y="15902"/>
                    </a:cubicBezTo>
                    <a:cubicBezTo>
                      <a:pt x="394773" y="14387"/>
                      <a:pt x="400157" y="11106"/>
                      <a:pt x="405879" y="6058"/>
                    </a:cubicBezTo>
                    <a:close/>
                    <a:moveTo>
                      <a:pt x="98945" y="0"/>
                    </a:moveTo>
                    <a:cubicBezTo>
                      <a:pt x="118465" y="0"/>
                      <a:pt x="133105" y="7909"/>
                      <a:pt x="142865" y="23726"/>
                    </a:cubicBezTo>
                    <a:cubicBezTo>
                      <a:pt x="142528" y="33486"/>
                      <a:pt x="140173" y="44256"/>
                      <a:pt x="135797" y="56035"/>
                    </a:cubicBezTo>
                    <a:cubicBezTo>
                      <a:pt x="135124" y="58055"/>
                      <a:pt x="134367" y="60410"/>
                      <a:pt x="133526" y="63103"/>
                    </a:cubicBezTo>
                    <a:cubicBezTo>
                      <a:pt x="132684" y="65795"/>
                      <a:pt x="131927" y="68992"/>
                      <a:pt x="131254" y="72694"/>
                    </a:cubicBezTo>
                    <a:cubicBezTo>
                      <a:pt x="131591" y="85820"/>
                      <a:pt x="132264" y="97936"/>
                      <a:pt x="133273" y="109042"/>
                    </a:cubicBezTo>
                    <a:lnTo>
                      <a:pt x="134788" y="109042"/>
                    </a:lnTo>
                    <a:cubicBezTo>
                      <a:pt x="141519" y="104667"/>
                      <a:pt x="148418" y="102479"/>
                      <a:pt x="155486" y="102479"/>
                    </a:cubicBezTo>
                    <a:cubicBezTo>
                      <a:pt x="157505" y="102479"/>
                      <a:pt x="159861" y="102816"/>
                      <a:pt x="162553" y="103489"/>
                    </a:cubicBezTo>
                    <a:cubicBezTo>
                      <a:pt x="166928" y="110556"/>
                      <a:pt x="170378" y="117119"/>
                      <a:pt x="172902" y="123177"/>
                    </a:cubicBezTo>
                    <a:cubicBezTo>
                      <a:pt x="175426" y="129235"/>
                      <a:pt x="177193" y="135629"/>
                      <a:pt x="178203" y="142360"/>
                    </a:cubicBezTo>
                    <a:cubicBezTo>
                      <a:pt x="173154" y="144716"/>
                      <a:pt x="165161" y="147072"/>
                      <a:pt x="154224" y="149428"/>
                    </a:cubicBezTo>
                    <a:cubicBezTo>
                      <a:pt x="143286" y="151784"/>
                      <a:pt x="135629" y="152962"/>
                      <a:pt x="131254" y="152962"/>
                    </a:cubicBezTo>
                    <a:lnTo>
                      <a:pt x="130244" y="180222"/>
                    </a:lnTo>
                    <a:cubicBezTo>
                      <a:pt x="128898" y="206473"/>
                      <a:pt x="128225" y="225488"/>
                      <a:pt x="128225" y="237267"/>
                    </a:cubicBezTo>
                    <a:cubicBezTo>
                      <a:pt x="128225" y="243998"/>
                      <a:pt x="128562" y="247364"/>
                      <a:pt x="129235" y="247364"/>
                    </a:cubicBezTo>
                    <a:cubicBezTo>
                      <a:pt x="131591" y="245008"/>
                      <a:pt x="137396" y="242568"/>
                      <a:pt x="146651" y="240044"/>
                    </a:cubicBezTo>
                    <a:cubicBezTo>
                      <a:pt x="155906" y="237520"/>
                      <a:pt x="163226" y="236258"/>
                      <a:pt x="168611" y="236258"/>
                    </a:cubicBezTo>
                    <a:cubicBezTo>
                      <a:pt x="172313" y="236258"/>
                      <a:pt x="174164" y="236931"/>
                      <a:pt x="174164" y="238277"/>
                    </a:cubicBezTo>
                    <a:cubicBezTo>
                      <a:pt x="174164" y="240296"/>
                      <a:pt x="168948" y="245681"/>
                      <a:pt x="158515" y="254431"/>
                    </a:cubicBezTo>
                    <a:cubicBezTo>
                      <a:pt x="149091" y="262172"/>
                      <a:pt x="141855" y="268819"/>
                      <a:pt x="136807" y="274372"/>
                    </a:cubicBezTo>
                    <a:cubicBezTo>
                      <a:pt x="131759" y="279925"/>
                      <a:pt x="128730" y="285394"/>
                      <a:pt x="127720" y="290779"/>
                    </a:cubicBezTo>
                    <a:cubicBezTo>
                      <a:pt x="126037" y="293808"/>
                      <a:pt x="125533" y="300707"/>
                      <a:pt x="126206" y="311477"/>
                    </a:cubicBezTo>
                    <a:lnTo>
                      <a:pt x="126711" y="345300"/>
                    </a:lnTo>
                    <a:cubicBezTo>
                      <a:pt x="126711" y="379628"/>
                      <a:pt x="125196" y="404196"/>
                      <a:pt x="122167" y="419004"/>
                    </a:cubicBezTo>
                    <a:cubicBezTo>
                      <a:pt x="120821" y="426745"/>
                      <a:pt x="117624" y="436337"/>
                      <a:pt x="112575" y="447779"/>
                    </a:cubicBezTo>
                    <a:cubicBezTo>
                      <a:pt x="107527" y="459222"/>
                      <a:pt x="102311" y="466290"/>
                      <a:pt x="96926" y="468982"/>
                    </a:cubicBezTo>
                    <a:cubicBezTo>
                      <a:pt x="95916" y="469655"/>
                      <a:pt x="92046" y="468309"/>
                      <a:pt x="85315" y="464943"/>
                    </a:cubicBezTo>
                    <a:cubicBezTo>
                      <a:pt x="78584" y="461578"/>
                      <a:pt x="70591" y="455184"/>
                      <a:pt x="61336" y="445760"/>
                    </a:cubicBezTo>
                    <a:cubicBezTo>
                      <a:pt x="52081" y="436337"/>
                      <a:pt x="42910" y="423211"/>
                      <a:pt x="33823" y="406384"/>
                    </a:cubicBezTo>
                    <a:cubicBezTo>
                      <a:pt x="41227" y="406720"/>
                      <a:pt x="49809" y="405542"/>
                      <a:pt x="59569" y="402850"/>
                    </a:cubicBezTo>
                    <a:cubicBezTo>
                      <a:pt x="69329" y="400158"/>
                      <a:pt x="75218" y="397802"/>
                      <a:pt x="77238" y="395782"/>
                    </a:cubicBezTo>
                    <a:lnTo>
                      <a:pt x="78752" y="357416"/>
                    </a:lnTo>
                    <a:cubicBezTo>
                      <a:pt x="78752" y="353041"/>
                      <a:pt x="78921" y="346814"/>
                      <a:pt x="79257" y="338737"/>
                    </a:cubicBezTo>
                    <a:cubicBezTo>
                      <a:pt x="79594" y="330660"/>
                      <a:pt x="79930" y="324097"/>
                      <a:pt x="80267" y="319049"/>
                    </a:cubicBezTo>
                    <a:cubicBezTo>
                      <a:pt x="56708" y="340252"/>
                      <a:pt x="41732" y="352199"/>
                      <a:pt x="35337" y="354892"/>
                    </a:cubicBezTo>
                    <a:cubicBezTo>
                      <a:pt x="32645" y="355565"/>
                      <a:pt x="30626" y="355901"/>
                      <a:pt x="29279" y="355901"/>
                    </a:cubicBezTo>
                    <a:cubicBezTo>
                      <a:pt x="19856" y="355901"/>
                      <a:pt x="12620" y="350012"/>
                      <a:pt x="7572" y="338232"/>
                    </a:cubicBezTo>
                    <a:cubicBezTo>
                      <a:pt x="2524" y="326453"/>
                      <a:pt x="0" y="313328"/>
                      <a:pt x="0" y="298856"/>
                    </a:cubicBezTo>
                    <a:cubicBezTo>
                      <a:pt x="0" y="291788"/>
                      <a:pt x="336" y="286909"/>
                      <a:pt x="1009" y="284216"/>
                    </a:cubicBezTo>
                    <a:lnTo>
                      <a:pt x="6057" y="284216"/>
                    </a:lnTo>
                    <a:cubicBezTo>
                      <a:pt x="7404" y="286909"/>
                      <a:pt x="9591" y="289769"/>
                      <a:pt x="12620" y="292798"/>
                    </a:cubicBezTo>
                    <a:cubicBezTo>
                      <a:pt x="15649" y="295827"/>
                      <a:pt x="17668" y="298015"/>
                      <a:pt x="18678" y="299361"/>
                    </a:cubicBezTo>
                    <a:cubicBezTo>
                      <a:pt x="26755" y="294649"/>
                      <a:pt x="38198" y="288844"/>
                      <a:pt x="53006" y="281944"/>
                    </a:cubicBezTo>
                    <a:cubicBezTo>
                      <a:pt x="67814" y="275045"/>
                      <a:pt x="76901" y="271259"/>
                      <a:pt x="80267" y="270586"/>
                    </a:cubicBezTo>
                    <a:cubicBezTo>
                      <a:pt x="79257" y="203949"/>
                      <a:pt x="78416" y="169621"/>
                      <a:pt x="77743" y="167602"/>
                    </a:cubicBezTo>
                    <a:cubicBezTo>
                      <a:pt x="68656" y="168275"/>
                      <a:pt x="59569" y="170799"/>
                      <a:pt x="50482" y="175174"/>
                    </a:cubicBezTo>
                    <a:cubicBezTo>
                      <a:pt x="43414" y="178539"/>
                      <a:pt x="36852" y="180727"/>
                      <a:pt x="30794" y="181737"/>
                    </a:cubicBezTo>
                    <a:cubicBezTo>
                      <a:pt x="30457" y="178708"/>
                      <a:pt x="28101" y="175006"/>
                      <a:pt x="23726" y="170630"/>
                    </a:cubicBezTo>
                    <a:cubicBezTo>
                      <a:pt x="19015" y="165582"/>
                      <a:pt x="14892" y="160197"/>
                      <a:pt x="11358" y="154476"/>
                    </a:cubicBezTo>
                    <a:cubicBezTo>
                      <a:pt x="7824" y="148755"/>
                      <a:pt x="4375" y="140678"/>
                      <a:pt x="1009" y="130244"/>
                    </a:cubicBezTo>
                    <a:lnTo>
                      <a:pt x="9086" y="130244"/>
                    </a:lnTo>
                    <a:cubicBezTo>
                      <a:pt x="16827" y="131927"/>
                      <a:pt x="24063" y="132769"/>
                      <a:pt x="30794" y="132769"/>
                    </a:cubicBezTo>
                    <a:cubicBezTo>
                      <a:pt x="37861" y="132769"/>
                      <a:pt x="47117" y="132096"/>
                      <a:pt x="58559" y="130749"/>
                    </a:cubicBezTo>
                    <a:cubicBezTo>
                      <a:pt x="65627" y="129740"/>
                      <a:pt x="71516" y="129235"/>
                      <a:pt x="76228" y="129235"/>
                    </a:cubicBezTo>
                    <a:cubicBezTo>
                      <a:pt x="77574" y="125533"/>
                      <a:pt x="78247" y="115605"/>
                      <a:pt x="78247" y="99450"/>
                    </a:cubicBezTo>
                    <a:cubicBezTo>
                      <a:pt x="78247" y="85988"/>
                      <a:pt x="77827" y="72274"/>
                      <a:pt x="76985" y="58307"/>
                    </a:cubicBezTo>
                    <a:cubicBezTo>
                      <a:pt x="76144" y="44340"/>
                      <a:pt x="75218" y="36347"/>
                      <a:pt x="74209" y="34328"/>
                    </a:cubicBezTo>
                    <a:cubicBezTo>
                      <a:pt x="72863" y="31299"/>
                      <a:pt x="70338" y="27933"/>
                      <a:pt x="66636" y="24231"/>
                    </a:cubicBezTo>
                    <a:cubicBezTo>
                      <a:pt x="61925" y="19520"/>
                      <a:pt x="59064" y="14808"/>
                      <a:pt x="58054" y="10096"/>
                    </a:cubicBezTo>
                    <a:cubicBezTo>
                      <a:pt x="71516" y="3365"/>
                      <a:pt x="85147" y="0"/>
                      <a:pt x="98945" y="0"/>
                    </a:cubicBezTo>
                    <a:close/>
                  </a:path>
                </a:pathLst>
              </a:custGeom>
              <a:solidFill>
                <a:srgbClr val="333333"/>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latin typeface="微软雅黑" panose="020B0503020204020204" pitchFamily="34" charset="-122"/>
                  <a:ea typeface="微软雅黑" panose="020B0503020204020204" pitchFamily="34" charset="-122"/>
                </a:endParaRPr>
              </a:p>
            </p:txBody>
          </p:sp>
          <p:sp>
            <p:nvSpPr>
              <p:cNvPr id="22" name="PA-文本框 21">
                <a:extLst>
                  <a:ext uri="{FF2B5EF4-FFF2-40B4-BE49-F238E27FC236}">
                    <a16:creationId xmlns:a16="http://schemas.microsoft.com/office/drawing/2014/main" id="{8F92AD4C-9769-1EA0-610F-DB64ABEEDEAD}"/>
                  </a:ext>
                </a:extLst>
              </p:cNvPr>
              <p:cNvSpPr txBox="1"/>
              <p:nvPr>
                <p:custDataLst>
                  <p:tags r:id="rId2"/>
                </p:custDataLst>
              </p:nvPr>
            </p:nvSpPr>
            <p:spPr>
              <a:xfrm>
                <a:off x="2492664" y="3015238"/>
                <a:ext cx="766700" cy="756232"/>
              </a:xfrm>
              <a:custGeom>
                <a:avLst/>
                <a:gdLst/>
                <a:ahLst/>
                <a:cxnLst/>
                <a:rect l="l" t="t" r="r" b="b"/>
                <a:pathLst>
                  <a:path w="480593" h="474031">
                    <a:moveTo>
                      <a:pt x="101470" y="88345"/>
                    </a:moveTo>
                    <a:cubicBezTo>
                      <a:pt x="118297" y="88345"/>
                      <a:pt x="126711" y="92215"/>
                      <a:pt x="126711" y="99956"/>
                    </a:cubicBezTo>
                    <a:cubicBezTo>
                      <a:pt x="116951" y="249047"/>
                      <a:pt x="111734" y="326286"/>
                      <a:pt x="111061" y="331670"/>
                    </a:cubicBezTo>
                    <a:cubicBezTo>
                      <a:pt x="115100" y="333017"/>
                      <a:pt x="127384" y="340841"/>
                      <a:pt x="147914" y="355145"/>
                    </a:cubicBezTo>
                    <a:cubicBezTo>
                      <a:pt x="168443" y="369448"/>
                      <a:pt x="178035" y="376936"/>
                      <a:pt x="176689" y="377609"/>
                    </a:cubicBezTo>
                    <a:cubicBezTo>
                      <a:pt x="177698" y="380975"/>
                      <a:pt x="178203" y="386023"/>
                      <a:pt x="178203" y="392754"/>
                    </a:cubicBezTo>
                    <a:cubicBezTo>
                      <a:pt x="178203" y="404197"/>
                      <a:pt x="176941" y="415471"/>
                      <a:pt x="174417" y="426577"/>
                    </a:cubicBezTo>
                    <a:cubicBezTo>
                      <a:pt x="171893" y="437684"/>
                      <a:pt x="168443" y="443741"/>
                      <a:pt x="164068" y="444751"/>
                    </a:cubicBezTo>
                    <a:cubicBezTo>
                      <a:pt x="162049" y="445761"/>
                      <a:pt x="160198" y="446266"/>
                      <a:pt x="158515" y="446266"/>
                    </a:cubicBezTo>
                    <a:cubicBezTo>
                      <a:pt x="155822" y="446266"/>
                      <a:pt x="153551" y="445004"/>
                      <a:pt x="151700" y="442479"/>
                    </a:cubicBezTo>
                    <a:cubicBezTo>
                      <a:pt x="149849" y="439955"/>
                      <a:pt x="148418" y="437179"/>
                      <a:pt x="147409" y="434150"/>
                    </a:cubicBezTo>
                    <a:cubicBezTo>
                      <a:pt x="146399" y="431121"/>
                      <a:pt x="145558" y="428933"/>
                      <a:pt x="144885" y="427587"/>
                    </a:cubicBezTo>
                    <a:lnTo>
                      <a:pt x="122167" y="390735"/>
                    </a:lnTo>
                    <a:cubicBezTo>
                      <a:pt x="108705" y="367849"/>
                      <a:pt x="101470" y="356407"/>
                      <a:pt x="100460" y="356407"/>
                    </a:cubicBezTo>
                    <a:cubicBezTo>
                      <a:pt x="100123" y="356407"/>
                      <a:pt x="100460" y="357753"/>
                      <a:pt x="101470" y="360445"/>
                    </a:cubicBezTo>
                    <a:cubicBezTo>
                      <a:pt x="100123" y="373907"/>
                      <a:pt x="93645" y="388800"/>
                      <a:pt x="82034" y="405122"/>
                    </a:cubicBezTo>
                    <a:cubicBezTo>
                      <a:pt x="70423" y="421445"/>
                      <a:pt x="56877" y="436085"/>
                      <a:pt x="41395" y="449042"/>
                    </a:cubicBezTo>
                    <a:cubicBezTo>
                      <a:pt x="25914" y="461999"/>
                      <a:pt x="12116" y="470329"/>
                      <a:pt x="0" y="474031"/>
                    </a:cubicBezTo>
                    <a:cubicBezTo>
                      <a:pt x="54521" y="410086"/>
                      <a:pt x="81781" y="313833"/>
                      <a:pt x="81781" y="185271"/>
                    </a:cubicBezTo>
                    <a:cubicBezTo>
                      <a:pt x="80435" y="167097"/>
                      <a:pt x="79762" y="158515"/>
                      <a:pt x="79762" y="159525"/>
                    </a:cubicBezTo>
                    <a:cubicBezTo>
                      <a:pt x="77406" y="125870"/>
                      <a:pt x="75219" y="103994"/>
                      <a:pt x="73199" y="93898"/>
                    </a:cubicBezTo>
                    <a:cubicBezTo>
                      <a:pt x="71180" y="93225"/>
                      <a:pt x="73536" y="92131"/>
                      <a:pt x="80267" y="90616"/>
                    </a:cubicBezTo>
                    <a:cubicBezTo>
                      <a:pt x="86998" y="89102"/>
                      <a:pt x="94066" y="88345"/>
                      <a:pt x="101470" y="88345"/>
                    </a:cubicBezTo>
                    <a:close/>
                    <a:moveTo>
                      <a:pt x="166592" y="6563"/>
                    </a:moveTo>
                    <a:cubicBezTo>
                      <a:pt x="168275" y="8246"/>
                      <a:pt x="171640" y="11359"/>
                      <a:pt x="176689" y="15902"/>
                    </a:cubicBezTo>
                    <a:cubicBezTo>
                      <a:pt x="181737" y="20446"/>
                      <a:pt x="185860" y="25410"/>
                      <a:pt x="189057" y="30795"/>
                    </a:cubicBezTo>
                    <a:cubicBezTo>
                      <a:pt x="192254" y="36179"/>
                      <a:pt x="194189" y="41901"/>
                      <a:pt x="194862" y="47959"/>
                    </a:cubicBezTo>
                    <a:cubicBezTo>
                      <a:pt x="189814" y="55363"/>
                      <a:pt x="186533" y="68825"/>
                      <a:pt x="185018" y="88345"/>
                    </a:cubicBezTo>
                    <a:cubicBezTo>
                      <a:pt x="183504" y="107865"/>
                      <a:pt x="182746" y="135798"/>
                      <a:pt x="182746" y="172146"/>
                    </a:cubicBezTo>
                    <a:lnTo>
                      <a:pt x="182746" y="242316"/>
                    </a:lnTo>
                    <a:lnTo>
                      <a:pt x="182746" y="281693"/>
                    </a:lnTo>
                    <a:cubicBezTo>
                      <a:pt x="180727" y="285731"/>
                      <a:pt x="179381" y="290527"/>
                      <a:pt x="178708" y="296080"/>
                    </a:cubicBezTo>
                    <a:cubicBezTo>
                      <a:pt x="178035" y="301633"/>
                      <a:pt x="177698" y="305083"/>
                      <a:pt x="177698" y="306429"/>
                    </a:cubicBezTo>
                    <a:cubicBezTo>
                      <a:pt x="176689" y="316862"/>
                      <a:pt x="175090" y="324603"/>
                      <a:pt x="172902" y="329651"/>
                    </a:cubicBezTo>
                    <a:cubicBezTo>
                      <a:pt x="170715" y="334699"/>
                      <a:pt x="165751" y="337560"/>
                      <a:pt x="158010" y="338233"/>
                    </a:cubicBezTo>
                    <a:cubicBezTo>
                      <a:pt x="156327" y="336550"/>
                      <a:pt x="152457" y="333858"/>
                      <a:pt x="146399" y="330156"/>
                    </a:cubicBezTo>
                    <a:cubicBezTo>
                      <a:pt x="139668" y="325444"/>
                      <a:pt x="134788" y="321826"/>
                      <a:pt x="131759" y="319302"/>
                    </a:cubicBezTo>
                    <a:cubicBezTo>
                      <a:pt x="128730" y="316778"/>
                      <a:pt x="126879" y="314170"/>
                      <a:pt x="126206" y="311477"/>
                    </a:cubicBezTo>
                    <a:cubicBezTo>
                      <a:pt x="134620" y="302054"/>
                      <a:pt x="139500" y="294313"/>
                      <a:pt x="140846" y="288255"/>
                    </a:cubicBezTo>
                    <a:cubicBezTo>
                      <a:pt x="141856" y="285226"/>
                      <a:pt x="142360" y="248879"/>
                      <a:pt x="142360" y="179213"/>
                    </a:cubicBezTo>
                    <a:lnTo>
                      <a:pt x="142360" y="52502"/>
                    </a:lnTo>
                    <a:lnTo>
                      <a:pt x="130749" y="53007"/>
                    </a:lnTo>
                    <a:cubicBezTo>
                      <a:pt x="109547" y="53680"/>
                      <a:pt x="92130" y="55699"/>
                      <a:pt x="78500" y="59065"/>
                    </a:cubicBezTo>
                    <a:cubicBezTo>
                      <a:pt x="64870" y="62430"/>
                      <a:pt x="58055" y="69498"/>
                      <a:pt x="58055" y="80267"/>
                    </a:cubicBezTo>
                    <a:cubicBezTo>
                      <a:pt x="57382" y="83296"/>
                      <a:pt x="57045" y="103489"/>
                      <a:pt x="57045" y="140846"/>
                    </a:cubicBezTo>
                    <a:cubicBezTo>
                      <a:pt x="57045" y="166424"/>
                      <a:pt x="57297" y="191665"/>
                      <a:pt x="57802" y="216570"/>
                    </a:cubicBezTo>
                    <a:cubicBezTo>
                      <a:pt x="58307" y="241475"/>
                      <a:pt x="58728" y="255778"/>
                      <a:pt x="59064" y="259480"/>
                    </a:cubicBezTo>
                    <a:cubicBezTo>
                      <a:pt x="60747" y="278664"/>
                      <a:pt x="61588" y="289770"/>
                      <a:pt x="61588" y="292799"/>
                    </a:cubicBezTo>
                    <a:cubicBezTo>
                      <a:pt x="61588" y="296837"/>
                      <a:pt x="61168" y="300624"/>
                      <a:pt x="60326" y="304157"/>
                    </a:cubicBezTo>
                    <a:cubicBezTo>
                      <a:pt x="59485" y="307691"/>
                      <a:pt x="58223" y="311477"/>
                      <a:pt x="56540" y="315516"/>
                    </a:cubicBezTo>
                    <a:cubicBezTo>
                      <a:pt x="55194" y="316189"/>
                      <a:pt x="53511" y="317788"/>
                      <a:pt x="51492" y="320312"/>
                    </a:cubicBezTo>
                    <a:cubicBezTo>
                      <a:pt x="49473" y="322836"/>
                      <a:pt x="47453" y="325023"/>
                      <a:pt x="45434" y="326874"/>
                    </a:cubicBezTo>
                    <a:cubicBezTo>
                      <a:pt x="43415" y="328725"/>
                      <a:pt x="41059" y="329651"/>
                      <a:pt x="38366" y="329651"/>
                    </a:cubicBezTo>
                    <a:cubicBezTo>
                      <a:pt x="32309" y="322920"/>
                      <a:pt x="23390" y="313665"/>
                      <a:pt x="11611" y="301886"/>
                    </a:cubicBezTo>
                    <a:cubicBezTo>
                      <a:pt x="11611" y="287077"/>
                      <a:pt x="12620" y="257124"/>
                      <a:pt x="14640" y="212027"/>
                    </a:cubicBezTo>
                    <a:cubicBezTo>
                      <a:pt x="16659" y="164910"/>
                      <a:pt x="17669" y="132264"/>
                      <a:pt x="17669" y="114091"/>
                    </a:cubicBezTo>
                    <a:cubicBezTo>
                      <a:pt x="17669" y="106014"/>
                      <a:pt x="17332" y="94907"/>
                      <a:pt x="16659" y="80772"/>
                    </a:cubicBezTo>
                    <a:cubicBezTo>
                      <a:pt x="15986" y="67983"/>
                      <a:pt x="15649" y="58897"/>
                      <a:pt x="15649" y="53512"/>
                    </a:cubicBezTo>
                    <a:cubicBezTo>
                      <a:pt x="15649" y="41396"/>
                      <a:pt x="16827" y="29953"/>
                      <a:pt x="19183" y="19184"/>
                    </a:cubicBezTo>
                    <a:cubicBezTo>
                      <a:pt x="30289" y="26924"/>
                      <a:pt x="40049" y="32814"/>
                      <a:pt x="48463" y="36852"/>
                    </a:cubicBezTo>
                    <a:cubicBezTo>
                      <a:pt x="52165" y="33487"/>
                      <a:pt x="55362" y="31384"/>
                      <a:pt x="58055" y="30542"/>
                    </a:cubicBezTo>
                    <a:cubicBezTo>
                      <a:pt x="60747" y="29701"/>
                      <a:pt x="65122" y="29280"/>
                      <a:pt x="71180" y="29280"/>
                    </a:cubicBezTo>
                    <a:cubicBezTo>
                      <a:pt x="72526" y="29280"/>
                      <a:pt x="78248" y="29028"/>
                      <a:pt x="88344" y="28523"/>
                    </a:cubicBezTo>
                    <a:cubicBezTo>
                      <a:pt x="98441" y="28018"/>
                      <a:pt x="113754" y="25746"/>
                      <a:pt x="134283" y="21708"/>
                    </a:cubicBezTo>
                    <a:cubicBezTo>
                      <a:pt x="137649" y="20025"/>
                      <a:pt x="140678" y="17837"/>
                      <a:pt x="143370" y="15145"/>
                    </a:cubicBezTo>
                    <a:cubicBezTo>
                      <a:pt x="146399" y="12116"/>
                      <a:pt x="149512" y="9929"/>
                      <a:pt x="152709" y="8582"/>
                    </a:cubicBezTo>
                    <a:cubicBezTo>
                      <a:pt x="155907" y="7236"/>
                      <a:pt x="160534" y="6563"/>
                      <a:pt x="166592" y="6563"/>
                    </a:cubicBezTo>
                    <a:close/>
                    <a:moveTo>
                      <a:pt x="363474" y="0"/>
                    </a:moveTo>
                    <a:cubicBezTo>
                      <a:pt x="369195" y="0"/>
                      <a:pt x="375590" y="505"/>
                      <a:pt x="382657" y="1515"/>
                    </a:cubicBezTo>
                    <a:cubicBezTo>
                      <a:pt x="383667" y="2861"/>
                      <a:pt x="384845" y="4291"/>
                      <a:pt x="386191" y="5806"/>
                    </a:cubicBezTo>
                    <a:cubicBezTo>
                      <a:pt x="387537" y="7320"/>
                      <a:pt x="388883" y="9087"/>
                      <a:pt x="390229" y="11106"/>
                    </a:cubicBezTo>
                    <a:cubicBezTo>
                      <a:pt x="389893" y="21540"/>
                      <a:pt x="389388" y="33655"/>
                      <a:pt x="388715" y="47454"/>
                    </a:cubicBezTo>
                    <a:cubicBezTo>
                      <a:pt x="387705" y="53848"/>
                      <a:pt x="387032" y="64450"/>
                      <a:pt x="386696" y="79258"/>
                    </a:cubicBezTo>
                    <a:cubicBezTo>
                      <a:pt x="395783" y="78585"/>
                      <a:pt x="405543" y="75724"/>
                      <a:pt x="415976" y="70676"/>
                    </a:cubicBezTo>
                    <a:cubicBezTo>
                      <a:pt x="423043" y="67647"/>
                      <a:pt x="428680" y="65543"/>
                      <a:pt x="432887" y="64365"/>
                    </a:cubicBezTo>
                    <a:cubicBezTo>
                      <a:pt x="437094" y="63188"/>
                      <a:pt x="441722" y="62767"/>
                      <a:pt x="446770" y="63103"/>
                    </a:cubicBezTo>
                    <a:cubicBezTo>
                      <a:pt x="448116" y="64450"/>
                      <a:pt x="451818" y="67899"/>
                      <a:pt x="457876" y="73452"/>
                    </a:cubicBezTo>
                    <a:cubicBezTo>
                      <a:pt x="463934" y="79005"/>
                      <a:pt x="469235" y="84979"/>
                      <a:pt x="473778" y="91374"/>
                    </a:cubicBezTo>
                    <a:cubicBezTo>
                      <a:pt x="478321" y="97768"/>
                      <a:pt x="480593" y="103321"/>
                      <a:pt x="480593" y="108033"/>
                    </a:cubicBezTo>
                    <a:cubicBezTo>
                      <a:pt x="480593" y="111735"/>
                      <a:pt x="478910" y="115100"/>
                      <a:pt x="475545" y="118129"/>
                    </a:cubicBezTo>
                    <a:cubicBezTo>
                      <a:pt x="469150" y="122168"/>
                      <a:pt x="451145" y="124187"/>
                      <a:pt x="421529" y="124187"/>
                    </a:cubicBezTo>
                    <a:cubicBezTo>
                      <a:pt x="406047" y="124187"/>
                      <a:pt x="396456" y="124524"/>
                      <a:pt x="392754" y="125197"/>
                    </a:cubicBezTo>
                    <a:cubicBezTo>
                      <a:pt x="389725" y="140342"/>
                      <a:pt x="388210" y="160535"/>
                      <a:pt x="388210" y="185776"/>
                    </a:cubicBezTo>
                    <a:lnTo>
                      <a:pt x="388715" y="233734"/>
                    </a:lnTo>
                    <a:cubicBezTo>
                      <a:pt x="389052" y="239119"/>
                      <a:pt x="389220" y="258976"/>
                      <a:pt x="389220" y="293304"/>
                    </a:cubicBezTo>
                    <a:lnTo>
                      <a:pt x="389220" y="350349"/>
                    </a:lnTo>
                    <a:cubicBezTo>
                      <a:pt x="389220" y="361792"/>
                      <a:pt x="389136" y="372898"/>
                      <a:pt x="388967" y="383667"/>
                    </a:cubicBezTo>
                    <a:cubicBezTo>
                      <a:pt x="388799" y="394437"/>
                      <a:pt x="388883" y="398980"/>
                      <a:pt x="389220" y="397298"/>
                    </a:cubicBezTo>
                    <a:cubicBezTo>
                      <a:pt x="391239" y="406721"/>
                      <a:pt x="392249" y="416144"/>
                      <a:pt x="392249" y="425568"/>
                    </a:cubicBezTo>
                    <a:cubicBezTo>
                      <a:pt x="392249" y="433645"/>
                      <a:pt x="391239" y="439871"/>
                      <a:pt x="389220" y="444246"/>
                    </a:cubicBezTo>
                    <a:cubicBezTo>
                      <a:pt x="387201" y="448621"/>
                      <a:pt x="384845" y="452324"/>
                      <a:pt x="382152" y="455352"/>
                    </a:cubicBezTo>
                    <a:cubicBezTo>
                      <a:pt x="379460" y="458381"/>
                      <a:pt x="377441" y="460906"/>
                      <a:pt x="376094" y="462925"/>
                    </a:cubicBezTo>
                    <a:cubicBezTo>
                      <a:pt x="374075" y="463934"/>
                      <a:pt x="371046" y="465533"/>
                      <a:pt x="367008" y="467721"/>
                    </a:cubicBezTo>
                    <a:cubicBezTo>
                      <a:pt x="362969" y="469908"/>
                      <a:pt x="359519" y="471423"/>
                      <a:pt x="356659" y="472264"/>
                    </a:cubicBezTo>
                    <a:cubicBezTo>
                      <a:pt x="353798" y="473105"/>
                      <a:pt x="350685" y="473526"/>
                      <a:pt x="347319" y="473526"/>
                    </a:cubicBezTo>
                    <a:cubicBezTo>
                      <a:pt x="341261" y="473526"/>
                      <a:pt x="334699" y="472685"/>
                      <a:pt x="327631" y="471002"/>
                    </a:cubicBezTo>
                    <a:cubicBezTo>
                      <a:pt x="319217" y="458886"/>
                      <a:pt x="311309" y="447864"/>
                      <a:pt x="303904" y="437936"/>
                    </a:cubicBezTo>
                    <a:cubicBezTo>
                      <a:pt x="296500" y="428008"/>
                      <a:pt x="287413" y="417659"/>
                      <a:pt x="276644" y="406889"/>
                    </a:cubicBezTo>
                    <a:cubicBezTo>
                      <a:pt x="285394" y="408572"/>
                      <a:pt x="294144" y="409750"/>
                      <a:pt x="302895" y="410423"/>
                    </a:cubicBezTo>
                    <a:cubicBezTo>
                      <a:pt x="311645" y="411096"/>
                      <a:pt x="320395" y="411433"/>
                      <a:pt x="329146" y="411433"/>
                    </a:cubicBezTo>
                    <a:lnTo>
                      <a:pt x="339747" y="411433"/>
                    </a:lnTo>
                    <a:lnTo>
                      <a:pt x="340252" y="322583"/>
                    </a:lnTo>
                    <a:cubicBezTo>
                      <a:pt x="340252" y="285226"/>
                      <a:pt x="339915" y="259144"/>
                      <a:pt x="339242" y="244336"/>
                    </a:cubicBezTo>
                    <a:cubicBezTo>
                      <a:pt x="336886" y="251067"/>
                      <a:pt x="324266" y="264865"/>
                      <a:pt x="301380" y="285731"/>
                    </a:cubicBezTo>
                    <a:cubicBezTo>
                      <a:pt x="278495" y="306597"/>
                      <a:pt x="254263" y="325781"/>
                      <a:pt x="228686" y="343281"/>
                    </a:cubicBezTo>
                    <a:cubicBezTo>
                      <a:pt x="203108" y="360782"/>
                      <a:pt x="184093" y="369700"/>
                      <a:pt x="171640" y="370037"/>
                    </a:cubicBezTo>
                    <a:cubicBezTo>
                      <a:pt x="180727" y="362296"/>
                      <a:pt x="198480" y="343450"/>
                      <a:pt x="224899" y="313497"/>
                    </a:cubicBezTo>
                    <a:cubicBezTo>
                      <a:pt x="251319" y="283544"/>
                      <a:pt x="275803" y="252076"/>
                      <a:pt x="298351" y="219094"/>
                    </a:cubicBezTo>
                    <a:cubicBezTo>
                      <a:pt x="320900" y="186112"/>
                      <a:pt x="333689" y="159020"/>
                      <a:pt x="336718" y="137818"/>
                    </a:cubicBezTo>
                    <a:cubicBezTo>
                      <a:pt x="323593" y="137818"/>
                      <a:pt x="305419" y="138995"/>
                      <a:pt x="282197" y="141351"/>
                    </a:cubicBezTo>
                    <a:cubicBezTo>
                      <a:pt x="258975" y="143707"/>
                      <a:pt x="241138" y="146063"/>
                      <a:pt x="228686" y="148419"/>
                    </a:cubicBezTo>
                    <a:cubicBezTo>
                      <a:pt x="223637" y="147073"/>
                      <a:pt x="219515" y="145053"/>
                      <a:pt x="216317" y="142361"/>
                    </a:cubicBezTo>
                    <a:cubicBezTo>
                      <a:pt x="213120" y="139669"/>
                      <a:pt x="210428" y="134620"/>
                      <a:pt x="208240" y="127216"/>
                    </a:cubicBezTo>
                    <a:cubicBezTo>
                      <a:pt x="206053" y="119812"/>
                      <a:pt x="204622" y="108874"/>
                      <a:pt x="203949" y="94403"/>
                    </a:cubicBezTo>
                    <a:cubicBezTo>
                      <a:pt x="214046" y="100124"/>
                      <a:pt x="227508" y="102985"/>
                      <a:pt x="244335" y="102985"/>
                    </a:cubicBezTo>
                    <a:cubicBezTo>
                      <a:pt x="258470" y="102985"/>
                      <a:pt x="280346" y="100460"/>
                      <a:pt x="309962" y="95412"/>
                    </a:cubicBezTo>
                    <a:cubicBezTo>
                      <a:pt x="326790" y="92383"/>
                      <a:pt x="337223" y="90701"/>
                      <a:pt x="341261" y="90364"/>
                    </a:cubicBezTo>
                    <a:lnTo>
                      <a:pt x="341766" y="73705"/>
                    </a:lnTo>
                    <a:cubicBezTo>
                      <a:pt x="341766" y="67983"/>
                      <a:pt x="341430" y="62935"/>
                      <a:pt x="340757" y="58560"/>
                    </a:cubicBezTo>
                    <a:cubicBezTo>
                      <a:pt x="340084" y="54185"/>
                      <a:pt x="339326" y="49978"/>
                      <a:pt x="338485" y="45939"/>
                    </a:cubicBezTo>
                    <a:cubicBezTo>
                      <a:pt x="337644" y="41901"/>
                      <a:pt x="336886" y="38367"/>
                      <a:pt x="336213" y="35338"/>
                    </a:cubicBezTo>
                    <a:cubicBezTo>
                      <a:pt x="330492" y="32309"/>
                      <a:pt x="326958" y="30626"/>
                      <a:pt x="325612" y="30290"/>
                    </a:cubicBezTo>
                    <a:cubicBezTo>
                      <a:pt x="315515" y="24905"/>
                      <a:pt x="310299" y="22044"/>
                      <a:pt x="309962" y="21708"/>
                    </a:cubicBezTo>
                    <a:cubicBezTo>
                      <a:pt x="320732" y="13631"/>
                      <a:pt x="329987" y="7993"/>
                      <a:pt x="337728" y="4796"/>
                    </a:cubicBezTo>
                    <a:cubicBezTo>
                      <a:pt x="345468" y="1599"/>
                      <a:pt x="354050" y="0"/>
                      <a:pt x="363474" y="0"/>
                    </a:cubicBezTo>
                    <a:close/>
                  </a:path>
                </a:pathLst>
              </a:custGeom>
              <a:solidFill>
                <a:srgbClr val="333333"/>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latin typeface="微软雅黑" panose="020B0503020204020204" pitchFamily="34" charset="-122"/>
                  <a:ea typeface="微软雅黑" panose="020B0503020204020204" pitchFamily="34" charset="-122"/>
                </a:endParaRPr>
              </a:p>
            </p:txBody>
          </p:sp>
          <p:sp>
            <p:nvSpPr>
              <p:cNvPr id="24" name="PA-文本框 23">
                <a:extLst>
                  <a:ext uri="{FF2B5EF4-FFF2-40B4-BE49-F238E27FC236}">
                    <a16:creationId xmlns:a16="http://schemas.microsoft.com/office/drawing/2014/main" id="{15F4D84A-B58B-D8A2-8920-033C9AFE50E2}"/>
                  </a:ext>
                </a:extLst>
              </p:cNvPr>
              <p:cNvSpPr txBox="1"/>
              <p:nvPr>
                <p:custDataLst>
                  <p:tags r:id="rId3"/>
                </p:custDataLst>
              </p:nvPr>
            </p:nvSpPr>
            <p:spPr>
              <a:xfrm>
                <a:off x="3411953" y="3013628"/>
                <a:ext cx="736903" cy="747371"/>
              </a:xfrm>
              <a:custGeom>
                <a:avLst/>
                <a:gdLst/>
                <a:ahLst/>
                <a:cxnLst/>
                <a:rect l="l" t="t" r="r" b="b"/>
                <a:pathLst>
                  <a:path w="461915" h="468477">
                    <a:moveTo>
                      <a:pt x="31299" y="467972"/>
                    </a:moveTo>
                    <a:lnTo>
                      <a:pt x="31804" y="468477"/>
                    </a:lnTo>
                    <a:cubicBezTo>
                      <a:pt x="31804" y="468477"/>
                      <a:pt x="31720" y="468393"/>
                      <a:pt x="31552" y="468225"/>
                    </a:cubicBezTo>
                    <a:cubicBezTo>
                      <a:pt x="31383" y="468057"/>
                      <a:pt x="31299" y="467972"/>
                      <a:pt x="31299" y="467972"/>
                    </a:cubicBezTo>
                    <a:close/>
                    <a:moveTo>
                      <a:pt x="123682" y="167602"/>
                    </a:moveTo>
                    <a:cubicBezTo>
                      <a:pt x="129740" y="167602"/>
                      <a:pt x="134115" y="170042"/>
                      <a:pt x="136808" y="174922"/>
                    </a:cubicBezTo>
                    <a:cubicBezTo>
                      <a:pt x="139500" y="179801"/>
                      <a:pt x="140846" y="189477"/>
                      <a:pt x="140846" y="203949"/>
                    </a:cubicBezTo>
                    <a:cubicBezTo>
                      <a:pt x="137144" y="208324"/>
                      <a:pt x="130497" y="222123"/>
                      <a:pt x="120906" y="245345"/>
                    </a:cubicBezTo>
                    <a:cubicBezTo>
                      <a:pt x="111314" y="268567"/>
                      <a:pt x="106350" y="283375"/>
                      <a:pt x="106013" y="289769"/>
                    </a:cubicBezTo>
                    <a:cubicBezTo>
                      <a:pt x="113081" y="298183"/>
                      <a:pt x="118886" y="307102"/>
                      <a:pt x="123430" y="316525"/>
                    </a:cubicBezTo>
                    <a:cubicBezTo>
                      <a:pt x="127973" y="325948"/>
                      <a:pt x="132264" y="337728"/>
                      <a:pt x="136303" y="351863"/>
                    </a:cubicBezTo>
                    <a:cubicBezTo>
                      <a:pt x="137649" y="358594"/>
                      <a:pt x="138491" y="363810"/>
                      <a:pt x="138827" y="367512"/>
                    </a:cubicBezTo>
                    <a:cubicBezTo>
                      <a:pt x="139837" y="375253"/>
                      <a:pt x="141015" y="381311"/>
                      <a:pt x="142361" y="385686"/>
                    </a:cubicBezTo>
                    <a:cubicBezTo>
                      <a:pt x="143707" y="390061"/>
                      <a:pt x="146063" y="393427"/>
                      <a:pt x="149428" y="395782"/>
                    </a:cubicBezTo>
                    <a:cubicBezTo>
                      <a:pt x="156832" y="400158"/>
                      <a:pt x="169369" y="403439"/>
                      <a:pt x="187038" y="405627"/>
                    </a:cubicBezTo>
                    <a:cubicBezTo>
                      <a:pt x="204707" y="407814"/>
                      <a:pt x="225320" y="408908"/>
                      <a:pt x="248879" y="408908"/>
                    </a:cubicBezTo>
                    <a:cubicBezTo>
                      <a:pt x="276139" y="408908"/>
                      <a:pt x="303063" y="407478"/>
                      <a:pt x="329651" y="404617"/>
                    </a:cubicBezTo>
                    <a:cubicBezTo>
                      <a:pt x="356238" y="401756"/>
                      <a:pt x="376600" y="397970"/>
                      <a:pt x="390735" y="393258"/>
                    </a:cubicBezTo>
                    <a:lnTo>
                      <a:pt x="403355" y="389220"/>
                    </a:lnTo>
                    <a:cubicBezTo>
                      <a:pt x="433308" y="378450"/>
                      <a:pt x="450304" y="373738"/>
                      <a:pt x="454343" y="375085"/>
                    </a:cubicBezTo>
                    <a:cubicBezTo>
                      <a:pt x="455016" y="382825"/>
                      <a:pt x="453417" y="394268"/>
                      <a:pt x="449547" y="409413"/>
                    </a:cubicBezTo>
                    <a:cubicBezTo>
                      <a:pt x="445677" y="424557"/>
                      <a:pt x="441049" y="438019"/>
                      <a:pt x="435664" y="449799"/>
                    </a:cubicBezTo>
                    <a:cubicBezTo>
                      <a:pt x="430279" y="461578"/>
                      <a:pt x="426577" y="466795"/>
                      <a:pt x="424558" y="465448"/>
                    </a:cubicBezTo>
                    <a:cubicBezTo>
                      <a:pt x="423885" y="466121"/>
                      <a:pt x="411853" y="466795"/>
                      <a:pt x="388463" y="467468"/>
                    </a:cubicBezTo>
                    <a:cubicBezTo>
                      <a:pt x="365073" y="468141"/>
                      <a:pt x="342440" y="468477"/>
                      <a:pt x="320564" y="468477"/>
                    </a:cubicBezTo>
                    <a:cubicBezTo>
                      <a:pt x="289265" y="468477"/>
                      <a:pt x="269913" y="467636"/>
                      <a:pt x="262509" y="465953"/>
                    </a:cubicBezTo>
                    <a:cubicBezTo>
                      <a:pt x="213373" y="464270"/>
                      <a:pt x="175763" y="455099"/>
                      <a:pt x="149681" y="438440"/>
                    </a:cubicBezTo>
                    <a:cubicBezTo>
                      <a:pt x="123598" y="421781"/>
                      <a:pt x="110052" y="413283"/>
                      <a:pt x="109042" y="412946"/>
                    </a:cubicBezTo>
                    <a:cubicBezTo>
                      <a:pt x="103658" y="411600"/>
                      <a:pt x="94823" y="414882"/>
                      <a:pt x="82539" y="422791"/>
                    </a:cubicBezTo>
                    <a:cubicBezTo>
                      <a:pt x="70255" y="430700"/>
                      <a:pt x="58560" y="439618"/>
                      <a:pt x="47454" y="449546"/>
                    </a:cubicBezTo>
                    <a:cubicBezTo>
                      <a:pt x="36348" y="459475"/>
                      <a:pt x="30963" y="465617"/>
                      <a:pt x="31299" y="467972"/>
                    </a:cubicBezTo>
                    <a:cubicBezTo>
                      <a:pt x="29953" y="466626"/>
                      <a:pt x="27345" y="464018"/>
                      <a:pt x="23475" y="460148"/>
                    </a:cubicBezTo>
                    <a:cubicBezTo>
                      <a:pt x="19604" y="456277"/>
                      <a:pt x="16744" y="452070"/>
                      <a:pt x="14893" y="447527"/>
                    </a:cubicBezTo>
                    <a:cubicBezTo>
                      <a:pt x="13041" y="442984"/>
                      <a:pt x="12116" y="437683"/>
                      <a:pt x="12116" y="431625"/>
                    </a:cubicBezTo>
                    <a:cubicBezTo>
                      <a:pt x="15145" y="424894"/>
                      <a:pt x="19857" y="419341"/>
                      <a:pt x="26251" y="414966"/>
                    </a:cubicBezTo>
                    <a:cubicBezTo>
                      <a:pt x="32646" y="410591"/>
                      <a:pt x="42069" y="405374"/>
                      <a:pt x="54521" y="399316"/>
                    </a:cubicBezTo>
                    <a:cubicBezTo>
                      <a:pt x="66301" y="393931"/>
                      <a:pt x="75303" y="388967"/>
                      <a:pt x="81529" y="384424"/>
                    </a:cubicBezTo>
                    <a:cubicBezTo>
                      <a:pt x="87756" y="379880"/>
                      <a:pt x="91037" y="374243"/>
                      <a:pt x="91374" y="367512"/>
                    </a:cubicBezTo>
                    <a:cubicBezTo>
                      <a:pt x="87335" y="362464"/>
                      <a:pt x="82960" y="353882"/>
                      <a:pt x="78248" y="341766"/>
                    </a:cubicBezTo>
                    <a:cubicBezTo>
                      <a:pt x="75219" y="333689"/>
                      <a:pt x="72443" y="327379"/>
                      <a:pt x="69918" y="322835"/>
                    </a:cubicBezTo>
                    <a:cubicBezTo>
                      <a:pt x="67394" y="318292"/>
                      <a:pt x="63945" y="314169"/>
                      <a:pt x="59570" y="310467"/>
                    </a:cubicBezTo>
                    <a:cubicBezTo>
                      <a:pt x="59570" y="298351"/>
                      <a:pt x="61841" y="280682"/>
                      <a:pt x="66385" y="257460"/>
                    </a:cubicBezTo>
                    <a:cubicBezTo>
                      <a:pt x="70928" y="234238"/>
                      <a:pt x="73200" y="222291"/>
                      <a:pt x="73200" y="221618"/>
                    </a:cubicBezTo>
                    <a:cubicBezTo>
                      <a:pt x="68825" y="222628"/>
                      <a:pt x="62598" y="224815"/>
                      <a:pt x="54521" y="228181"/>
                    </a:cubicBezTo>
                    <a:cubicBezTo>
                      <a:pt x="53512" y="228517"/>
                      <a:pt x="49894" y="229863"/>
                      <a:pt x="43668" y="232219"/>
                    </a:cubicBezTo>
                    <a:cubicBezTo>
                      <a:pt x="37441" y="234575"/>
                      <a:pt x="30795" y="235921"/>
                      <a:pt x="23727" y="236258"/>
                    </a:cubicBezTo>
                    <a:cubicBezTo>
                      <a:pt x="22044" y="234575"/>
                      <a:pt x="19099" y="231630"/>
                      <a:pt x="14893" y="227423"/>
                    </a:cubicBezTo>
                    <a:cubicBezTo>
                      <a:pt x="10686" y="223216"/>
                      <a:pt x="7320" y="218925"/>
                      <a:pt x="4796" y="214550"/>
                    </a:cubicBezTo>
                    <a:cubicBezTo>
                      <a:pt x="2272" y="210175"/>
                      <a:pt x="673" y="205295"/>
                      <a:pt x="0" y="199910"/>
                    </a:cubicBezTo>
                    <a:cubicBezTo>
                      <a:pt x="38367" y="193852"/>
                      <a:pt x="63945" y="190319"/>
                      <a:pt x="76734" y="189309"/>
                    </a:cubicBezTo>
                    <a:cubicBezTo>
                      <a:pt x="80436" y="187963"/>
                      <a:pt x="83465" y="186364"/>
                      <a:pt x="85820" y="184513"/>
                    </a:cubicBezTo>
                    <a:cubicBezTo>
                      <a:pt x="88176" y="182662"/>
                      <a:pt x="90616" y="180306"/>
                      <a:pt x="93140" y="177446"/>
                    </a:cubicBezTo>
                    <a:cubicBezTo>
                      <a:pt x="95665" y="174585"/>
                      <a:pt x="97768" y="172145"/>
                      <a:pt x="99451" y="170126"/>
                    </a:cubicBezTo>
                    <a:cubicBezTo>
                      <a:pt x="100124" y="170126"/>
                      <a:pt x="104499" y="169621"/>
                      <a:pt x="112576" y="168611"/>
                    </a:cubicBezTo>
                    <a:cubicBezTo>
                      <a:pt x="117961" y="167938"/>
                      <a:pt x="121663" y="167602"/>
                      <a:pt x="123682" y="167602"/>
                    </a:cubicBezTo>
                    <a:close/>
                    <a:moveTo>
                      <a:pt x="309458" y="124187"/>
                    </a:moveTo>
                    <a:cubicBezTo>
                      <a:pt x="306092" y="125533"/>
                      <a:pt x="301717" y="126627"/>
                      <a:pt x="296332" y="127468"/>
                    </a:cubicBezTo>
                    <a:cubicBezTo>
                      <a:pt x="290948" y="128309"/>
                      <a:pt x="287414" y="128898"/>
                      <a:pt x="285731" y="129235"/>
                    </a:cubicBezTo>
                    <a:cubicBezTo>
                      <a:pt x="275971" y="130244"/>
                      <a:pt x="267894" y="131759"/>
                      <a:pt x="261500" y="133778"/>
                    </a:cubicBezTo>
                    <a:cubicBezTo>
                      <a:pt x="260826" y="136471"/>
                      <a:pt x="260490" y="141014"/>
                      <a:pt x="260490" y="147409"/>
                    </a:cubicBezTo>
                    <a:cubicBezTo>
                      <a:pt x="260490" y="153130"/>
                      <a:pt x="260826" y="163058"/>
                      <a:pt x="261500" y="177193"/>
                    </a:cubicBezTo>
                    <a:lnTo>
                      <a:pt x="262004" y="207483"/>
                    </a:lnTo>
                    <a:cubicBezTo>
                      <a:pt x="265370" y="205800"/>
                      <a:pt x="272774" y="204622"/>
                      <a:pt x="284217" y="203949"/>
                    </a:cubicBezTo>
                    <a:cubicBezTo>
                      <a:pt x="291284" y="203612"/>
                      <a:pt x="296837" y="203108"/>
                      <a:pt x="300876" y="202434"/>
                    </a:cubicBezTo>
                    <a:cubicBezTo>
                      <a:pt x="304914" y="201761"/>
                      <a:pt x="307775" y="200247"/>
                      <a:pt x="309458" y="197891"/>
                    </a:cubicBezTo>
                    <a:cubicBezTo>
                      <a:pt x="309794" y="194189"/>
                      <a:pt x="309963" y="187795"/>
                      <a:pt x="309963" y="178708"/>
                    </a:cubicBezTo>
                    <a:cubicBezTo>
                      <a:pt x="309963" y="167938"/>
                      <a:pt x="309794" y="159861"/>
                      <a:pt x="309458" y="154476"/>
                    </a:cubicBezTo>
                    <a:cubicBezTo>
                      <a:pt x="309458" y="150774"/>
                      <a:pt x="309374" y="146231"/>
                      <a:pt x="309205" y="140846"/>
                    </a:cubicBezTo>
                    <a:cubicBezTo>
                      <a:pt x="309037" y="135461"/>
                      <a:pt x="309121" y="129908"/>
                      <a:pt x="309458" y="124187"/>
                    </a:cubicBezTo>
                    <a:close/>
                    <a:moveTo>
                      <a:pt x="79258" y="77743"/>
                    </a:moveTo>
                    <a:cubicBezTo>
                      <a:pt x="79258" y="79089"/>
                      <a:pt x="79258" y="80014"/>
                      <a:pt x="79258" y="80519"/>
                    </a:cubicBezTo>
                    <a:cubicBezTo>
                      <a:pt x="79258" y="81024"/>
                      <a:pt x="80099" y="81613"/>
                      <a:pt x="81782" y="82286"/>
                    </a:cubicBezTo>
                    <a:lnTo>
                      <a:pt x="81782" y="80267"/>
                    </a:lnTo>
                    <a:cubicBezTo>
                      <a:pt x="80099" y="78584"/>
                      <a:pt x="79258" y="77743"/>
                      <a:pt x="79258" y="77743"/>
                    </a:cubicBezTo>
                    <a:close/>
                    <a:moveTo>
                      <a:pt x="17164" y="36852"/>
                    </a:moveTo>
                    <a:cubicBezTo>
                      <a:pt x="31636" y="37525"/>
                      <a:pt x="48379" y="40049"/>
                      <a:pt x="67394" y="44424"/>
                    </a:cubicBezTo>
                    <a:cubicBezTo>
                      <a:pt x="86409" y="48799"/>
                      <a:pt x="100124" y="53848"/>
                      <a:pt x="108538" y="59569"/>
                    </a:cubicBezTo>
                    <a:cubicBezTo>
                      <a:pt x="108874" y="74041"/>
                      <a:pt x="107528" y="87082"/>
                      <a:pt x="104499" y="98693"/>
                    </a:cubicBezTo>
                    <a:cubicBezTo>
                      <a:pt x="101470" y="110304"/>
                      <a:pt x="97768" y="117624"/>
                      <a:pt x="93393" y="120653"/>
                    </a:cubicBezTo>
                    <a:cubicBezTo>
                      <a:pt x="78248" y="109883"/>
                      <a:pt x="65880" y="98945"/>
                      <a:pt x="56288" y="87839"/>
                    </a:cubicBezTo>
                    <a:cubicBezTo>
                      <a:pt x="46697" y="76733"/>
                      <a:pt x="33655" y="59737"/>
                      <a:pt x="17164" y="36852"/>
                    </a:cubicBezTo>
                    <a:close/>
                    <a:moveTo>
                      <a:pt x="309458" y="0"/>
                    </a:moveTo>
                    <a:cubicBezTo>
                      <a:pt x="315852" y="0"/>
                      <a:pt x="324603" y="1935"/>
                      <a:pt x="335709" y="5805"/>
                    </a:cubicBezTo>
                    <a:cubicBezTo>
                      <a:pt x="346815" y="9675"/>
                      <a:pt x="356238" y="14303"/>
                      <a:pt x="363979" y="19688"/>
                    </a:cubicBezTo>
                    <a:cubicBezTo>
                      <a:pt x="359940" y="23053"/>
                      <a:pt x="357416" y="29448"/>
                      <a:pt x="356407" y="38871"/>
                    </a:cubicBezTo>
                    <a:cubicBezTo>
                      <a:pt x="355397" y="48295"/>
                      <a:pt x="354892" y="59737"/>
                      <a:pt x="354892" y="73199"/>
                    </a:cubicBezTo>
                    <a:lnTo>
                      <a:pt x="369532" y="70170"/>
                    </a:lnTo>
                    <a:cubicBezTo>
                      <a:pt x="379965" y="68488"/>
                      <a:pt x="388211" y="66637"/>
                      <a:pt x="394268" y="64617"/>
                    </a:cubicBezTo>
                    <a:cubicBezTo>
                      <a:pt x="398980" y="66973"/>
                      <a:pt x="406384" y="73788"/>
                      <a:pt x="416481" y="85063"/>
                    </a:cubicBezTo>
                    <a:cubicBezTo>
                      <a:pt x="426577" y="96337"/>
                      <a:pt x="430952" y="102647"/>
                      <a:pt x="429606" y="103994"/>
                    </a:cubicBezTo>
                    <a:cubicBezTo>
                      <a:pt x="425904" y="106686"/>
                      <a:pt x="416144" y="108621"/>
                      <a:pt x="400326" y="109799"/>
                    </a:cubicBezTo>
                    <a:cubicBezTo>
                      <a:pt x="384509" y="110977"/>
                      <a:pt x="371215" y="111566"/>
                      <a:pt x="360445" y="111566"/>
                    </a:cubicBezTo>
                    <a:cubicBezTo>
                      <a:pt x="358089" y="115268"/>
                      <a:pt x="356575" y="119559"/>
                      <a:pt x="355902" y="124439"/>
                    </a:cubicBezTo>
                    <a:cubicBezTo>
                      <a:pt x="355229" y="129319"/>
                      <a:pt x="354892" y="137144"/>
                      <a:pt x="354892" y="147913"/>
                    </a:cubicBezTo>
                    <a:lnTo>
                      <a:pt x="354892" y="190319"/>
                    </a:lnTo>
                    <a:cubicBezTo>
                      <a:pt x="356911" y="190655"/>
                      <a:pt x="360277" y="190824"/>
                      <a:pt x="364989" y="190824"/>
                    </a:cubicBezTo>
                    <a:cubicBezTo>
                      <a:pt x="375085" y="190824"/>
                      <a:pt x="386191" y="189898"/>
                      <a:pt x="398307" y="188047"/>
                    </a:cubicBezTo>
                    <a:cubicBezTo>
                      <a:pt x="410423" y="186196"/>
                      <a:pt x="419846" y="184093"/>
                      <a:pt x="426577" y="181737"/>
                    </a:cubicBezTo>
                    <a:cubicBezTo>
                      <a:pt x="434318" y="187795"/>
                      <a:pt x="441386" y="194946"/>
                      <a:pt x="447780" y="203192"/>
                    </a:cubicBezTo>
                    <a:cubicBezTo>
                      <a:pt x="454174" y="211437"/>
                      <a:pt x="458886" y="219599"/>
                      <a:pt x="461915" y="227676"/>
                    </a:cubicBezTo>
                    <a:cubicBezTo>
                      <a:pt x="460905" y="230032"/>
                      <a:pt x="459475" y="231883"/>
                      <a:pt x="457624" y="233229"/>
                    </a:cubicBezTo>
                    <a:cubicBezTo>
                      <a:pt x="455773" y="234575"/>
                      <a:pt x="454343" y="235753"/>
                      <a:pt x="453333" y="236763"/>
                    </a:cubicBezTo>
                    <a:cubicBezTo>
                      <a:pt x="440881" y="236763"/>
                      <a:pt x="420856" y="237436"/>
                      <a:pt x="393259" y="238782"/>
                    </a:cubicBezTo>
                    <a:cubicBezTo>
                      <a:pt x="387538" y="239118"/>
                      <a:pt x="381395" y="239455"/>
                      <a:pt x="374833" y="239791"/>
                    </a:cubicBezTo>
                    <a:cubicBezTo>
                      <a:pt x="368270" y="240128"/>
                      <a:pt x="361623" y="240296"/>
                      <a:pt x="354892" y="240296"/>
                    </a:cubicBezTo>
                    <a:cubicBezTo>
                      <a:pt x="355229" y="253758"/>
                      <a:pt x="356407" y="270754"/>
                      <a:pt x="358426" y="291284"/>
                    </a:cubicBezTo>
                    <a:cubicBezTo>
                      <a:pt x="360445" y="312823"/>
                      <a:pt x="361455" y="328472"/>
                      <a:pt x="361455" y="338232"/>
                    </a:cubicBezTo>
                    <a:cubicBezTo>
                      <a:pt x="361455" y="353041"/>
                      <a:pt x="359772" y="368185"/>
                      <a:pt x="356407" y="383667"/>
                    </a:cubicBezTo>
                    <a:cubicBezTo>
                      <a:pt x="354724" y="385013"/>
                      <a:pt x="353883" y="386359"/>
                      <a:pt x="353883" y="387705"/>
                    </a:cubicBezTo>
                    <a:lnTo>
                      <a:pt x="353883" y="389220"/>
                    </a:lnTo>
                    <a:cubicBezTo>
                      <a:pt x="353883" y="389893"/>
                      <a:pt x="353462" y="390482"/>
                      <a:pt x="352620" y="390987"/>
                    </a:cubicBezTo>
                    <a:cubicBezTo>
                      <a:pt x="351779" y="391491"/>
                      <a:pt x="350349" y="391744"/>
                      <a:pt x="348329" y="391744"/>
                    </a:cubicBezTo>
                    <a:lnTo>
                      <a:pt x="340757" y="384676"/>
                    </a:lnTo>
                    <a:cubicBezTo>
                      <a:pt x="321574" y="368858"/>
                      <a:pt x="310804" y="357416"/>
                      <a:pt x="308448" y="350348"/>
                    </a:cubicBezTo>
                    <a:cubicBezTo>
                      <a:pt x="308448" y="313328"/>
                      <a:pt x="308785" y="279000"/>
                      <a:pt x="309458" y="247364"/>
                    </a:cubicBezTo>
                    <a:cubicBezTo>
                      <a:pt x="299698" y="247027"/>
                      <a:pt x="289938" y="247532"/>
                      <a:pt x="280178" y="248878"/>
                    </a:cubicBezTo>
                    <a:cubicBezTo>
                      <a:pt x="270418" y="250225"/>
                      <a:pt x="262341" y="252412"/>
                      <a:pt x="255946" y="255441"/>
                    </a:cubicBezTo>
                    <a:cubicBezTo>
                      <a:pt x="252581" y="263182"/>
                      <a:pt x="249973" y="270838"/>
                      <a:pt x="248122" y="278411"/>
                    </a:cubicBezTo>
                    <a:cubicBezTo>
                      <a:pt x="246271" y="285983"/>
                      <a:pt x="244672" y="292966"/>
                      <a:pt x="243326" y="299361"/>
                    </a:cubicBezTo>
                    <a:cubicBezTo>
                      <a:pt x="240970" y="312823"/>
                      <a:pt x="237773" y="323592"/>
                      <a:pt x="233734" y="331670"/>
                    </a:cubicBezTo>
                    <a:cubicBezTo>
                      <a:pt x="229696" y="339747"/>
                      <a:pt x="221787" y="348329"/>
                      <a:pt x="210007" y="357416"/>
                    </a:cubicBezTo>
                    <a:cubicBezTo>
                      <a:pt x="202603" y="365493"/>
                      <a:pt x="194694" y="373065"/>
                      <a:pt x="186281" y="380133"/>
                    </a:cubicBezTo>
                    <a:cubicBezTo>
                      <a:pt x="177867" y="387200"/>
                      <a:pt x="173492" y="389893"/>
                      <a:pt x="173155" y="388210"/>
                    </a:cubicBezTo>
                    <a:cubicBezTo>
                      <a:pt x="185271" y="366671"/>
                      <a:pt x="194610" y="346478"/>
                      <a:pt x="201173" y="327631"/>
                    </a:cubicBezTo>
                    <a:cubicBezTo>
                      <a:pt x="207736" y="308784"/>
                      <a:pt x="211354" y="289433"/>
                      <a:pt x="212027" y="269576"/>
                    </a:cubicBezTo>
                    <a:cubicBezTo>
                      <a:pt x="208998" y="268567"/>
                      <a:pt x="205800" y="268062"/>
                      <a:pt x="202435" y="268062"/>
                    </a:cubicBezTo>
                    <a:cubicBezTo>
                      <a:pt x="199070" y="268062"/>
                      <a:pt x="192675" y="269240"/>
                      <a:pt x="183252" y="271595"/>
                    </a:cubicBezTo>
                    <a:cubicBezTo>
                      <a:pt x="178203" y="273278"/>
                      <a:pt x="173997" y="274120"/>
                      <a:pt x="170631" y="274120"/>
                    </a:cubicBezTo>
                    <a:cubicBezTo>
                      <a:pt x="169285" y="274120"/>
                      <a:pt x="167602" y="273783"/>
                      <a:pt x="165583" y="273110"/>
                    </a:cubicBezTo>
                    <a:cubicBezTo>
                      <a:pt x="160871" y="269408"/>
                      <a:pt x="157506" y="265622"/>
                      <a:pt x="155486" y="261751"/>
                    </a:cubicBezTo>
                    <a:cubicBezTo>
                      <a:pt x="153467" y="257881"/>
                      <a:pt x="151616" y="253085"/>
                      <a:pt x="149933" y="247364"/>
                    </a:cubicBezTo>
                    <a:cubicBezTo>
                      <a:pt x="148924" y="243998"/>
                      <a:pt x="147662" y="240296"/>
                      <a:pt x="146147" y="236258"/>
                    </a:cubicBezTo>
                    <a:cubicBezTo>
                      <a:pt x="144633" y="232219"/>
                      <a:pt x="142697" y="228517"/>
                      <a:pt x="140342" y="225152"/>
                    </a:cubicBezTo>
                    <a:lnTo>
                      <a:pt x="153972" y="225656"/>
                    </a:lnTo>
                    <a:cubicBezTo>
                      <a:pt x="164068" y="225656"/>
                      <a:pt x="174333" y="225067"/>
                      <a:pt x="184766" y="223890"/>
                    </a:cubicBezTo>
                    <a:cubicBezTo>
                      <a:pt x="195199" y="222712"/>
                      <a:pt x="205464" y="221281"/>
                      <a:pt x="215560" y="219599"/>
                    </a:cubicBezTo>
                    <a:lnTo>
                      <a:pt x="216065" y="136807"/>
                    </a:lnTo>
                    <a:lnTo>
                      <a:pt x="180223" y="141351"/>
                    </a:lnTo>
                    <a:cubicBezTo>
                      <a:pt x="179550" y="141014"/>
                      <a:pt x="176773" y="139584"/>
                      <a:pt x="171893" y="137060"/>
                    </a:cubicBezTo>
                    <a:cubicBezTo>
                      <a:pt x="167013" y="134536"/>
                      <a:pt x="162722" y="130244"/>
                      <a:pt x="159020" y="124187"/>
                    </a:cubicBezTo>
                    <a:cubicBezTo>
                      <a:pt x="155318" y="118129"/>
                      <a:pt x="152962" y="110725"/>
                      <a:pt x="151953" y="101974"/>
                    </a:cubicBezTo>
                    <a:lnTo>
                      <a:pt x="162554" y="103489"/>
                    </a:lnTo>
                    <a:cubicBezTo>
                      <a:pt x="173323" y="104835"/>
                      <a:pt x="180728" y="105508"/>
                      <a:pt x="184766" y="105508"/>
                    </a:cubicBezTo>
                    <a:cubicBezTo>
                      <a:pt x="193180" y="105508"/>
                      <a:pt x="203613" y="103825"/>
                      <a:pt x="216065" y="100460"/>
                    </a:cubicBezTo>
                    <a:cubicBezTo>
                      <a:pt x="216738" y="89017"/>
                      <a:pt x="217075" y="81445"/>
                      <a:pt x="217075" y="77743"/>
                    </a:cubicBezTo>
                    <a:cubicBezTo>
                      <a:pt x="217075" y="64281"/>
                      <a:pt x="215897" y="53511"/>
                      <a:pt x="213541" y="45434"/>
                    </a:cubicBezTo>
                    <a:cubicBezTo>
                      <a:pt x="211185" y="37357"/>
                      <a:pt x="206978" y="26587"/>
                      <a:pt x="200921" y="13125"/>
                    </a:cubicBezTo>
                    <a:cubicBezTo>
                      <a:pt x="205969" y="10096"/>
                      <a:pt x="210849" y="8582"/>
                      <a:pt x="215560" y="8582"/>
                    </a:cubicBezTo>
                    <a:cubicBezTo>
                      <a:pt x="220272" y="8582"/>
                      <a:pt x="225068" y="9675"/>
                      <a:pt x="229948" y="11863"/>
                    </a:cubicBezTo>
                    <a:cubicBezTo>
                      <a:pt x="234828" y="14051"/>
                      <a:pt x="240802" y="17164"/>
                      <a:pt x="247869" y="21202"/>
                    </a:cubicBezTo>
                    <a:cubicBezTo>
                      <a:pt x="256956" y="26251"/>
                      <a:pt x="262341" y="29111"/>
                      <a:pt x="264024" y="29784"/>
                    </a:cubicBezTo>
                    <a:cubicBezTo>
                      <a:pt x="267726" y="35506"/>
                      <a:pt x="269577" y="44088"/>
                      <a:pt x="269577" y="55530"/>
                    </a:cubicBezTo>
                    <a:cubicBezTo>
                      <a:pt x="269577" y="63271"/>
                      <a:pt x="269072" y="71180"/>
                      <a:pt x="268062" y="79257"/>
                    </a:cubicBezTo>
                    <a:cubicBezTo>
                      <a:pt x="267389" y="86661"/>
                      <a:pt x="267053" y="92383"/>
                      <a:pt x="267053" y="96421"/>
                    </a:cubicBezTo>
                    <a:lnTo>
                      <a:pt x="311477" y="87334"/>
                    </a:lnTo>
                    <a:cubicBezTo>
                      <a:pt x="312487" y="84305"/>
                      <a:pt x="312992" y="80435"/>
                      <a:pt x="312992" y="75723"/>
                    </a:cubicBezTo>
                    <a:cubicBezTo>
                      <a:pt x="312992" y="68656"/>
                      <a:pt x="311309" y="55699"/>
                      <a:pt x="307943" y="36852"/>
                    </a:cubicBezTo>
                    <a:cubicBezTo>
                      <a:pt x="307270" y="32813"/>
                      <a:pt x="306513" y="28017"/>
                      <a:pt x="305672" y="22464"/>
                    </a:cubicBezTo>
                    <a:cubicBezTo>
                      <a:pt x="304830" y="16911"/>
                      <a:pt x="304073" y="10938"/>
                      <a:pt x="303400" y="4543"/>
                    </a:cubicBezTo>
                    <a:cubicBezTo>
                      <a:pt x="302390" y="3197"/>
                      <a:pt x="302475" y="2103"/>
                      <a:pt x="303652" y="1262"/>
                    </a:cubicBezTo>
                    <a:cubicBezTo>
                      <a:pt x="304830" y="420"/>
                      <a:pt x="306766" y="0"/>
                      <a:pt x="309458" y="0"/>
                    </a:cubicBezTo>
                    <a:close/>
                  </a:path>
                </a:pathLst>
              </a:custGeom>
              <a:solidFill>
                <a:srgbClr val="333333"/>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latin typeface="微软雅黑" panose="020B0503020204020204" pitchFamily="34" charset="-122"/>
                  <a:ea typeface="微软雅黑" panose="020B0503020204020204" pitchFamily="34" charset="-122"/>
                </a:endParaRPr>
              </a:p>
            </p:txBody>
          </p:sp>
          <p:sp>
            <p:nvSpPr>
              <p:cNvPr id="27" name="PA-文本框 26">
                <a:extLst>
                  <a:ext uri="{FF2B5EF4-FFF2-40B4-BE49-F238E27FC236}">
                    <a16:creationId xmlns:a16="http://schemas.microsoft.com/office/drawing/2014/main" id="{FB2A1C66-B28D-2802-9906-F6EFB566C785}"/>
                  </a:ext>
                </a:extLst>
              </p:cNvPr>
              <p:cNvSpPr txBox="1"/>
              <p:nvPr>
                <p:custDataLst>
                  <p:tags r:id="rId4"/>
                </p:custDataLst>
              </p:nvPr>
            </p:nvSpPr>
            <p:spPr>
              <a:xfrm>
                <a:off x="4301446" y="3009600"/>
                <a:ext cx="753815" cy="767506"/>
              </a:xfrm>
              <a:custGeom>
                <a:avLst/>
                <a:gdLst/>
                <a:ahLst/>
                <a:cxnLst/>
                <a:rect l="l" t="t" r="r" b="b"/>
                <a:pathLst>
                  <a:path w="472516" h="481098">
                    <a:moveTo>
                      <a:pt x="230705" y="411937"/>
                    </a:moveTo>
                    <a:lnTo>
                      <a:pt x="230705" y="414966"/>
                    </a:lnTo>
                    <a:lnTo>
                      <a:pt x="233734" y="414966"/>
                    </a:lnTo>
                    <a:lnTo>
                      <a:pt x="233734" y="411937"/>
                    </a:lnTo>
                    <a:close/>
                    <a:moveTo>
                      <a:pt x="359436" y="383667"/>
                    </a:moveTo>
                    <a:cubicBezTo>
                      <a:pt x="362801" y="387032"/>
                      <a:pt x="365494" y="389220"/>
                      <a:pt x="367513" y="390229"/>
                    </a:cubicBezTo>
                    <a:cubicBezTo>
                      <a:pt x="368186" y="387537"/>
                      <a:pt x="368522" y="385349"/>
                      <a:pt x="368522" y="383667"/>
                    </a:cubicBezTo>
                    <a:close/>
                    <a:moveTo>
                      <a:pt x="359436" y="302390"/>
                    </a:moveTo>
                    <a:cubicBezTo>
                      <a:pt x="359772" y="303399"/>
                      <a:pt x="360445" y="305335"/>
                      <a:pt x="361455" y="308195"/>
                    </a:cubicBezTo>
                    <a:cubicBezTo>
                      <a:pt x="362465" y="311056"/>
                      <a:pt x="363138" y="313664"/>
                      <a:pt x="363474" y="316020"/>
                    </a:cubicBezTo>
                    <a:cubicBezTo>
                      <a:pt x="365494" y="317030"/>
                      <a:pt x="367176" y="317534"/>
                      <a:pt x="368522" y="317534"/>
                    </a:cubicBezTo>
                    <a:lnTo>
                      <a:pt x="368522" y="312991"/>
                    </a:lnTo>
                    <a:cubicBezTo>
                      <a:pt x="367176" y="311645"/>
                      <a:pt x="365746" y="309710"/>
                      <a:pt x="364231" y="307186"/>
                    </a:cubicBezTo>
                    <a:cubicBezTo>
                      <a:pt x="362717" y="304661"/>
                      <a:pt x="361118" y="303063"/>
                      <a:pt x="359436" y="302390"/>
                    </a:cubicBezTo>
                    <a:close/>
                    <a:moveTo>
                      <a:pt x="364989" y="163058"/>
                    </a:moveTo>
                    <a:cubicBezTo>
                      <a:pt x="365662" y="163731"/>
                      <a:pt x="366335" y="164320"/>
                      <a:pt x="367008" y="164825"/>
                    </a:cubicBezTo>
                    <a:cubicBezTo>
                      <a:pt x="367681" y="165330"/>
                      <a:pt x="368859" y="165750"/>
                      <a:pt x="370542" y="166087"/>
                    </a:cubicBezTo>
                    <a:lnTo>
                      <a:pt x="370542" y="165077"/>
                    </a:lnTo>
                    <a:close/>
                    <a:moveTo>
                      <a:pt x="376600" y="145389"/>
                    </a:moveTo>
                    <a:lnTo>
                      <a:pt x="393259" y="164068"/>
                    </a:lnTo>
                    <a:lnTo>
                      <a:pt x="412442" y="185775"/>
                    </a:lnTo>
                    <a:cubicBezTo>
                      <a:pt x="412106" y="193852"/>
                      <a:pt x="407057" y="199490"/>
                      <a:pt x="397297" y="202687"/>
                    </a:cubicBezTo>
                    <a:cubicBezTo>
                      <a:pt x="387538" y="205884"/>
                      <a:pt x="374244" y="207483"/>
                      <a:pt x="357416" y="207483"/>
                    </a:cubicBezTo>
                    <a:cubicBezTo>
                      <a:pt x="350012" y="207483"/>
                      <a:pt x="333690" y="206641"/>
                      <a:pt x="308448" y="204958"/>
                    </a:cubicBezTo>
                    <a:cubicBezTo>
                      <a:pt x="297342" y="203949"/>
                      <a:pt x="288087" y="203444"/>
                      <a:pt x="280683" y="203444"/>
                    </a:cubicBezTo>
                    <a:cubicBezTo>
                      <a:pt x="278664" y="206809"/>
                      <a:pt x="277317" y="209923"/>
                      <a:pt x="276644" y="212783"/>
                    </a:cubicBezTo>
                    <a:cubicBezTo>
                      <a:pt x="275971" y="215644"/>
                      <a:pt x="275635" y="219767"/>
                      <a:pt x="275635" y="225151"/>
                    </a:cubicBezTo>
                    <a:cubicBezTo>
                      <a:pt x="273615" y="229190"/>
                      <a:pt x="272606" y="239960"/>
                      <a:pt x="272606" y="257460"/>
                    </a:cubicBezTo>
                    <a:lnTo>
                      <a:pt x="273111" y="282702"/>
                    </a:lnTo>
                    <a:cubicBezTo>
                      <a:pt x="279168" y="283038"/>
                      <a:pt x="285815" y="282617"/>
                      <a:pt x="293051" y="281439"/>
                    </a:cubicBezTo>
                    <a:cubicBezTo>
                      <a:pt x="300287" y="280262"/>
                      <a:pt x="307439" y="278831"/>
                      <a:pt x="314506" y="277148"/>
                    </a:cubicBezTo>
                    <a:cubicBezTo>
                      <a:pt x="332007" y="273110"/>
                      <a:pt x="345301" y="271091"/>
                      <a:pt x="354387" y="271091"/>
                    </a:cubicBezTo>
                    <a:cubicBezTo>
                      <a:pt x="359436" y="271091"/>
                      <a:pt x="364147" y="271595"/>
                      <a:pt x="368522" y="272605"/>
                    </a:cubicBezTo>
                    <a:cubicBezTo>
                      <a:pt x="368859" y="273278"/>
                      <a:pt x="371720" y="277148"/>
                      <a:pt x="377105" y="284216"/>
                    </a:cubicBezTo>
                    <a:cubicBezTo>
                      <a:pt x="383835" y="293639"/>
                      <a:pt x="388715" y="301128"/>
                      <a:pt x="391744" y="306681"/>
                    </a:cubicBezTo>
                    <a:cubicBezTo>
                      <a:pt x="394773" y="312234"/>
                      <a:pt x="396456" y="318712"/>
                      <a:pt x="396793" y="326116"/>
                    </a:cubicBezTo>
                    <a:cubicBezTo>
                      <a:pt x="384340" y="326116"/>
                      <a:pt x="363390" y="325443"/>
                      <a:pt x="333942" y="324097"/>
                    </a:cubicBezTo>
                    <a:cubicBezTo>
                      <a:pt x="304494" y="322751"/>
                      <a:pt x="284217" y="321405"/>
                      <a:pt x="273111" y="320059"/>
                    </a:cubicBezTo>
                    <a:cubicBezTo>
                      <a:pt x="270755" y="327463"/>
                      <a:pt x="269577" y="338905"/>
                      <a:pt x="269577" y="354387"/>
                    </a:cubicBezTo>
                    <a:cubicBezTo>
                      <a:pt x="269577" y="363137"/>
                      <a:pt x="269913" y="375253"/>
                      <a:pt x="270586" y="390734"/>
                    </a:cubicBezTo>
                    <a:cubicBezTo>
                      <a:pt x="271260" y="399484"/>
                      <a:pt x="271596" y="405711"/>
                      <a:pt x="271596" y="409413"/>
                    </a:cubicBezTo>
                    <a:cubicBezTo>
                      <a:pt x="270923" y="410422"/>
                      <a:pt x="270586" y="411600"/>
                      <a:pt x="270586" y="412946"/>
                    </a:cubicBezTo>
                    <a:cubicBezTo>
                      <a:pt x="270586" y="412946"/>
                      <a:pt x="270923" y="414629"/>
                      <a:pt x="271596" y="417995"/>
                    </a:cubicBezTo>
                    <a:cubicBezTo>
                      <a:pt x="276308" y="420687"/>
                      <a:pt x="288255" y="422033"/>
                      <a:pt x="307439" y="422033"/>
                    </a:cubicBezTo>
                    <a:cubicBezTo>
                      <a:pt x="321574" y="422033"/>
                      <a:pt x="334279" y="421192"/>
                      <a:pt x="345553" y="419509"/>
                    </a:cubicBezTo>
                    <a:cubicBezTo>
                      <a:pt x="356827" y="417826"/>
                      <a:pt x="362633" y="415639"/>
                      <a:pt x="362969" y="412946"/>
                    </a:cubicBezTo>
                    <a:cubicBezTo>
                      <a:pt x="356238" y="404533"/>
                      <a:pt x="346478" y="394773"/>
                      <a:pt x="333690" y="383667"/>
                    </a:cubicBezTo>
                    <a:cubicBezTo>
                      <a:pt x="324603" y="375589"/>
                      <a:pt x="317535" y="368774"/>
                      <a:pt x="312487" y="363221"/>
                    </a:cubicBezTo>
                    <a:cubicBezTo>
                      <a:pt x="307439" y="357668"/>
                      <a:pt x="303737" y="351526"/>
                      <a:pt x="301381" y="344795"/>
                    </a:cubicBezTo>
                    <a:cubicBezTo>
                      <a:pt x="306766" y="344795"/>
                      <a:pt x="318629" y="346057"/>
                      <a:pt x="336971" y="348581"/>
                    </a:cubicBezTo>
                    <a:cubicBezTo>
                      <a:pt x="355313" y="351105"/>
                      <a:pt x="371383" y="354050"/>
                      <a:pt x="385182" y="357416"/>
                    </a:cubicBezTo>
                    <a:cubicBezTo>
                      <a:pt x="387201" y="363137"/>
                      <a:pt x="388211" y="370205"/>
                      <a:pt x="388211" y="378618"/>
                    </a:cubicBezTo>
                    <a:cubicBezTo>
                      <a:pt x="388211" y="391071"/>
                      <a:pt x="385855" y="403018"/>
                      <a:pt x="381143" y="414461"/>
                    </a:cubicBezTo>
                    <a:cubicBezTo>
                      <a:pt x="383835" y="412778"/>
                      <a:pt x="390230" y="410843"/>
                      <a:pt x="400326" y="408655"/>
                    </a:cubicBezTo>
                    <a:cubicBezTo>
                      <a:pt x="410423" y="406468"/>
                      <a:pt x="418332" y="405374"/>
                      <a:pt x="424053" y="405374"/>
                    </a:cubicBezTo>
                    <a:cubicBezTo>
                      <a:pt x="426746" y="405374"/>
                      <a:pt x="428428" y="405542"/>
                      <a:pt x="429101" y="405879"/>
                    </a:cubicBezTo>
                    <a:cubicBezTo>
                      <a:pt x="436842" y="408908"/>
                      <a:pt x="444162" y="415470"/>
                      <a:pt x="451061" y="425567"/>
                    </a:cubicBezTo>
                    <a:cubicBezTo>
                      <a:pt x="457961" y="435664"/>
                      <a:pt x="461410" y="445423"/>
                      <a:pt x="461410" y="454847"/>
                    </a:cubicBezTo>
                    <a:cubicBezTo>
                      <a:pt x="461410" y="461914"/>
                      <a:pt x="459391" y="467467"/>
                      <a:pt x="455352" y="471506"/>
                    </a:cubicBezTo>
                    <a:cubicBezTo>
                      <a:pt x="445256" y="469487"/>
                      <a:pt x="419594" y="466794"/>
                      <a:pt x="378367" y="463429"/>
                    </a:cubicBezTo>
                    <a:cubicBezTo>
                      <a:pt x="337139" y="460063"/>
                      <a:pt x="301886" y="458381"/>
                      <a:pt x="272606" y="458381"/>
                    </a:cubicBezTo>
                    <a:cubicBezTo>
                      <a:pt x="252413" y="458381"/>
                      <a:pt x="237436" y="459390"/>
                      <a:pt x="227676" y="461410"/>
                    </a:cubicBezTo>
                    <a:lnTo>
                      <a:pt x="56036" y="481098"/>
                    </a:lnTo>
                    <a:cubicBezTo>
                      <a:pt x="48295" y="473694"/>
                      <a:pt x="40134" y="464102"/>
                      <a:pt x="31552" y="452323"/>
                    </a:cubicBezTo>
                    <a:cubicBezTo>
                      <a:pt x="22970" y="440543"/>
                      <a:pt x="18342" y="430784"/>
                      <a:pt x="17669" y="423043"/>
                    </a:cubicBezTo>
                    <a:cubicBezTo>
                      <a:pt x="22381" y="422370"/>
                      <a:pt x="27261" y="422033"/>
                      <a:pt x="32309" y="422033"/>
                    </a:cubicBezTo>
                    <a:cubicBezTo>
                      <a:pt x="40723" y="422033"/>
                      <a:pt x="59065" y="423043"/>
                      <a:pt x="87335" y="425062"/>
                    </a:cubicBezTo>
                    <a:cubicBezTo>
                      <a:pt x="119644" y="427755"/>
                      <a:pt x="143371" y="429101"/>
                      <a:pt x="158515" y="429101"/>
                    </a:cubicBezTo>
                    <a:cubicBezTo>
                      <a:pt x="178035" y="429101"/>
                      <a:pt x="190992" y="427250"/>
                      <a:pt x="197387" y="423548"/>
                    </a:cubicBezTo>
                    <a:cubicBezTo>
                      <a:pt x="199406" y="419509"/>
                      <a:pt x="200416" y="389388"/>
                      <a:pt x="200416" y="333184"/>
                    </a:cubicBezTo>
                    <a:cubicBezTo>
                      <a:pt x="194694" y="333521"/>
                      <a:pt x="184430" y="335540"/>
                      <a:pt x="169621" y="339242"/>
                    </a:cubicBezTo>
                    <a:cubicBezTo>
                      <a:pt x="148082" y="344627"/>
                      <a:pt x="131928" y="347319"/>
                      <a:pt x="121158" y="347319"/>
                    </a:cubicBezTo>
                    <a:cubicBezTo>
                      <a:pt x="118466" y="347319"/>
                      <a:pt x="115100" y="346983"/>
                      <a:pt x="111062" y="346309"/>
                    </a:cubicBezTo>
                    <a:cubicBezTo>
                      <a:pt x="105340" y="344963"/>
                      <a:pt x="98525" y="338148"/>
                      <a:pt x="90616" y="325864"/>
                    </a:cubicBezTo>
                    <a:cubicBezTo>
                      <a:pt x="82707" y="313580"/>
                      <a:pt x="78248" y="303399"/>
                      <a:pt x="77238" y="295322"/>
                    </a:cubicBezTo>
                    <a:cubicBezTo>
                      <a:pt x="78585" y="294312"/>
                      <a:pt x="79931" y="293555"/>
                      <a:pt x="81277" y="293050"/>
                    </a:cubicBezTo>
                    <a:cubicBezTo>
                      <a:pt x="82623" y="292546"/>
                      <a:pt x="84811" y="292125"/>
                      <a:pt x="87840" y="291788"/>
                    </a:cubicBezTo>
                    <a:cubicBezTo>
                      <a:pt x="93561" y="296500"/>
                      <a:pt x="109379" y="298856"/>
                      <a:pt x="135293" y="298856"/>
                    </a:cubicBezTo>
                    <a:cubicBezTo>
                      <a:pt x="152457" y="298856"/>
                      <a:pt x="170463" y="298183"/>
                      <a:pt x="189310" y="296837"/>
                    </a:cubicBezTo>
                    <a:lnTo>
                      <a:pt x="200416" y="296332"/>
                    </a:lnTo>
                    <a:cubicBezTo>
                      <a:pt x="201089" y="284889"/>
                      <a:pt x="201425" y="275971"/>
                      <a:pt x="201425" y="269576"/>
                    </a:cubicBezTo>
                    <a:lnTo>
                      <a:pt x="200921" y="242315"/>
                    </a:lnTo>
                    <a:cubicBezTo>
                      <a:pt x="200584" y="236258"/>
                      <a:pt x="200416" y="227676"/>
                      <a:pt x="200416" y="216569"/>
                    </a:cubicBezTo>
                    <a:cubicBezTo>
                      <a:pt x="198060" y="215223"/>
                      <a:pt x="194358" y="214550"/>
                      <a:pt x="189310" y="214550"/>
                    </a:cubicBezTo>
                    <a:cubicBezTo>
                      <a:pt x="178877" y="214550"/>
                      <a:pt x="160871" y="217747"/>
                      <a:pt x="135293" y="224142"/>
                    </a:cubicBezTo>
                    <a:cubicBezTo>
                      <a:pt x="123178" y="227171"/>
                      <a:pt x="114259" y="229022"/>
                      <a:pt x="108538" y="229695"/>
                    </a:cubicBezTo>
                    <a:cubicBezTo>
                      <a:pt x="86662" y="212531"/>
                      <a:pt x="76229" y="196040"/>
                      <a:pt x="77238" y="180222"/>
                    </a:cubicBezTo>
                    <a:cubicBezTo>
                      <a:pt x="83969" y="180559"/>
                      <a:pt x="88849" y="180559"/>
                      <a:pt x="91878" y="180222"/>
                    </a:cubicBezTo>
                    <a:cubicBezTo>
                      <a:pt x="94907" y="179885"/>
                      <a:pt x="96927" y="179717"/>
                      <a:pt x="97936" y="179717"/>
                    </a:cubicBezTo>
                    <a:cubicBezTo>
                      <a:pt x="100965" y="179717"/>
                      <a:pt x="103826" y="180054"/>
                      <a:pt x="106518" y="180727"/>
                    </a:cubicBezTo>
                    <a:cubicBezTo>
                      <a:pt x="110220" y="181400"/>
                      <a:pt x="146652" y="179128"/>
                      <a:pt x="215813" y="173912"/>
                    </a:cubicBezTo>
                    <a:cubicBezTo>
                      <a:pt x="284974" y="168695"/>
                      <a:pt x="323425" y="165077"/>
                      <a:pt x="331165" y="163058"/>
                    </a:cubicBezTo>
                    <a:cubicBezTo>
                      <a:pt x="336214" y="161375"/>
                      <a:pt x="342272" y="158683"/>
                      <a:pt x="349339" y="154981"/>
                    </a:cubicBezTo>
                    <a:cubicBezTo>
                      <a:pt x="355060" y="151952"/>
                      <a:pt x="359772" y="149680"/>
                      <a:pt x="363474" y="148166"/>
                    </a:cubicBezTo>
                    <a:cubicBezTo>
                      <a:pt x="367176" y="146651"/>
                      <a:pt x="371551" y="145726"/>
                      <a:pt x="376600" y="145389"/>
                    </a:cubicBezTo>
                    <a:close/>
                    <a:moveTo>
                      <a:pt x="176689" y="0"/>
                    </a:moveTo>
                    <a:cubicBezTo>
                      <a:pt x="197555" y="336"/>
                      <a:pt x="215729" y="2271"/>
                      <a:pt x="231210" y="5805"/>
                    </a:cubicBezTo>
                    <a:cubicBezTo>
                      <a:pt x="246691" y="9339"/>
                      <a:pt x="257293" y="16490"/>
                      <a:pt x="263014" y="27260"/>
                    </a:cubicBezTo>
                    <a:cubicBezTo>
                      <a:pt x="261331" y="33991"/>
                      <a:pt x="259312" y="39544"/>
                      <a:pt x="256956" y="43919"/>
                    </a:cubicBezTo>
                    <a:cubicBezTo>
                      <a:pt x="254600" y="48294"/>
                      <a:pt x="251740" y="53006"/>
                      <a:pt x="248374" y="58054"/>
                    </a:cubicBezTo>
                    <a:cubicBezTo>
                      <a:pt x="244336" y="63103"/>
                      <a:pt x="241980" y="67478"/>
                      <a:pt x="241307" y="71180"/>
                    </a:cubicBezTo>
                    <a:cubicBezTo>
                      <a:pt x="264192" y="71180"/>
                      <a:pt x="294313" y="70254"/>
                      <a:pt x="331670" y="68403"/>
                    </a:cubicBezTo>
                    <a:cubicBezTo>
                      <a:pt x="369027" y="66552"/>
                      <a:pt x="388211" y="65290"/>
                      <a:pt x="389220" y="64617"/>
                    </a:cubicBezTo>
                    <a:cubicBezTo>
                      <a:pt x="392922" y="62598"/>
                      <a:pt x="396288" y="59569"/>
                      <a:pt x="399317" y="55530"/>
                    </a:cubicBezTo>
                    <a:cubicBezTo>
                      <a:pt x="401673" y="52165"/>
                      <a:pt x="404197" y="49641"/>
                      <a:pt x="406889" y="47958"/>
                    </a:cubicBezTo>
                    <a:cubicBezTo>
                      <a:pt x="409582" y="46275"/>
                      <a:pt x="413957" y="45265"/>
                      <a:pt x="420015" y="44929"/>
                    </a:cubicBezTo>
                    <a:cubicBezTo>
                      <a:pt x="424390" y="48968"/>
                      <a:pt x="430784" y="53679"/>
                      <a:pt x="439198" y="59064"/>
                    </a:cubicBezTo>
                    <a:cubicBezTo>
                      <a:pt x="449294" y="65458"/>
                      <a:pt x="457119" y="71432"/>
                      <a:pt x="462672" y="76985"/>
                    </a:cubicBezTo>
                    <a:cubicBezTo>
                      <a:pt x="468225" y="82538"/>
                      <a:pt x="471507" y="89858"/>
                      <a:pt x="472516" y="98945"/>
                    </a:cubicBezTo>
                    <a:cubicBezTo>
                      <a:pt x="460737" y="108369"/>
                      <a:pt x="447780" y="119306"/>
                      <a:pt x="433645" y="131759"/>
                    </a:cubicBezTo>
                    <a:cubicBezTo>
                      <a:pt x="413452" y="149596"/>
                      <a:pt x="399990" y="160366"/>
                      <a:pt x="393259" y="164068"/>
                    </a:cubicBezTo>
                    <a:cubicBezTo>
                      <a:pt x="393259" y="159019"/>
                      <a:pt x="392249" y="150774"/>
                      <a:pt x="390230" y="139331"/>
                    </a:cubicBezTo>
                    <a:cubicBezTo>
                      <a:pt x="387538" y="124523"/>
                      <a:pt x="386696" y="113080"/>
                      <a:pt x="387706" y="105003"/>
                    </a:cubicBezTo>
                    <a:cubicBezTo>
                      <a:pt x="374917" y="104667"/>
                      <a:pt x="355734" y="104498"/>
                      <a:pt x="330156" y="104498"/>
                    </a:cubicBezTo>
                    <a:cubicBezTo>
                      <a:pt x="197555" y="104498"/>
                      <a:pt x="114427" y="112071"/>
                      <a:pt x="80772" y="127215"/>
                    </a:cubicBezTo>
                    <a:cubicBezTo>
                      <a:pt x="81109" y="143033"/>
                      <a:pt x="79089" y="155822"/>
                      <a:pt x="74714" y="165582"/>
                    </a:cubicBezTo>
                    <a:cubicBezTo>
                      <a:pt x="70339" y="175342"/>
                      <a:pt x="63608" y="186112"/>
                      <a:pt x="54521" y="197891"/>
                    </a:cubicBezTo>
                    <a:lnTo>
                      <a:pt x="47959" y="206978"/>
                    </a:lnTo>
                    <a:cubicBezTo>
                      <a:pt x="35170" y="207314"/>
                      <a:pt x="25326" y="201761"/>
                      <a:pt x="18426" y="190319"/>
                    </a:cubicBezTo>
                    <a:cubicBezTo>
                      <a:pt x="11527" y="178876"/>
                      <a:pt x="5385" y="165582"/>
                      <a:pt x="0" y="150437"/>
                    </a:cubicBezTo>
                    <a:cubicBezTo>
                      <a:pt x="1346" y="148755"/>
                      <a:pt x="4544" y="144548"/>
                      <a:pt x="9592" y="137817"/>
                    </a:cubicBezTo>
                    <a:cubicBezTo>
                      <a:pt x="14640" y="131086"/>
                      <a:pt x="20866" y="120232"/>
                      <a:pt x="28270" y="105256"/>
                    </a:cubicBezTo>
                    <a:cubicBezTo>
                      <a:pt x="35675" y="90279"/>
                      <a:pt x="44088" y="71012"/>
                      <a:pt x="53512" y="47453"/>
                    </a:cubicBezTo>
                    <a:cubicBezTo>
                      <a:pt x="59570" y="50145"/>
                      <a:pt x="63608" y="53174"/>
                      <a:pt x="65627" y="56540"/>
                    </a:cubicBezTo>
                    <a:cubicBezTo>
                      <a:pt x="67647" y="59905"/>
                      <a:pt x="68993" y="63860"/>
                      <a:pt x="69666" y="68403"/>
                    </a:cubicBezTo>
                    <a:cubicBezTo>
                      <a:pt x="70339" y="72947"/>
                      <a:pt x="71349" y="75892"/>
                      <a:pt x="72695" y="77238"/>
                    </a:cubicBezTo>
                    <a:cubicBezTo>
                      <a:pt x="74378" y="77238"/>
                      <a:pt x="77743" y="78079"/>
                      <a:pt x="82792" y="79762"/>
                    </a:cubicBezTo>
                    <a:cubicBezTo>
                      <a:pt x="89523" y="81781"/>
                      <a:pt x="93056" y="82623"/>
                      <a:pt x="93393" y="82286"/>
                    </a:cubicBezTo>
                    <a:cubicBezTo>
                      <a:pt x="107191" y="81276"/>
                      <a:pt x="118298" y="80603"/>
                      <a:pt x="126711" y="80267"/>
                    </a:cubicBezTo>
                    <a:cubicBezTo>
                      <a:pt x="156328" y="78584"/>
                      <a:pt x="178288" y="77069"/>
                      <a:pt x="192591" y="75723"/>
                    </a:cubicBezTo>
                    <a:cubicBezTo>
                      <a:pt x="206894" y="74377"/>
                      <a:pt x="216570" y="72358"/>
                      <a:pt x="221618" y="69665"/>
                    </a:cubicBezTo>
                    <a:cubicBezTo>
                      <a:pt x="221618" y="69665"/>
                      <a:pt x="218085" y="65122"/>
                      <a:pt x="211017" y="56035"/>
                    </a:cubicBezTo>
                    <a:cubicBezTo>
                      <a:pt x="203276" y="46612"/>
                      <a:pt x="196714" y="37861"/>
                      <a:pt x="191329" y="29784"/>
                    </a:cubicBezTo>
                    <a:cubicBezTo>
                      <a:pt x="185944" y="21707"/>
                      <a:pt x="181064" y="11779"/>
                      <a:pt x="176689" y="0"/>
                    </a:cubicBezTo>
                    <a:close/>
                  </a:path>
                </a:pathLst>
              </a:custGeom>
              <a:solidFill>
                <a:srgbClr val="333333"/>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latin typeface="微软雅黑" panose="020B0503020204020204" pitchFamily="34" charset="-122"/>
                  <a:ea typeface="微软雅黑" panose="020B0503020204020204" pitchFamily="34" charset="-122"/>
                </a:endParaRPr>
              </a:p>
            </p:txBody>
          </p:sp>
        </p:grpSp>
        <p:sp>
          <p:nvSpPr>
            <p:cNvPr id="30" name="椭圆 29">
              <a:extLst>
                <a:ext uri="{FF2B5EF4-FFF2-40B4-BE49-F238E27FC236}">
                  <a16:creationId xmlns:a16="http://schemas.microsoft.com/office/drawing/2014/main" id="{B5E49F60-89C3-730D-8C30-67E0275ABE7F}"/>
                </a:ext>
              </a:extLst>
            </p:cNvPr>
            <p:cNvSpPr/>
            <p:nvPr/>
          </p:nvSpPr>
          <p:spPr>
            <a:xfrm>
              <a:off x="2221230" y="3642360"/>
              <a:ext cx="205740" cy="205740"/>
            </a:xfrm>
            <a:prstGeom prst="ellipse">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AF246445-E567-04A8-EF88-ED5AFB6D832E}"/>
                </a:ext>
              </a:extLst>
            </p:cNvPr>
            <p:cNvSpPr/>
            <p:nvPr/>
          </p:nvSpPr>
          <p:spPr>
            <a:xfrm>
              <a:off x="3103880" y="3642360"/>
              <a:ext cx="205740" cy="205740"/>
            </a:xfrm>
            <a:prstGeom prst="ellipse">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44440889-D65C-06B5-F5AF-B663E863C8FE}"/>
                </a:ext>
              </a:extLst>
            </p:cNvPr>
            <p:cNvSpPr/>
            <p:nvPr/>
          </p:nvSpPr>
          <p:spPr>
            <a:xfrm>
              <a:off x="3986530" y="3642360"/>
              <a:ext cx="205740" cy="205740"/>
            </a:xfrm>
            <a:prstGeom prst="ellipse">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E8DD2CF4-3F7B-3ECC-D035-D0D180421BA4}"/>
                </a:ext>
              </a:extLst>
            </p:cNvPr>
            <p:cNvSpPr/>
            <p:nvPr/>
          </p:nvSpPr>
          <p:spPr>
            <a:xfrm>
              <a:off x="4869180" y="3642360"/>
              <a:ext cx="205740" cy="205740"/>
            </a:xfrm>
            <a:prstGeom prst="ellipse">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a:extLst>
              <a:ext uri="{FF2B5EF4-FFF2-40B4-BE49-F238E27FC236}">
                <a16:creationId xmlns:a16="http://schemas.microsoft.com/office/drawing/2014/main" id="{F5A3371F-2721-56C8-E690-58659438F77D}"/>
              </a:ext>
            </a:extLst>
          </p:cNvPr>
          <p:cNvSpPr txBox="1"/>
          <p:nvPr/>
        </p:nvSpPr>
        <p:spPr>
          <a:xfrm>
            <a:off x="975359" y="3505200"/>
            <a:ext cx="5684521" cy="1895519"/>
          </a:xfrm>
          <a:prstGeom prst="rect">
            <a:avLst/>
          </a:prstGeom>
          <a:noFill/>
        </p:spPr>
        <p:txBody>
          <a:bodyPr wrap="square" lIns="0" tIns="0" rIns="0" bIns="0" rtlCol="0">
            <a:spAutoFit/>
          </a:bodyPr>
          <a:lstStyle>
            <a:defPPr>
              <a:defRPr lang="zh-CN"/>
            </a:defPPr>
            <a:lvl1pPr>
              <a:lnSpc>
                <a:spcPct val="130000"/>
              </a:lnSpc>
              <a:defRPr sz="1600"/>
            </a:lvl1pPr>
          </a:lstStyle>
          <a:p>
            <a:pPr algn="just">
              <a:lnSpc>
                <a:spcPct val="200000"/>
              </a:lnSpc>
            </a:pPr>
            <a:r>
              <a:rPr lang="zh-CN" altLang="en-US" dirty="0"/>
              <a:t>合体字包括红双喜字在内的连体字，称之为“吉利字”、“吉语字”和“吉祥合体字”，其源头可追溯至先秦时君主用来传达命令或徵调军队的符文，通常是把几个篆字合并在一起，刻在竹或木上，再剖为两半，双方各执一半，合之以验真假。</a:t>
            </a:r>
          </a:p>
        </p:txBody>
      </p:sp>
      <p:cxnSp>
        <p:nvCxnSpPr>
          <p:cNvPr id="37" name="直接连接符 36">
            <a:extLst>
              <a:ext uri="{FF2B5EF4-FFF2-40B4-BE49-F238E27FC236}">
                <a16:creationId xmlns:a16="http://schemas.microsoft.com/office/drawing/2014/main" id="{85F84CE3-D632-4FDF-4463-7F5AA129493B}"/>
              </a:ext>
            </a:extLst>
          </p:cNvPr>
          <p:cNvCxnSpPr/>
          <p:nvPr/>
        </p:nvCxnSpPr>
        <p:spPr>
          <a:xfrm>
            <a:off x="978061" y="3976193"/>
            <a:ext cx="5688957"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8E496C9A-904C-B1A2-901B-8873D0C66172}"/>
              </a:ext>
            </a:extLst>
          </p:cNvPr>
          <p:cNvCxnSpPr/>
          <p:nvPr/>
        </p:nvCxnSpPr>
        <p:spPr>
          <a:xfrm>
            <a:off x="978061" y="4466413"/>
            <a:ext cx="5688957"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5A46962A-3ADF-FBFF-8570-2784A3347011}"/>
              </a:ext>
            </a:extLst>
          </p:cNvPr>
          <p:cNvCxnSpPr/>
          <p:nvPr/>
        </p:nvCxnSpPr>
        <p:spPr>
          <a:xfrm>
            <a:off x="978061" y="4956633"/>
            <a:ext cx="5688957"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FF785795-6C7C-3885-8B81-EE4A165F9774}"/>
              </a:ext>
            </a:extLst>
          </p:cNvPr>
          <p:cNvCxnSpPr/>
          <p:nvPr/>
        </p:nvCxnSpPr>
        <p:spPr>
          <a:xfrm>
            <a:off x="978061" y="5446853"/>
            <a:ext cx="5688957"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5511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1">
            <a:extLst>
              <a:ext uri="{FF2B5EF4-FFF2-40B4-BE49-F238E27FC236}">
                <a16:creationId xmlns:a16="http://schemas.microsoft.com/office/drawing/2014/main" id="{ECB76DF9-635D-F49C-17DD-653640367295}"/>
              </a:ext>
            </a:extLst>
          </p:cNvPr>
          <p:cNvSpPr>
            <a:spLocks noGrp="1"/>
          </p:cNvSpPr>
          <p:nvPr>
            <p:ph type="body" sz="quarter" idx="10"/>
          </p:nvPr>
        </p:nvSpPr>
        <p:spPr>
          <a:xfrm>
            <a:off x="731838" y="592138"/>
            <a:ext cx="7932738" cy="606425"/>
          </a:xfrm>
        </p:spPr>
        <p:txBody>
          <a:bodyPr/>
          <a:lstStyle/>
          <a:p>
            <a:r>
              <a:rPr lang="zh-CN" altLang="en-US" dirty="0"/>
              <a:t>民俗活动</a:t>
            </a:r>
          </a:p>
        </p:txBody>
      </p:sp>
      <p:sp>
        <p:nvSpPr>
          <p:cNvPr id="2" name="椭圆 1">
            <a:extLst>
              <a:ext uri="{FF2B5EF4-FFF2-40B4-BE49-F238E27FC236}">
                <a16:creationId xmlns:a16="http://schemas.microsoft.com/office/drawing/2014/main" id="{897EA045-9B8D-97C5-DE84-FBA58C6E4753}"/>
              </a:ext>
            </a:extLst>
          </p:cNvPr>
          <p:cNvSpPr/>
          <p:nvPr/>
        </p:nvSpPr>
        <p:spPr>
          <a:xfrm>
            <a:off x="5058638" y="2441468"/>
            <a:ext cx="2093774" cy="20937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 name="文本框 2">
            <a:extLst>
              <a:ext uri="{FF2B5EF4-FFF2-40B4-BE49-F238E27FC236}">
                <a16:creationId xmlns:a16="http://schemas.microsoft.com/office/drawing/2014/main" id="{BCD0E8E9-3040-5604-8703-781327DE82FD}"/>
              </a:ext>
            </a:extLst>
          </p:cNvPr>
          <p:cNvSpPr txBox="1"/>
          <p:nvPr/>
        </p:nvSpPr>
        <p:spPr>
          <a:xfrm>
            <a:off x="5247045" y="3264892"/>
            <a:ext cx="1641475" cy="492443"/>
          </a:xfrm>
          <a:prstGeom prst="rect">
            <a:avLst/>
          </a:prstGeom>
          <a:noFill/>
        </p:spPr>
        <p:txBody>
          <a:bodyPr wrap="none" lIns="0" tIns="0" rIns="0" bIns="0" rtlCol="0" anchor="t">
            <a:spAutoFit/>
          </a:bodyPr>
          <a:lstStyle/>
          <a:p>
            <a:pPr algn="ctr"/>
            <a:r>
              <a:rPr lang="zh-CN" altLang="en-US" sz="32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传统习俗</a:t>
            </a:r>
          </a:p>
        </p:txBody>
      </p:sp>
      <p:sp>
        <p:nvSpPr>
          <p:cNvPr id="6" name="椭圆 5">
            <a:extLst>
              <a:ext uri="{FF2B5EF4-FFF2-40B4-BE49-F238E27FC236}">
                <a16:creationId xmlns:a16="http://schemas.microsoft.com/office/drawing/2014/main" id="{A319E037-E38E-ABE6-A291-2565539341FD}"/>
              </a:ext>
            </a:extLst>
          </p:cNvPr>
          <p:cNvSpPr/>
          <p:nvPr/>
        </p:nvSpPr>
        <p:spPr>
          <a:xfrm>
            <a:off x="4454258" y="1837088"/>
            <a:ext cx="3302534" cy="330253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7" name="椭圆 6">
            <a:extLst>
              <a:ext uri="{FF2B5EF4-FFF2-40B4-BE49-F238E27FC236}">
                <a16:creationId xmlns:a16="http://schemas.microsoft.com/office/drawing/2014/main" id="{3A26E01A-2F85-96E1-1598-1E7717AEE57E}"/>
              </a:ext>
            </a:extLst>
          </p:cNvPr>
          <p:cNvSpPr/>
          <p:nvPr/>
        </p:nvSpPr>
        <p:spPr>
          <a:xfrm>
            <a:off x="4634340" y="1997242"/>
            <a:ext cx="684052" cy="6840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8" name="椭圆 7">
            <a:extLst>
              <a:ext uri="{FF2B5EF4-FFF2-40B4-BE49-F238E27FC236}">
                <a16:creationId xmlns:a16="http://schemas.microsoft.com/office/drawing/2014/main" id="{A75EC06A-2A6E-1E4C-5EE9-8262AB731521}"/>
              </a:ext>
            </a:extLst>
          </p:cNvPr>
          <p:cNvSpPr/>
          <p:nvPr/>
        </p:nvSpPr>
        <p:spPr>
          <a:xfrm>
            <a:off x="6892658" y="1997242"/>
            <a:ext cx="684052" cy="6840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9" name="椭圆 8">
            <a:extLst>
              <a:ext uri="{FF2B5EF4-FFF2-40B4-BE49-F238E27FC236}">
                <a16:creationId xmlns:a16="http://schemas.microsoft.com/office/drawing/2014/main" id="{83557813-C2E1-3A76-16B6-11D5FA948925}"/>
              </a:ext>
            </a:extLst>
          </p:cNvPr>
          <p:cNvSpPr/>
          <p:nvPr/>
        </p:nvSpPr>
        <p:spPr>
          <a:xfrm>
            <a:off x="4634340" y="4349917"/>
            <a:ext cx="684052" cy="6840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0" name="椭圆 9">
            <a:extLst>
              <a:ext uri="{FF2B5EF4-FFF2-40B4-BE49-F238E27FC236}">
                <a16:creationId xmlns:a16="http://schemas.microsoft.com/office/drawing/2014/main" id="{57899544-450A-580E-4BF8-FB43EA2E212D}"/>
              </a:ext>
            </a:extLst>
          </p:cNvPr>
          <p:cNvSpPr/>
          <p:nvPr/>
        </p:nvSpPr>
        <p:spPr>
          <a:xfrm>
            <a:off x="6892658" y="4349917"/>
            <a:ext cx="684052" cy="6840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4" name="组合 3">
            <a:extLst>
              <a:ext uri="{FF2B5EF4-FFF2-40B4-BE49-F238E27FC236}">
                <a16:creationId xmlns:a16="http://schemas.microsoft.com/office/drawing/2014/main" id="{D1EA8FE0-7C71-B83A-2AB8-BF8A595AF0E4}"/>
              </a:ext>
            </a:extLst>
          </p:cNvPr>
          <p:cNvGrpSpPr/>
          <p:nvPr/>
        </p:nvGrpSpPr>
        <p:grpSpPr>
          <a:xfrm>
            <a:off x="1092201" y="1976235"/>
            <a:ext cx="3247440" cy="833857"/>
            <a:chOff x="1092201" y="1976235"/>
            <a:chExt cx="3247440" cy="833857"/>
          </a:xfrm>
        </p:grpSpPr>
        <p:sp>
          <p:nvSpPr>
            <p:cNvPr id="11" name="文本框 10">
              <a:extLst>
                <a:ext uri="{FF2B5EF4-FFF2-40B4-BE49-F238E27FC236}">
                  <a16:creationId xmlns:a16="http://schemas.microsoft.com/office/drawing/2014/main" id="{5D9CB923-41F8-F034-F3E0-760FC20FEEFE}"/>
                </a:ext>
              </a:extLst>
            </p:cNvPr>
            <p:cNvSpPr txBox="1"/>
            <p:nvPr/>
          </p:nvSpPr>
          <p:spPr>
            <a:xfrm>
              <a:off x="2949837" y="1976235"/>
              <a:ext cx="1389804" cy="369332"/>
            </a:xfrm>
            <a:prstGeom prst="rect">
              <a:avLst/>
            </a:prstGeom>
            <a:noFill/>
          </p:spPr>
          <p:txBody>
            <a:bodyPr wrap="none" lIns="0" tIns="0" rIns="0" bIns="0" rtlCol="0" anchor="t">
              <a:spAutoFit/>
            </a:bodyPr>
            <a:lstStyle/>
            <a:p>
              <a:pPr algn="r"/>
              <a:r>
                <a:rPr lang="en-US" altLang="zh-CN" sz="2400" b="1" dirty="0">
                  <a:solidFill>
                    <a:schemeClr val="accent1"/>
                  </a:solidFill>
                  <a:latin typeface="+mj-ea"/>
                  <a:ea typeface="+mj-ea"/>
                </a:rPr>
                <a:t>01.</a:t>
              </a:r>
              <a:r>
                <a:rPr lang="zh-CN" altLang="en-US" sz="2400" b="1" dirty="0">
                  <a:solidFill>
                    <a:schemeClr val="accent1"/>
                  </a:solidFill>
                  <a:latin typeface="+mj-ea"/>
                  <a:ea typeface="+mj-ea"/>
                </a:rPr>
                <a:t>办年货</a:t>
              </a:r>
            </a:p>
          </p:txBody>
        </p:sp>
        <p:sp>
          <p:nvSpPr>
            <p:cNvPr id="12" name="文本框 11">
              <a:extLst>
                <a:ext uri="{FF2B5EF4-FFF2-40B4-BE49-F238E27FC236}">
                  <a16:creationId xmlns:a16="http://schemas.microsoft.com/office/drawing/2014/main" id="{3EF5625B-B3EC-0F6A-A4BA-A05D1A9E79A8}"/>
                </a:ext>
              </a:extLst>
            </p:cNvPr>
            <p:cNvSpPr txBox="1"/>
            <p:nvPr/>
          </p:nvSpPr>
          <p:spPr>
            <a:xfrm>
              <a:off x="1092201" y="2385680"/>
              <a:ext cx="3247440" cy="424412"/>
            </a:xfrm>
            <a:prstGeom prst="rect">
              <a:avLst/>
            </a:prstGeom>
            <a:noFill/>
          </p:spPr>
          <p:txBody>
            <a:bodyPr wrap="square" lIns="0" tIns="0" rIns="0" bIns="0" rtlCol="0" anchor="t">
              <a:spAutoFit/>
            </a:bodyPr>
            <a:lstStyle/>
            <a:p>
              <a:pPr algn="r">
                <a:lnSpc>
                  <a:spcPct val="120000"/>
                </a:lnSpc>
              </a:pPr>
              <a:r>
                <a:rPr lang="zh-CN" altLang="en-US" sz="1200" b="0" dirty="0">
                  <a:solidFill>
                    <a:schemeClr val="tx1">
                      <a:lumMod val="75000"/>
                      <a:lumOff val="25000"/>
                    </a:schemeClr>
                  </a:solidFill>
                  <a:effectLst/>
                  <a:latin typeface="+mn-ea"/>
                </a:rPr>
                <a:t>置办年货，包括吃的、穿的、戴的、用的、贴的（年红）、送的（拜年）礼物等等</a:t>
              </a:r>
            </a:p>
          </p:txBody>
        </p:sp>
      </p:grpSp>
      <p:grpSp>
        <p:nvGrpSpPr>
          <p:cNvPr id="5" name="组合 4">
            <a:extLst>
              <a:ext uri="{FF2B5EF4-FFF2-40B4-BE49-F238E27FC236}">
                <a16:creationId xmlns:a16="http://schemas.microsoft.com/office/drawing/2014/main" id="{DED75A12-0126-AC47-CFC3-EAE080A55D93}"/>
              </a:ext>
            </a:extLst>
          </p:cNvPr>
          <p:cNvGrpSpPr/>
          <p:nvPr/>
        </p:nvGrpSpPr>
        <p:grpSpPr>
          <a:xfrm>
            <a:off x="1092201" y="4354457"/>
            <a:ext cx="3329990" cy="1055456"/>
            <a:chOff x="1092201" y="4354457"/>
            <a:chExt cx="3329990" cy="1055456"/>
          </a:xfrm>
        </p:grpSpPr>
        <p:sp>
          <p:nvSpPr>
            <p:cNvPr id="13" name="文本框 12">
              <a:extLst>
                <a:ext uri="{FF2B5EF4-FFF2-40B4-BE49-F238E27FC236}">
                  <a16:creationId xmlns:a16="http://schemas.microsoft.com/office/drawing/2014/main" id="{577F4271-29A5-C1E1-328B-6FECCD6A55C5}"/>
                </a:ext>
              </a:extLst>
            </p:cNvPr>
            <p:cNvSpPr txBox="1"/>
            <p:nvPr/>
          </p:nvSpPr>
          <p:spPr>
            <a:xfrm>
              <a:off x="3032322" y="4354457"/>
              <a:ext cx="1389869" cy="738664"/>
            </a:xfrm>
            <a:prstGeom prst="rect">
              <a:avLst/>
            </a:prstGeom>
            <a:noFill/>
          </p:spPr>
          <p:txBody>
            <a:bodyPr wrap="none" lIns="0" tIns="0" rIns="0" bIns="0" rtlCol="0" anchor="t">
              <a:spAutoFit/>
            </a:bodyPr>
            <a:lstStyle/>
            <a:p>
              <a:pPr algn="r"/>
              <a:r>
                <a:rPr lang="en-US" altLang="zh-CN" sz="2400" b="1" dirty="0">
                  <a:solidFill>
                    <a:schemeClr val="accent1"/>
                  </a:solidFill>
                  <a:latin typeface="+mj-ea"/>
                  <a:ea typeface="+mj-ea"/>
                </a:rPr>
                <a:t>03.</a:t>
              </a:r>
              <a:r>
                <a:rPr lang="zh-CN" altLang="en-US" sz="2400" b="1" dirty="0">
                  <a:solidFill>
                    <a:schemeClr val="accent1"/>
                  </a:solidFill>
                  <a:latin typeface="+mj-ea"/>
                  <a:ea typeface="+mj-ea"/>
                </a:rPr>
                <a:t>贴年红</a:t>
              </a:r>
            </a:p>
            <a:p>
              <a:pPr algn="r"/>
              <a:endParaRPr lang="zh-CN" altLang="en-US" sz="2400" b="1" dirty="0">
                <a:solidFill>
                  <a:schemeClr val="accent1"/>
                </a:solidFill>
                <a:latin typeface="+mj-ea"/>
                <a:ea typeface="+mj-ea"/>
              </a:endParaRPr>
            </a:p>
          </p:txBody>
        </p:sp>
        <p:sp>
          <p:nvSpPr>
            <p:cNvPr id="14" name="文本框 13">
              <a:extLst>
                <a:ext uri="{FF2B5EF4-FFF2-40B4-BE49-F238E27FC236}">
                  <a16:creationId xmlns:a16="http://schemas.microsoft.com/office/drawing/2014/main" id="{F28455FD-0CD9-006A-63E1-541D488BFD9B}"/>
                </a:ext>
              </a:extLst>
            </p:cNvPr>
            <p:cNvSpPr txBox="1"/>
            <p:nvPr/>
          </p:nvSpPr>
          <p:spPr>
            <a:xfrm>
              <a:off x="1092201" y="4763902"/>
              <a:ext cx="3329990" cy="646011"/>
            </a:xfrm>
            <a:prstGeom prst="rect">
              <a:avLst/>
            </a:prstGeom>
            <a:noFill/>
          </p:spPr>
          <p:txBody>
            <a:bodyPr wrap="square" lIns="0" tIns="0" rIns="0" bIns="0" rtlCol="0" anchor="t">
              <a:spAutoFit/>
            </a:bodyPr>
            <a:lstStyle/>
            <a:p>
              <a:pPr algn="r">
                <a:lnSpc>
                  <a:spcPct val="120000"/>
                </a:lnSpc>
              </a:pPr>
              <a:r>
                <a:rPr lang="zh-CN" altLang="en-US" sz="1200" dirty="0">
                  <a:solidFill>
                    <a:schemeClr val="tx1">
                      <a:lumMod val="75000"/>
                      <a:lumOff val="25000"/>
                    </a:schemeClr>
                  </a:solidFill>
                  <a:latin typeface="+mn-ea"/>
                </a:rPr>
                <a:t>年廿八、廿九或三十日家家户户“贴年红”（年红是春联、门神、横批、年画、“福”字等过年时所贴的红色喜庆元素统称）</a:t>
              </a:r>
            </a:p>
          </p:txBody>
        </p:sp>
      </p:grpSp>
      <p:grpSp>
        <p:nvGrpSpPr>
          <p:cNvPr id="19" name="组合 18">
            <a:extLst>
              <a:ext uri="{FF2B5EF4-FFF2-40B4-BE49-F238E27FC236}">
                <a16:creationId xmlns:a16="http://schemas.microsoft.com/office/drawing/2014/main" id="{5021358E-2289-588B-B828-AB103B567480}"/>
              </a:ext>
            </a:extLst>
          </p:cNvPr>
          <p:cNvGrpSpPr/>
          <p:nvPr/>
        </p:nvGrpSpPr>
        <p:grpSpPr>
          <a:xfrm>
            <a:off x="7769808" y="1976235"/>
            <a:ext cx="3622092" cy="833857"/>
            <a:chOff x="7769808" y="1976235"/>
            <a:chExt cx="3622092" cy="833857"/>
          </a:xfrm>
        </p:grpSpPr>
        <p:sp>
          <p:nvSpPr>
            <p:cNvPr id="15" name="文本框 14">
              <a:extLst>
                <a:ext uri="{FF2B5EF4-FFF2-40B4-BE49-F238E27FC236}">
                  <a16:creationId xmlns:a16="http://schemas.microsoft.com/office/drawing/2014/main" id="{7544ED1B-6077-7A2F-8AB3-09CA318016ED}"/>
                </a:ext>
              </a:extLst>
            </p:cNvPr>
            <p:cNvSpPr txBox="1"/>
            <p:nvPr/>
          </p:nvSpPr>
          <p:spPr>
            <a:xfrm>
              <a:off x="7769808" y="1976235"/>
              <a:ext cx="1926641" cy="369332"/>
            </a:xfrm>
            <a:prstGeom prst="rect">
              <a:avLst/>
            </a:prstGeom>
            <a:noFill/>
          </p:spPr>
          <p:txBody>
            <a:bodyPr wrap="square" lIns="0" tIns="0" rIns="0" bIns="0" rtlCol="0" anchor="t">
              <a:spAutoFit/>
            </a:bodyPr>
            <a:lstStyle/>
            <a:p>
              <a:r>
                <a:rPr lang="en-US" altLang="zh-CN" sz="2400" b="1" dirty="0">
                  <a:solidFill>
                    <a:schemeClr val="accent1"/>
                  </a:solidFill>
                  <a:latin typeface="+mj-ea"/>
                  <a:ea typeface="+mj-ea"/>
                </a:rPr>
                <a:t>02.</a:t>
              </a:r>
              <a:r>
                <a:rPr lang="zh-CN" altLang="en-US" sz="2400" b="1" dirty="0">
                  <a:solidFill>
                    <a:schemeClr val="accent1"/>
                  </a:solidFill>
                  <a:latin typeface="+mj-ea"/>
                  <a:ea typeface="+mj-ea"/>
                </a:rPr>
                <a:t>割年肉</a:t>
              </a:r>
            </a:p>
          </p:txBody>
        </p:sp>
        <p:sp>
          <p:nvSpPr>
            <p:cNvPr id="16" name="文本框 15">
              <a:extLst>
                <a:ext uri="{FF2B5EF4-FFF2-40B4-BE49-F238E27FC236}">
                  <a16:creationId xmlns:a16="http://schemas.microsoft.com/office/drawing/2014/main" id="{386ECA36-D97F-7110-6A78-5B1AEED05447}"/>
                </a:ext>
              </a:extLst>
            </p:cNvPr>
            <p:cNvSpPr txBox="1"/>
            <p:nvPr/>
          </p:nvSpPr>
          <p:spPr>
            <a:xfrm>
              <a:off x="7769809" y="2385680"/>
              <a:ext cx="3622091" cy="424412"/>
            </a:xfrm>
            <a:prstGeom prst="rect">
              <a:avLst/>
            </a:prstGeom>
            <a:noFill/>
          </p:spPr>
          <p:txBody>
            <a:bodyPr wrap="square" lIns="0" tIns="0" rIns="0" bIns="0" rtlCol="0" anchor="t">
              <a:spAutoFit/>
            </a:bodyPr>
            <a:lstStyle/>
            <a:p>
              <a:pPr>
                <a:lnSpc>
                  <a:spcPct val="120000"/>
                </a:lnSpc>
              </a:pPr>
              <a:r>
                <a:rPr lang="zh-CN" altLang="en-US" sz="1200" dirty="0">
                  <a:solidFill>
                    <a:schemeClr val="tx1">
                      <a:lumMod val="75000"/>
                      <a:lumOff val="25000"/>
                    </a:schemeClr>
                  </a:solidFill>
                  <a:latin typeface="+mn-ea"/>
                </a:rPr>
                <a:t>民间谚语称“腊月二十六 ，杀猪割年肉”，说的是这一天主要筹备过年的肉食。</a:t>
              </a:r>
            </a:p>
          </p:txBody>
        </p:sp>
      </p:grpSp>
      <p:grpSp>
        <p:nvGrpSpPr>
          <p:cNvPr id="18" name="组合 17">
            <a:extLst>
              <a:ext uri="{FF2B5EF4-FFF2-40B4-BE49-F238E27FC236}">
                <a16:creationId xmlns:a16="http://schemas.microsoft.com/office/drawing/2014/main" id="{D3C64097-5D0C-6C9A-745D-F68FAA754EAB}"/>
              </a:ext>
            </a:extLst>
          </p:cNvPr>
          <p:cNvGrpSpPr/>
          <p:nvPr/>
        </p:nvGrpSpPr>
        <p:grpSpPr>
          <a:xfrm>
            <a:off x="7769809" y="4354457"/>
            <a:ext cx="3622091" cy="1055456"/>
            <a:chOff x="7769809" y="4354457"/>
            <a:chExt cx="3622091" cy="1055456"/>
          </a:xfrm>
        </p:grpSpPr>
        <p:sp>
          <p:nvSpPr>
            <p:cNvPr id="17" name="文本框 16">
              <a:extLst>
                <a:ext uri="{FF2B5EF4-FFF2-40B4-BE49-F238E27FC236}">
                  <a16:creationId xmlns:a16="http://schemas.microsoft.com/office/drawing/2014/main" id="{D5ACFC55-714D-E147-65F9-840EF2996293}"/>
                </a:ext>
              </a:extLst>
            </p:cNvPr>
            <p:cNvSpPr txBox="1"/>
            <p:nvPr/>
          </p:nvSpPr>
          <p:spPr>
            <a:xfrm>
              <a:off x="7769809" y="4354457"/>
              <a:ext cx="1389804" cy="369332"/>
            </a:xfrm>
            <a:prstGeom prst="rect">
              <a:avLst/>
            </a:prstGeom>
            <a:noFill/>
          </p:spPr>
          <p:txBody>
            <a:bodyPr wrap="none" lIns="0" tIns="0" rIns="0" bIns="0" rtlCol="0" anchor="t">
              <a:spAutoFit/>
            </a:bodyPr>
            <a:lstStyle/>
            <a:p>
              <a:r>
                <a:rPr lang="en-US" altLang="zh-CN" sz="2400" b="1" dirty="0">
                  <a:solidFill>
                    <a:schemeClr val="accent1"/>
                  </a:solidFill>
                  <a:latin typeface="+mj-ea"/>
                  <a:ea typeface="+mj-ea"/>
                </a:rPr>
                <a:t>04.</a:t>
              </a:r>
              <a:r>
                <a:rPr lang="zh-CN" altLang="en-US" sz="2400" b="1" dirty="0">
                  <a:solidFill>
                    <a:schemeClr val="accent1"/>
                  </a:solidFill>
                  <a:latin typeface="+mj-ea"/>
                  <a:ea typeface="+mj-ea"/>
                </a:rPr>
                <a:t>贴春联</a:t>
              </a:r>
            </a:p>
          </p:txBody>
        </p:sp>
        <p:sp>
          <p:nvSpPr>
            <p:cNvPr id="21" name="文本框 20">
              <a:extLst>
                <a:ext uri="{FF2B5EF4-FFF2-40B4-BE49-F238E27FC236}">
                  <a16:creationId xmlns:a16="http://schemas.microsoft.com/office/drawing/2014/main" id="{0C560F6A-007A-43E7-0905-4AA49ABF8934}"/>
                </a:ext>
              </a:extLst>
            </p:cNvPr>
            <p:cNvSpPr txBox="1"/>
            <p:nvPr/>
          </p:nvSpPr>
          <p:spPr>
            <a:xfrm>
              <a:off x="7769809" y="4763902"/>
              <a:ext cx="3622091" cy="646011"/>
            </a:xfrm>
            <a:prstGeom prst="rect">
              <a:avLst/>
            </a:prstGeom>
            <a:noFill/>
          </p:spPr>
          <p:txBody>
            <a:bodyPr wrap="square" lIns="0" tIns="0" rIns="0" bIns="0" rtlCol="0" anchor="t">
              <a:spAutoFit/>
            </a:bodyPr>
            <a:lstStyle/>
            <a:p>
              <a:pPr>
                <a:lnSpc>
                  <a:spcPct val="120000"/>
                </a:lnSpc>
              </a:pPr>
              <a:r>
                <a:rPr lang="zh-CN" altLang="en-US" sz="1200" dirty="0">
                  <a:solidFill>
                    <a:schemeClr val="tx1">
                      <a:lumMod val="75000"/>
                      <a:lumOff val="25000"/>
                    </a:schemeClr>
                  </a:solidFill>
                  <a:latin typeface="+mn-ea"/>
                </a:rPr>
                <a:t>贴春联也叫贴门对、春贴、对联、对子、桃符等，它以工整、对偶、简洁、精巧的文字描绘时代背景，抒发美好愿望，是中国特有的文学形式。</a:t>
              </a:r>
            </a:p>
          </p:txBody>
        </p:sp>
      </p:grpSp>
      <p:sp>
        <p:nvSpPr>
          <p:cNvPr id="22" name="shop_346547">
            <a:extLst>
              <a:ext uri="{FF2B5EF4-FFF2-40B4-BE49-F238E27FC236}">
                <a16:creationId xmlns:a16="http://schemas.microsoft.com/office/drawing/2014/main" id="{9B320406-7008-E3A8-0A1C-500C17E78DD3}"/>
              </a:ext>
            </a:extLst>
          </p:cNvPr>
          <p:cNvSpPr/>
          <p:nvPr/>
        </p:nvSpPr>
        <p:spPr>
          <a:xfrm>
            <a:off x="4805268" y="2141849"/>
            <a:ext cx="332670" cy="332587"/>
          </a:xfrm>
          <a:custGeom>
            <a:avLst/>
            <a:gdLst>
              <a:gd name="connsiteX0" fmla="*/ 339625 w 606239"/>
              <a:gd name="connsiteY0" fmla="*/ 410867 h 606087"/>
              <a:gd name="connsiteX1" fmla="*/ 339625 w 606239"/>
              <a:gd name="connsiteY1" fmla="*/ 511555 h 606087"/>
              <a:gd name="connsiteX2" fmla="*/ 486677 w 606239"/>
              <a:gd name="connsiteY2" fmla="*/ 511555 h 606087"/>
              <a:gd name="connsiteX3" fmla="*/ 486677 w 606239"/>
              <a:gd name="connsiteY3" fmla="*/ 410867 h 606087"/>
              <a:gd name="connsiteX4" fmla="*/ 117843 w 606239"/>
              <a:gd name="connsiteY4" fmla="*/ 298351 h 606087"/>
              <a:gd name="connsiteX5" fmla="*/ 179572 w 606239"/>
              <a:gd name="connsiteY5" fmla="*/ 324124 h 606087"/>
              <a:gd name="connsiteX6" fmla="*/ 241302 w 606239"/>
              <a:gd name="connsiteY6" fmla="*/ 298351 h 606087"/>
              <a:gd name="connsiteX7" fmla="*/ 303127 w 606239"/>
              <a:gd name="connsiteY7" fmla="*/ 324124 h 606087"/>
              <a:gd name="connsiteX8" fmla="*/ 364856 w 606239"/>
              <a:gd name="connsiteY8" fmla="*/ 298351 h 606087"/>
              <a:gd name="connsiteX9" fmla="*/ 426585 w 606239"/>
              <a:gd name="connsiteY9" fmla="*/ 324124 h 606087"/>
              <a:gd name="connsiteX10" fmla="*/ 488411 w 606239"/>
              <a:gd name="connsiteY10" fmla="*/ 298351 h 606087"/>
              <a:gd name="connsiteX11" fmla="*/ 550140 w 606239"/>
              <a:gd name="connsiteY11" fmla="*/ 324124 h 606087"/>
              <a:gd name="connsiteX12" fmla="*/ 559385 w 606239"/>
              <a:gd name="connsiteY12" fmla="*/ 323547 h 606087"/>
              <a:gd name="connsiteX13" fmla="*/ 559385 w 606239"/>
              <a:gd name="connsiteY13" fmla="*/ 606087 h 606087"/>
              <a:gd name="connsiteX14" fmla="*/ 269518 w 606239"/>
              <a:gd name="connsiteY14" fmla="*/ 606087 h 606087"/>
              <a:gd name="connsiteX15" fmla="*/ 269518 w 606239"/>
              <a:gd name="connsiteY15" fmla="*/ 410867 h 606087"/>
              <a:gd name="connsiteX16" fmla="*/ 123525 w 606239"/>
              <a:gd name="connsiteY16" fmla="*/ 410867 h 606087"/>
              <a:gd name="connsiteX17" fmla="*/ 123525 w 606239"/>
              <a:gd name="connsiteY17" fmla="*/ 606087 h 606087"/>
              <a:gd name="connsiteX18" fmla="*/ 46869 w 606239"/>
              <a:gd name="connsiteY18" fmla="*/ 606087 h 606087"/>
              <a:gd name="connsiteX19" fmla="*/ 46869 w 606239"/>
              <a:gd name="connsiteY19" fmla="*/ 323547 h 606087"/>
              <a:gd name="connsiteX20" fmla="*/ 56018 w 606239"/>
              <a:gd name="connsiteY20" fmla="*/ 324124 h 606087"/>
              <a:gd name="connsiteX21" fmla="*/ 117843 w 606239"/>
              <a:gd name="connsiteY21" fmla="*/ 298351 h 606087"/>
              <a:gd name="connsiteX22" fmla="*/ 194887 w 606239"/>
              <a:gd name="connsiteY22" fmla="*/ 0 h 606087"/>
              <a:gd name="connsiteX23" fmla="*/ 411297 w 606239"/>
              <a:gd name="connsiteY23" fmla="*/ 0 h 606087"/>
              <a:gd name="connsiteX24" fmla="*/ 411297 w 606239"/>
              <a:gd name="connsiteY24" fmla="*/ 55101 h 606087"/>
              <a:gd name="connsiteX25" fmla="*/ 509053 w 606239"/>
              <a:gd name="connsiteY25" fmla="*/ 55101 h 606087"/>
              <a:gd name="connsiteX26" fmla="*/ 599489 w 606239"/>
              <a:gd name="connsiteY26" fmla="*/ 213287 h 606087"/>
              <a:gd name="connsiteX27" fmla="*/ 557401 w 606239"/>
              <a:gd name="connsiteY27" fmla="*/ 298390 h 606087"/>
              <a:gd name="connsiteX28" fmla="*/ 550178 w 606239"/>
              <a:gd name="connsiteY28" fmla="*/ 298774 h 606087"/>
              <a:gd name="connsiteX29" fmla="*/ 488442 w 606239"/>
              <a:gd name="connsiteY29" fmla="*/ 237135 h 606087"/>
              <a:gd name="connsiteX30" fmla="*/ 426611 w 606239"/>
              <a:gd name="connsiteY30" fmla="*/ 298774 h 606087"/>
              <a:gd name="connsiteX31" fmla="*/ 364875 w 606239"/>
              <a:gd name="connsiteY31" fmla="*/ 237135 h 606087"/>
              <a:gd name="connsiteX32" fmla="*/ 303140 w 606239"/>
              <a:gd name="connsiteY32" fmla="*/ 298774 h 606087"/>
              <a:gd name="connsiteX33" fmla="*/ 241309 w 606239"/>
              <a:gd name="connsiteY33" fmla="*/ 237135 h 606087"/>
              <a:gd name="connsiteX34" fmla="*/ 179573 w 606239"/>
              <a:gd name="connsiteY34" fmla="*/ 298774 h 606087"/>
              <a:gd name="connsiteX35" fmla="*/ 117838 w 606239"/>
              <a:gd name="connsiteY35" fmla="*/ 237135 h 606087"/>
              <a:gd name="connsiteX36" fmla="*/ 56007 w 606239"/>
              <a:gd name="connsiteY36" fmla="*/ 298774 h 606087"/>
              <a:gd name="connsiteX37" fmla="*/ 48880 w 606239"/>
              <a:gd name="connsiteY37" fmla="*/ 298390 h 606087"/>
              <a:gd name="connsiteX38" fmla="*/ 6792 w 606239"/>
              <a:gd name="connsiteY38" fmla="*/ 213287 h 606087"/>
              <a:gd name="connsiteX39" fmla="*/ 97228 w 606239"/>
              <a:gd name="connsiteY39" fmla="*/ 55101 h 606087"/>
              <a:gd name="connsiteX40" fmla="*/ 194887 w 606239"/>
              <a:gd name="connsiteY40" fmla="*/ 55101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6239" h="606087">
                <a:moveTo>
                  <a:pt x="339625" y="410867"/>
                </a:moveTo>
                <a:lnTo>
                  <a:pt x="339625" y="511555"/>
                </a:lnTo>
                <a:lnTo>
                  <a:pt x="486677" y="511555"/>
                </a:lnTo>
                <a:lnTo>
                  <a:pt x="486677" y="410867"/>
                </a:lnTo>
                <a:close/>
                <a:moveTo>
                  <a:pt x="117843" y="298351"/>
                </a:moveTo>
                <a:cubicBezTo>
                  <a:pt x="133637" y="314315"/>
                  <a:pt x="155497" y="324124"/>
                  <a:pt x="179572" y="324124"/>
                </a:cubicBezTo>
                <a:cubicBezTo>
                  <a:pt x="203744" y="324124"/>
                  <a:pt x="225604" y="314315"/>
                  <a:pt x="241302" y="298351"/>
                </a:cubicBezTo>
                <a:cubicBezTo>
                  <a:pt x="257095" y="314315"/>
                  <a:pt x="278955" y="324124"/>
                  <a:pt x="303127" y="324124"/>
                </a:cubicBezTo>
                <a:cubicBezTo>
                  <a:pt x="327202" y="324124"/>
                  <a:pt x="349063" y="314315"/>
                  <a:pt x="364856" y="298351"/>
                </a:cubicBezTo>
                <a:cubicBezTo>
                  <a:pt x="380650" y="314315"/>
                  <a:pt x="402510" y="324124"/>
                  <a:pt x="426585" y="324124"/>
                </a:cubicBezTo>
                <a:cubicBezTo>
                  <a:pt x="450757" y="324124"/>
                  <a:pt x="472617" y="314315"/>
                  <a:pt x="488411" y="298351"/>
                </a:cubicBezTo>
                <a:cubicBezTo>
                  <a:pt x="504204" y="314315"/>
                  <a:pt x="526065" y="324124"/>
                  <a:pt x="550140" y="324124"/>
                </a:cubicBezTo>
                <a:cubicBezTo>
                  <a:pt x="553222" y="324124"/>
                  <a:pt x="556303" y="323932"/>
                  <a:pt x="559385" y="323547"/>
                </a:cubicBezTo>
                <a:lnTo>
                  <a:pt x="559385" y="606087"/>
                </a:lnTo>
                <a:lnTo>
                  <a:pt x="269518" y="606087"/>
                </a:lnTo>
                <a:lnTo>
                  <a:pt x="269518" y="410867"/>
                </a:lnTo>
                <a:lnTo>
                  <a:pt x="123525" y="410867"/>
                </a:lnTo>
                <a:lnTo>
                  <a:pt x="123525" y="606087"/>
                </a:lnTo>
                <a:lnTo>
                  <a:pt x="46869" y="606087"/>
                </a:lnTo>
                <a:lnTo>
                  <a:pt x="46869" y="323547"/>
                </a:lnTo>
                <a:cubicBezTo>
                  <a:pt x="49854" y="323932"/>
                  <a:pt x="52936" y="324124"/>
                  <a:pt x="56018" y="324124"/>
                </a:cubicBezTo>
                <a:cubicBezTo>
                  <a:pt x="80189" y="324124"/>
                  <a:pt x="102050" y="314315"/>
                  <a:pt x="117843" y="298351"/>
                </a:cubicBezTo>
                <a:close/>
                <a:moveTo>
                  <a:pt x="194887" y="0"/>
                </a:moveTo>
                <a:lnTo>
                  <a:pt x="411297" y="0"/>
                </a:lnTo>
                <a:lnTo>
                  <a:pt x="411297" y="55101"/>
                </a:lnTo>
                <a:lnTo>
                  <a:pt x="509053" y="55101"/>
                </a:lnTo>
                <a:lnTo>
                  <a:pt x="599489" y="213287"/>
                </a:lnTo>
                <a:cubicBezTo>
                  <a:pt x="617884" y="248578"/>
                  <a:pt x="596985" y="293774"/>
                  <a:pt x="557401" y="298390"/>
                </a:cubicBezTo>
                <a:cubicBezTo>
                  <a:pt x="554993" y="298678"/>
                  <a:pt x="552585" y="298774"/>
                  <a:pt x="550178" y="298774"/>
                </a:cubicBezTo>
                <a:cubicBezTo>
                  <a:pt x="516083" y="298774"/>
                  <a:pt x="488442" y="271176"/>
                  <a:pt x="488442" y="237135"/>
                </a:cubicBezTo>
                <a:cubicBezTo>
                  <a:pt x="488442" y="271176"/>
                  <a:pt x="460801" y="298774"/>
                  <a:pt x="426611" y="298774"/>
                </a:cubicBezTo>
                <a:cubicBezTo>
                  <a:pt x="392517" y="298774"/>
                  <a:pt x="364875" y="271176"/>
                  <a:pt x="364875" y="237135"/>
                </a:cubicBezTo>
                <a:cubicBezTo>
                  <a:pt x="364875" y="271176"/>
                  <a:pt x="337234" y="298774"/>
                  <a:pt x="303140" y="298774"/>
                </a:cubicBezTo>
                <a:cubicBezTo>
                  <a:pt x="269046" y="298774"/>
                  <a:pt x="241309" y="271176"/>
                  <a:pt x="241309" y="237135"/>
                </a:cubicBezTo>
                <a:cubicBezTo>
                  <a:pt x="241309" y="271176"/>
                  <a:pt x="213667" y="298774"/>
                  <a:pt x="179573" y="298774"/>
                </a:cubicBezTo>
                <a:cubicBezTo>
                  <a:pt x="145479" y="298774"/>
                  <a:pt x="117838" y="271176"/>
                  <a:pt x="117838" y="237135"/>
                </a:cubicBezTo>
                <a:cubicBezTo>
                  <a:pt x="117838" y="271176"/>
                  <a:pt x="90197" y="298774"/>
                  <a:pt x="56007" y="298774"/>
                </a:cubicBezTo>
                <a:cubicBezTo>
                  <a:pt x="53599" y="298774"/>
                  <a:pt x="51191" y="298678"/>
                  <a:pt x="48880" y="298390"/>
                </a:cubicBezTo>
                <a:cubicBezTo>
                  <a:pt x="9296" y="293774"/>
                  <a:pt x="-11700" y="248578"/>
                  <a:pt x="6792" y="213287"/>
                </a:cubicBezTo>
                <a:lnTo>
                  <a:pt x="97228" y="55101"/>
                </a:lnTo>
                <a:lnTo>
                  <a:pt x="194887" y="55101"/>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shop_346547">
            <a:extLst>
              <a:ext uri="{FF2B5EF4-FFF2-40B4-BE49-F238E27FC236}">
                <a16:creationId xmlns:a16="http://schemas.microsoft.com/office/drawing/2014/main" id="{5C7B47F8-4834-F72D-5260-EBFBC5710500}"/>
              </a:ext>
            </a:extLst>
          </p:cNvPr>
          <p:cNvSpPr/>
          <p:nvPr/>
        </p:nvSpPr>
        <p:spPr>
          <a:xfrm>
            <a:off x="4813438" y="4504803"/>
            <a:ext cx="316329" cy="332670"/>
          </a:xfrm>
          <a:custGeom>
            <a:avLst/>
            <a:gdLst>
              <a:gd name="T0" fmla="*/ 327 w 354"/>
              <a:gd name="T1" fmla="*/ 260 h 373"/>
              <a:gd name="T2" fmla="*/ 99 w 354"/>
              <a:gd name="T3" fmla="*/ 286 h 373"/>
              <a:gd name="T4" fmla="*/ 0 w 354"/>
              <a:gd name="T5" fmla="*/ 95 h 373"/>
              <a:gd name="T6" fmla="*/ 78 w 354"/>
              <a:gd name="T7" fmla="*/ 70 h 373"/>
              <a:gd name="T8" fmla="*/ 144 w 354"/>
              <a:gd name="T9" fmla="*/ 303 h 373"/>
              <a:gd name="T10" fmla="*/ 144 w 354"/>
              <a:gd name="T11" fmla="*/ 373 h 373"/>
              <a:gd name="T12" fmla="*/ 144 w 354"/>
              <a:gd name="T13" fmla="*/ 303 h 373"/>
              <a:gd name="T14" fmla="*/ 253 w 354"/>
              <a:gd name="T15" fmla="*/ 338 h 373"/>
              <a:gd name="T16" fmla="*/ 323 w 354"/>
              <a:gd name="T17" fmla="*/ 338 h 373"/>
              <a:gd name="T18" fmla="*/ 133 w 354"/>
              <a:gd name="T19" fmla="*/ 240 h 373"/>
              <a:gd name="T20" fmla="*/ 153 w 354"/>
              <a:gd name="T21" fmla="*/ 82 h 373"/>
              <a:gd name="T22" fmla="*/ 314 w 354"/>
              <a:gd name="T23" fmla="*/ 68 h 373"/>
              <a:gd name="T24" fmla="*/ 354 w 354"/>
              <a:gd name="T25" fmla="*/ 82 h 373"/>
              <a:gd name="T26" fmla="*/ 133 w 354"/>
              <a:gd name="T27" fmla="*/ 240 h 373"/>
              <a:gd name="T28" fmla="*/ 294 w 354"/>
              <a:gd name="T29" fmla="*/ 82 h 373"/>
              <a:gd name="T30" fmla="*/ 305 w 354"/>
              <a:gd name="T31" fmla="*/ 73 h 373"/>
              <a:gd name="T32" fmla="*/ 191 w 354"/>
              <a:gd name="T33" fmla="*/ 82 h 373"/>
              <a:gd name="T34" fmla="*/ 194 w 354"/>
              <a:gd name="T35" fmla="*/ 76 h 373"/>
              <a:gd name="T36" fmla="*/ 205 w 354"/>
              <a:gd name="T37" fmla="*/ 82 h 373"/>
              <a:gd name="T38" fmla="*/ 204 w 354"/>
              <a:gd name="T39" fmla="*/ 69 h 373"/>
              <a:gd name="T40" fmla="*/ 220 w 354"/>
              <a:gd name="T41" fmla="*/ 82 h 373"/>
              <a:gd name="T42" fmla="*/ 213 w 354"/>
              <a:gd name="T43" fmla="*/ 62 h 373"/>
              <a:gd name="T44" fmla="*/ 236 w 354"/>
              <a:gd name="T45" fmla="*/ 82 h 373"/>
              <a:gd name="T46" fmla="*/ 224 w 354"/>
              <a:gd name="T47" fmla="*/ 54 h 373"/>
              <a:gd name="T48" fmla="*/ 251 w 354"/>
              <a:gd name="T49" fmla="*/ 82 h 373"/>
              <a:gd name="T50" fmla="*/ 234 w 354"/>
              <a:gd name="T51" fmla="*/ 47 h 373"/>
              <a:gd name="T52" fmla="*/ 281 w 354"/>
              <a:gd name="T53" fmla="*/ 82 h 373"/>
              <a:gd name="T54" fmla="*/ 262 w 354"/>
              <a:gd name="T55" fmla="*/ 10 h 373"/>
              <a:gd name="T56" fmla="*/ 281 w 354"/>
              <a:gd name="T57" fmla="*/ 71 h 373"/>
              <a:gd name="T58" fmla="*/ 248 w 354"/>
              <a:gd name="T59" fmla="*/ 37 h 373"/>
              <a:gd name="T60" fmla="*/ 281 w 354"/>
              <a:gd name="T61" fmla="*/ 71 h 373"/>
              <a:gd name="T62" fmla="*/ 243 w 354"/>
              <a:gd name="T63" fmla="*/ 40 h 373"/>
              <a:gd name="T64" fmla="*/ 266 w 354"/>
              <a:gd name="T65" fmla="*/ 8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4" h="373">
                <a:moveTo>
                  <a:pt x="120" y="260"/>
                </a:moveTo>
                <a:lnTo>
                  <a:pt x="327" y="260"/>
                </a:lnTo>
                <a:lnTo>
                  <a:pt x="327" y="286"/>
                </a:lnTo>
                <a:lnTo>
                  <a:pt x="99" y="286"/>
                </a:lnTo>
                <a:lnTo>
                  <a:pt x="58" y="95"/>
                </a:lnTo>
                <a:lnTo>
                  <a:pt x="0" y="95"/>
                </a:lnTo>
                <a:lnTo>
                  <a:pt x="0" y="70"/>
                </a:lnTo>
                <a:lnTo>
                  <a:pt x="78" y="70"/>
                </a:lnTo>
                <a:lnTo>
                  <a:pt x="120" y="260"/>
                </a:lnTo>
                <a:close/>
                <a:moveTo>
                  <a:pt x="144" y="303"/>
                </a:moveTo>
                <a:cubicBezTo>
                  <a:pt x="124" y="303"/>
                  <a:pt x="109" y="318"/>
                  <a:pt x="109" y="338"/>
                </a:cubicBezTo>
                <a:cubicBezTo>
                  <a:pt x="109" y="357"/>
                  <a:pt x="124" y="373"/>
                  <a:pt x="144" y="373"/>
                </a:cubicBezTo>
                <a:cubicBezTo>
                  <a:pt x="163" y="373"/>
                  <a:pt x="179" y="357"/>
                  <a:pt x="179" y="338"/>
                </a:cubicBezTo>
                <a:cubicBezTo>
                  <a:pt x="179" y="318"/>
                  <a:pt x="163" y="303"/>
                  <a:pt x="144" y="303"/>
                </a:cubicBezTo>
                <a:close/>
                <a:moveTo>
                  <a:pt x="288" y="303"/>
                </a:moveTo>
                <a:cubicBezTo>
                  <a:pt x="268" y="303"/>
                  <a:pt x="253" y="318"/>
                  <a:pt x="253" y="338"/>
                </a:cubicBezTo>
                <a:cubicBezTo>
                  <a:pt x="253" y="357"/>
                  <a:pt x="268" y="373"/>
                  <a:pt x="288" y="373"/>
                </a:cubicBezTo>
                <a:cubicBezTo>
                  <a:pt x="307" y="373"/>
                  <a:pt x="323" y="357"/>
                  <a:pt x="323" y="338"/>
                </a:cubicBezTo>
                <a:cubicBezTo>
                  <a:pt x="323" y="318"/>
                  <a:pt x="307" y="303"/>
                  <a:pt x="288" y="303"/>
                </a:cubicBezTo>
                <a:close/>
                <a:moveTo>
                  <a:pt x="133" y="240"/>
                </a:moveTo>
                <a:lnTo>
                  <a:pt x="103" y="82"/>
                </a:lnTo>
                <a:lnTo>
                  <a:pt x="153" y="82"/>
                </a:lnTo>
                <a:lnTo>
                  <a:pt x="264" y="0"/>
                </a:lnTo>
                <a:lnTo>
                  <a:pt x="314" y="68"/>
                </a:lnTo>
                <a:lnTo>
                  <a:pt x="311" y="82"/>
                </a:lnTo>
                <a:lnTo>
                  <a:pt x="354" y="82"/>
                </a:lnTo>
                <a:lnTo>
                  <a:pt x="319" y="240"/>
                </a:lnTo>
                <a:lnTo>
                  <a:pt x="133" y="240"/>
                </a:lnTo>
                <a:close/>
                <a:moveTo>
                  <a:pt x="305" y="73"/>
                </a:moveTo>
                <a:lnTo>
                  <a:pt x="294" y="82"/>
                </a:lnTo>
                <a:lnTo>
                  <a:pt x="304" y="82"/>
                </a:lnTo>
                <a:lnTo>
                  <a:pt x="305" y="73"/>
                </a:lnTo>
                <a:close/>
                <a:moveTo>
                  <a:pt x="165" y="82"/>
                </a:moveTo>
                <a:lnTo>
                  <a:pt x="191" y="82"/>
                </a:lnTo>
                <a:lnTo>
                  <a:pt x="189" y="80"/>
                </a:lnTo>
                <a:lnTo>
                  <a:pt x="194" y="76"/>
                </a:lnTo>
                <a:lnTo>
                  <a:pt x="199" y="82"/>
                </a:lnTo>
                <a:lnTo>
                  <a:pt x="205" y="82"/>
                </a:lnTo>
                <a:lnTo>
                  <a:pt x="199" y="73"/>
                </a:lnTo>
                <a:lnTo>
                  <a:pt x="204" y="69"/>
                </a:lnTo>
                <a:lnTo>
                  <a:pt x="213" y="82"/>
                </a:lnTo>
                <a:lnTo>
                  <a:pt x="220" y="82"/>
                </a:lnTo>
                <a:lnTo>
                  <a:pt x="208" y="66"/>
                </a:lnTo>
                <a:lnTo>
                  <a:pt x="213" y="62"/>
                </a:lnTo>
                <a:lnTo>
                  <a:pt x="228" y="82"/>
                </a:lnTo>
                <a:lnTo>
                  <a:pt x="236" y="82"/>
                </a:lnTo>
                <a:lnTo>
                  <a:pt x="219" y="58"/>
                </a:lnTo>
                <a:lnTo>
                  <a:pt x="224" y="54"/>
                </a:lnTo>
                <a:lnTo>
                  <a:pt x="244" y="82"/>
                </a:lnTo>
                <a:lnTo>
                  <a:pt x="251" y="82"/>
                </a:lnTo>
                <a:lnTo>
                  <a:pt x="229" y="51"/>
                </a:lnTo>
                <a:lnTo>
                  <a:pt x="234" y="47"/>
                </a:lnTo>
                <a:lnTo>
                  <a:pt x="259" y="82"/>
                </a:lnTo>
                <a:lnTo>
                  <a:pt x="281" y="82"/>
                </a:lnTo>
                <a:lnTo>
                  <a:pt x="303" y="66"/>
                </a:lnTo>
                <a:lnTo>
                  <a:pt x="262" y="10"/>
                </a:lnTo>
                <a:lnTo>
                  <a:pt x="165" y="82"/>
                </a:lnTo>
                <a:close/>
                <a:moveTo>
                  <a:pt x="281" y="71"/>
                </a:moveTo>
                <a:lnTo>
                  <a:pt x="253" y="33"/>
                </a:lnTo>
                <a:lnTo>
                  <a:pt x="248" y="37"/>
                </a:lnTo>
                <a:lnTo>
                  <a:pt x="276" y="74"/>
                </a:lnTo>
                <a:lnTo>
                  <a:pt x="281" y="71"/>
                </a:lnTo>
                <a:close/>
                <a:moveTo>
                  <a:pt x="271" y="78"/>
                </a:moveTo>
                <a:lnTo>
                  <a:pt x="243" y="40"/>
                </a:lnTo>
                <a:lnTo>
                  <a:pt x="238" y="44"/>
                </a:lnTo>
                <a:lnTo>
                  <a:pt x="266" y="82"/>
                </a:lnTo>
                <a:lnTo>
                  <a:pt x="271" y="78"/>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4" name="shop_346547">
            <a:extLst>
              <a:ext uri="{FF2B5EF4-FFF2-40B4-BE49-F238E27FC236}">
                <a16:creationId xmlns:a16="http://schemas.microsoft.com/office/drawing/2014/main" id="{8C05A232-D731-CB57-A17A-EC2D403ED863}"/>
              </a:ext>
            </a:extLst>
          </p:cNvPr>
          <p:cNvSpPr/>
          <p:nvPr/>
        </p:nvSpPr>
        <p:spPr>
          <a:xfrm>
            <a:off x="7067744" y="4505013"/>
            <a:ext cx="332670" cy="332250"/>
          </a:xfrm>
          <a:custGeom>
            <a:avLst/>
            <a:gdLst>
              <a:gd name="T0" fmla="*/ 5136 w 5158"/>
              <a:gd name="T1" fmla="*/ 1919 h 5159"/>
              <a:gd name="T2" fmla="*/ 4927 w 5158"/>
              <a:gd name="T3" fmla="*/ 600 h 5159"/>
              <a:gd name="T4" fmla="*/ 4559 w 5158"/>
              <a:gd name="T5" fmla="*/ 232 h 5159"/>
              <a:gd name="T6" fmla="*/ 3240 w 5158"/>
              <a:gd name="T7" fmla="*/ 22 h 5159"/>
              <a:gd name="T8" fmla="*/ 2858 w 5158"/>
              <a:gd name="T9" fmla="*/ 147 h 5159"/>
              <a:gd name="T10" fmla="*/ 173 w 5158"/>
              <a:gd name="T11" fmla="*/ 2831 h 5159"/>
              <a:gd name="T12" fmla="*/ 173 w 5158"/>
              <a:gd name="T13" fmla="*/ 3457 h 5159"/>
              <a:gd name="T14" fmla="*/ 1701 w 5158"/>
              <a:gd name="T15" fmla="*/ 4986 h 5159"/>
              <a:gd name="T16" fmla="*/ 2327 w 5158"/>
              <a:gd name="T17" fmla="*/ 4986 h 5159"/>
              <a:gd name="T18" fmla="*/ 5012 w 5158"/>
              <a:gd name="T19" fmla="*/ 2301 h 5159"/>
              <a:gd name="T20" fmla="*/ 5136 w 5158"/>
              <a:gd name="T21" fmla="*/ 1919 h 5159"/>
              <a:gd name="T22" fmla="*/ 2212 w 5158"/>
              <a:gd name="T23" fmla="*/ 4643 h 5159"/>
              <a:gd name="T24" fmla="*/ 1968 w 5158"/>
              <a:gd name="T25" fmla="*/ 4643 h 5159"/>
              <a:gd name="T26" fmla="*/ 515 w 5158"/>
              <a:gd name="T27" fmla="*/ 3191 h 5159"/>
              <a:gd name="T28" fmla="*/ 515 w 5158"/>
              <a:gd name="T29" fmla="*/ 2946 h 5159"/>
              <a:gd name="T30" fmla="*/ 760 w 5158"/>
              <a:gd name="T31" fmla="*/ 2946 h 5159"/>
              <a:gd name="T32" fmla="*/ 2212 w 5158"/>
              <a:gd name="T33" fmla="*/ 4399 h 5159"/>
              <a:gd name="T34" fmla="*/ 2212 w 5158"/>
              <a:gd name="T35" fmla="*/ 4643 h 5159"/>
              <a:gd name="T36" fmla="*/ 4166 w 5158"/>
              <a:gd name="T37" fmla="*/ 1464 h 5159"/>
              <a:gd name="T38" fmla="*/ 3695 w 5158"/>
              <a:gd name="T39" fmla="*/ 1464 h 5159"/>
              <a:gd name="T40" fmla="*/ 3695 w 5158"/>
              <a:gd name="T41" fmla="*/ 993 h 5159"/>
              <a:gd name="T42" fmla="*/ 4166 w 5158"/>
              <a:gd name="T43" fmla="*/ 993 h 5159"/>
              <a:gd name="T44" fmla="*/ 4166 w 5158"/>
              <a:gd name="T45" fmla="*/ 1464 h 5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58" h="5159">
                <a:moveTo>
                  <a:pt x="5136" y="1919"/>
                </a:moveTo>
                <a:lnTo>
                  <a:pt x="4927" y="600"/>
                </a:lnTo>
                <a:cubicBezTo>
                  <a:pt x="4897" y="411"/>
                  <a:pt x="4748" y="262"/>
                  <a:pt x="4559" y="232"/>
                </a:cubicBezTo>
                <a:lnTo>
                  <a:pt x="3240" y="22"/>
                </a:lnTo>
                <a:cubicBezTo>
                  <a:pt x="3100" y="0"/>
                  <a:pt x="2958" y="46"/>
                  <a:pt x="2858" y="147"/>
                </a:cubicBezTo>
                <a:lnTo>
                  <a:pt x="173" y="2831"/>
                </a:lnTo>
                <a:cubicBezTo>
                  <a:pt x="0" y="3004"/>
                  <a:pt x="0" y="3285"/>
                  <a:pt x="173" y="3457"/>
                </a:cubicBezTo>
                <a:lnTo>
                  <a:pt x="1701" y="4986"/>
                </a:lnTo>
                <a:cubicBezTo>
                  <a:pt x="1874" y="5159"/>
                  <a:pt x="2154" y="5159"/>
                  <a:pt x="2327" y="4986"/>
                </a:cubicBezTo>
                <a:lnTo>
                  <a:pt x="5012" y="2301"/>
                </a:lnTo>
                <a:cubicBezTo>
                  <a:pt x="5112" y="2201"/>
                  <a:pt x="5158" y="2059"/>
                  <a:pt x="5136" y="1919"/>
                </a:cubicBezTo>
                <a:close/>
                <a:moveTo>
                  <a:pt x="2212" y="4643"/>
                </a:moveTo>
                <a:cubicBezTo>
                  <a:pt x="2145" y="4711"/>
                  <a:pt x="2035" y="4711"/>
                  <a:pt x="1968" y="4643"/>
                </a:cubicBezTo>
                <a:lnTo>
                  <a:pt x="515" y="3191"/>
                </a:lnTo>
                <a:cubicBezTo>
                  <a:pt x="448" y="3124"/>
                  <a:pt x="448" y="3014"/>
                  <a:pt x="515" y="2946"/>
                </a:cubicBezTo>
                <a:cubicBezTo>
                  <a:pt x="583" y="2879"/>
                  <a:pt x="692" y="2879"/>
                  <a:pt x="760" y="2946"/>
                </a:cubicBezTo>
                <a:lnTo>
                  <a:pt x="2212" y="4399"/>
                </a:lnTo>
                <a:cubicBezTo>
                  <a:pt x="2280" y="4466"/>
                  <a:pt x="2280" y="4576"/>
                  <a:pt x="2212" y="4643"/>
                </a:cubicBezTo>
                <a:close/>
                <a:moveTo>
                  <a:pt x="4166" y="1464"/>
                </a:moveTo>
                <a:cubicBezTo>
                  <a:pt x="4036" y="1594"/>
                  <a:pt x="3825" y="1594"/>
                  <a:pt x="3695" y="1464"/>
                </a:cubicBezTo>
                <a:cubicBezTo>
                  <a:pt x="3565" y="1334"/>
                  <a:pt x="3565" y="1123"/>
                  <a:pt x="3695" y="993"/>
                </a:cubicBezTo>
                <a:cubicBezTo>
                  <a:pt x="3825" y="862"/>
                  <a:pt x="4036" y="862"/>
                  <a:pt x="4166" y="993"/>
                </a:cubicBezTo>
                <a:cubicBezTo>
                  <a:pt x="4296" y="1123"/>
                  <a:pt x="4296" y="1334"/>
                  <a:pt x="4166" y="146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26" name="shop_346547">
            <a:extLst>
              <a:ext uri="{FF2B5EF4-FFF2-40B4-BE49-F238E27FC236}">
                <a16:creationId xmlns:a16="http://schemas.microsoft.com/office/drawing/2014/main" id="{6DB868BF-0490-8FB6-FC8F-27F007E9FFE1}"/>
              </a:ext>
            </a:extLst>
          </p:cNvPr>
          <p:cNvSpPr/>
          <p:nvPr/>
        </p:nvSpPr>
        <p:spPr>
          <a:xfrm>
            <a:off x="7067744" y="2197045"/>
            <a:ext cx="332670" cy="259962"/>
          </a:xfrm>
          <a:custGeom>
            <a:avLst/>
            <a:gdLst>
              <a:gd name="connsiteX0" fmla="*/ 198121 w 607639"/>
              <a:gd name="connsiteY0" fmla="*/ 347033 h 474835"/>
              <a:gd name="connsiteX1" fmla="*/ 198121 w 607639"/>
              <a:gd name="connsiteY1" fmla="*/ 370229 h 474835"/>
              <a:gd name="connsiteX2" fmla="*/ 212274 w 607639"/>
              <a:gd name="connsiteY2" fmla="*/ 389159 h 474835"/>
              <a:gd name="connsiteX3" fmla="*/ 331101 w 607639"/>
              <a:gd name="connsiteY3" fmla="*/ 424797 h 474835"/>
              <a:gd name="connsiteX4" fmla="*/ 356647 w 607639"/>
              <a:gd name="connsiteY4" fmla="*/ 405779 h 474835"/>
              <a:gd name="connsiteX5" fmla="*/ 356647 w 607639"/>
              <a:gd name="connsiteY5" fmla="*/ 394581 h 474835"/>
              <a:gd name="connsiteX6" fmla="*/ 39622 w 607639"/>
              <a:gd name="connsiteY6" fmla="*/ 118691 h 474835"/>
              <a:gd name="connsiteX7" fmla="*/ 79245 w 607639"/>
              <a:gd name="connsiteY7" fmla="*/ 158240 h 474835"/>
              <a:gd name="connsiteX8" fmla="*/ 79245 w 607639"/>
              <a:gd name="connsiteY8" fmla="*/ 316524 h 474835"/>
              <a:gd name="connsiteX9" fmla="*/ 39622 w 607639"/>
              <a:gd name="connsiteY9" fmla="*/ 356073 h 474835"/>
              <a:gd name="connsiteX10" fmla="*/ 0 w 607639"/>
              <a:gd name="connsiteY10" fmla="*/ 316524 h 474835"/>
              <a:gd name="connsiteX11" fmla="*/ 0 w 607639"/>
              <a:gd name="connsiteY11" fmla="*/ 158240 h 474835"/>
              <a:gd name="connsiteX12" fmla="*/ 39622 w 607639"/>
              <a:gd name="connsiteY12" fmla="*/ 118691 h 474835"/>
              <a:gd name="connsiteX13" fmla="*/ 488736 w 607639"/>
              <a:gd name="connsiteY13" fmla="*/ 44597 h 474835"/>
              <a:gd name="connsiteX14" fmla="*/ 488736 w 607639"/>
              <a:gd name="connsiteY14" fmla="*/ 430130 h 474835"/>
              <a:gd name="connsiteX15" fmla="*/ 396167 w 607639"/>
              <a:gd name="connsiteY15" fmla="*/ 406401 h 474835"/>
              <a:gd name="connsiteX16" fmla="*/ 372312 w 607639"/>
              <a:gd name="connsiteY16" fmla="*/ 453415 h 474835"/>
              <a:gd name="connsiteX17" fmla="*/ 319797 w 607639"/>
              <a:gd name="connsiteY17" fmla="*/ 462658 h 474835"/>
              <a:gd name="connsiteX18" fmla="*/ 200881 w 607639"/>
              <a:gd name="connsiteY18" fmla="*/ 427019 h 474835"/>
              <a:gd name="connsiteX19" fmla="*/ 158512 w 607639"/>
              <a:gd name="connsiteY19" fmla="*/ 370229 h 474835"/>
              <a:gd name="connsiteX20" fmla="*/ 158512 w 607639"/>
              <a:gd name="connsiteY20" fmla="*/ 335213 h 474835"/>
              <a:gd name="connsiteX21" fmla="*/ 118903 w 607639"/>
              <a:gd name="connsiteY21" fmla="*/ 323304 h 474835"/>
              <a:gd name="connsiteX22" fmla="*/ 118903 w 607639"/>
              <a:gd name="connsiteY22" fmla="*/ 151512 h 474835"/>
              <a:gd name="connsiteX23" fmla="*/ 567937 w 607639"/>
              <a:gd name="connsiteY23" fmla="*/ 0 h 474835"/>
              <a:gd name="connsiteX24" fmla="*/ 607639 w 607639"/>
              <a:gd name="connsiteY24" fmla="*/ 39547 h 474835"/>
              <a:gd name="connsiteX25" fmla="*/ 607639 w 607639"/>
              <a:gd name="connsiteY25" fmla="*/ 435199 h 474835"/>
              <a:gd name="connsiteX26" fmla="*/ 567937 w 607639"/>
              <a:gd name="connsiteY26" fmla="*/ 474835 h 474835"/>
              <a:gd name="connsiteX27" fmla="*/ 528323 w 607639"/>
              <a:gd name="connsiteY27" fmla="*/ 435199 h 474835"/>
              <a:gd name="connsiteX28" fmla="*/ 528323 w 607639"/>
              <a:gd name="connsiteY28" fmla="*/ 39547 h 474835"/>
              <a:gd name="connsiteX29" fmla="*/ 567937 w 607639"/>
              <a:gd name="connsiteY29" fmla="*/ 0 h 47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639" h="474835">
                <a:moveTo>
                  <a:pt x="198121" y="347033"/>
                </a:moveTo>
                <a:lnTo>
                  <a:pt x="198121" y="370229"/>
                </a:lnTo>
                <a:cubicBezTo>
                  <a:pt x="198121" y="378939"/>
                  <a:pt x="203818" y="386582"/>
                  <a:pt x="212274" y="389159"/>
                </a:cubicBezTo>
                <a:lnTo>
                  <a:pt x="331101" y="424797"/>
                </a:lnTo>
                <a:cubicBezTo>
                  <a:pt x="344452" y="428619"/>
                  <a:pt x="356647" y="418665"/>
                  <a:pt x="356647" y="405779"/>
                </a:cubicBezTo>
                <a:lnTo>
                  <a:pt x="356647" y="394581"/>
                </a:lnTo>
                <a:close/>
                <a:moveTo>
                  <a:pt x="39622" y="118691"/>
                </a:moveTo>
                <a:cubicBezTo>
                  <a:pt x="61526" y="118691"/>
                  <a:pt x="79245" y="136377"/>
                  <a:pt x="79245" y="158240"/>
                </a:cubicBezTo>
                <a:lnTo>
                  <a:pt x="79245" y="316524"/>
                </a:lnTo>
                <a:cubicBezTo>
                  <a:pt x="79245" y="338298"/>
                  <a:pt x="61526" y="356073"/>
                  <a:pt x="39622" y="356073"/>
                </a:cubicBezTo>
                <a:cubicBezTo>
                  <a:pt x="17808" y="356073"/>
                  <a:pt x="0" y="338298"/>
                  <a:pt x="0" y="316524"/>
                </a:cubicBezTo>
                <a:lnTo>
                  <a:pt x="0" y="158240"/>
                </a:lnTo>
                <a:cubicBezTo>
                  <a:pt x="0" y="136377"/>
                  <a:pt x="17808" y="118691"/>
                  <a:pt x="39622" y="118691"/>
                </a:cubicBezTo>
                <a:close/>
                <a:moveTo>
                  <a:pt x="488736" y="44597"/>
                </a:moveTo>
                <a:lnTo>
                  <a:pt x="488736" y="430130"/>
                </a:lnTo>
                <a:lnTo>
                  <a:pt x="396167" y="406401"/>
                </a:lnTo>
                <a:cubicBezTo>
                  <a:pt x="395989" y="425064"/>
                  <a:pt x="387355" y="442217"/>
                  <a:pt x="372312" y="453415"/>
                </a:cubicBezTo>
                <a:cubicBezTo>
                  <a:pt x="356736" y="464968"/>
                  <a:pt x="337332" y="467990"/>
                  <a:pt x="319797" y="462658"/>
                </a:cubicBezTo>
                <a:lnTo>
                  <a:pt x="200881" y="427019"/>
                </a:lnTo>
                <a:cubicBezTo>
                  <a:pt x="175513" y="419465"/>
                  <a:pt x="158512" y="396625"/>
                  <a:pt x="158512" y="370229"/>
                </a:cubicBezTo>
                <a:lnTo>
                  <a:pt x="158512" y="335213"/>
                </a:lnTo>
                <a:lnTo>
                  <a:pt x="118903" y="323304"/>
                </a:lnTo>
                <a:lnTo>
                  <a:pt x="118903" y="151512"/>
                </a:lnTo>
                <a:close/>
                <a:moveTo>
                  <a:pt x="567937" y="0"/>
                </a:moveTo>
                <a:cubicBezTo>
                  <a:pt x="589835" y="0"/>
                  <a:pt x="607639" y="17774"/>
                  <a:pt x="607639" y="39547"/>
                </a:cubicBezTo>
                <a:lnTo>
                  <a:pt x="607639" y="435199"/>
                </a:lnTo>
                <a:cubicBezTo>
                  <a:pt x="607639" y="457061"/>
                  <a:pt x="589835" y="474835"/>
                  <a:pt x="567937" y="474835"/>
                </a:cubicBezTo>
                <a:cubicBezTo>
                  <a:pt x="546127" y="474835"/>
                  <a:pt x="528323" y="457061"/>
                  <a:pt x="528323" y="435199"/>
                </a:cubicBezTo>
                <a:lnTo>
                  <a:pt x="528323" y="39547"/>
                </a:lnTo>
                <a:cubicBezTo>
                  <a:pt x="528323" y="17774"/>
                  <a:pt x="546127" y="0"/>
                  <a:pt x="56793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Tree>
    <p:extLst>
      <p:ext uri="{BB962C8B-B14F-4D97-AF65-F5344CB8AC3E}">
        <p14:creationId xmlns:p14="http://schemas.microsoft.com/office/powerpoint/2010/main" val="2830865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F66216B-E381-A3F7-DB1C-3FBB378EF9E0}"/>
              </a:ext>
            </a:extLst>
          </p:cNvPr>
          <p:cNvSpPr txBox="1"/>
          <p:nvPr/>
        </p:nvSpPr>
        <p:spPr>
          <a:xfrm>
            <a:off x="4384308" y="4167739"/>
            <a:ext cx="3423385" cy="646331"/>
          </a:xfrm>
          <a:prstGeom prst="rect">
            <a:avLst/>
          </a:prstGeom>
          <a:noFill/>
        </p:spPr>
        <p:txBody>
          <a:bodyPr wrap="square" rtlCol="0">
            <a:spAutoFit/>
          </a:bodyPr>
          <a:lstStyle/>
          <a:p>
            <a:pPr algn="ctr"/>
            <a:r>
              <a:rPr lang="en-US"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PART THREE</a:t>
            </a:r>
            <a:endPar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
        <p:nvSpPr>
          <p:cNvPr id="3" name="文本框 2">
            <a:extLst>
              <a:ext uri="{FF2B5EF4-FFF2-40B4-BE49-F238E27FC236}">
                <a16:creationId xmlns:a16="http://schemas.microsoft.com/office/drawing/2014/main" id="{7786C77D-FA6B-1D0F-BD5C-20B0BB18BC03}"/>
              </a:ext>
            </a:extLst>
          </p:cNvPr>
          <p:cNvSpPr txBox="1"/>
          <p:nvPr/>
        </p:nvSpPr>
        <p:spPr>
          <a:xfrm>
            <a:off x="4258177" y="2875002"/>
            <a:ext cx="3675646" cy="1107996"/>
          </a:xfrm>
          <a:prstGeom prst="rect">
            <a:avLst/>
          </a:prstGeom>
          <a:noFill/>
        </p:spPr>
        <p:txBody>
          <a:bodyPr wrap="square">
            <a:spAutoFit/>
          </a:bodyPr>
          <a:lstStyle/>
          <a:p>
            <a:pPr algn="ctr"/>
            <a:r>
              <a:rPr lang="zh-CN" altLang="en-US" sz="6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玉兔纳福</a:t>
            </a:r>
          </a:p>
        </p:txBody>
      </p:sp>
      <p:sp>
        <p:nvSpPr>
          <p:cNvPr id="4" name="文本框 3">
            <a:extLst>
              <a:ext uri="{FF2B5EF4-FFF2-40B4-BE49-F238E27FC236}">
                <a16:creationId xmlns:a16="http://schemas.microsoft.com/office/drawing/2014/main" id="{C609BEC9-996E-EC02-36C7-D0E086A04A9E}"/>
              </a:ext>
            </a:extLst>
          </p:cNvPr>
          <p:cNvSpPr txBox="1"/>
          <p:nvPr/>
        </p:nvSpPr>
        <p:spPr>
          <a:xfrm>
            <a:off x="4969844" y="1857676"/>
            <a:ext cx="2252312" cy="1200329"/>
          </a:xfrm>
          <a:prstGeom prst="rect">
            <a:avLst/>
          </a:prstGeom>
          <a:noFill/>
        </p:spPr>
        <p:txBody>
          <a:bodyPr wrap="square" rtlCol="0">
            <a:spAutoFit/>
          </a:bodyPr>
          <a:lstStyle/>
          <a:p>
            <a:pPr algn="ctr"/>
            <a:r>
              <a:rPr lang="en-US" altLang="zh-CN" sz="72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03</a:t>
            </a:r>
            <a:endParaRPr lang="zh-CN" altLang="en-US" sz="72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Tree>
    <p:extLst>
      <p:ext uri="{BB962C8B-B14F-4D97-AF65-F5344CB8AC3E}">
        <p14:creationId xmlns:p14="http://schemas.microsoft.com/office/powerpoint/2010/main" val="76514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B996D7F-CEA1-B453-D1AC-D85D6B93480D}"/>
              </a:ext>
            </a:extLst>
          </p:cNvPr>
          <p:cNvSpPr>
            <a:spLocks noGrp="1"/>
          </p:cNvSpPr>
          <p:nvPr>
            <p:ph type="body" sz="quarter" idx="10"/>
          </p:nvPr>
        </p:nvSpPr>
        <p:spPr/>
        <p:txBody>
          <a:bodyPr/>
          <a:lstStyle/>
          <a:p>
            <a:r>
              <a:rPr lang="zh-CN" altLang="en-US" dirty="0"/>
              <a:t>民俗活动</a:t>
            </a:r>
          </a:p>
        </p:txBody>
      </p:sp>
      <p:sp>
        <p:nvSpPr>
          <p:cNvPr id="3" name="圆: 空心 2">
            <a:extLst>
              <a:ext uri="{FF2B5EF4-FFF2-40B4-BE49-F238E27FC236}">
                <a16:creationId xmlns:a16="http://schemas.microsoft.com/office/drawing/2014/main" id="{12DB63B2-A3AB-7EFE-1DA4-B6A6442BFB91}"/>
              </a:ext>
            </a:extLst>
          </p:cNvPr>
          <p:cNvSpPr/>
          <p:nvPr/>
        </p:nvSpPr>
        <p:spPr>
          <a:xfrm>
            <a:off x="266700" y="-2400300"/>
            <a:ext cx="11658600" cy="11658600"/>
          </a:xfrm>
          <a:prstGeom prst="donut">
            <a:avLst>
              <a:gd name="adj" fmla="val 9081"/>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 name="椭圆 4">
            <a:extLst>
              <a:ext uri="{FF2B5EF4-FFF2-40B4-BE49-F238E27FC236}">
                <a16:creationId xmlns:a16="http://schemas.microsoft.com/office/drawing/2014/main" id="{04CA818C-BF31-F903-FA5D-251E3D72AD1D}"/>
              </a:ext>
            </a:extLst>
          </p:cNvPr>
          <p:cNvSpPr/>
          <p:nvPr/>
        </p:nvSpPr>
        <p:spPr>
          <a:xfrm>
            <a:off x="4319016" y="1652016"/>
            <a:ext cx="3553968" cy="355396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21" name="组合 20">
            <a:extLst>
              <a:ext uri="{FF2B5EF4-FFF2-40B4-BE49-F238E27FC236}">
                <a16:creationId xmlns:a16="http://schemas.microsoft.com/office/drawing/2014/main" id="{04864B3F-5997-D30E-B730-6BD78F07BC51}"/>
              </a:ext>
            </a:extLst>
          </p:cNvPr>
          <p:cNvGrpSpPr/>
          <p:nvPr/>
        </p:nvGrpSpPr>
        <p:grpSpPr>
          <a:xfrm>
            <a:off x="4962144" y="2295144"/>
            <a:ext cx="2267712" cy="2267712"/>
            <a:chOff x="4962144" y="2295144"/>
            <a:chExt cx="2267712" cy="2267712"/>
          </a:xfrm>
        </p:grpSpPr>
        <p:sp>
          <p:nvSpPr>
            <p:cNvPr id="4" name="椭圆 3">
              <a:extLst>
                <a:ext uri="{FF2B5EF4-FFF2-40B4-BE49-F238E27FC236}">
                  <a16:creationId xmlns:a16="http://schemas.microsoft.com/office/drawing/2014/main" id="{1E381E05-58D4-26C4-31F6-ABEB8F11A8CD}"/>
                </a:ext>
              </a:extLst>
            </p:cNvPr>
            <p:cNvSpPr/>
            <p:nvPr/>
          </p:nvSpPr>
          <p:spPr>
            <a:xfrm>
              <a:off x="4962144" y="2295144"/>
              <a:ext cx="2267712" cy="2267712"/>
            </a:xfrm>
            <a:prstGeom prst="ellipse">
              <a:avLst/>
            </a:prstGeom>
            <a:gradFill>
              <a:gsLst>
                <a:gs pos="0">
                  <a:schemeClr val="accent1"/>
                </a:gs>
                <a:gs pos="100000">
                  <a:schemeClr val="accent2">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6" name="文本框 5">
              <a:extLst>
                <a:ext uri="{FF2B5EF4-FFF2-40B4-BE49-F238E27FC236}">
                  <a16:creationId xmlns:a16="http://schemas.microsoft.com/office/drawing/2014/main" id="{759D3151-002A-5909-B967-62FCB6255A76}"/>
                </a:ext>
              </a:extLst>
            </p:cNvPr>
            <p:cNvSpPr txBox="1"/>
            <p:nvPr/>
          </p:nvSpPr>
          <p:spPr>
            <a:xfrm>
              <a:off x="5172671" y="3152001"/>
              <a:ext cx="1846659" cy="553998"/>
            </a:xfrm>
            <a:prstGeom prst="rect">
              <a:avLst/>
            </a:prstGeom>
            <a:noFill/>
          </p:spPr>
          <p:txBody>
            <a:bodyPr wrap="none" lIns="0" tIns="0" rIns="0" bIns="0" rtlCol="0" anchor="t">
              <a:spAutoFit/>
            </a:bodyPr>
            <a:lstStyle/>
            <a:p>
              <a:pPr algn="ctr">
                <a:defRPr/>
              </a:pPr>
              <a:r>
                <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传统习俗</a:t>
              </a:r>
            </a:p>
          </p:txBody>
        </p:sp>
      </p:grpSp>
      <p:grpSp>
        <p:nvGrpSpPr>
          <p:cNvPr id="22" name="组合 21">
            <a:extLst>
              <a:ext uri="{FF2B5EF4-FFF2-40B4-BE49-F238E27FC236}">
                <a16:creationId xmlns:a16="http://schemas.microsoft.com/office/drawing/2014/main" id="{5F79C53F-F6DD-E6EB-A76E-BD47AA456C95}"/>
              </a:ext>
            </a:extLst>
          </p:cNvPr>
          <p:cNvGrpSpPr/>
          <p:nvPr/>
        </p:nvGrpSpPr>
        <p:grpSpPr>
          <a:xfrm>
            <a:off x="7787640" y="1299972"/>
            <a:ext cx="1255776" cy="1255776"/>
            <a:chOff x="7787640" y="1299972"/>
            <a:chExt cx="1255776" cy="1255776"/>
          </a:xfrm>
        </p:grpSpPr>
        <p:sp>
          <p:nvSpPr>
            <p:cNvPr id="7" name="椭圆 6">
              <a:extLst>
                <a:ext uri="{FF2B5EF4-FFF2-40B4-BE49-F238E27FC236}">
                  <a16:creationId xmlns:a16="http://schemas.microsoft.com/office/drawing/2014/main" id="{D1A62612-2C3E-F7F5-7581-F4DDD7B985E1}"/>
                </a:ext>
              </a:extLst>
            </p:cNvPr>
            <p:cNvSpPr/>
            <p:nvPr/>
          </p:nvSpPr>
          <p:spPr>
            <a:xfrm>
              <a:off x="7787640" y="1299972"/>
              <a:ext cx="1255776" cy="12557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8" name="文本框 7">
              <a:extLst>
                <a:ext uri="{FF2B5EF4-FFF2-40B4-BE49-F238E27FC236}">
                  <a16:creationId xmlns:a16="http://schemas.microsoft.com/office/drawing/2014/main" id="{6008AE95-C1EF-EB04-0C25-EC310EAF246C}"/>
                </a:ext>
              </a:extLst>
            </p:cNvPr>
            <p:cNvSpPr txBox="1"/>
            <p:nvPr/>
          </p:nvSpPr>
          <p:spPr>
            <a:xfrm>
              <a:off x="8107752" y="1743194"/>
              <a:ext cx="615553" cy="369332"/>
            </a:xfrm>
            <a:prstGeom prst="rect">
              <a:avLst/>
            </a:prstGeom>
            <a:noFill/>
          </p:spPr>
          <p:txBody>
            <a:bodyPr wrap="none" lIns="0" tIns="0" rIns="0" bIns="0" rtlCol="0" anchor="t">
              <a:spAutoFit/>
            </a:bodyPr>
            <a:lstStyle/>
            <a:p>
              <a:pPr algn="ctr">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祭灶</a:t>
              </a:r>
            </a:p>
          </p:txBody>
        </p:sp>
      </p:grpSp>
      <p:grpSp>
        <p:nvGrpSpPr>
          <p:cNvPr id="23" name="组合 22">
            <a:extLst>
              <a:ext uri="{FF2B5EF4-FFF2-40B4-BE49-F238E27FC236}">
                <a16:creationId xmlns:a16="http://schemas.microsoft.com/office/drawing/2014/main" id="{0DE838E3-1DB3-BD3C-F19D-42808093799C}"/>
              </a:ext>
            </a:extLst>
          </p:cNvPr>
          <p:cNvGrpSpPr/>
          <p:nvPr/>
        </p:nvGrpSpPr>
        <p:grpSpPr>
          <a:xfrm>
            <a:off x="8415528" y="2801112"/>
            <a:ext cx="1255776" cy="1255776"/>
            <a:chOff x="8415528" y="2801112"/>
            <a:chExt cx="1255776" cy="1255776"/>
          </a:xfrm>
        </p:grpSpPr>
        <p:sp>
          <p:nvSpPr>
            <p:cNvPr id="9" name="椭圆 8">
              <a:extLst>
                <a:ext uri="{FF2B5EF4-FFF2-40B4-BE49-F238E27FC236}">
                  <a16:creationId xmlns:a16="http://schemas.microsoft.com/office/drawing/2014/main" id="{ADA1251B-1039-4FB8-60DA-47D58F4FC522}"/>
                </a:ext>
              </a:extLst>
            </p:cNvPr>
            <p:cNvSpPr/>
            <p:nvPr/>
          </p:nvSpPr>
          <p:spPr>
            <a:xfrm>
              <a:off x="8415528" y="2801112"/>
              <a:ext cx="1255776" cy="12557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0" name="文本框 9">
              <a:extLst>
                <a:ext uri="{FF2B5EF4-FFF2-40B4-BE49-F238E27FC236}">
                  <a16:creationId xmlns:a16="http://schemas.microsoft.com/office/drawing/2014/main" id="{31FE690C-2ECA-0E67-9D71-9171B13F9DE7}"/>
                </a:ext>
              </a:extLst>
            </p:cNvPr>
            <p:cNvSpPr txBox="1"/>
            <p:nvPr/>
          </p:nvSpPr>
          <p:spPr>
            <a:xfrm>
              <a:off x="8581751" y="3244334"/>
              <a:ext cx="923330" cy="369332"/>
            </a:xfrm>
            <a:prstGeom prst="rect">
              <a:avLst/>
            </a:prstGeom>
            <a:noFill/>
          </p:spPr>
          <p:txBody>
            <a:bodyPr wrap="none" lIns="0" tIns="0" rIns="0" bIns="0" rtlCol="0" anchor="t">
              <a:spAutoFit/>
            </a:bodyPr>
            <a:lstStyle/>
            <a:p>
              <a:pPr algn="ctr">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割年肉</a:t>
              </a:r>
            </a:p>
          </p:txBody>
        </p:sp>
      </p:grpSp>
      <p:grpSp>
        <p:nvGrpSpPr>
          <p:cNvPr id="24" name="组合 23">
            <a:extLst>
              <a:ext uri="{FF2B5EF4-FFF2-40B4-BE49-F238E27FC236}">
                <a16:creationId xmlns:a16="http://schemas.microsoft.com/office/drawing/2014/main" id="{FC1AAC4E-C654-4D89-8654-CF29F583EC38}"/>
              </a:ext>
            </a:extLst>
          </p:cNvPr>
          <p:cNvGrpSpPr/>
          <p:nvPr/>
        </p:nvGrpSpPr>
        <p:grpSpPr>
          <a:xfrm>
            <a:off x="7787640" y="4354068"/>
            <a:ext cx="1255776" cy="1255776"/>
            <a:chOff x="7787640" y="4354068"/>
            <a:chExt cx="1255776" cy="1255776"/>
          </a:xfrm>
        </p:grpSpPr>
        <p:sp>
          <p:nvSpPr>
            <p:cNvPr id="11" name="椭圆 10">
              <a:extLst>
                <a:ext uri="{FF2B5EF4-FFF2-40B4-BE49-F238E27FC236}">
                  <a16:creationId xmlns:a16="http://schemas.microsoft.com/office/drawing/2014/main" id="{C9D7A21A-CF24-012B-A209-D5B91DA2AE5A}"/>
                </a:ext>
              </a:extLst>
            </p:cNvPr>
            <p:cNvSpPr/>
            <p:nvPr/>
          </p:nvSpPr>
          <p:spPr>
            <a:xfrm>
              <a:off x="7787640" y="4354068"/>
              <a:ext cx="1255776" cy="12557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2" name="文本框 11">
              <a:extLst>
                <a:ext uri="{FF2B5EF4-FFF2-40B4-BE49-F238E27FC236}">
                  <a16:creationId xmlns:a16="http://schemas.microsoft.com/office/drawing/2014/main" id="{9FAB94E6-91B3-70FF-F849-F7462B3938A7}"/>
                </a:ext>
              </a:extLst>
            </p:cNvPr>
            <p:cNvSpPr txBox="1"/>
            <p:nvPr/>
          </p:nvSpPr>
          <p:spPr>
            <a:xfrm>
              <a:off x="7953863" y="4797290"/>
              <a:ext cx="923330" cy="369332"/>
            </a:xfrm>
            <a:prstGeom prst="rect">
              <a:avLst/>
            </a:prstGeom>
            <a:noFill/>
          </p:spPr>
          <p:txBody>
            <a:bodyPr wrap="none" lIns="0" tIns="0" rIns="0" bIns="0" rtlCol="0" anchor="t">
              <a:spAutoFit/>
            </a:bodyPr>
            <a:lstStyle/>
            <a:p>
              <a:pPr algn="ctr">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年夜饭</a:t>
              </a:r>
            </a:p>
          </p:txBody>
        </p:sp>
      </p:grpSp>
      <p:grpSp>
        <p:nvGrpSpPr>
          <p:cNvPr id="20" name="组合 19">
            <a:extLst>
              <a:ext uri="{FF2B5EF4-FFF2-40B4-BE49-F238E27FC236}">
                <a16:creationId xmlns:a16="http://schemas.microsoft.com/office/drawing/2014/main" id="{CFB16D14-4BF2-16DC-82AD-02F635E709A0}"/>
              </a:ext>
            </a:extLst>
          </p:cNvPr>
          <p:cNvGrpSpPr/>
          <p:nvPr/>
        </p:nvGrpSpPr>
        <p:grpSpPr>
          <a:xfrm>
            <a:off x="3151847" y="1299972"/>
            <a:ext cx="1255776" cy="1255776"/>
            <a:chOff x="3151847" y="1299972"/>
            <a:chExt cx="1255776" cy="1255776"/>
          </a:xfrm>
        </p:grpSpPr>
        <p:sp>
          <p:nvSpPr>
            <p:cNvPr id="13" name="椭圆 12">
              <a:extLst>
                <a:ext uri="{FF2B5EF4-FFF2-40B4-BE49-F238E27FC236}">
                  <a16:creationId xmlns:a16="http://schemas.microsoft.com/office/drawing/2014/main" id="{3AAA91A8-7582-3FE0-2861-18E2A60FA33A}"/>
                </a:ext>
              </a:extLst>
            </p:cNvPr>
            <p:cNvSpPr/>
            <p:nvPr/>
          </p:nvSpPr>
          <p:spPr>
            <a:xfrm>
              <a:off x="3151847" y="1299972"/>
              <a:ext cx="1255776" cy="12557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4" name="文本框 13">
              <a:extLst>
                <a:ext uri="{FF2B5EF4-FFF2-40B4-BE49-F238E27FC236}">
                  <a16:creationId xmlns:a16="http://schemas.microsoft.com/office/drawing/2014/main" id="{CD4F6877-28D1-0219-887D-EA2DDD7FE072}"/>
                </a:ext>
              </a:extLst>
            </p:cNvPr>
            <p:cNvSpPr txBox="1"/>
            <p:nvPr/>
          </p:nvSpPr>
          <p:spPr>
            <a:xfrm>
              <a:off x="3318070" y="1743194"/>
              <a:ext cx="923330" cy="369332"/>
            </a:xfrm>
            <a:prstGeom prst="rect">
              <a:avLst/>
            </a:prstGeom>
            <a:noFill/>
          </p:spPr>
          <p:txBody>
            <a:bodyPr wrap="none" lIns="0" tIns="0" rIns="0" bIns="0" rtlCol="0" anchor="t">
              <a:spAutoFit/>
            </a:bodyPr>
            <a:lstStyle/>
            <a:p>
              <a:pPr algn="ctr">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办年货</a:t>
              </a:r>
            </a:p>
          </p:txBody>
        </p:sp>
      </p:grpSp>
      <p:grpSp>
        <p:nvGrpSpPr>
          <p:cNvPr id="26" name="组合 25">
            <a:extLst>
              <a:ext uri="{FF2B5EF4-FFF2-40B4-BE49-F238E27FC236}">
                <a16:creationId xmlns:a16="http://schemas.microsoft.com/office/drawing/2014/main" id="{4765A9ED-5FE7-E1BE-20C6-BFF9E9CC8824}"/>
              </a:ext>
            </a:extLst>
          </p:cNvPr>
          <p:cNvGrpSpPr/>
          <p:nvPr/>
        </p:nvGrpSpPr>
        <p:grpSpPr>
          <a:xfrm>
            <a:off x="2554224" y="2801112"/>
            <a:ext cx="1255776" cy="1255776"/>
            <a:chOff x="2554224" y="2801112"/>
            <a:chExt cx="1255776" cy="1255776"/>
          </a:xfrm>
        </p:grpSpPr>
        <p:sp>
          <p:nvSpPr>
            <p:cNvPr id="15" name="椭圆 14">
              <a:extLst>
                <a:ext uri="{FF2B5EF4-FFF2-40B4-BE49-F238E27FC236}">
                  <a16:creationId xmlns:a16="http://schemas.microsoft.com/office/drawing/2014/main" id="{BA9D14EF-88E7-4CA1-5B27-F00126C28C66}"/>
                </a:ext>
              </a:extLst>
            </p:cNvPr>
            <p:cNvSpPr/>
            <p:nvPr/>
          </p:nvSpPr>
          <p:spPr>
            <a:xfrm>
              <a:off x="2554224" y="2801112"/>
              <a:ext cx="1255776" cy="12557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6" name="文本框 15">
              <a:extLst>
                <a:ext uri="{FF2B5EF4-FFF2-40B4-BE49-F238E27FC236}">
                  <a16:creationId xmlns:a16="http://schemas.microsoft.com/office/drawing/2014/main" id="{F4D95897-2C2C-E27B-AE2D-B9FB6A2AF21F}"/>
                </a:ext>
              </a:extLst>
            </p:cNvPr>
            <p:cNvSpPr txBox="1"/>
            <p:nvPr/>
          </p:nvSpPr>
          <p:spPr>
            <a:xfrm>
              <a:off x="2874336" y="3244334"/>
              <a:ext cx="615553" cy="369332"/>
            </a:xfrm>
            <a:prstGeom prst="rect">
              <a:avLst/>
            </a:prstGeom>
            <a:noFill/>
          </p:spPr>
          <p:txBody>
            <a:bodyPr wrap="none" lIns="0" tIns="0" rIns="0" bIns="0" rtlCol="0" anchor="t">
              <a:spAutoFit/>
            </a:bodyPr>
            <a:lstStyle/>
            <a:p>
              <a:pPr algn="ctr">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扫尘</a:t>
              </a:r>
            </a:p>
          </p:txBody>
        </p:sp>
      </p:grpSp>
      <p:grpSp>
        <p:nvGrpSpPr>
          <p:cNvPr id="25" name="组合 24">
            <a:extLst>
              <a:ext uri="{FF2B5EF4-FFF2-40B4-BE49-F238E27FC236}">
                <a16:creationId xmlns:a16="http://schemas.microsoft.com/office/drawing/2014/main" id="{4342A220-CB4B-97BE-39C6-3F19F32181AC}"/>
              </a:ext>
            </a:extLst>
          </p:cNvPr>
          <p:cNvGrpSpPr/>
          <p:nvPr/>
        </p:nvGrpSpPr>
        <p:grpSpPr>
          <a:xfrm>
            <a:off x="3151847" y="4354068"/>
            <a:ext cx="1255776" cy="1255776"/>
            <a:chOff x="3151847" y="4354068"/>
            <a:chExt cx="1255776" cy="1255776"/>
          </a:xfrm>
        </p:grpSpPr>
        <p:sp>
          <p:nvSpPr>
            <p:cNvPr id="17" name="椭圆 16">
              <a:extLst>
                <a:ext uri="{FF2B5EF4-FFF2-40B4-BE49-F238E27FC236}">
                  <a16:creationId xmlns:a16="http://schemas.microsoft.com/office/drawing/2014/main" id="{DA6606C0-0FEC-7CA5-9FEC-584F9493197D}"/>
                </a:ext>
              </a:extLst>
            </p:cNvPr>
            <p:cNvSpPr/>
            <p:nvPr/>
          </p:nvSpPr>
          <p:spPr>
            <a:xfrm>
              <a:off x="3151847" y="4354068"/>
              <a:ext cx="1255776" cy="12557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8" name="文本框 17">
              <a:extLst>
                <a:ext uri="{FF2B5EF4-FFF2-40B4-BE49-F238E27FC236}">
                  <a16:creationId xmlns:a16="http://schemas.microsoft.com/office/drawing/2014/main" id="{3402F9CB-EB13-4ECF-329E-ADC624C1D6DB}"/>
                </a:ext>
              </a:extLst>
            </p:cNvPr>
            <p:cNvSpPr txBox="1"/>
            <p:nvPr/>
          </p:nvSpPr>
          <p:spPr>
            <a:xfrm>
              <a:off x="3318070" y="4797290"/>
              <a:ext cx="923330" cy="369332"/>
            </a:xfrm>
            <a:prstGeom prst="rect">
              <a:avLst/>
            </a:prstGeom>
            <a:noFill/>
          </p:spPr>
          <p:txBody>
            <a:bodyPr wrap="none" lIns="0" tIns="0" rIns="0" bIns="0" rtlCol="0" anchor="t">
              <a:spAutoFit/>
            </a:bodyPr>
            <a:lstStyle/>
            <a:p>
              <a:pPr algn="ctr">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贴年红</a:t>
              </a:r>
            </a:p>
          </p:txBody>
        </p:sp>
      </p:grpSp>
      <p:sp>
        <p:nvSpPr>
          <p:cNvPr id="19" name="椭圆 18">
            <a:extLst>
              <a:ext uri="{FF2B5EF4-FFF2-40B4-BE49-F238E27FC236}">
                <a16:creationId xmlns:a16="http://schemas.microsoft.com/office/drawing/2014/main" id="{509EF19B-3FC5-2B8C-FB02-A16FE6B4CDB1}"/>
              </a:ext>
            </a:extLst>
          </p:cNvPr>
          <p:cNvSpPr/>
          <p:nvPr/>
        </p:nvSpPr>
        <p:spPr>
          <a:xfrm>
            <a:off x="1943100" y="-723900"/>
            <a:ext cx="8305800" cy="8305800"/>
          </a:xfrm>
          <a:prstGeom prst="ellipse">
            <a:avLst/>
          </a:pr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Tree>
    <p:extLst>
      <p:ext uri="{BB962C8B-B14F-4D97-AF65-F5344CB8AC3E}">
        <p14:creationId xmlns:p14="http://schemas.microsoft.com/office/powerpoint/2010/main" val="1582665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4982867-DF5A-C8D9-196D-FCE8F7F9FBF5}"/>
              </a:ext>
            </a:extLst>
          </p:cNvPr>
          <p:cNvSpPr>
            <a:spLocks noGrp="1"/>
          </p:cNvSpPr>
          <p:nvPr>
            <p:ph type="body" sz="quarter" idx="10"/>
          </p:nvPr>
        </p:nvSpPr>
        <p:spPr/>
        <p:txBody>
          <a:bodyPr/>
          <a:lstStyle/>
          <a:p>
            <a:r>
              <a:rPr lang="zh-CN" altLang="en-US" dirty="0"/>
              <a:t>民族习俗</a:t>
            </a:r>
          </a:p>
        </p:txBody>
      </p:sp>
      <p:grpSp>
        <p:nvGrpSpPr>
          <p:cNvPr id="11" name="组合 10">
            <a:extLst>
              <a:ext uri="{FF2B5EF4-FFF2-40B4-BE49-F238E27FC236}">
                <a16:creationId xmlns:a16="http://schemas.microsoft.com/office/drawing/2014/main" id="{98EF7D33-F8A6-05E7-6B51-9756CB57CB5D}"/>
              </a:ext>
            </a:extLst>
          </p:cNvPr>
          <p:cNvGrpSpPr/>
          <p:nvPr/>
        </p:nvGrpSpPr>
        <p:grpSpPr>
          <a:xfrm>
            <a:off x="141764" y="1635304"/>
            <a:ext cx="5715000" cy="4468738"/>
            <a:chOff x="5994902" y="-290762"/>
            <a:chExt cx="5865692" cy="4586568"/>
          </a:xfrm>
        </p:grpSpPr>
        <p:grpSp>
          <p:nvGrpSpPr>
            <p:cNvPr id="12" name="组合 11">
              <a:extLst>
                <a:ext uri="{FF2B5EF4-FFF2-40B4-BE49-F238E27FC236}">
                  <a16:creationId xmlns:a16="http://schemas.microsoft.com/office/drawing/2014/main" id="{516E401D-73B2-3E2C-E141-9D7EBD10EE33}"/>
                </a:ext>
              </a:extLst>
            </p:cNvPr>
            <p:cNvGrpSpPr>
              <a:grpSpLocks noChangeAspect="1"/>
            </p:cNvGrpSpPr>
            <p:nvPr/>
          </p:nvGrpSpPr>
          <p:grpSpPr>
            <a:xfrm>
              <a:off x="5994902" y="-290762"/>
              <a:ext cx="5865692" cy="4586568"/>
              <a:chOff x="7096386" y="2073957"/>
              <a:chExt cx="4604559" cy="3600450"/>
            </a:xfrm>
          </p:grpSpPr>
          <p:sp>
            <p:nvSpPr>
              <p:cNvPr id="14" name="矩形 13">
                <a:extLst>
                  <a:ext uri="{FF2B5EF4-FFF2-40B4-BE49-F238E27FC236}">
                    <a16:creationId xmlns:a16="http://schemas.microsoft.com/office/drawing/2014/main" id="{E82A7796-FBC9-AAB4-553A-4861F9EDD6C2}"/>
                  </a:ext>
                </a:extLst>
              </p:cNvPr>
              <p:cNvSpPr/>
              <p:nvPr/>
            </p:nvSpPr>
            <p:spPr>
              <a:xfrm>
                <a:off x="7560864" y="2683793"/>
                <a:ext cx="3440133" cy="1912376"/>
              </a:xfrm>
              <a:prstGeom prst="rect">
                <a:avLst/>
              </a:prstGeom>
              <a:pattFill prst="pct5">
                <a:fgClr>
                  <a:srgbClr val="E4E6EA"/>
                </a:fgClr>
                <a:bgClr>
                  <a:srgbClr val="ADB5BF"/>
                </a:bgClr>
              </a:patt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pic>
            <p:nvPicPr>
              <p:cNvPr id="15" name="图片 14" descr="电脑萤幕&#10;&#10;描述已自动生成">
                <a:extLst>
                  <a:ext uri="{FF2B5EF4-FFF2-40B4-BE49-F238E27FC236}">
                    <a16:creationId xmlns:a16="http://schemas.microsoft.com/office/drawing/2014/main" id="{CD8E9C57-1CD3-BCE6-14A5-B2C39A4DF4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6176" r="11318"/>
              <a:stretch/>
            </p:blipFill>
            <p:spPr>
              <a:xfrm>
                <a:off x="7096386" y="2073957"/>
                <a:ext cx="4604559" cy="3600450"/>
              </a:xfrm>
              <a:prstGeom prst="rect">
                <a:avLst/>
              </a:prstGeom>
            </p:spPr>
          </p:pic>
        </p:grpSp>
        <p:sp>
          <p:nvSpPr>
            <p:cNvPr id="13" name="Rectangle 1">
              <a:extLst>
                <a:ext uri="{FF2B5EF4-FFF2-40B4-BE49-F238E27FC236}">
                  <a16:creationId xmlns:a16="http://schemas.microsoft.com/office/drawing/2014/main" id="{19C25C5A-7442-7A8A-4875-FFC3CC41CA9B}"/>
                </a:ext>
              </a:extLst>
            </p:cNvPr>
            <p:cNvSpPr/>
            <p:nvPr/>
          </p:nvSpPr>
          <p:spPr bwMode="auto">
            <a:xfrm>
              <a:off x="6586595" y="483553"/>
              <a:ext cx="4284605" cy="2436151"/>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defRPr/>
              </a:pPr>
              <a:endParaRPr lang="zh-CN" altLang="zh-CN" sz="759" dirty="0">
                <a:solidFill>
                  <a:srgbClr val="FFFFFF"/>
                </a:solidFill>
                <a:latin typeface="微软雅黑" panose="020B0503020204020204" pitchFamily="34" charset="-122"/>
                <a:ea typeface="微软雅黑" panose="020B0503020204020204" pitchFamily="34" charset="-122"/>
                <a:cs typeface="+mn-ea"/>
                <a:sym typeface="微软雅黑 Light" panose="020B0502040204020203" pitchFamily="34" charset="-122"/>
              </a:endParaRPr>
            </a:p>
          </p:txBody>
        </p:sp>
      </p:grpSp>
      <p:grpSp>
        <p:nvGrpSpPr>
          <p:cNvPr id="3" name="组合 2">
            <a:extLst>
              <a:ext uri="{FF2B5EF4-FFF2-40B4-BE49-F238E27FC236}">
                <a16:creationId xmlns:a16="http://schemas.microsoft.com/office/drawing/2014/main" id="{ABE43803-2546-6C3D-4EF7-5F7A8DF09263}"/>
              </a:ext>
            </a:extLst>
          </p:cNvPr>
          <p:cNvGrpSpPr/>
          <p:nvPr/>
        </p:nvGrpSpPr>
        <p:grpSpPr>
          <a:xfrm>
            <a:off x="5616772" y="1687390"/>
            <a:ext cx="2897105" cy="1419702"/>
            <a:chOff x="5616772" y="1687390"/>
            <a:chExt cx="2897105" cy="1419702"/>
          </a:xfrm>
        </p:grpSpPr>
        <p:sp>
          <p:nvSpPr>
            <p:cNvPr id="17" name="矩形: 对角圆角 10">
              <a:extLst>
                <a:ext uri="{FF2B5EF4-FFF2-40B4-BE49-F238E27FC236}">
                  <a16:creationId xmlns:a16="http://schemas.microsoft.com/office/drawing/2014/main" id="{D0A89370-626C-DEA3-B238-0212B8C90425}"/>
                </a:ext>
              </a:extLst>
            </p:cNvPr>
            <p:cNvSpPr/>
            <p:nvPr/>
          </p:nvSpPr>
          <p:spPr>
            <a:xfrm>
              <a:off x="5686781" y="1687390"/>
              <a:ext cx="2827096" cy="1419702"/>
            </a:xfrm>
            <a:custGeom>
              <a:avLst/>
              <a:gdLst>
                <a:gd name="connsiteX0" fmla="*/ 752475 w 2965450"/>
                <a:gd name="connsiteY0" fmla="*/ 0 h 1504950"/>
                <a:gd name="connsiteX1" fmla="*/ 2965450 w 2965450"/>
                <a:gd name="connsiteY1" fmla="*/ 0 h 1504950"/>
                <a:gd name="connsiteX2" fmla="*/ 2965450 w 2965450"/>
                <a:gd name="connsiteY2" fmla="*/ 0 h 1504950"/>
                <a:gd name="connsiteX3" fmla="*/ 2965450 w 2965450"/>
                <a:gd name="connsiteY3" fmla="*/ 752475 h 1504950"/>
                <a:gd name="connsiteX4" fmla="*/ 2212975 w 2965450"/>
                <a:gd name="connsiteY4" fmla="*/ 1504950 h 1504950"/>
                <a:gd name="connsiteX5" fmla="*/ 0 w 2965450"/>
                <a:gd name="connsiteY5" fmla="*/ 1504950 h 1504950"/>
                <a:gd name="connsiteX6" fmla="*/ 0 w 2965450"/>
                <a:gd name="connsiteY6" fmla="*/ 1504950 h 1504950"/>
                <a:gd name="connsiteX7" fmla="*/ 0 w 2965450"/>
                <a:gd name="connsiteY7" fmla="*/ 752475 h 1504950"/>
                <a:gd name="connsiteX8" fmla="*/ 752475 w 2965450"/>
                <a:gd name="connsiteY8" fmla="*/ 0 h 1504950"/>
                <a:gd name="connsiteX0" fmla="*/ 752475 w 2965450"/>
                <a:gd name="connsiteY0" fmla="*/ 0 h 1504950"/>
                <a:gd name="connsiteX1" fmla="*/ 2965450 w 2965450"/>
                <a:gd name="connsiteY1" fmla="*/ 0 h 1504950"/>
                <a:gd name="connsiteX2" fmla="*/ 2965450 w 2965450"/>
                <a:gd name="connsiteY2" fmla="*/ 0 h 1504950"/>
                <a:gd name="connsiteX3" fmla="*/ 2965450 w 2965450"/>
                <a:gd name="connsiteY3" fmla="*/ 752475 h 1504950"/>
                <a:gd name="connsiteX4" fmla="*/ 2212975 w 2965450"/>
                <a:gd name="connsiteY4" fmla="*/ 1504950 h 1504950"/>
                <a:gd name="connsiteX5" fmla="*/ 279400 w 2965450"/>
                <a:gd name="connsiteY5" fmla="*/ 1504950 h 1504950"/>
                <a:gd name="connsiteX6" fmla="*/ 0 w 2965450"/>
                <a:gd name="connsiteY6" fmla="*/ 1504950 h 1504950"/>
                <a:gd name="connsiteX7" fmla="*/ 0 w 2965450"/>
                <a:gd name="connsiteY7" fmla="*/ 1504950 h 1504950"/>
                <a:gd name="connsiteX8" fmla="*/ 0 w 2965450"/>
                <a:gd name="connsiteY8" fmla="*/ 752475 h 1504950"/>
                <a:gd name="connsiteX9" fmla="*/ 752475 w 2965450"/>
                <a:gd name="connsiteY9" fmla="*/ 0 h 1504950"/>
                <a:gd name="connsiteX0" fmla="*/ 758825 w 2971800"/>
                <a:gd name="connsiteY0" fmla="*/ 0 h 1504950"/>
                <a:gd name="connsiteX1" fmla="*/ 2971800 w 2971800"/>
                <a:gd name="connsiteY1" fmla="*/ 0 h 1504950"/>
                <a:gd name="connsiteX2" fmla="*/ 2971800 w 2971800"/>
                <a:gd name="connsiteY2" fmla="*/ 0 h 1504950"/>
                <a:gd name="connsiteX3" fmla="*/ 2971800 w 2971800"/>
                <a:gd name="connsiteY3" fmla="*/ 752475 h 1504950"/>
                <a:gd name="connsiteX4" fmla="*/ 2219325 w 2971800"/>
                <a:gd name="connsiteY4" fmla="*/ 1504950 h 1504950"/>
                <a:gd name="connsiteX5" fmla="*/ 285750 w 2971800"/>
                <a:gd name="connsiteY5" fmla="*/ 1504950 h 1504950"/>
                <a:gd name="connsiteX6" fmla="*/ 6350 w 2971800"/>
                <a:gd name="connsiteY6" fmla="*/ 1504950 h 1504950"/>
                <a:gd name="connsiteX7" fmla="*/ 6350 w 2971800"/>
                <a:gd name="connsiteY7" fmla="*/ 1504950 h 1504950"/>
                <a:gd name="connsiteX8" fmla="*/ 0 w 2971800"/>
                <a:gd name="connsiteY8" fmla="*/ 1250950 h 1504950"/>
                <a:gd name="connsiteX9" fmla="*/ 6350 w 2971800"/>
                <a:gd name="connsiteY9" fmla="*/ 752475 h 1504950"/>
                <a:gd name="connsiteX10" fmla="*/ 758825 w 2971800"/>
                <a:gd name="connsiteY10" fmla="*/ 0 h 1504950"/>
                <a:gd name="connsiteX0" fmla="*/ 6350 w 2971800"/>
                <a:gd name="connsiteY0" fmla="*/ 1504950 h 1596390"/>
                <a:gd name="connsiteX1" fmla="*/ 0 w 2971800"/>
                <a:gd name="connsiteY1" fmla="*/ 1250950 h 1596390"/>
                <a:gd name="connsiteX2" fmla="*/ 6350 w 2971800"/>
                <a:gd name="connsiteY2" fmla="*/ 752475 h 1596390"/>
                <a:gd name="connsiteX3" fmla="*/ 758825 w 2971800"/>
                <a:gd name="connsiteY3" fmla="*/ 0 h 1596390"/>
                <a:gd name="connsiteX4" fmla="*/ 2971800 w 2971800"/>
                <a:gd name="connsiteY4" fmla="*/ 0 h 1596390"/>
                <a:gd name="connsiteX5" fmla="*/ 2971800 w 2971800"/>
                <a:gd name="connsiteY5" fmla="*/ 0 h 1596390"/>
                <a:gd name="connsiteX6" fmla="*/ 2971800 w 2971800"/>
                <a:gd name="connsiteY6" fmla="*/ 752475 h 1596390"/>
                <a:gd name="connsiteX7" fmla="*/ 2219325 w 2971800"/>
                <a:gd name="connsiteY7" fmla="*/ 1504950 h 1596390"/>
                <a:gd name="connsiteX8" fmla="*/ 285750 w 2971800"/>
                <a:gd name="connsiteY8" fmla="*/ 1504950 h 1596390"/>
                <a:gd name="connsiteX9" fmla="*/ 6350 w 2971800"/>
                <a:gd name="connsiteY9" fmla="*/ 1504950 h 1596390"/>
                <a:gd name="connsiteX10" fmla="*/ 97790 w 2971800"/>
                <a:gd name="connsiteY10" fmla="*/ 1596390 h 1596390"/>
                <a:gd name="connsiteX0" fmla="*/ 6350 w 2971800"/>
                <a:gd name="connsiteY0" fmla="*/ 1504950 h 1504950"/>
                <a:gd name="connsiteX1" fmla="*/ 0 w 2971800"/>
                <a:gd name="connsiteY1" fmla="*/ 1250950 h 1504950"/>
                <a:gd name="connsiteX2" fmla="*/ 6350 w 2971800"/>
                <a:gd name="connsiteY2" fmla="*/ 752475 h 1504950"/>
                <a:gd name="connsiteX3" fmla="*/ 758825 w 2971800"/>
                <a:gd name="connsiteY3" fmla="*/ 0 h 1504950"/>
                <a:gd name="connsiteX4" fmla="*/ 2971800 w 2971800"/>
                <a:gd name="connsiteY4" fmla="*/ 0 h 1504950"/>
                <a:gd name="connsiteX5" fmla="*/ 2971800 w 2971800"/>
                <a:gd name="connsiteY5" fmla="*/ 0 h 1504950"/>
                <a:gd name="connsiteX6" fmla="*/ 2971800 w 2971800"/>
                <a:gd name="connsiteY6" fmla="*/ 752475 h 1504950"/>
                <a:gd name="connsiteX7" fmla="*/ 2219325 w 2971800"/>
                <a:gd name="connsiteY7" fmla="*/ 1504950 h 1504950"/>
                <a:gd name="connsiteX8" fmla="*/ 285750 w 2971800"/>
                <a:gd name="connsiteY8" fmla="*/ 1504950 h 1504950"/>
                <a:gd name="connsiteX9" fmla="*/ 6350 w 2971800"/>
                <a:gd name="connsiteY9" fmla="*/ 1504950 h 1504950"/>
                <a:gd name="connsiteX0" fmla="*/ 6350 w 2971800"/>
                <a:gd name="connsiteY0" fmla="*/ 1504950 h 1746250"/>
                <a:gd name="connsiteX1" fmla="*/ 0 w 2971800"/>
                <a:gd name="connsiteY1" fmla="*/ 1250950 h 1746250"/>
                <a:gd name="connsiteX2" fmla="*/ 6350 w 2971800"/>
                <a:gd name="connsiteY2" fmla="*/ 752475 h 1746250"/>
                <a:gd name="connsiteX3" fmla="*/ 758825 w 2971800"/>
                <a:gd name="connsiteY3" fmla="*/ 0 h 1746250"/>
                <a:gd name="connsiteX4" fmla="*/ 2971800 w 2971800"/>
                <a:gd name="connsiteY4" fmla="*/ 0 h 1746250"/>
                <a:gd name="connsiteX5" fmla="*/ 2971800 w 2971800"/>
                <a:gd name="connsiteY5" fmla="*/ 0 h 1746250"/>
                <a:gd name="connsiteX6" fmla="*/ 2971800 w 2971800"/>
                <a:gd name="connsiteY6" fmla="*/ 752475 h 1746250"/>
                <a:gd name="connsiteX7" fmla="*/ 2219325 w 2971800"/>
                <a:gd name="connsiteY7" fmla="*/ 1504950 h 1746250"/>
                <a:gd name="connsiteX8" fmla="*/ 285750 w 2971800"/>
                <a:gd name="connsiteY8" fmla="*/ 1504950 h 1746250"/>
                <a:gd name="connsiteX9" fmla="*/ 44450 w 2971800"/>
                <a:gd name="connsiteY9" fmla="*/ 1746250 h 1746250"/>
                <a:gd name="connsiteX0" fmla="*/ 6350 w 2971800"/>
                <a:gd name="connsiteY0" fmla="*/ 1504950 h 1504950"/>
                <a:gd name="connsiteX1" fmla="*/ 0 w 2971800"/>
                <a:gd name="connsiteY1" fmla="*/ 1250950 h 1504950"/>
                <a:gd name="connsiteX2" fmla="*/ 6350 w 2971800"/>
                <a:gd name="connsiteY2" fmla="*/ 752475 h 1504950"/>
                <a:gd name="connsiteX3" fmla="*/ 758825 w 2971800"/>
                <a:gd name="connsiteY3" fmla="*/ 0 h 1504950"/>
                <a:gd name="connsiteX4" fmla="*/ 2971800 w 2971800"/>
                <a:gd name="connsiteY4" fmla="*/ 0 h 1504950"/>
                <a:gd name="connsiteX5" fmla="*/ 2971800 w 2971800"/>
                <a:gd name="connsiteY5" fmla="*/ 0 h 1504950"/>
                <a:gd name="connsiteX6" fmla="*/ 2971800 w 2971800"/>
                <a:gd name="connsiteY6" fmla="*/ 752475 h 1504950"/>
                <a:gd name="connsiteX7" fmla="*/ 2219325 w 2971800"/>
                <a:gd name="connsiteY7" fmla="*/ 1504950 h 1504950"/>
                <a:gd name="connsiteX8" fmla="*/ 285750 w 2971800"/>
                <a:gd name="connsiteY8" fmla="*/ 1504950 h 1504950"/>
                <a:gd name="connsiteX0" fmla="*/ 0 w 2971800"/>
                <a:gd name="connsiteY0" fmla="*/ 1250950 h 1504950"/>
                <a:gd name="connsiteX1" fmla="*/ 6350 w 2971800"/>
                <a:gd name="connsiteY1" fmla="*/ 752475 h 1504950"/>
                <a:gd name="connsiteX2" fmla="*/ 758825 w 2971800"/>
                <a:gd name="connsiteY2" fmla="*/ 0 h 1504950"/>
                <a:gd name="connsiteX3" fmla="*/ 2971800 w 2971800"/>
                <a:gd name="connsiteY3" fmla="*/ 0 h 1504950"/>
                <a:gd name="connsiteX4" fmla="*/ 2971800 w 2971800"/>
                <a:gd name="connsiteY4" fmla="*/ 0 h 1504950"/>
                <a:gd name="connsiteX5" fmla="*/ 2971800 w 2971800"/>
                <a:gd name="connsiteY5" fmla="*/ 752475 h 1504950"/>
                <a:gd name="connsiteX6" fmla="*/ 2219325 w 2971800"/>
                <a:gd name="connsiteY6" fmla="*/ 1504950 h 1504950"/>
                <a:gd name="connsiteX7" fmla="*/ 285750 w 2971800"/>
                <a:gd name="connsiteY7" fmla="*/ 1504950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1800" h="1504950">
                  <a:moveTo>
                    <a:pt x="0" y="1250950"/>
                  </a:moveTo>
                  <a:cubicBezTo>
                    <a:pt x="2117" y="1084792"/>
                    <a:pt x="4233" y="918633"/>
                    <a:pt x="6350" y="752475"/>
                  </a:cubicBezTo>
                  <a:cubicBezTo>
                    <a:pt x="6350" y="336895"/>
                    <a:pt x="343245" y="0"/>
                    <a:pt x="758825" y="0"/>
                  </a:cubicBezTo>
                  <a:lnTo>
                    <a:pt x="2971800" y="0"/>
                  </a:lnTo>
                  <a:lnTo>
                    <a:pt x="2971800" y="0"/>
                  </a:lnTo>
                  <a:lnTo>
                    <a:pt x="2971800" y="752475"/>
                  </a:lnTo>
                  <a:cubicBezTo>
                    <a:pt x="2971800" y="1168055"/>
                    <a:pt x="2634905" y="1504950"/>
                    <a:pt x="2219325" y="1504950"/>
                  </a:cubicBezTo>
                  <a:lnTo>
                    <a:pt x="285750" y="1504950"/>
                  </a:lnTo>
                </a:path>
              </a:pathLst>
            </a:custGeom>
            <a:noFill/>
            <a:ln w="20003">
              <a:gradFill>
                <a:gsLst>
                  <a:gs pos="0">
                    <a:schemeClr val="accent1"/>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18" name="椭圆 17">
              <a:extLst>
                <a:ext uri="{FF2B5EF4-FFF2-40B4-BE49-F238E27FC236}">
                  <a16:creationId xmlns:a16="http://schemas.microsoft.com/office/drawing/2014/main" id="{295F2593-99BB-C71B-4331-90A726B70A1C}"/>
                </a:ext>
              </a:extLst>
            </p:cNvPr>
            <p:cNvSpPr/>
            <p:nvPr/>
          </p:nvSpPr>
          <p:spPr>
            <a:xfrm>
              <a:off x="5616772" y="2860813"/>
              <a:ext cx="140018" cy="140018"/>
            </a:xfrm>
            <a:prstGeom prst="ellipse">
              <a:avLst/>
            </a:prstGeom>
            <a:noFill/>
            <a:ln w="20003">
              <a:gradFill>
                <a:gsLst>
                  <a:gs pos="0">
                    <a:schemeClr val="accent1"/>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dirty="0">
                <a:solidFill>
                  <a:schemeClr val="bg1"/>
                </a:solidFill>
                <a:latin typeface="+mj-ea"/>
                <a:ea typeface="+mj-ea"/>
              </a:endParaRPr>
            </a:p>
          </p:txBody>
        </p:sp>
        <p:sp>
          <p:nvSpPr>
            <p:cNvPr id="19" name="文本框 18">
              <a:extLst>
                <a:ext uri="{FF2B5EF4-FFF2-40B4-BE49-F238E27FC236}">
                  <a16:creationId xmlns:a16="http://schemas.microsoft.com/office/drawing/2014/main" id="{0709CFE2-7716-5478-0B62-0D26B64C648B}"/>
                </a:ext>
              </a:extLst>
            </p:cNvPr>
            <p:cNvSpPr txBox="1"/>
            <p:nvPr/>
          </p:nvSpPr>
          <p:spPr>
            <a:xfrm flipH="1">
              <a:off x="6036227" y="2273306"/>
              <a:ext cx="2148922" cy="592213"/>
            </a:xfrm>
            <a:prstGeom prst="rect">
              <a:avLst/>
            </a:prstGeom>
            <a:noFill/>
            <a:effectLst/>
          </p:spPr>
          <p:txBody>
            <a:bodyPr wrap="square" lIns="0" tIns="0" rIns="0" bIns="0" rtlCol="0" anchor="t">
              <a:spAutoFit/>
            </a:bodyPr>
            <a:lstStyle/>
            <a:p>
              <a:pPr>
                <a:lnSpc>
                  <a:spcPct val="120000"/>
                </a:lnSpc>
              </a:pPr>
              <a:r>
                <a:rPr lang="zh-CN" altLang="en-US" sz="1100" b="0" dirty="0">
                  <a:solidFill>
                    <a:schemeClr val="tx1">
                      <a:lumMod val="75000"/>
                      <a:lumOff val="25000"/>
                    </a:schemeClr>
                  </a:solidFill>
                  <a:effectLst/>
                  <a:latin typeface="+mn-ea"/>
                </a:rPr>
                <a:t>朝鲜族受汉文化影响也有过春节的习俗。除夕全家守岁通宵达旦，耶琴和筒箫乐曲将人们带入新的一年。</a:t>
              </a:r>
            </a:p>
          </p:txBody>
        </p:sp>
        <p:sp>
          <p:nvSpPr>
            <p:cNvPr id="20" name="文本框 19">
              <a:extLst>
                <a:ext uri="{FF2B5EF4-FFF2-40B4-BE49-F238E27FC236}">
                  <a16:creationId xmlns:a16="http://schemas.microsoft.com/office/drawing/2014/main" id="{086C9AD5-68FD-C2F9-6FF4-0D989679ECB5}"/>
                </a:ext>
              </a:extLst>
            </p:cNvPr>
            <p:cNvSpPr txBox="1"/>
            <p:nvPr/>
          </p:nvSpPr>
          <p:spPr>
            <a:xfrm flipH="1">
              <a:off x="6036228" y="1827385"/>
              <a:ext cx="769441" cy="307777"/>
            </a:xfrm>
            <a:prstGeom prst="rect">
              <a:avLst/>
            </a:prstGeom>
            <a:noFill/>
            <a:effectLst/>
          </p:spPr>
          <p:txBody>
            <a:bodyPr wrap="none" lIns="0" tIns="0" rIns="0" bIns="0" rtlCol="0" anchor="t">
              <a:spAutoFit/>
            </a:bodyPr>
            <a:lstStyle/>
            <a:p>
              <a:r>
                <a:rPr lang="zh-CN" altLang="en-US" sz="2000" b="1" dirty="0">
                  <a:solidFill>
                    <a:schemeClr val="accent1"/>
                  </a:solidFill>
                  <a:latin typeface="+mj-ea"/>
                  <a:ea typeface="+mj-ea"/>
                </a:rPr>
                <a:t>朝鲜族</a:t>
              </a:r>
            </a:p>
          </p:txBody>
        </p:sp>
        <p:cxnSp>
          <p:nvCxnSpPr>
            <p:cNvPr id="21" name="直接连接符 20">
              <a:extLst>
                <a:ext uri="{FF2B5EF4-FFF2-40B4-BE49-F238E27FC236}">
                  <a16:creationId xmlns:a16="http://schemas.microsoft.com/office/drawing/2014/main" id="{7235B446-9C42-CB7A-B647-E82100BC881B}"/>
                </a:ext>
              </a:extLst>
            </p:cNvPr>
            <p:cNvCxnSpPr/>
            <p:nvPr/>
          </p:nvCxnSpPr>
          <p:spPr>
            <a:xfrm>
              <a:off x="6036229" y="2174483"/>
              <a:ext cx="2219445" cy="0"/>
            </a:xfrm>
            <a:prstGeom prst="line">
              <a:avLst/>
            </a:prstGeom>
            <a:ln w="20003">
              <a:gradFill>
                <a:gsLst>
                  <a:gs pos="0">
                    <a:schemeClr val="accent1"/>
                  </a:gs>
                  <a:gs pos="100000">
                    <a:schemeClr val="accent1">
                      <a:alpha val="0"/>
                    </a:schemeClr>
                  </a:gs>
                </a:gsLst>
                <a:lin ang="0" scaled="0"/>
              </a:gradFill>
            </a:ln>
            <a:effectLst/>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13B6596C-C913-3331-74A3-D1BD57382974}"/>
              </a:ext>
            </a:extLst>
          </p:cNvPr>
          <p:cNvGrpSpPr/>
          <p:nvPr/>
        </p:nvGrpSpPr>
        <p:grpSpPr>
          <a:xfrm>
            <a:off x="8710850" y="1679876"/>
            <a:ext cx="2897105" cy="1419702"/>
            <a:chOff x="8710850" y="1679876"/>
            <a:chExt cx="2897105" cy="1419702"/>
          </a:xfrm>
        </p:grpSpPr>
        <p:sp>
          <p:nvSpPr>
            <p:cNvPr id="23" name="矩形: 对角圆角 10">
              <a:extLst>
                <a:ext uri="{FF2B5EF4-FFF2-40B4-BE49-F238E27FC236}">
                  <a16:creationId xmlns:a16="http://schemas.microsoft.com/office/drawing/2014/main" id="{6969A8B4-9307-D0B9-1EA4-91CAB7DF8085}"/>
                </a:ext>
              </a:extLst>
            </p:cNvPr>
            <p:cNvSpPr/>
            <p:nvPr/>
          </p:nvSpPr>
          <p:spPr>
            <a:xfrm>
              <a:off x="8780859" y="1679876"/>
              <a:ext cx="2827096" cy="1419702"/>
            </a:xfrm>
            <a:custGeom>
              <a:avLst/>
              <a:gdLst>
                <a:gd name="connsiteX0" fmla="*/ 752475 w 2965450"/>
                <a:gd name="connsiteY0" fmla="*/ 0 h 1504950"/>
                <a:gd name="connsiteX1" fmla="*/ 2965450 w 2965450"/>
                <a:gd name="connsiteY1" fmla="*/ 0 h 1504950"/>
                <a:gd name="connsiteX2" fmla="*/ 2965450 w 2965450"/>
                <a:gd name="connsiteY2" fmla="*/ 0 h 1504950"/>
                <a:gd name="connsiteX3" fmla="*/ 2965450 w 2965450"/>
                <a:gd name="connsiteY3" fmla="*/ 752475 h 1504950"/>
                <a:gd name="connsiteX4" fmla="*/ 2212975 w 2965450"/>
                <a:gd name="connsiteY4" fmla="*/ 1504950 h 1504950"/>
                <a:gd name="connsiteX5" fmla="*/ 0 w 2965450"/>
                <a:gd name="connsiteY5" fmla="*/ 1504950 h 1504950"/>
                <a:gd name="connsiteX6" fmla="*/ 0 w 2965450"/>
                <a:gd name="connsiteY6" fmla="*/ 1504950 h 1504950"/>
                <a:gd name="connsiteX7" fmla="*/ 0 w 2965450"/>
                <a:gd name="connsiteY7" fmla="*/ 752475 h 1504950"/>
                <a:gd name="connsiteX8" fmla="*/ 752475 w 2965450"/>
                <a:gd name="connsiteY8" fmla="*/ 0 h 1504950"/>
                <a:gd name="connsiteX0" fmla="*/ 752475 w 2965450"/>
                <a:gd name="connsiteY0" fmla="*/ 0 h 1504950"/>
                <a:gd name="connsiteX1" fmla="*/ 2965450 w 2965450"/>
                <a:gd name="connsiteY1" fmla="*/ 0 h 1504950"/>
                <a:gd name="connsiteX2" fmla="*/ 2965450 w 2965450"/>
                <a:gd name="connsiteY2" fmla="*/ 0 h 1504950"/>
                <a:gd name="connsiteX3" fmla="*/ 2965450 w 2965450"/>
                <a:gd name="connsiteY3" fmla="*/ 752475 h 1504950"/>
                <a:gd name="connsiteX4" fmla="*/ 2212975 w 2965450"/>
                <a:gd name="connsiteY4" fmla="*/ 1504950 h 1504950"/>
                <a:gd name="connsiteX5" fmla="*/ 279400 w 2965450"/>
                <a:gd name="connsiteY5" fmla="*/ 1504950 h 1504950"/>
                <a:gd name="connsiteX6" fmla="*/ 0 w 2965450"/>
                <a:gd name="connsiteY6" fmla="*/ 1504950 h 1504950"/>
                <a:gd name="connsiteX7" fmla="*/ 0 w 2965450"/>
                <a:gd name="connsiteY7" fmla="*/ 1504950 h 1504950"/>
                <a:gd name="connsiteX8" fmla="*/ 0 w 2965450"/>
                <a:gd name="connsiteY8" fmla="*/ 752475 h 1504950"/>
                <a:gd name="connsiteX9" fmla="*/ 752475 w 2965450"/>
                <a:gd name="connsiteY9" fmla="*/ 0 h 1504950"/>
                <a:gd name="connsiteX0" fmla="*/ 758825 w 2971800"/>
                <a:gd name="connsiteY0" fmla="*/ 0 h 1504950"/>
                <a:gd name="connsiteX1" fmla="*/ 2971800 w 2971800"/>
                <a:gd name="connsiteY1" fmla="*/ 0 h 1504950"/>
                <a:gd name="connsiteX2" fmla="*/ 2971800 w 2971800"/>
                <a:gd name="connsiteY2" fmla="*/ 0 h 1504950"/>
                <a:gd name="connsiteX3" fmla="*/ 2971800 w 2971800"/>
                <a:gd name="connsiteY3" fmla="*/ 752475 h 1504950"/>
                <a:gd name="connsiteX4" fmla="*/ 2219325 w 2971800"/>
                <a:gd name="connsiteY4" fmla="*/ 1504950 h 1504950"/>
                <a:gd name="connsiteX5" fmla="*/ 285750 w 2971800"/>
                <a:gd name="connsiteY5" fmla="*/ 1504950 h 1504950"/>
                <a:gd name="connsiteX6" fmla="*/ 6350 w 2971800"/>
                <a:gd name="connsiteY6" fmla="*/ 1504950 h 1504950"/>
                <a:gd name="connsiteX7" fmla="*/ 6350 w 2971800"/>
                <a:gd name="connsiteY7" fmla="*/ 1504950 h 1504950"/>
                <a:gd name="connsiteX8" fmla="*/ 0 w 2971800"/>
                <a:gd name="connsiteY8" fmla="*/ 1250950 h 1504950"/>
                <a:gd name="connsiteX9" fmla="*/ 6350 w 2971800"/>
                <a:gd name="connsiteY9" fmla="*/ 752475 h 1504950"/>
                <a:gd name="connsiteX10" fmla="*/ 758825 w 2971800"/>
                <a:gd name="connsiteY10" fmla="*/ 0 h 1504950"/>
                <a:gd name="connsiteX0" fmla="*/ 6350 w 2971800"/>
                <a:gd name="connsiteY0" fmla="*/ 1504950 h 1596390"/>
                <a:gd name="connsiteX1" fmla="*/ 0 w 2971800"/>
                <a:gd name="connsiteY1" fmla="*/ 1250950 h 1596390"/>
                <a:gd name="connsiteX2" fmla="*/ 6350 w 2971800"/>
                <a:gd name="connsiteY2" fmla="*/ 752475 h 1596390"/>
                <a:gd name="connsiteX3" fmla="*/ 758825 w 2971800"/>
                <a:gd name="connsiteY3" fmla="*/ 0 h 1596390"/>
                <a:gd name="connsiteX4" fmla="*/ 2971800 w 2971800"/>
                <a:gd name="connsiteY4" fmla="*/ 0 h 1596390"/>
                <a:gd name="connsiteX5" fmla="*/ 2971800 w 2971800"/>
                <a:gd name="connsiteY5" fmla="*/ 0 h 1596390"/>
                <a:gd name="connsiteX6" fmla="*/ 2971800 w 2971800"/>
                <a:gd name="connsiteY6" fmla="*/ 752475 h 1596390"/>
                <a:gd name="connsiteX7" fmla="*/ 2219325 w 2971800"/>
                <a:gd name="connsiteY7" fmla="*/ 1504950 h 1596390"/>
                <a:gd name="connsiteX8" fmla="*/ 285750 w 2971800"/>
                <a:gd name="connsiteY8" fmla="*/ 1504950 h 1596390"/>
                <a:gd name="connsiteX9" fmla="*/ 6350 w 2971800"/>
                <a:gd name="connsiteY9" fmla="*/ 1504950 h 1596390"/>
                <a:gd name="connsiteX10" fmla="*/ 97790 w 2971800"/>
                <a:gd name="connsiteY10" fmla="*/ 1596390 h 1596390"/>
                <a:gd name="connsiteX0" fmla="*/ 6350 w 2971800"/>
                <a:gd name="connsiteY0" fmla="*/ 1504950 h 1504950"/>
                <a:gd name="connsiteX1" fmla="*/ 0 w 2971800"/>
                <a:gd name="connsiteY1" fmla="*/ 1250950 h 1504950"/>
                <a:gd name="connsiteX2" fmla="*/ 6350 w 2971800"/>
                <a:gd name="connsiteY2" fmla="*/ 752475 h 1504950"/>
                <a:gd name="connsiteX3" fmla="*/ 758825 w 2971800"/>
                <a:gd name="connsiteY3" fmla="*/ 0 h 1504950"/>
                <a:gd name="connsiteX4" fmla="*/ 2971800 w 2971800"/>
                <a:gd name="connsiteY4" fmla="*/ 0 h 1504950"/>
                <a:gd name="connsiteX5" fmla="*/ 2971800 w 2971800"/>
                <a:gd name="connsiteY5" fmla="*/ 0 h 1504950"/>
                <a:gd name="connsiteX6" fmla="*/ 2971800 w 2971800"/>
                <a:gd name="connsiteY6" fmla="*/ 752475 h 1504950"/>
                <a:gd name="connsiteX7" fmla="*/ 2219325 w 2971800"/>
                <a:gd name="connsiteY7" fmla="*/ 1504950 h 1504950"/>
                <a:gd name="connsiteX8" fmla="*/ 285750 w 2971800"/>
                <a:gd name="connsiteY8" fmla="*/ 1504950 h 1504950"/>
                <a:gd name="connsiteX9" fmla="*/ 6350 w 2971800"/>
                <a:gd name="connsiteY9" fmla="*/ 1504950 h 1504950"/>
                <a:gd name="connsiteX0" fmla="*/ 6350 w 2971800"/>
                <a:gd name="connsiteY0" fmla="*/ 1504950 h 1746250"/>
                <a:gd name="connsiteX1" fmla="*/ 0 w 2971800"/>
                <a:gd name="connsiteY1" fmla="*/ 1250950 h 1746250"/>
                <a:gd name="connsiteX2" fmla="*/ 6350 w 2971800"/>
                <a:gd name="connsiteY2" fmla="*/ 752475 h 1746250"/>
                <a:gd name="connsiteX3" fmla="*/ 758825 w 2971800"/>
                <a:gd name="connsiteY3" fmla="*/ 0 h 1746250"/>
                <a:gd name="connsiteX4" fmla="*/ 2971800 w 2971800"/>
                <a:gd name="connsiteY4" fmla="*/ 0 h 1746250"/>
                <a:gd name="connsiteX5" fmla="*/ 2971800 w 2971800"/>
                <a:gd name="connsiteY5" fmla="*/ 0 h 1746250"/>
                <a:gd name="connsiteX6" fmla="*/ 2971800 w 2971800"/>
                <a:gd name="connsiteY6" fmla="*/ 752475 h 1746250"/>
                <a:gd name="connsiteX7" fmla="*/ 2219325 w 2971800"/>
                <a:gd name="connsiteY7" fmla="*/ 1504950 h 1746250"/>
                <a:gd name="connsiteX8" fmla="*/ 285750 w 2971800"/>
                <a:gd name="connsiteY8" fmla="*/ 1504950 h 1746250"/>
                <a:gd name="connsiteX9" fmla="*/ 44450 w 2971800"/>
                <a:gd name="connsiteY9" fmla="*/ 1746250 h 1746250"/>
                <a:gd name="connsiteX0" fmla="*/ 6350 w 2971800"/>
                <a:gd name="connsiteY0" fmla="*/ 1504950 h 1504950"/>
                <a:gd name="connsiteX1" fmla="*/ 0 w 2971800"/>
                <a:gd name="connsiteY1" fmla="*/ 1250950 h 1504950"/>
                <a:gd name="connsiteX2" fmla="*/ 6350 w 2971800"/>
                <a:gd name="connsiteY2" fmla="*/ 752475 h 1504950"/>
                <a:gd name="connsiteX3" fmla="*/ 758825 w 2971800"/>
                <a:gd name="connsiteY3" fmla="*/ 0 h 1504950"/>
                <a:gd name="connsiteX4" fmla="*/ 2971800 w 2971800"/>
                <a:gd name="connsiteY4" fmla="*/ 0 h 1504950"/>
                <a:gd name="connsiteX5" fmla="*/ 2971800 w 2971800"/>
                <a:gd name="connsiteY5" fmla="*/ 0 h 1504950"/>
                <a:gd name="connsiteX6" fmla="*/ 2971800 w 2971800"/>
                <a:gd name="connsiteY6" fmla="*/ 752475 h 1504950"/>
                <a:gd name="connsiteX7" fmla="*/ 2219325 w 2971800"/>
                <a:gd name="connsiteY7" fmla="*/ 1504950 h 1504950"/>
                <a:gd name="connsiteX8" fmla="*/ 285750 w 2971800"/>
                <a:gd name="connsiteY8" fmla="*/ 1504950 h 1504950"/>
                <a:gd name="connsiteX0" fmla="*/ 0 w 2971800"/>
                <a:gd name="connsiteY0" fmla="*/ 1250950 h 1504950"/>
                <a:gd name="connsiteX1" fmla="*/ 6350 w 2971800"/>
                <a:gd name="connsiteY1" fmla="*/ 752475 h 1504950"/>
                <a:gd name="connsiteX2" fmla="*/ 758825 w 2971800"/>
                <a:gd name="connsiteY2" fmla="*/ 0 h 1504950"/>
                <a:gd name="connsiteX3" fmla="*/ 2971800 w 2971800"/>
                <a:gd name="connsiteY3" fmla="*/ 0 h 1504950"/>
                <a:gd name="connsiteX4" fmla="*/ 2971800 w 2971800"/>
                <a:gd name="connsiteY4" fmla="*/ 0 h 1504950"/>
                <a:gd name="connsiteX5" fmla="*/ 2971800 w 2971800"/>
                <a:gd name="connsiteY5" fmla="*/ 752475 h 1504950"/>
                <a:gd name="connsiteX6" fmla="*/ 2219325 w 2971800"/>
                <a:gd name="connsiteY6" fmla="*/ 1504950 h 1504950"/>
                <a:gd name="connsiteX7" fmla="*/ 285750 w 2971800"/>
                <a:gd name="connsiteY7" fmla="*/ 1504950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1800" h="1504950">
                  <a:moveTo>
                    <a:pt x="0" y="1250950"/>
                  </a:moveTo>
                  <a:cubicBezTo>
                    <a:pt x="2117" y="1084792"/>
                    <a:pt x="4233" y="918633"/>
                    <a:pt x="6350" y="752475"/>
                  </a:cubicBezTo>
                  <a:cubicBezTo>
                    <a:pt x="6350" y="336895"/>
                    <a:pt x="343245" y="0"/>
                    <a:pt x="758825" y="0"/>
                  </a:cubicBezTo>
                  <a:lnTo>
                    <a:pt x="2971800" y="0"/>
                  </a:lnTo>
                  <a:lnTo>
                    <a:pt x="2971800" y="0"/>
                  </a:lnTo>
                  <a:lnTo>
                    <a:pt x="2971800" y="752475"/>
                  </a:lnTo>
                  <a:cubicBezTo>
                    <a:pt x="2971800" y="1168055"/>
                    <a:pt x="2634905" y="1504950"/>
                    <a:pt x="2219325" y="1504950"/>
                  </a:cubicBezTo>
                  <a:lnTo>
                    <a:pt x="285750" y="1504950"/>
                  </a:lnTo>
                </a:path>
              </a:pathLst>
            </a:custGeom>
            <a:noFill/>
            <a:ln w="20003">
              <a:gradFill>
                <a:gsLst>
                  <a:gs pos="0">
                    <a:schemeClr val="accent1"/>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24" name="椭圆 23">
              <a:extLst>
                <a:ext uri="{FF2B5EF4-FFF2-40B4-BE49-F238E27FC236}">
                  <a16:creationId xmlns:a16="http://schemas.microsoft.com/office/drawing/2014/main" id="{10605B03-0ED5-0289-71FE-E1C485DEDC4C}"/>
                </a:ext>
              </a:extLst>
            </p:cNvPr>
            <p:cNvSpPr/>
            <p:nvPr/>
          </p:nvSpPr>
          <p:spPr>
            <a:xfrm>
              <a:off x="8710850" y="2860813"/>
              <a:ext cx="140018" cy="140018"/>
            </a:xfrm>
            <a:prstGeom prst="ellipse">
              <a:avLst/>
            </a:prstGeom>
            <a:noFill/>
            <a:ln w="20003">
              <a:gradFill>
                <a:gsLst>
                  <a:gs pos="0">
                    <a:schemeClr val="accent1"/>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dirty="0">
                <a:solidFill>
                  <a:schemeClr val="bg1"/>
                </a:solidFill>
                <a:latin typeface="+mj-ea"/>
                <a:ea typeface="+mj-ea"/>
              </a:endParaRPr>
            </a:p>
          </p:txBody>
        </p:sp>
        <p:sp>
          <p:nvSpPr>
            <p:cNvPr id="26" name="文本框 25">
              <a:extLst>
                <a:ext uri="{FF2B5EF4-FFF2-40B4-BE49-F238E27FC236}">
                  <a16:creationId xmlns:a16="http://schemas.microsoft.com/office/drawing/2014/main" id="{B4E20D35-D281-0CAF-DD15-BD25038BB791}"/>
                </a:ext>
              </a:extLst>
            </p:cNvPr>
            <p:cNvSpPr txBox="1"/>
            <p:nvPr/>
          </p:nvSpPr>
          <p:spPr>
            <a:xfrm flipH="1">
              <a:off x="9130306" y="1827385"/>
              <a:ext cx="512961" cy="307777"/>
            </a:xfrm>
            <a:prstGeom prst="rect">
              <a:avLst/>
            </a:prstGeom>
            <a:noFill/>
            <a:effectLst/>
          </p:spPr>
          <p:txBody>
            <a:bodyPr wrap="none" lIns="0" tIns="0" rIns="0" bIns="0" rtlCol="0" anchor="t">
              <a:spAutoFit/>
            </a:bodyPr>
            <a:lstStyle/>
            <a:p>
              <a:r>
                <a:rPr lang="zh-CN" altLang="en-US" sz="2000" b="1" dirty="0">
                  <a:solidFill>
                    <a:schemeClr val="accent1"/>
                  </a:solidFill>
                  <a:latin typeface="+mj-ea"/>
                  <a:ea typeface="+mj-ea"/>
                </a:rPr>
                <a:t>藏族</a:t>
              </a:r>
            </a:p>
          </p:txBody>
        </p:sp>
        <p:cxnSp>
          <p:nvCxnSpPr>
            <p:cNvPr id="27" name="直接连接符 26">
              <a:extLst>
                <a:ext uri="{FF2B5EF4-FFF2-40B4-BE49-F238E27FC236}">
                  <a16:creationId xmlns:a16="http://schemas.microsoft.com/office/drawing/2014/main" id="{DB40A4BF-7A34-6845-9742-8B0BAE5CD918}"/>
                </a:ext>
              </a:extLst>
            </p:cNvPr>
            <p:cNvCxnSpPr/>
            <p:nvPr/>
          </p:nvCxnSpPr>
          <p:spPr>
            <a:xfrm>
              <a:off x="9130307" y="2174483"/>
              <a:ext cx="2219445" cy="0"/>
            </a:xfrm>
            <a:prstGeom prst="line">
              <a:avLst/>
            </a:prstGeom>
            <a:ln w="20003">
              <a:gradFill>
                <a:gsLst>
                  <a:gs pos="0">
                    <a:schemeClr val="accent1"/>
                  </a:gs>
                  <a:gs pos="100000">
                    <a:schemeClr val="accent1">
                      <a:alpha val="0"/>
                    </a:schemeClr>
                  </a:gs>
                </a:gsLst>
                <a:lin ang="0" scaled="0"/>
              </a:gradFill>
            </a:ln>
            <a:effectLst/>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1AAEEA66-D85B-4EF6-F373-76A0D6FF6386}"/>
                </a:ext>
              </a:extLst>
            </p:cNvPr>
            <p:cNvSpPr txBox="1"/>
            <p:nvPr/>
          </p:nvSpPr>
          <p:spPr>
            <a:xfrm flipH="1">
              <a:off x="9139786" y="2273306"/>
              <a:ext cx="2148922" cy="592213"/>
            </a:xfrm>
            <a:prstGeom prst="rect">
              <a:avLst/>
            </a:prstGeom>
            <a:noFill/>
            <a:effectLst/>
          </p:spPr>
          <p:txBody>
            <a:bodyPr wrap="square" lIns="0" tIns="0" rIns="0" bIns="0" rtlCol="0" anchor="t">
              <a:spAutoFit/>
            </a:bodyPr>
            <a:lstStyle/>
            <a:p>
              <a:pPr>
                <a:lnSpc>
                  <a:spcPct val="120000"/>
                </a:lnSpc>
              </a:pPr>
              <a:r>
                <a:rPr lang="zh-CN" altLang="en-US" sz="1100" b="0" dirty="0">
                  <a:solidFill>
                    <a:schemeClr val="tx1">
                      <a:lumMod val="75000"/>
                      <a:lumOff val="25000"/>
                    </a:schemeClr>
                  </a:solidFill>
                  <a:effectLst/>
                  <a:latin typeface="+mn-ea"/>
                </a:rPr>
                <a:t>雅鲁藏布江中游地区，都有秋收前过“望果”节的传统。相传，这都是古代西藏六月过年的遗留</a:t>
              </a:r>
            </a:p>
          </p:txBody>
        </p:sp>
      </p:grpSp>
      <p:grpSp>
        <p:nvGrpSpPr>
          <p:cNvPr id="6" name="组合 5">
            <a:extLst>
              <a:ext uri="{FF2B5EF4-FFF2-40B4-BE49-F238E27FC236}">
                <a16:creationId xmlns:a16="http://schemas.microsoft.com/office/drawing/2014/main" id="{E81E52E2-357C-591D-6BCC-EB68B1325593}"/>
              </a:ext>
            </a:extLst>
          </p:cNvPr>
          <p:cNvGrpSpPr/>
          <p:nvPr/>
        </p:nvGrpSpPr>
        <p:grpSpPr>
          <a:xfrm>
            <a:off x="5616772" y="3885408"/>
            <a:ext cx="2897105" cy="1419702"/>
            <a:chOff x="5616772" y="3885408"/>
            <a:chExt cx="2897105" cy="1419702"/>
          </a:xfrm>
        </p:grpSpPr>
        <p:sp>
          <p:nvSpPr>
            <p:cNvPr id="29" name="矩形: 对角圆角 10">
              <a:extLst>
                <a:ext uri="{FF2B5EF4-FFF2-40B4-BE49-F238E27FC236}">
                  <a16:creationId xmlns:a16="http://schemas.microsoft.com/office/drawing/2014/main" id="{DEE86640-86AC-191B-7BEF-01EFBF69B5FB}"/>
                </a:ext>
              </a:extLst>
            </p:cNvPr>
            <p:cNvSpPr/>
            <p:nvPr/>
          </p:nvSpPr>
          <p:spPr>
            <a:xfrm>
              <a:off x="5686781" y="3885408"/>
              <a:ext cx="2827096" cy="1419702"/>
            </a:xfrm>
            <a:custGeom>
              <a:avLst/>
              <a:gdLst>
                <a:gd name="connsiteX0" fmla="*/ 752475 w 2965450"/>
                <a:gd name="connsiteY0" fmla="*/ 0 h 1504950"/>
                <a:gd name="connsiteX1" fmla="*/ 2965450 w 2965450"/>
                <a:gd name="connsiteY1" fmla="*/ 0 h 1504950"/>
                <a:gd name="connsiteX2" fmla="*/ 2965450 w 2965450"/>
                <a:gd name="connsiteY2" fmla="*/ 0 h 1504950"/>
                <a:gd name="connsiteX3" fmla="*/ 2965450 w 2965450"/>
                <a:gd name="connsiteY3" fmla="*/ 752475 h 1504950"/>
                <a:gd name="connsiteX4" fmla="*/ 2212975 w 2965450"/>
                <a:gd name="connsiteY4" fmla="*/ 1504950 h 1504950"/>
                <a:gd name="connsiteX5" fmla="*/ 0 w 2965450"/>
                <a:gd name="connsiteY5" fmla="*/ 1504950 h 1504950"/>
                <a:gd name="connsiteX6" fmla="*/ 0 w 2965450"/>
                <a:gd name="connsiteY6" fmla="*/ 1504950 h 1504950"/>
                <a:gd name="connsiteX7" fmla="*/ 0 w 2965450"/>
                <a:gd name="connsiteY7" fmla="*/ 752475 h 1504950"/>
                <a:gd name="connsiteX8" fmla="*/ 752475 w 2965450"/>
                <a:gd name="connsiteY8" fmla="*/ 0 h 1504950"/>
                <a:gd name="connsiteX0" fmla="*/ 752475 w 2965450"/>
                <a:gd name="connsiteY0" fmla="*/ 0 h 1504950"/>
                <a:gd name="connsiteX1" fmla="*/ 2965450 w 2965450"/>
                <a:gd name="connsiteY1" fmla="*/ 0 h 1504950"/>
                <a:gd name="connsiteX2" fmla="*/ 2965450 w 2965450"/>
                <a:gd name="connsiteY2" fmla="*/ 0 h 1504950"/>
                <a:gd name="connsiteX3" fmla="*/ 2965450 w 2965450"/>
                <a:gd name="connsiteY3" fmla="*/ 752475 h 1504950"/>
                <a:gd name="connsiteX4" fmla="*/ 2212975 w 2965450"/>
                <a:gd name="connsiteY4" fmla="*/ 1504950 h 1504950"/>
                <a:gd name="connsiteX5" fmla="*/ 279400 w 2965450"/>
                <a:gd name="connsiteY5" fmla="*/ 1504950 h 1504950"/>
                <a:gd name="connsiteX6" fmla="*/ 0 w 2965450"/>
                <a:gd name="connsiteY6" fmla="*/ 1504950 h 1504950"/>
                <a:gd name="connsiteX7" fmla="*/ 0 w 2965450"/>
                <a:gd name="connsiteY7" fmla="*/ 1504950 h 1504950"/>
                <a:gd name="connsiteX8" fmla="*/ 0 w 2965450"/>
                <a:gd name="connsiteY8" fmla="*/ 752475 h 1504950"/>
                <a:gd name="connsiteX9" fmla="*/ 752475 w 2965450"/>
                <a:gd name="connsiteY9" fmla="*/ 0 h 1504950"/>
                <a:gd name="connsiteX0" fmla="*/ 758825 w 2971800"/>
                <a:gd name="connsiteY0" fmla="*/ 0 h 1504950"/>
                <a:gd name="connsiteX1" fmla="*/ 2971800 w 2971800"/>
                <a:gd name="connsiteY1" fmla="*/ 0 h 1504950"/>
                <a:gd name="connsiteX2" fmla="*/ 2971800 w 2971800"/>
                <a:gd name="connsiteY2" fmla="*/ 0 h 1504950"/>
                <a:gd name="connsiteX3" fmla="*/ 2971800 w 2971800"/>
                <a:gd name="connsiteY3" fmla="*/ 752475 h 1504950"/>
                <a:gd name="connsiteX4" fmla="*/ 2219325 w 2971800"/>
                <a:gd name="connsiteY4" fmla="*/ 1504950 h 1504950"/>
                <a:gd name="connsiteX5" fmla="*/ 285750 w 2971800"/>
                <a:gd name="connsiteY5" fmla="*/ 1504950 h 1504950"/>
                <a:gd name="connsiteX6" fmla="*/ 6350 w 2971800"/>
                <a:gd name="connsiteY6" fmla="*/ 1504950 h 1504950"/>
                <a:gd name="connsiteX7" fmla="*/ 6350 w 2971800"/>
                <a:gd name="connsiteY7" fmla="*/ 1504950 h 1504950"/>
                <a:gd name="connsiteX8" fmla="*/ 0 w 2971800"/>
                <a:gd name="connsiteY8" fmla="*/ 1250950 h 1504950"/>
                <a:gd name="connsiteX9" fmla="*/ 6350 w 2971800"/>
                <a:gd name="connsiteY9" fmla="*/ 752475 h 1504950"/>
                <a:gd name="connsiteX10" fmla="*/ 758825 w 2971800"/>
                <a:gd name="connsiteY10" fmla="*/ 0 h 1504950"/>
                <a:gd name="connsiteX0" fmla="*/ 6350 w 2971800"/>
                <a:gd name="connsiteY0" fmla="*/ 1504950 h 1596390"/>
                <a:gd name="connsiteX1" fmla="*/ 0 w 2971800"/>
                <a:gd name="connsiteY1" fmla="*/ 1250950 h 1596390"/>
                <a:gd name="connsiteX2" fmla="*/ 6350 w 2971800"/>
                <a:gd name="connsiteY2" fmla="*/ 752475 h 1596390"/>
                <a:gd name="connsiteX3" fmla="*/ 758825 w 2971800"/>
                <a:gd name="connsiteY3" fmla="*/ 0 h 1596390"/>
                <a:gd name="connsiteX4" fmla="*/ 2971800 w 2971800"/>
                <a:gd name="connsiteY4" fmla="*/ 0 h 1596390"/>
                <a:gd name="connsiteX5" fmla="*/ 2971800 w 2971800"/>
                <a:gd name="connsiteY5" fmla="*/ 0 h 1596390"/>
                <a:gd name="connsiteX6" fmla="*/ 2971800 w 2971800"/>
                <a:gd name="connsiteY6" fmla="*/ 752475 h 1596390"/>
                <a:gd name="connsiteX7" fmla="*/ 2219325 w 2971800"/>
                <a:gd name="connsiteY7" fmla="*/ 1504950 h 1596390"/>
                <a:gd name="connsiteX8" fmla="*/ 285750 w 2971800"/>
                <a:gd name="connsiteY8" fmla="*/ 1504950 h 1596390"/>
                <a:gd name="connsiteX9" fmla="*/ 6350 w 2971800"/>
                <a:gd name="connsiteY9" fmla="*/ 1504950 h 1596390"/>
                <a:gd name="connsiteX10" fmla="*/ 97790 w 2971800"/>
                <a:gd name="connsiteY10" fmla="*/ 1596390 h 1596390"/>
                <a:gd name="connsiteX0" fmla="*/ 6350 w 2971800"/>
                <a:gd name="connsiteY0" fmla="*/ 1504950 h 1504950"/>
                <a:gd name="connsiteX1" fmla="*/ 0 w 2971800"/>
                <a:gd name="connsiteY1" fmla="*/ 1250950 h 1504950"/>
                <a:gd name="connsiteX2" fmla="*/ 6350 w 2971800"/>
                <a:gd name="connsiteY2" fmla="*/ 752475 h 1504950"/>
                <a:gd name="connsiteX3" fmla="*/ 758825 w 2971800"/>
                <a:gd name="connsiteY3" fmla="*/ 0 h 1504950"/>
                <a:gd name="connsiteX4" fmla="*/ 2971800 w 2971800"/>
                <a:gd name="connsiteY4" fmla="*/ 0 h 1504950"/>
                <a:gd name="connsiteX5" fmla="*/ 2971800 w 2971800"/>
                <a:gd name="connsiteY5" fmla="*/ 0 h 1504950"/>
                <a:gd name="connsiteX6" fmla="*/ 2971800 w 2971800"/>
                <a:gd name="connsiteY6" fmla="*/ 752475 h 1504950"/>
                <a:gd name="connsiteX7" fmla="*/ 2219325 w 2971800"/>
                <a:gd name="connsiteY7" fmla="*/ 1504950 h 1504950"/>
                <a:gd name="connsiteX8" fmla="*/ 285750 w 2971800"/>
                <a:gd name="connsiteY8" fmla="*/ 1504950 h 1504950"/>
                <a:gd name="connsiteX9" fmla="*/ 6350 w 2971800"/>
                <a:gd name="connsiteY9" fmla="*/ 1504950 h 1504950"/>
                <a:gd name="connsiteX0" fmla="*/ 6350 w 2971800"/>
                <a:gd name="connsiteY0" fmla="*/ 1504950 h 1746250"/>
                <a:gd name="connsiteX1" fmla="*/ 0 w 2971800"/>
                <a:gd name="connsiteY1" fmla="*/ 1250950 h 1746250"/>
                <a:gd name="connsiteX2" fmla="*/ 6350 w 2971800"/>
                <a:gd name="connsiteY2" fmla="*/ 752475 h 1746250"/>
                <a:gd name="connsiteX3" fmla="*/ 758825 w 2971800"/>
                <a:gd name="connsiteY3" fmla="*/ 0 h 1746250"/>
                <a:gd name="connsiteX4" fmla="*/ 2971800 w 2971800"/>
                <a:gd name="connsiteY4" fmla="*/ 0 h 1746250"/>
                <a:gd name="connsiteX5" fmla="*/ 2971800 w 2971800"/>
                <a:gd name="connsiteY5" fmla="*/ 0 h 1746250"/>
                <a:gd name="connsiteX6" fmla="*/ 2971800 w 2971800"/>
                <a:gd name="connsiteY6" fmla="*/ 752475 h 1746250"/>
                <a:gd name="connsiteX7" fmla="*/ 2219325 w 2971800"/>
                <a:gd name="connsiteY7" fmla="*/ 1504950 h 1746250"/>
                <a:gd name="connsiteX8" fmla="*/ 285750 w 2971800"/>
                <a:gd name="connsiteY8" fmla="*/ 1504950 h 1746250"/>
                <a:gd name="connsiteX9" fmla="*/ 44450 w 2971800"/>
                <a:gd name="connsiteY9" fmla="*/ 1746250 h 1746250"/>
                <a:gd name="connsiteX0" fmla="*/ 6350 w 2971800"/>
                <a:gd name="connsiteY0" fmla="*/ 1504950 h 1504950"/>
                <a:gd name="connsiteX1" fmla="*/ 0 w 2971800"/>
                <a:gd name="connsiteY1" fmla="*/ 1250950 h 1504950"/>
                <a:gd name="connsiteX2" fmla="*/ 6350 w 2971800"/>
                <a:gd name="connsiteY2" fmla="*/ 752475 h 1504950"/>
                <a:gd name="connsiteX3" fmla="*/ 758825 w 2971800"/>
                <a:gd name="connsiteY3" fmla="*/ 0 h 1504950"/>
                <a:gd name="connsiteX4" fmla="*/ 2971800 w 2971800"/>
                <a:gd name="connsiteY4" fmla="*/ 0 h 1504950"/>
                <a:gd name="connsiteX5" fmla="*/ 2971800 w 2971800"/>
                <a:gd name="connsiteY5" fmla="*/ 0 h 1504950"/>
                <a:gd name="connsiteX6" fmla="*/ 2971800 w 2971800"/>
                <a:gd name="connsiteY6" fmla="*/ 752475 h 1504950"/>
                <a:gd name="connsiteX7" fmla="*/ 2219325 w 2971800"/>
                <a:gd name="connsiteY7" fmla="*/ 1504950 h 1504950"/>
                <a:gd name="connsiteX8" fmla="*/ 285750 w 2971800"/>
                <a:gd name="connsiteY8" fmla="*/ 1504950 h 1504950"/>
                <a:gd name="connsiteX0" fmla="*/ 0 w 2971800"/>
                <a:gd name="connsiteY0" fmla="*/ 1250950 h 1504950"/>
                <a:gd name="connsiteX1" fmla="*/ 6350 w 2971800"/>
                <a:gd name="connsiteY1" fmla="*/ 752475 h 1504950"/>
                <a:gd name="connsiteX2" fmla="*/ 758825 w 2971800"/>
                <a:gd name="connsiteY2" fmla="*/ 0 h 1504950"/>
                <a:gd name="connsiteX3" fmla="*/ 2971800 w 2971800"/>
                <a:gd name="connsiteY3" fmla="*/ 0 h 1504950"/>
                <a:gd name="connsiteX4" fmla="*/ 2971800 w 2971800"/>
                <a:gd name="connsiteY4" fmla="*/ 0 h 1504950"/>
                <a:gd name="connsiteX5" fmla="*/ 2971800 w 2971800"/>
                <a:gd name="connsiteY5" fmla="*/ 752475 h 1504950"/>
                <a:gd name="connsiteX6" fmla="*/ 2219325 w 2971800"/>
                <a:gd name="connsiteY6" fmla="*/ 1504950 h 1504950"/>
                <a:gd name="connsiteX7" fmla="*/ 285750 w 2971800"/>
                <a:gd name="connsiteY7" fmla="*/ 1504950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1800" h="1504950">
                  <a:moveTo>
                    <a:pt x="0" y="1250950"/>
                  </a:moveTo>
                  <a:cubicBezTo>
                    <a:pt x="2117" y="1084792"/>
                    <a:pt x="4233" y="918633"/>
                    <a:pt x="6350" y="752475"/>
                  </a:cubicBezTo>
                  <a:cubicBezTo>
                    <a:pt x="6350" y="336895"/>
                    <a:pt x="343245" y="0"/>
                    <a:pt x="758825" y="0"/>
                  </a:cubicBezTo>
                  <a:lnTo>
                    <a:pt x="2971800" y="0"/>
                  </a:lnTo>
                  <a:lnTo>
                    <a:pt x="2971800" y="0"/>
                  </a:lnTo>
                  <a:lnTo>
                    <a:pt x="2971800" y="752475"/>
                  </a:lnTo>
                  <a:cubicBezTo>
                    <a:pt x="2971800" y="1168055"/>
                    <a:pt x="2634905" y="1504950"/>
                    <a:pt x="2219325" y="1504950"/>
                  </a:cubicBezTo>
                  <a:lnTo>
                    <a:pt x="285750" y="1504950"/>
                  </a:lnTo>
                </a:path>
              </a:pathLst>
            </a:custGeom>
            <a:noFill/>
            <a:ln w="20003">
              <a:gradFill>
                <a:gsLst>
                  <a:gs pos="0">
                    <a:schemeClr val="accent1"/>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30" name="椭圆 29">
              <a:extLst>
                <a:ext uri="{FF2B5EF4-FFF2-40B4-BE49-F238E27FC236}">
                  <a16:creationId xmlns:a16="http://schemas.microsoft.com/office/drawing/2014/main" id="{F63B0763-8D0E-6BF7-CFF4-9A1C5C2FC4C3}"/>
                </a:ext>
              </a:extLst>
            </p:cNvPr>
            <p:cNvSpPr/>
            <p:nvPr/>
          </p:nvSpPr>
          <p:spPr>
            <a:xfrm>
              <a:off x="5616772" y="5080908"/>
              <a:ext cx="140018" cy="140018"/>
            </a:xfrm>
            <a:prstGeom prst="ellipse">
              <a:avLst/>
            </a:prstGeom>
            <a:noFill/>
            <a:ln w="20003">
              <a:gradFill>
                <a:gsLst>
                  <a:gs pos="0">
                    <a:schemeClr val="accent1"/>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dirty="0">
                <a:solidFill>
                  <a:schemeClr val="bg1"/>
                </a:solidFill>
                <a:latin typeface="+mj-ea"/>
                <a:ea typeface="+mj-ea"/>
              </a:endParaRPr>
            </a:p>
          </p:txBody>
        </p:sp>
        <p:sp>
          <p:nvSpPr>
            <p:cNvPr id="32" name="文本框 31">
              <a:extLst>
                <a:ext uri="{FF2B5EF4-FFF2-40B4-BE49-F238E27FC236}">
                  <a16:creationId xmlns:a16="http://schemas.microsoft.com/office/drawing/2014/main" id="{1AAF5D6B-5999-1795-D020-D561AEDDD6DF}"/>
                </a:ext>
              </a:extLst>
            </p:cNvPr>
            <p:cNvSpPr txBox="1"/>
            <p:nvPr/>
          </p:nvSpPr>
          <p:spPr>
            <a:xfrm flipH="1">
              <a:off x="6036228" y="4159816"/>
              <a:ext cx="1025922" cy="307777"/>
            </a:xfrm>
            <a:prstGeom prst="rect">
              <a:avLst/>
            </a:prstGeom>
            <a:noFill/>
            <a:effectLst/>
          </p:spPr>
          <p:txBody>
            <a:bodyPr wrap="none" lIns="0" tIns="0" rIns="0" bIns="0" rtlCol="0" anchor="t">
              <a:spAutoFit/>
            </a:bodyPr>
            <a:lstStyle/>
            <a:p>
              <a:r>
                <a:rPr lang="zh-CN" altLang="en-US" sz="2000" b="1" dirty="0">
                  <a:solidFill>
                    <a:schemeClr val="accent1"/>
                  </a:solidFill>
                  <a:latin typeface="+mj-ea"/>
                  <a:ea typeface="+mj-ea"/>
                </a:rPr>
                <a:t>达斡尔族</a:t>
              </a:r>
            </a:p>
          </p:txBody>
        </p:sp>
        <p:cxnSp>
          <p:nvCxnSpPr>
            <p:cNvPr id="33" name="直接连接符 32">
              <a:extLst>
                <a:ext uri="{FF2B5EF4-FFF2-40B4-BE49-F238E27FC236}">
                  <a16:creationId xmlns:a16="http://schemas.microsoft.com/office/drawing/2014/main" id="{432064B9-1A9C-EFB1-565E-968DA4E6DB5B}"/>
                </a:ext>
              </a:extLst>
            </p:cNvPr>
            <p:cNvCxnSpPr/>
            <p:nvPr/>
          </p:nvCxnSpPr>
          <p:spPr>
            <a:xfrm>
              <a:off x="6036229" y="4506916"/>
              <a:ext cx="2219445" cy="0"/>
            </a:xfrm>
            <a:prstGeom prst="line">
              <a:avLst/>
            </a:prstGeom>
            <a:ln w="20003">
              <a:gradFill>
                <a:gsLst>
                  <a:gs pos="0">
                    <a:schemeClr val="accent1"/>
                  </a:gs>
                  <a:gs pos="100000">
                    <a:schemeClr val="accent1">
                      <a:alpha val="0"/>
                    </a:schemeClr>
                  </a:gs>
                </a:gsLst>
                <a:lin ang="0" scaled="0"/>
              </a:gra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DE79D46C-737A-AD51-233D-DA0BFF625569}"/>
                </a:ext>
              </a:extLst>
            </p:cNvPr>
            <p:cNvSpPr txBox="1"/>
            <p:nvPr/>
          </p:nvSpPr>
          <p:spPr>
            <a:xfrm flipH="1">
              <a:off x="6036227" y="4555502"/>
              <a:ext cx="2148922" cy="592213"/>
            </a:xfrm>
            <a:prstGeom prst="rect">
              <a:avLst/>
            </a:prstGeom>
            <a:noFill/>
            <a:effectLst/>
          </p:spPr>
          <p:txBody>
            <a:bodyPr wrap="square" lIns="0" tIns="0" rIns="0" bIns="0" rtlCol="0" anchor="t">
              <a:spAutoFit/>
            </a:bodyPr>
            <a:lstStyle/>
            <a:p>
              <a:pPr>
                <a:lnSpc>
                  <a:spcPct val="120000"/>
                </a:lnSpc>
              </a:pPr>
              <a:r>
                <a:rPr lang="zh-CN" altLang="en-US" sz="1100" b="0" dirty="0">
                  <a:solidFill>
                    <a:schemeClr val="tx1">
                      <a:lumMod val="75000"/>
                      <a:lumOff val="25000"/>
                    </a:schemeClr>
                  </a:solidFill>
                  <a:effectLst/>
                  <a:latin typeface="+mn-ea"/>
                </a:rPr>
                <a:t>达斡尔语的春节叫“阿涅”。年三十早上，家家洒扫庭院，在大门的正前方码成一个高高的垛。</a:t>
              </a:r>
            </a:p>
          </p:txBody>
        </p:sp>
      </p:grpSp>
      <p:grpSp>
        <p:nvGrpSpPr>
          <p:cNvPr id="5" name="组合 4">
            <a:extLst>
              <a:ext uri="{FF2B5EF4-FFF2-40B4-BE49-F238E27FC236}">
                <a16:creationId xmlns:a16="http://schemas.microsoft.com/office/drawing/2014/main" id="{43C34123-F0B6-9F5A-AABC-C82D6F240304}"/>
              </a:ext>
            </a:extLst>
          </p:cNvPr>
          <p:cNvGrpSpPr/>
          <p:nvPr/>
        </p:nvGrpSpPr>
        <p:grpSpPr>
          <a:xfrm>
            <a:off x="8710850" y="3885408"/>
            <a:ext cx="2897105" cy="1419702"/>
            <a:chOff x="8710850" y="3885408"/>
            <a:chExt cx="2897105" cy="1419702"/>
          </a:xfrm>
        </p:grpSpPr>
        <p:sp>
          <p:nvSpPr>
            <p:cNvPr id="35" name="矩形: 对角圆角 10">
              <a:extLst>
                <a:ext uri="{FF2B5EF4-FFF2-40B4-BE49-F238E27FC236}">
                  <a16:creationId xmlns:a16="http://schemas.microsoft.com/office/drawing/2014/main" id="{E002EB79-A6AC-DA81-74E5-F6826B93F30A}"/>
                </a:ext>
              </a:extLst>
            </p:cNvPr>
            <p:cNvSpPr/>
            <p:nvPr/>
          </p:nvSpPr>
          <p:spPr>
            <a:xfrm>
              <a:off x="8780859" y="3885408"/>
              <a:ext cx="2827096" cy="1419702"/>
            </a:xfrm>
            <a:custGeom>
              <a:avLst/>
              <a:gdLst>
                <a:gd name="connsiteX0" fmla="*/ 752475 w 2965450"/>
                <a:gd name="connsiteY0" fmla="*/ 0 h 1504950"/>
                <a:gd name="connsiteX1" fmla="*/ 2965450 w 2965450"/>
                <a:gd name="connsiteY1" fmla="*/ 0 h 1504950"/>
                <a:gd name="connsiteX2" fmla="*/ 2965450 w 2965450"/>
                <a:gd name="connsiteY2" fmla="*/ 0 h 1504950"/>
                <a:gd name="connsiteX3" fmla="*/ 2965450 w 2965450"/>
                <a:gd name="connsiteY3" fmla="*/ 752475 h 1504950"/>
                <a:gd name="connsiteX4" fmla="*/ 2212975 w 2965450"/>
                <a:gd name="connsiteY4" fmla="*/ 1504950 h 1504950"/>
                <a:gd name="connsiteX5" fmla="*/ 0 w 2965450"/>
                <a:gd name="connsiteY5" fmla="*/ 1504950 h 1504950"/>
                <a:gd name="connsiteX6" fmla="*/ 0 w 2965450"/>
                <a:gd name="connsiteY6" fmla="*/ 1504950 h 1504950"/>
                <a:gd name="connsiteX7" fmla="*/ 0 w 2965450"/>
                <a:gd name="connsiteY7" fmla="*/ 752475 h 1504950"/>
                <a:gd name="connsiteX8" fmla="*/ 752475 w 2965450"/>
                <a:gd name="connsiteY8" fmla="*/ 0 h 1504950"/>
                <a:gd name="connsiteX0" fmla="*/ 752475 w 2965450"/>
                <a:gd name="connsiteY0" fmla="*/ 0 h 1504950"/>
                <a:gd name="connsiteX1" fmla="*/ 2965450 w 2965450"/>
                <a:gd name="connsiteY1" fmla="*/ 0 h 1504950"/>
                <a:gd name="connsiteX2" fmla="*/ 2965450 w 2965450"/>
                <a:gd name="connsiteY2" fmla="*/ 0 h 1504950"/>
                <a:gd name="connsiteX3" fmla="*/ 2965450 w 2965450"/>
                <a:gd name="connsiteY3" fmla="*/ 752475 h 1504950"/>
                <a:gd name="connsiteX4" fmla="*/ 2212975 w 2965450"/>
                <a:gd name="connsiteY4" fmla="*/ 1504950 h 1504950"/>
                <a:gd name="connsiteX5" fmla="*/ 279400 w 2965450"/>
                <a:gd name="connsiteY5" fmla="*/ 1504950 h 1504950"/>
                <a:gd name="connsiteX6" fmla="*/ 0 w 2965450"/>
                <a:gd name="connsiteY6" fmla="*/ 1504950 h 1504950"/>
                <a:gd name="connsiteX7" fmla="*/ 0 w 2965450"/>
                <a:gd name="connsiteY7" fmla="*/ 1504950 h 1504950"/>
                <a:gd name="connsiteX8" fmla="*/ 0 w 2965450"/>
                <a:gd name="connsiteY8" fmla="*/ 752475 h 1504950"/>
                <a:gd name="connsiteX9" fmla="*/ 752475 w 2965450"/>
                <a:gd name="connsiteY9" fmla="*/ 0 h 1504950"/>
                <a:gd name="connsiteX0" fmla="*/ 758825 w 2971800"/>
                <a:gd name="connsiteY0" fmla="*/ 0 h 1504950"/>
                <a:gd name="connsiteX1" fmla="*/ 2971800 w 2971800"/>
                <a:gd name="connsiteY1" fmla="*/ 0 h 1504950"/>
                <a:gd name="connsiteX2" fmla="*/ 2971800 w 2971800"/>
                <a:gd name="connsiteY2" fmla="*/ 0 h 1504950"/>
                <a:gd name="connsiteX3" fmla="*/ 2971800 w 2971800"/>
                <a:gd name="connsiteY3" fmla="*/ 752475 h 1504950"/>
                <a:gd name="connsiteX4" fmla="*/ 2219325 w 2971800"/>
                <a:gd name="connsiteY4" fmla="*/ 1504950 h 1504950"/>
                <a:gd name="connsiteX5" fmla="*/ 285750 w 2971800"/>
                <a:gd name="connsiteY5" fmla="*/ 1504950 h 1504950"/>
                <a:gd name="connsiteX6" fmla="*/ 6350 w 2971800"/>
                <a:gd name="connsiteY6" fmla="*/ 1504950 h 1504950"/>
                <a:gd name="connsiteX7" fmla="*/ 6350 w 2971800"/>
                <a:gd name="connsiteY7" fmla="*/ 1504950 h 1504950"/>
                <a:gd name="connsiteX8" fmla="*/ 0 w 2971800"/>
                <a:gd name="connsiteY8" fmla="*/ 1250950 h 1504950"/>
                <a:gd name="connsiteX9" fmla="*/ 6350 w 2971800"/>
                <a:gd name="connsiteY9" fmla="*/ 752475 h 1504950"/>
                <a:gd name="connsiteX10" fmla="*/ 758825 w 2971800"/>
                <a:gd name="connsiteY10" fmla="*/ 0 h 1504950"/>
                <a:gd name="connsiteX0" fmla="*/ 6350 w 2971800"/>
                <a:gd name="connsiteY0" fmla="*/ 1504950 h 1596390"/>
                <a:gd name="connsiteX1" fmla="*/ 0 w 2971800"/>
                <a:gd name="connsiteY1" fmla="*/ 1250950 h 1596390"/>
                <a:gd name="connsiteX2" fmla="*/ 6350 w 2971800"/>
                <a:gd name="connsiteY2" fmla="*/ 752475 h 1596390"/>
                <a:gd name="connsiteX3" fmla="*/ 758825 w 2971800"/>
                <a:gd name="connsiteY3" fmla="*/ 0 h 1596390"/>
                <a:gd name="connsiteX4" fmla="*/ 2971800 w 2971800"/>
                <a:gd name="connsiteY4" fmla="*/ 0 h 1596390"/>
                <a:gd name="connsiteX5" fmla="*/ 2971800 w 2971800"/>
                <a:gd name="connsiteY5" fmla="*/ 0 h 1596390"/>
                <a:gd name="connsiteX6" fmla="*/ 2971800 w 2971800"/>
                <a:gd name="connsiteY6" fmla="*/ 752475 h 1596390"/>
                <a:gd name="connsiteX7" fmla="*/ 2219325 w 2971800"/>
                <a:gd name="connsiteY7" fmla="*/ 1504950 h 1596390"/>
                <a:gd name="connsiteX8" fmla="*/ 285750 w 2971800"/>
                <a:gd name="connsiteY8" fmla="*/ 1504950 h 1596390"/>
                <a:gd name="connsiteX9" fmla="*/ 6350 w 2971800"/>
                <a:gd name="connsiteY9" fmla="*/ 1504950 h 1596390"/>
                <a:gd name="connsiteX10" fmla="*/ 97790 w 2971800"/>
                <a:gd name="connsiteY10" fmla="*/ 1596390 h 1596390"/>
                <a:gd name="connsiteX0" fmla="*/ 6350 w 2971800"/>
                <a:gd name="connsiteY0" fmla="*/ 1504950 h 1504950"/>
                <a:gd name="connsiteX1" fmla="*/ 0 w 2971800"/>
                <a:gd name="connsiteY1" fmla="*/ 1250950 h 1504950"/>
                <a:gd name="connsiteX2" fmla="*/ 6350 w 2971800"/>
                <a:gd name="connsiteY2" fmla="*/ 752475 h 1504950"/>
                <a:gd name="connsiteX3" fmla="*/ 758825 w 2971800"/>
                <a:gd name="connsiteY3" fmla="*/ 0 h 1504950"/>
                <a:gd name="connsiteX4" fmla="*/ 2971800 w 2971800"/>
                <a:gd name="connsiteY4" fmla="*/ 0 h 1504950"/>
                <a:gd name="connsiteX5" fmla="*/ 2971800 w 2971800"/>
                <a:gd name="connsiteY5" fmla="*/ 0 h 1504950"/>
                <a:gd name="connsiteX6" fmla="*/ 2971800 w 2971800"/>
                <a:gd name="connsiteY6" fmla="*/ 752475 h 1504950"/>
                <a:gd name="connsiteX7" fmla="*/ 2219325 w 2971800"/>
                <a:gd name="connsiteY7" fmla="*/ 1504950 h 1504950"/>
                <a:gd name="connsiteX8" fmla="*/ 285750 w 2971800"/>
                <a:gd name="connsiteY8" fmla="*/ 1504950 h 1504950"/>
                <a:gd name="connsiteX9" fmla="*/ 6350 w 2971800"/>
                <a:gd name="connsiteY9" fmla="*/ 1504950 h 1504950"/>
                <a:gd name="connsiteX0" fmla="*/ 6350 w 2971800"/>
                <a:gd name="connsiteY0" fmla="*/ 1504950 h 1746250"/>
                <a:gd name="connsiteX1" fmla="*/ 0 w 2971800"/>
                <a:gd name="connsiteY1" fmla="*/ 1250950 h 1746250"/>
                <a:gd name="connsiteX2" fmla="*/ 6350 w 2971800"/>
                <a:gd name="connsiteY2" fmla="*/ 752475 h 1746250"/>
                <a:gd name="connsiteX3" fmla="*/ 758825 w 2971800"/>
                <a:gd name="connsiteY3" fmla="*/ 0 h 1746250"/>
                <a:gd name="connsiteX4" fmla="*/ 2971800 w 2971800"/>
                <a:gd name="connsiteY4" fmla="*/ 0 h 1746250"/>
                <a:gd name="connsiteX5" fmla="*/ 2971800 w 2971800"/>
                <a:gd name="connsiteY5" fmla="*/ 0 h 1746250"/>
                <a:gd name="connsiteX6" fmla="*/ 2971800 w 2971800"/>
                <a:gd name="connsiteY6" fmla="*/ 752475 h 1746250"/>
                <a:gd name="connsiteX7" fmla="*/ 2219325 w 2971800"/>
                <a:gd name="connsiteY7" fmla="*/ 1504950 h 1746250"/>
                <a:gd name="connsiteX8" fmla="*/ 285750 w 2971800"/>
                <a:gd name="connsiteY8" fmla="*/ 1504950 h 1746250"/>
                <a:gd name="connsiteX9" fmla="*/ 44450 w 2971800"/>
                <a:gd name="connsiteY9" fmla="*/ 1746250 h 1746250"/>
                <a:gd name="connsiteX0" fmla="*/ 6350 w 2971800"/>
                <a:gd name="connsiteY0" fmla="*/ 1504950 h 1504950"/>
                <a:gd name="connsiteX1" fmla="*/ 0 w 2971800"/>
                <a:gd name="connsiteY1" fmla="*/ 1250950 h 1504950"/>
                <a:gd name="connsiteX2" fmla="*/ 6350 w 2971800"/>
                <a:gd name="connsiteY2" fmla="*/ 752475 h 1504950"/>
                <a:gd name="connsiteX3" fmla="*/ 758825 w 2971800"/>
                <a:gd name="connsiteY3" fmla="*/ 0 h 1504950"/>
                <a:gd name="connsiteX4" fmla="*/ 2971800 w 2971800"/>
                <a:gd name="connsiteY4" fmla="*/ 0 h 1504950"/>
                <a:gd name="connsiteX5" fmla="*/ 2971800 w 2971800"/>
                <a:gd name="connsiteY5" fmla="*/ 0 h 1504950"/>
                <a:gd name="connsiteX6" fmla="*/ 2971800 w 2971800"/>
                <a:gd name="connsiteY6" fmla="*/ 752475 h 1504950"/>
                <a:gd name="connsiteX7" fmla="*/ 2219325 w 2971800"/>
                <a:gd name="connsiteY7" fmla="*/ 1504950 h 1504950"/>
                <a:gd name="connsiteX8" fmla="*/ 285750 w 2971800"/>
                <a:gd name="connsiteY8" fmla="*/ 1504950 h 1504950"/>
                <a:gd name="connsiteX0" fmla="*/ 0 w 2971800"/>
                <a:gd name="connsiteY0" fmla="*/ 1250950 h 1504950"/>
                <a:gd name="connsiteX1" fmla="*/ 6350 w 2971800"/>
                <a:gd name="connsiteY1" fmla="*/ 752475 h 1504950"/>
                <a:gd name="connsiteX2" fmla="*/ 758825 w 2971800"/>
                <a:gd name="connsiteY2" fmla="*/ 0 h 1504950"/>
                <a:gd name="connsiteX3" fmla="*/ 2971800 w 2971800"/>
                <a:gd name="connsiteY3" fmla="*/ 0 h 1504950"/>
                <a:gd name="connsiteX4" fmla="*/ 2971800 w 2971800"/>
                <a:gd name="connsiteY4" fmla="*/ 0 h 1504950"/>
                <a:gd name="connsiteX5" fmla="*/ 2971800 w 2971800"/>
                <a:gd name="connsiteY5" fmla="*/ 752475 h 1504950"/>
                <a:gd name="connsiteX6" fmla="*/ 2219325 w 2971800"/>
                <a:gd name="connsiteY6" fmla="*/ 1504950 h 1504950"/>
                <a:gd name="connsiteX7" fmla="*/ 285750 w 2971800"/>
                <a:gd name="connsiteY7" fmla="*/ 1504950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1800" h="1504950">
                  <a:moveTo>
                    <a:pt x="0" y="1250950"/>
                  </a:moveTo>
                  <a:cubicBezTo>
                    <a:pt x="2117" y="1084792"/>
                    <a:pt x="4233" y="918633"/>
                    <a:pt x="6350" y="752475"/>
                  </a:cubicBezTo>
                  <a:cubicBezTo>
                    <a:pt x="6350" y="336895"/>
                    <a:pt x="343245" y="0"/>
                    <a:pt x="758825" y="0"/>
                  </a:cubicBezTo>
                  <a:lnTo>
                    <a:pt x="2971800" y="0"/>
                  </a:lnTo>
                  <a:lnTo>
                    <a:pt x="2971800" y="0"/>
                  </a:lnTo>
                  <a:lnTo>
                    <a:pt x="2971800" y="752475"/>
                  </a:lnTo>
                  <a:cubicBezTo>
                    <a:pt x="2971800" y="1168055"/>
                    <a:pt x="2634905" y="1504950"/>
                    <a:pt x="2219325" y="1504950"/>
                  </a:cubicBezTo>
                  <a:lnTo>
                    <a:pt x="285750" y="1504950"/>
                  </a:lnTo>
                </a:path>
              </a:pathLst>
            </a:custGeom>
            <a:noFill/>
            <a:ln w="20003">
              <a:gradFill>
                <a:gsLst>
                  <a:gs pos="0">
                    <a:schemeClr val="accent1"/>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pPr algn="l"/>
              <a:endParaRPr lang="zh-CN" altLang="en-US" sz="1440">
                <a:solidFill>
                  <a:schemeClr val="bg1"/>
                </a:solidFill>
                <a:latin typeface="+mj-ea"/>
                <a:ea typeface="+mj-ea"/>
              </a:endParaRPr>
            </a:p>
          </p:txBody>
        </p:sp>
        <p:sp>
          <p:nvSpPr>
            <p:cNvPr id="36" name="椭圆 35">
              <a:extLst>
                <a:ext uri="{FF2B5EF4-FFF2-40B4-BE49-F238E27FC236}">
                  <a16:creationId xmlns:a16="http://schemas.microsoft.com/office/drawing/2014/main" id="{AED8867F-3BBB-769C-F65E-6BEBF892C984}"/>
                </a:ext>
              </a:extLst>
            </p:cNvPr>
            <p:cNvSpPr/>
            <p:nvPr/>
          </p:nvSpPr>
          <p:spPr>
            <a:xfrm>
              <a:off x="8710850" y="5080908"/>
              <a:ext cx="140018" cy="140018"/>
            </a:xfrm>
            <a:prstGeom prst="ellipse">
              <a:avLst/>
            </a:prstGeom>
            <a:noFill/>
            <a:ln w="20003">
              <a:gradFill>
                <a:gsLst>
                  <a:gs pos="0">
                    <a:schemeClr val="accent1"/>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p>
              <a:endParaRPr lang="zh-CN" altLang="en-US" sz="1440" dirty="0">
                <a:solidFill>
                  <a:schemeClr val="bg1"/>
                </a:solidFill>
                <a:latin typeface="+mj-ea"/>
                <a:ea typeface="+mj-ea"/>
              </a:endParaRPr>
            </a:p>
          </p:txBody>
        </p:sp>
        <p:sp>
          <p:nvSpPr>
            <p:cNvPr id="38" name="文本框 37">
              <a:extLst>
                <a:ext uri="{FF2B5EF4-FFF2-40B4-BE49-F238E27FC236}">
                  <a16:creationId xmlns:a16="http://schemas.microsoft.com/office/drawing/2014/main" id="{A08AFB6B-172C-31DD-AD7C-DFF38683D501}"/>
                </a:ext>
              </a:extLst>
            </p:cNvPr>
            <p:cNvSpPr txBox="1"/>
            <p:nvPr/>
          </p:nvSpPr>
          <p:spPr>
            <a:xfrm flipH="1">
              <a:off x="9130306" y="4159816"/>
              <a:ext cx="769441" cy="307777"/>
            </a:xfrm>
            <a:prstGeom prst="rect">
              <a:avLst/>
            </a:prstGeom>
            <a:noFill/>
            <a:effectLst/>
          </p:spPr>
          <p:txBody>
            <a:bodyPr wrap="none" lIns="0" tIns="0" rIns="0" bIns="0" rtlCol="0" anchor="t">
              <a:spAutoFit/>
            </a:bodyPr>
            <a:lstStyle/>
            <a:p>
              <a:r>
                <a:rPr lang="zh-CN" altLang="en-US" sz="2000" b="1" dirty="0">
                  <a:solidFill>
                    <a:schemeClr val="accent1"/>
                  </a:solidFill>
                  <a:latin typeface="+mj-ea"/>
                  <a:ea typeface="+mj-ea"/>
                </a:rPr>
                <a:t>高山族</a:t>
              </a:r>
            </a:p>
          </p:txBody>
        </p:sp>
        <p:cxnSp>
          <p:nvCxnSpPr>
            <p:cNvPr id="39" name="直接连接符 38">
              <a:extLst>
                <a:ext uri="{FF2B5EF4-FFF2-40B4-BE49-F238E27FC236}">
                  <a16:creationId xmlns:a16="http://schemas.microsoft.com/office/drawing/2014/main" id="{8E039DCA-4D7C-FCAA-CF4F-4D0C76539B45}"/>
                </a:ext>
              </a:extLst>
            </p:cNvPr>
            <p:cNvCxnSpPr/>
            <p:nvPr/>
          </p:nvCxnSpPr>
          <p:spPr>
            <a:xfrm>
              <a:off x="9130307" y="4506916"/>
              <a:ext cx="2219445" cy="0"/>
            </a:xfrm>
            <a:prstGeom prst="line">
              <a:avLst/>
            </a:prstGeom>
            <a:ln w="20003">
              <a:gradFill>
                <a:gsLst>
                  <a:gs pos="0">
                    <a:schemeClr val="accent1"/>
                  </a:gs>
                  <a:gs pos="100000">
                    <a:schemeClr val="accent1">
                      <a:alpha val="0"/>
                    </a:schemeClr>
                  </a:gs>
                </a:gsLst>
                <a:lin ang="0" scaled="0"/>
              </a:gradFill>
            </a:ln>
            <a:effectLst/>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744735BD-56E7-8112-D322-E75FEBAB9AA5}"/>
                </a:ext>
              </a:extLst>
            </p:cNvPr>
            <p:cNvSpPr txBox="1"/>
            <p:nvPr/>
          </p:nvSpPr>
          <p:spPr>
            <a:xfrm flipH="1">
              <a:off x="9134608" y="4555502"/>
              <a:ext cx="2148922" cy="592213"/>
            </a:xfrm>
            <a:prstGeom prst="rect">
              <a:avLst/>
            </a:prstGeom>
            <a:noFill/>
            <a:effectLst/>
          </p:spPr>
          <p:txBody>
            <a:bodyPr wrap="square" lIns="0" tIns="0" rIns="0" bIns="0" rtlCol="0" anchor="t">
              <a:spAutoFit/>
            </a:bodyPr>
            <a:lstStyle/>
            <a:p>
              <a:pPr>
                <a:lnSpc>
                  <a:spcPct val="120000"/>
                </a:lnSpc>
              </a:pPr>
              <a:r>
                <a:rPr lang="zh-CN" altLang="en-US" sz="1100" b="0" dirty="0">
                  <a:solidFill>
                    <a:schemeClr val="tx1">
                      <a:lumMod val="75000"/>
                      <a:lumOff val="25000"/>
                    </a:schemeClr>
                  </a:solidFill>
                  <a:effectLst/>
                  <a:latin typeface="+mn-ea"/>
                </a:rPr>
                <a:t>高山族的人们在春节里身着艳丽的民族服装，成群结队欢聚在村边寨头畅饮美酒。</a:t>
              </a:r>
            </a:p>
          </p:txBody>
        </p:sp>
      </p:grpSp>
    </p:spTree>
    <p:extLst>
      <p:ext uri="{BB962C8B-B14F-4D97-AF65-F5344CB8AC3E}">
        <p14:creationId xmlns:p14="http://schemas.microsoft.com/office/powerpoint/2010/main" val="1597226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930FAC9-A1E5-D696-EF7A-9C92B59698BD}"/>
              </a:ext>
            </a:extLst>
          </p:cNvPr>
          <p:cNvSpPr>
            <a:spLocks noGrp="1"/>
          </p:cNvSpPr>
          <p:nvPr>
            <p:ph type="body" sz="quarter" idx="10"/>
          </p:nvPr>
        </p:nvSpPr>
        <p:spPr/>
        <p:txBody>
          <a:bodyPr/>
          <a:lstStyle/>
          <a:p>
            <a:r>
              <a:rPr lang="zh-CN" altLang="en-US" dirty="0"/>
              <a:t>民族习俗</a:t>
            </a:r>
          </a:p>
        </p:txBody>
      </p:sp>
      <p:sp>
        <p:nvSpPr>
          <p:cNvPr id="3" name="矩形 2">
            <a:extLst>
              <a:ext uri="{FF2B5EF4-FFF2-40B4-BE49-F238E27FC236}">
                <a16:creationId xmlns:a16="http://schemas.microsoft.com/office/drawing/2014/main" id="{637191BE-79E2-6C3B-0A06-666076BF466C}"/>
              </a:ext>
            </a:extLst>
          </p:cNvPr>
          <p:cNvSpPr/>
          <p:nvPr/>
        </p:nvSpPr>
        <p:spPr>
          <a:xfrm>
            <a:off x="4067945" y="3885903"/>
            <a:ext cx="723252" cy="1620127"/>
          </a:xfrm>
          <a:prstGeom prst="rect">
            <a:avLst/>
          </a:prstGeom>
          <a:gradFill>
            <a:gsLst>
              <a:gs pos="17000">
                <a:schemeClr val="accent1">
                  <a:alpha val="37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矩形 3">
            <a:extLst>
              <a:ext uri="{FF2B5EF4-FFF2-40B4-BE49-F238E27FC236}">
                <a16:creationId xmlns:a16="http://schemas.microsoft.com/office/drawing/2014/main" id="{E72B944A-CB79-E10A-639D-5B7F8C6ECDAE}"/>
              </a:ext>
            </a:extLst>
          </p:cNvPr>
          <p:cNvSpPr/>
          <p:nvPr/>
        </p:nvSpPr>
        <p:spPr>
          <a:xfrm>
            <a:off x="4284399" y="3375280"/>
            <a:ext cx="1021246" cy="1021247"/>
          </a:xfrm>
          <a:prstGeom prst="rect">
            <a:avLst/>
          </a:prstGeom>
          <a:solidFill>
            <a:schemeClr val="accent1"/>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 name="矩形 4">
            <a:extLst>
              <a:ext uri="{FF2B5EF4-FFF2-40B4-BE49-F238E27FC236}">
                <a16:creationId xmlns:a16="http://schemas.microsoft.com/office/drawing/2014/main" id="{A8DFF1A1-07D0-8A3D-7CC5-EF33DCB87EB5}"/>
              </a:ext>
            </a:extLst>
          </p:cNvPr>
          <p:cNvSpPr/>
          <p:nvPr/>
        </p:nvSpPr>
        <p:spPr>
          <a:xfrm flipH="1">
            <a:off x="4791197" y="3885903"/>
            <a:ext cx="723252" cy="1620127"/>
          </a:xfrm>
          <a:prstGeom prst="rect">
            <a:avLst/>
          </a:prstGeom>
          <a:gradFill>
            <a:gsLst>
              <a:gs pos="0">
                <a:schemeClr val="accent1">
                  <a:alpha val="24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6" name="矩形 5">
            <a:extLst>
              <a:ext uri="{FF2B5EF4-FFF2-40B4-BE49-F238E27FC236}">
                <a16:creationId xmlns:a16="http://schemas.microsoft.com/office/drawing/2014/main" id="{F3D79C63-5D1A-4759-674D-A03B058EA702}"/>
              </a:ext>
            </a:extLst>
          </p:cNvPr>
          <p:cNvSpPr/>
          <p:nvPr/>
        </p:nvSpPr>
        <p:spPr>
          <a:xfrm>
            <a:off x="2816272" y="3167901"/>
            <a:ext cx="723252" cy="1620127"/>
          </a:xfrm>
          <a:prstGeom prst="rect">
            <a:avLst/>
          </a:prstGeom>
          <a:gradFill>
            <a:gsLst>
              <a:gs pos="17000">
                <a:schemeClr val="accent1">
                  <a:alpha val="37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7" name="矩形 6">
            <a:extLst>
              <a:ext uri="{FF2B5EF4-FFF2-40B4-BE49-F238E27FC236}">
                <a16:creationId xmlns:a16="http://schemas.microsoft.com/office/drawing/2014/main" id="{AEF63D88-B190-08AC-35C6-B09EDB9FDB69}"/>
              </a:ext>
            </a:extLst>
          </p:cNvPr>
          <p:cNvSpPr/>
          <p:nvPr/>
        </p:nvSpPr>
        <p:spPr>
          <a:xfrm>
            <a:off x="3032726" y="2657278"/>
            <a:ext cx="1021246" cy="1021247"/>
          </a:xfrm>
          <a:prstGeom prst="rect">
            <a:avLst/>
          </a:prstGeom>
          <a:solidFill>
            <a:schemeClr val="accent1"/>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8" name="矩形 7">
            <a:extLst>
              <a:ext uri="{FF2B5EF4-FFF2-40B4-BE49-F238E27FC236}">
                <a16:creationId xmlns:a16="http://schemas.microsoft.com/office/drawing/2014/main" id="{180FE23E-3281-BEBE-067A-F352544BE68F}"/>
              </a:ext>
            </a:extLst>
          </p:cNvPr>
          <p:cNvSpPr/>
          <p:nvPr/>
        </p:nvSpPr>
        <p:spPr>
          <a:xfrm flipH="1">
            <a:off x="3539524" y="3167901"/>
            <a:ext cx="723252" cy="1620127"/>
          </a:xfrm>
          <a:prstGeom prst="rect">
            <a:avLst/>
          </a:prstGeom>
          <a:gradFill>
            <a:gsLst>
              <a:gs pos="0">
                <a:schemeClr val="accent1">
                  <a:alpha val="24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9" name="矩形 8">
            <a:extLst>
              <a:ext uri="{FF2B5EF4-FFF2-40B4-BE49-F238E27FC236}">
                <a16:creationId xmlns:a16="http://schemas.microsoft.com/office/drawing/2014/main" id="{724DA0E2-9730-FD27-9BAB-3A69D8D8F77A}"/>
              </a:ext>
            </a:extLst>
          </p:cNvPr>
          <p:cNvSpPr/>
          <p:nvPr/>
        </p:nvSpPr>
        <p:spPr>
          <a:xfrm>
            <a:off x="1564599" y="2452472"/>
            <a:ext cx="723252" cy="1620127"/>
          </a:xfrm>
          <a:prstGeom prst="rect">
            <a:avLst/>
          </a:prstGeom>
          <a:gradFill>
            <a:gsLst>
              <a:gs pos="17000">
                <a:schemeClr val="accent1">
                  <a:alpha val="37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0" name="矩形 9">
            <a:extLst>
              <a:ext uri="{FF2B5EF4-FFF2-40B4-BE49-F238E27FC236}">
                <a16:creationId xmlns:a16="http://schemas.microsoft.com/office/drawing/2014/main" id="{7635A3E3-9268-8C98-D9EF-3FD205448271}"/>
              </a:ext>
            </a:extLst>
          </p:cNvPr>
          <p:cNvSpPr/>
          <p:nvPr/>
        </p:nvSpPr>
        <p:spPr>
          <a:xfrm>
            <a:off x="1781053" y="1941849"/>
            <a:ext cx="1021246" cy="1021247"/>
          </a:xfrm>
          <a:prstGeom prst="rect">
            <a:avLst/>
          </a:prstGeom>
          <a:solidFill>
            <a:schemeClr val="accent1"/>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1" name="矩形 10">
            <a:extLst>
              <a:ext uri="{FF2B5EF4-FFF2-40B4-BE49-F238E27FC236}">
                <a16:creationId xmlns:a16="http://schemas.microsoft.com/office/drawing/2014/main" id="{3D5D49DE-DF9B-F8FB-ECA4-6A39133C5882}"/>
              </a:ext>
            </a:extLst>
          </p:cNvPr>
          <p:cNvSpPr/>
          <p:nvPr/>
        </p:nvSpPr>
        <p:spPr>
          <a:xfrm flipH="1">
            <a:off x="2287851" y="2452472"/>
            <a:ext cx="723252" cy="1620127"/>
          </a:xfrm>
          <a:prstGeom prst="rect">
            <a:avLst/>
          </a:prstGeom>
          <a:gradFill>
            <a:gsLst>
              <a:gs pos="0">
                <a:schemeClr val="accent1">
                  <a:alpha val="24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12" name="组合 11">
            <a:extLst>
              <a:ext uri="{FF2B5EF4-FFF2-40B4-BE49-F238E27FC236}">
                <a16:creationId xmlns:a16="http://schemas.microsoft.com/office/drawing/2014/main" id="{C0B2CC1A-417C-5233-7CB2-1A6438D1D4C3}"/>
              </a:ext>
            </a:extLst>
          </p:cNvPr>
          <p:cNvGrpSpPr/>
          <p:nvPr/>
        </p:nvGrpSpPr>
        <p:grpSpPr>
          <a:xfrm>
            <a:off x="6677550" y="3302776"/>
            <a:ext cx="1446504" cy="2130750"/>
            <a:chOff x="6302414" y="3152303"/>
            <a:chExt cx="1446504" cy="2130750"/>
          </a:xfrm>
        </p:grpSpPr>
        <p:sp>
          <p:nvSpPr>
            <p:cNvPr id="13" name="矩形 12">
              <a:extLst>
                <a:ext uri="{FF2B5EF4-FFF2-40B4-BE49-F238E27FC236}">
                  <a16:creationId xmlns:a16="http://schemas.microsoft.com/office/drawing/2014/main" id="{0B035E65-3A54-E579-A7A5-D6F17C1AD174}"/>
                </a:ext>
              </a:extLst>
            </p:cNvPr>
            <p:cNvSpPr/>
            <p:nvPr/>
          </p:nvSpPr>
          <p:spPr>
            <a:xfrm flipH="1">
              <a:off x="7025666" y="3662926"/>
              <a:ext cx="723252" cy="1620127"/>
            </a:xfrm>
            <a:prstGeom prst="rect">
              <a:avLst/>
            </a:prstGeom>
            <a:gradFill>
              <a:gsLst>
                <a:gs pos="17000">
                  <a:schemeClr val="accent1">
                    <a:alpha val="37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4" name="矩形 13">
              <a:extLst>
                <a:ext uri="{FF2B5EF4-FFF2-40B4-BE49-F238E27FC236}">
                  <a16:creationId xmlns:a16="http://schemas.microsoft.com/office/drawing/2014/main" id="{3ABBBD0B-4F28-9693-7930-751F150BF644}"/>
                </a:ext>
              </a:extLst>
            </p:cNvPr>
            <p:cNvSpPr/>
            <p:nvPr/>
          </p:nvSpPr>
          <p:spPr>
            <a:xfrm flipH="1">
              <a:off x="6511218" y="3152303"/>
              <a:ext cx="1021246" cy="1021247"/>
            </a:xfrm>
            <a:prstGeom prst="rect">
              <a:avLst/>
            </a:prstGeom>
            <a:solidFill>
              <a:schemeClr val="accent1"/>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5" name="矩形 14">
              <a:extLst>
                <a:ext uri="{FF2B5EF4-FFF2-40B4-BE49-F238E27FC236}">
                  <a16:creationId xmlns:a16="http://schemas.microsoft.com/office/drawing/2014/main" id="{5C2D01D8-3408-1B23-FEEA-CAF563B97B60}"/>
                </a:ext>
              </a:extLst>
            </p:cNvPr>
            <p:cNvSpPr/>
            <p:nvPr/>
          </p:nvSpPr>
          <p:spPr>
            <a:xfrm>
              <a:off x="6302414" y="3662926"/>
              <a:ext cx="723252" cy="1620127"/>
            </a:xfrm>
            <a:prstGeom prst="rect">
              <a:avLst/>
            </a:prstGeom>
            <a:gradFill>
              <a:gsLst>
                <a:gs pos="0">
                  <a:schemeClr val="accent1">
                    <a:alpha val="24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sp>
        <p:nvSpPr>
          <p:cNvPr id="16" name="矩形 15">
            <a:extLst>
              <a:ext uri="{FF2B5EF4-FFF2-40B4-BE49-F238E27FC236}">
                <a16:creationId xmlns:a16="http://schemas.microsoft.com/office/drawing/2014/main" id="{43692548-CD1D-1265-A609-605821036F7D}"/>
              </a:ext>
            </a:extLst>
          </p:cNvPr>
          <p:cNvSpPr/>
          <p:nvPr/>
        </p:nvSpPr>
        <p:spPr>
          <a:xfrm flipH="1">
            <a:off x="8652476" y="3099020"/>
            <a:ext cx="723252" cy="1620127"/>
          </a:xfrm>
          <a:prstGeom prst="rect">
            <a:avLst/>
          </a:prstGeom>
          <a:gradFill>
            <a:gsLst>
              <a:gs pos="17000">
                <a:schemeClr val="accent1">
                  <a:alpha val="37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7" name="矩形 16">
            <a:extLst>
              <a:ext uri="{FF2B5EF4-FFF2-40B4-BE49-F238E27FC236}">
                <a16:creationId xmlns:a16="http://schemas.microsoft.com/office/drawing/2014/main" id="{6F547BC3-4C2C-7278-E1D3-CB43BB679304}"/>
              </a:ext>
            </a:extLst>
          </p:cNvPr>
          <p:cNvSpPr/>
          <p:nvPr/>
        </p:nvSpPr>
        <p:spPr>
          <a:xfrm flipH="1">
            <a:off x="8138028" y="2588397"/>
            <a:ext cx="1021246" cy="1021247"/>
          </a:xfrm>
          <a:prstGeom prst="rect">
            <a:avLst/>
          </a:prstGeom>
          <a:solidFill>
            <a:schemeClr val="accent1"/>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8" name="矩形 17">
            <a:extLst>
              <a:ext uri="{FF2B5EF4-FFF2-40B4-BE49-F238E27FC236}">
                <a16:creationId xmlns:a16="http://schemas.microsoft.com/office/drawing/2014/main" id="{67A62787-F0E6-89FD-56CA-26A21112F717}"/>
              </a:ext>
            </a:extLst>
          </p:cNvPr>
          <p:cNvSpPr/>
          <p:nvPr/>
        </p:nvSpPr>
        <p:spPr>
          <a:xfrm>
            <a:off x="7929224" y="3099020"/>
            <a:ext cx="723252" cy="1620127"/>
          </a:xfrm>
          <a:prstGeom prst="rect">
            <a:avLst/>
          </a:prstGeom>
          <a:gradFill>
            <a:gsLst>
              <a:gs pos="0">
                <a:schemeClr val="accent1">
                  <a:alpha val="24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9" name="矩形 18">
            <a:extLst>
              <a:ext uri="{FF2B5EF4-FFF2-40B4-BE49-F238E27FC236}">
                <a16:creationId xmlns:a16="http://schemas.microsoft.com/office/drawing/2014/main" id="{281AFC5F-A7AC-DE34-3840-43CD1ECAEF7A}"/>
              </a:ext>
            </a:extLst>
          </p:cNvPr>
          <p:cNvSpPr/>
          <p:nvPr/>
        </p:nvSpPr>
        <p:spPr>
          <a:xfrm flipH="1">
            <a:off x="9904149" y="2370610"/>
            <a:ext cx="723252" cy="1620127"/>
          </a:xfrm>
          <a:prstGeom prst="rect">
            <a:avLst/>
          </a:prstGeom>
          <a:gradFill>
            <a:gsLst>
              <a:gs pos="17000">
                <a:schemeClr val="accent1">
                  <a:alpha val="37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0" name="矩形 19">
            <a:extLst>
              <a:ext uri="{FF2B5EF4-FFF2-40B4-BE49-F238E27FC236}">
                <a16:creationId xmlns:a16="http://schemas.microsoft.com/office/drawing/2014/main" id="{28479D85-0E16-8B4B-4E2E-F7D3772BF0C9}"/>
              </a:ext>
            </a:extLst>
          </p:cNvPr>
          <p:cNvSpPr/>
          <p:nvPr/>
        </p:nvSpPr>
        <p:spPr>
          <a:xfrm flipH="1">
            <a:off x="9389701" y="1859987"/>
            <a:ext cx="1021246" cy="1021247"/>
          </a:xfrm>
          <a:prstGeom prst="rect">
            <a:avLst/>
          </a:prstGeom>
          <a:solidFill>
            <a:schemeClr val="accent1"/>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1" name="矩形 20">
            <a:extLst>
              <a:ext uri="{FF2B5EF4-FFF2-40B4-BE49-F238E27FC236}">
                <a16:creationId xmlns:a16="http://schemas.microsoft.com/office/drawing/2014/main" id="{7F27A74F-43E3-2420-9165-E30067D41733}"/>
              </a:ext>
            </a:extLst>
          </p:cNvPr>
          <p:cNvSpPr/>
          <p:nvPr/>
        </p:nvSpPr>
        <p:spPr>
          <a:xfrm>
            <a:off x="9180897" y="2370610"/>
            <a:ext cx="723252" cy="1620127"/>
          </a:xfrm>
          <a:prstGeom prst="rect">
            <a:avLst/>
          </a:prstGeom>
          <a:gradFill>
            <a:gsLst>
              <a:gs pos="0">
                <a:schemeClr val="accent1">
                  <a:alpha val="24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2" name="文本框 21">
            <a:extLst>
              <a:ext uri="{FF2B5EF4-FFF2-40B4-BE49-F238E27FC236}">
                <a16:creationId xmlns:a16="http://schemas.microsoft.com/office/drawing/2014/main" id="{988B93A7-D884-A078-5A0A-3F84435E9D7B}"/>
              </a:ext>
            </a:extLst>
          </p:cNvPr>
          <p:cNvSpPr txBox="1"/>
          <p:nvPr/>
        </p:nvSpPr>
        <p:spPr>
          <a:xfrm>
            <a:off x="2051569" y="2283029"/>
            <a:ext cx="461665" cy="276999"/>
          </a:xfrm>
          <a:prstGeom prst="rect">
            <a:avLst/>
          </a:prstGeom>
          <a:noFill/>
          <a:scene3d>
            <a:camera prst="isometricBottomDown"/>
            <a:lightRig rig="threePt" dir="t"/>
          </a:scene3d>
        </p:spPr>
        <p:txBody>
          <a:bodyPr wrap="none" lIns="0" tIns="0" rIns="0" bIns="0" rtlCol="0" anchor="t">
            <a:spAutoFit/>
          </a:bodyPr>
          <a:lstStyle/>
          <a:p>
            <a:pPr algn="l"/>
            <a:r>
              <a:rPr lang="zh-CN" altLang="en-US" b="1" dirty="0">
                <a:solidFill>
                  <a:schemeClr val="bg1"/>
                </a:solidFill>
                <a:latin typeface="+mj-ea"/>
                <a:ea typeface="+mj-ea"/>
              </a:rPr>
              <a:t>小年</a:t>
            </a:r>
          </a:p>
        </p:txBody>
      </p:sp>
      <p:sp>
        <p:nvSpPr>
          <p:cNvPr id="23" name="文本框 22">
            <a:extLst>
              <a:ext uri="{FF2B5EF4-FFF2-40B4-BE49-F238E27FC236}">
                <a16:creationId xmlns:a16="http://schemas.microsoft.com/office/drawing/2014/main" id="{0E14FC5D-3BDA-3638-D31F-0CCFB030FAD7}"/>
              </a:ext>
            </a:extLst>
          </p:cNvPr>
          <p:cNvSpPr txBox="1"/>
          <p:nvPr/>
        </p:nvSpPr>
        <p:spPr>
          <a:xfrm>
            <a:off x="3187067" y="3029401"/>
            <a:ext cx="692497" cy="276999"/>
          </a:xfrm>
          <a:prstGeom prst="rect">
            <a:avLst/>
          </a:prstGeom>
          <a:noFill/>
          <a:scene3d>
            <a:camera prst="isometricBottomDown"/>
            <a:lightRig rig="threePt" dir="t"/>
          </a:scene3d>
        </p:spPr>
        <p:txBody>
          <a:bodyPr wrap="none" lIns="0" tIns="0" rIns="0" bIns="0" rtlCol="0" anchor="t">
            <a:spAutoFit/>
          </a:bodyPr>
          <a:lstStyle/>
          <a:p>
            <a:pPr algn="l"/>
            <a:r>
              <a:rPr lang="zh-CN" altLang="en-US" b="1" dirty="0">
                <a:solidFill>
                  <a:schemeClr val="bg1"/>
                </a:solidFill>
                <a:latin typeface="+mj-ea"/>
                <a:ea typeface="+mj-ea"/>
              </a:rPr>
              <a:t>年廿八</a:t>
            </a:r>
          </a:p>
        </p:txBody>
      </p:sp>
      <p:sp>
        <p:nvSpPr>
          <p:cNvPr id="24" name="文本框 23">
            <a:extLst>
              <a:ext uri="{FF2B5EF4-FFF2-40B4-BE49-F238E27FC236}">
                <a16:creationId xmlns:a16="http://schemas.microsoft.com/office/drawing/2014/main" id="{3B88D273-7FF4-511C-9D82-0D9BCBDF8A56}"/>
              </a:ext>
            </a:extLst>
          </p:cNvPr>
          <p:cNvSpPr txBox="1"/>
          <p:nvPr/>
        </p:nvSpPr>
        <p:spPr>
          <a:xfrm>
            <a:off x="4550310" y="3729015"/>
            <a:ext cx="461665" cy="276999"/>
          </a:xfrm>
          <a:prstGeom prst="rect">
            <a:avLst/>
          </a:prstGeom>
          <a:noFill/>
          <a:scene3d>
            <a:camera prst="isometricBottomDown"/>
            <a:lightRig rig="threePt" dir="t"/>
          </a:scene3d>
        </p:spPr>
        <p:txBody>
          <a:bodyPr wrap="none" lIns="0" tIns="0" rIns="0" bIns="0" rtlCol="0" anchor="t">
            <a:spAutoFit/>
          </a:bodyPr>
          <a:lstStyle/>
          <a:p>
            <a:pPr algn="l"/>
            <a:r>
              <a:rPr lang="zh-CN" altLang="en-US" b="1" dirty="0">
                <a:solidFill>
                  <a:schemeClr val="bg1"/>
                </a:solidFill>
                <a:latin typeface="+mj-ea"/>
                <a:ea typeface="+mj-ea"/>
              </a:rPr>
              <a:t>除夕</a:t>
            </a:r>
          </a:p>
        </p:txBody>
      </p:sp>
      <p:sp>
        <p:nvSpPr>
          <p:cNvPr id="25" name="文本框 24">
            <a:extLst>
              <a:ext uri="{FF2B5EF4-FFF2-40B4-BE49-F238E27FC236}">
                <a16:creationId xmlns:a16="http://schemas.microsoft.com/office/drawing/2014/main" id="{CC350E46-BB7D-3249-5942-D759F3C582E5}"/>
              </a:ext>
            </a:extLst>
          </p:cNvPr>
          <p:cNvSpPr txBox="1"/>
          <p:nvPr/>
        </p:nvSpPr>
        <p:spPr>
          <a:xfrm>
            <a:off x="6960760" y="3656511"/>
            <a:ext cx="923330" cy="276999"/>
          </a:xfrm>
          <a:prstGeom prst="rect">
            <a:avLst/>
          </a:prstGeom>
          <a:noFill/>
          <a:scene3d>
            <a:camera prst="isometricTopUp"/>
            <a:lightRig rig="threePt" dir="t"/>
          </a:scene3d>
        </p:spPr>
        <p:txBody>
          <a:bodyPr wrap="none" lIns="0" tIns="0" rIns="0" bIns="0" rtlCol="0" anchor="t">
            <a:spAutoFit/>
          </a:bodyPr>
          <a:lstStyle/>
          <a:p>
            <a:pPr algn="l"/>
            <a:r>
              <a:rPr lang="zh-CN" altLang="en-US" b="1" dirty="0">
                <a:solidFill>
                  <a:schemeClr val="bg1"/>
                </a:solidFill>
                <a:latin typeface="+mj-ea"/>
                <a:ea typeface="+mj-ea"/>
              </a:rPr>
              <a:t>正月初二</a:t>
            </a:r>
          </a:p>
        </p:txBody>
      </p:sp>
      <p:sp>
        <p:nvSpPr>
          <p:cNvPr id="26" name="文本框 25">
            <a:extLst>
              <a:ext uri="{FF2B5EF4-FFF2-40B4-BE49-F238E27FC236}">
                <a16:creationId xmlns:a16="http://schemas.microsoft.com/office/drawing/2014/main" id="{4513B1D8-F6B7-8A21-4AFE-96DEED009A83}"/>
              </a:ext>
            </a:extLst>
          </p:cNvPr>
          <p:cNvSpPr txBox="1"/>
          <p:nvPr/>
        </p:nvSpPr>
        <p:spPr>
          <a:xfrm>
            <a:off x="8202911" y="2960519"/>
            <a:ext cx="923330" cy="276999"/>
          </a:xfrm>
          <a:prstGeom prst="rect">
            <a:avLst/>
          </a:prstGeom>
          <a:noFill/>
          <a:scene3d>
            <a:camera prst="isometricTopUp"/>
            <a:lightRig rig="threePt" dir="t"/>
          </a:scene3d>
        </p:spPr>
        <p:txBody>
          <a:bodyPr wrap="none" lIns="0" tIns="0" rIns="0" bIns="0" rtlCol="0" anchor="t">
            <a:spAutoFit/>
          </a:bodyPr>
          <a:lstStyle/>
          <a:p>
            <a:pPr algn="l"/>
            <a:r>
              <a:rPr lang="zh-CN" altLang="en-US" b="1" dirty="0">
                <a:solidFill>
                  <a:schemeClr val="bg1"/>
                </a:solidFill>
                <a:latin typeface="+mj-ea"/>
                <a:ea typeface="+mj-ea"/>
              </a:rPr>
              <a:t>正月初三</a:t>
            </a:r>
          </a:p>
        </p:txBody>
      </p:sp>
      <p:sp>
        <p:nvSpPr>
          <p:cNvPr id="27" name="文本框 26">
            <a:extLst>
              <a:ext uri="{FF2B5EF4-FFF2-40B4-BE49-F238E27FC236}">
                <a16:creationId xmlns:a16="http://schemas.microsoft.com/office/drawing/2014/main" id="{6E67F2A8-FD1D-C9AD-2617-DFA39ED1AF85}"/>
              </a:ext>
            </a:extLst>
          </p:cNvPr>
          <p:cNvSpPr txBox="1"/>
          <p:nvPr/>
        </p:nvSpPr>
        <p:spPr>
          <a:xfrm>
            <a:off x="9438659" y="2201166"/>
            <a:ext cx="923330" cy="276999"/>
          </a:xfrm>
          <a:prstGeom prst="rect">
            <a:avLst/>
          </a:prstGeom>
          <a:noFill/>
          <a:scene3d>
            <a:camera prst="isometricTopUp"/>
            <a:lightRig rig="threePt" dir="t"/>
          </a:scene3d>
        </p:spPr>
        <p:txBody>
          <a:bodyPr wrap="none" lIns="0" tIns="0" rIns="0" bIns="0" rtlCol="0" anchor="t">
            <a:spAutoFit/>
          </a:bodyPr>
          <a:lstStyle/>
          <a:p>
            <a:pPr algn="l"/>
            <a:r>
              <a:rPr lang="zh-CN" altLang="en-US" b="1" dirty="0">
                <a:solidFill>
                  <a:schemeClr val="bg1"/>
                </a:solidFill>
                <a:latin typeface="+mj-ea"/>
                <a:ea typeface="+mj-ea"/>
              </a:rPr>
              <a:t>正月初五</a:t>
            </a:r>
          </a:p>
        </p:txBody>
      </p:sp>
      <p:grpSp>
        <p:nvGrpSpPr>
          <p:cNvPr id="28" name="组合 27">
            <a:extLst>
              <a:ext uri="{FF2B5EF4-FFF2-40B4-BE49-F238E27FC236}">
                <a16:creationId xmlns:a16="http://schemas.microsoft.com/office/drawing/2014/main" id="{F24587B7-F066-C928-6D1A-77BE07711166}"/>
              </a:ext>
            </a:extLst>
          </p:cNvPr>
          <p:cNvGrpSpPr/>
          <p:nvPr/>
        </p:nvGrpSpPr>
        <p:grpSpPr>
          <a:xfrm>
            <a:off x="5300950" y="4070025"/>
            <a:ext cx="1446504" cy="2130750"/>
            <a:chOff x="6302414" y="3152303"/>
            <a:chExt cx="1446504" cy="2130750"/>
          </a:xfrm>
        </p:grpSpPr>
        <p:sp>
          <p:nvSpPr>
            <p:cNvPr id="29" name="矩形 28">
              <a:extLst>
                <a:ext uri="{FF2B5EF4-FFF2-40B4-BE49-F238E27FC236}">
                  <a16:creationId xmlns:a16="http://schemas.microsoft.com/office/drawing/2014/main" id="{AFD75B2A-A046-95D4-4A1F-C6C9901F07D8}"/>
                </a:ext>
              </a:extLst>
            </p:cNvPr>
            <p:cNvSpPr/>
            <p:nvPr/>
          </p:nvSpPr>
          <p:spPr>
            <a:xfrm flipH="1">
              <a:off x="7025666" y="3662926"/>
              <a:ext cx="723252" cy="1620127"/>
            </a:xfrm>
            <a:prstGeom prst="rect">
              <a:avLst/>
            </a:prstGeom>
            <a:gradFill>
              <a:gsLst>
                <a:gs pos="17000">
                  <a:schemeClr val="accent1">
                    <a:alpha val="37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0" name="矩形 29">
              <a:extLst>
                <a:ext uri="{FF2B5EF4-FFF2-40B4-BE49-F238E27FC236}">
                  <a16:creationId xmlns:a16="http://schemas.microsoft.com/office/drawing/2014/main" id="{F8651CA1-644C-54B3-F03B-DF51D79BC612}"/>
                </a:ext>
              </a:extLst>
            </p:cNvPr>
            <p:cNvSpPr/>
            <p:nvPr/>
          </p:nvSpPr>
          <p:spPr>
            <a:xfrm flipH="1">
              <a:off x="6511218" y="3152303"/>
              <a:ext cx="1021246" cy="1021247"/>
            </a:xfrm>
            <a:prstGeom prst="rect">
              <a:avLst/>
            </a:prstGeom>
            <a:solidFill>
              <a:schemeClr val="accent1"/>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1" name="矩形 30">
              <a:extLst>
                <a:ext uri="{FF2B5EF4-FFF2-40B4-BE49-F238E27FC236}">
                  <a16:creationId xmlns:a16="http://schemas.microsoft.com/office/drawing/2014/main" id="{92C82130-6098-E57D-67D8-1D226592B9CC}"/>
                </a:ext>
              </a:extLst>
            </p:cNvPr>
            <p:cNvSpPr/>
            <p:nvPr/>
          </p:nvSpPr>
          <p:spPr>
            <a:xfrm>
              <a:off x="6302414" y="3662926"/>
              <a:ext cx="723252" cy="1620127"/>
            </a:xfrm>
            <a:prstGeom prst="rect">
              <a:avLst/>
            </a:prstGeom>
            <a:gradFill>
              <a:gsLst>
                <a:gs pos="0">
                  <a:schemeClr val="accent1">
                    <a:alpha val="24000"/>
                  </a:schemeClr>
                </a:gs>
                <a:gs pos="80000">
                  <a:schemeClr val="accent1">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sp>
        <p:nvSpPr>
          <p:cNvPr id="32" name="文本框 31">
            <a:extLst>
              <a:ext uri="{FF2B5EF4-FFF2-40B4-BE49-F238E27FC236}">
                <a16:creationId xmlns:a16="http://schemas.microsoft.com/office/drawing/2014/main" id="{D9C00186-E5F1-097B-A091-6CC4B8D74DBD}"/>
              </a:ext>
            </a:extLst>
          </p:cNvPr>
          <p:cNvSpPr txBox="1"/>
          <p:nvPr/>
        </p:nvSpPr>
        <p:spPr>
          <a:xfrm>
            <a:off x="5618903" y="4442148"/>
            <a:ext cx="923330" cy="276999"/>
          </a:xfrm>
          <a:prstGeom prst="rect">
            <a:avLst/>
          </a:prstGeom>
          <a:noFill/>
          <a:scene3d>
            <a:camera prst="perspectiveRelaxedModerately" fov="7200000">
              <a:rot lat="19200000" lon="0" rev="0"/>
            </a:camera>
            <a:lightRig rig="threePt" dir="t"/>
          </a:scene3d>
        </p:spPr>
        <p:txBody>
          <a:bodyPr wrap="none" lIns="0" tIns="0" rIns="0" bIns="0" rtlCol="0" anchor="t">
            <a:spAutoFit/>
          </a:bodyPr>
          <a:lstStyle/>
          <a:p>
            <a:pPr algn="l"/>
            <a:r>
              <a:rPr lang="zh-CN" altLang="en-US" b="1" dirty="0">
                <a:solidFill>
                  <a:schemeClr val="bg1"/>
                </a:solidFill>
                <a:latin typeface="+mj-ea"/>
                <a:ea typeface="+mj-ea"/>
              </a:rPr>
              <a:t>正月初一</a:t>
            </a:r>
          </a:p>
        </p:txBody>
      </p:sp>
      <p:sp>
        <p:nvSpPr>
          <p:cNvPr id="34" name="文本框 33">
            <a:extLst>
              <a:ext uri="{FF2B5EF4-FFF2-40B4-BE49-F238E27FC236}">
                <a16:creationId xmlns:a16="http://schemas.microsoft.com/office/drawing/2014/main" id="{14B3AB44-1232-6D67-3574-64F4A89B4FD7}"/>
              </a:ext>
            </a:extLst>
          </p:cNvPr>
          <p:cNvSpPr txBox="1"/>
          <p:nvPr/>
        </p:nvSpPr>
        <p:spPr>
          <a:xfrm>
            <a:off x="5172672" y="1476315"/>
            <a:ext cx="1846659" cy="553998"/>
          </a:xfrm>
          <a:prstGeom prst="rect">
            <a:avLst/>
          </a:prstGeom>
          <a:noFill/>
        </p:spPr>
        <p:txBody>
          <a:bodyPr wrap="none" lIns="0" tIns="0" rIns="0" bIns="0" rtlCol="0" anchor="t">
            <a:spAutoFit/>
          </a:bodyPr>
          <a:lstStyle/>
          <a:p>
            <a:pPr algn="ctr"/>
            <a:r>
              <a:rPr lang="zh-CN" altLang="en-US" sz="3600" b="1" dirty="0">
                <a:solidFill>
                  <a:schemeClr val="accent1"/>
                </a:solidFill>
                <a:latin typeface="+mj-ea"/>
                <a:ea typeface="+mj-ea"/>
              </a:rPr>
              <a:t>节期活动</a:t>
            </a:r>
          </a:p>
        </p:txBody>
      </p:sp>
      <p:pic>
        <p:nvPicPr>
          <p:cNvPr id="35" name="图片 34" descr="卡通人物&#10;&#10;描述已自动生成">
            <a:extLst>
              <a:ext uri="{FF2B5EF4-FFF2-40B4-BE49-F238E27FC236}">
                <a16:creationId xmlns:a16="http://schemas.microsoft.com/office/drawing/2014/main" id="{A882720B-43EB-ED50-3F72-4450B69E287F}"/>
              </a:ext>
            </a:extLst>
          </p:cNvPr>
          <p:cNvPicPr>
            <a:picLocks/>
          </p:cNvPicPr>
          <p:nvPr/>
        </p:nvPicPr>
        <p:blipFill>
          <a:blip r:embed="rId2" cstate="email">
            <a:extLst>
              <a:ext uri="{28A0092B-C50C-407E-A947-70E740481C1C}">
                <a14:useLocalDpi xmlns:a14="http://schemas.microsoft.com/office/drawing/2010/main"/>
              </a:ext>
            </a:extLst>
          </a:blip>
          <a:stretch>
            <a:fillRect/>
          </a:stretch>
        </p:blipFill>
        <p:spPr>
          <a:xfrm>
            <a:off x="694519" y="3498626"/>
            <a:ext cx="1789275" cy="2767236"/>
          </a:xfrm>
          <a:prstGeom prst="rect">
            <a:avLst/>
          </a:prstGeom>
        </p:spPr>
      </p:pic>
      <p:pic>
        <p:nvPicPr>
          <p:cNvPr id="36" name="图片 35" descr="卡通人物&#10;&#10;描述已自动生成">
            <a:extLst>
              <a:ext uri="{FF2B5EF4-FFF2-40B4-BE49-F238E27FC236}">
                <a16:creationId xmlns:a16="http://schemas.microsoft.com/office/drawing/2014/main" id="{2F7AD047-EDDC-AAF4-6669-247B19687A4E}"/>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9630485" y="3609643"/>
            <a:ext cx="1656537" cy="2561947"/>
          </a:xfrm>
          <a:prstGeom prst="rect">
            <a:avLst/>
          </a:prstGeom>
        </p:spPr>
      </p:pic>
    </p:spTree>
    <p:extLst>
      <p:ext uri="{BB962C8B-B14F-4D97-AF65-F5344CB8AC3E}">
        <p14:creationId xmlns:p14="http://schemas.microsoft.com/office/powerpoint/2010/main" val="780477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3"/>
            </a:gs>
            <a:gs pos="45000">
              <a:schemeClr val="accent4"/>
            </a:gs>
            <a:gs pos="100000">
              <a:schemeClr val="accent3"/>
            </a:gs>
          </a:gsLst>
          <a:lin ang="5400000" scaled="1"/>
        </a:gradFill>
        <a:effectLst/>
      </p:bgPr>
    </p:bg>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928280D7-5209-DB75-B4D2-3F0D9A061244}"/>
              </a:ext>
            </a:extLst>
          </p:cNvPr>
          <p:cNvSpPr txBox="1"/>
          <p:nvPr/>
        </p:nvSpPr>
        <p:spPr>
          <a:xfrm>
            <a:off x="7171266" y="1965794"/>
            <a:ext cx="2705100" cy="646331"/>
          </a:xfrm>
          <a:prstGeom prst="rect">
            <a:avLst/>
          </a:prstGeom>
          <a:noFill/>
        </p:spPr>
        <p:txBody>
          <a:bodyPr wrap="square" rtlCol="0">
            <a:spAutoFit/>
          </a:bodyPr>
          <a:lstStyle/>
          <a:p>
            <a:pPr algn="ctr"/>
            <a:r>
              <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latin typeface="+mj-ea"/>
                <a:ea typeface="+mj-ea"/>
              </a:rPr>
              <a:t>兔年大吉</a:t>
            </a:r>
          </a:p>
        </p:txBody>
      </p:sp>
      <p:sp>
        <p:nvSpPr>
          <p:cNvPr id="25" name="文本框 24">
            <a:extLst>
              <a:ext uri="{FF2B5EF4-FFF2-40B4-BE49-F238E27FC236}">
                <a16:creationId xmlns:a16="http://schemas.microsoft.com/office/drawing/2014/main" id="{BD6E4D34-AA8B-FA2A-CD96-0A86E252E34B}"/>
              </a:ext>
            </a:extLst>
          </p:cNvPr>
          <p:cNvSpPr txBox="1"/>
          <p:nvPr/>
        </p:nvSpPr>
        <p:spPr>
          <a:xfrm>
            <a:off x="5056717" y="1978494"/>
            <a:ext cx="802581" cy="646331"/>
          </a:xfrm>
          <a:prstGeom prst="rect">
            <a:avLst/>
          </a:prstGeom>
          <a:noFill/>
        </p:spPr>
        <p:txBody>
          <a:bodyPr wrap="square" rtlCol="0">
            <a:spAutoFit/>
          </a:bodyPr>
          <a:lstStyle/>
          <a:p>
            <a:r>
              <a:rPr lang="en-US"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01</a:t>
            </a:r>
            <a:endPar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
        <p:nvSpPr>
          <p:cNvPr id="26" name="文本框 25">
            <a:extLst>
              <a:ext uri="{FF2B5EF4-FFF2-40B4-BE49-F238E27FC236}">
                <a16:creationId xmlns:a16="http://schemas.microsoft.com/office/drawing/2014/main" id="{F229F7ED-5D4B-618B-A2FF-F714E44191C7}"/>
              </a:ext>
            </a:extLst>
          </p:cNvPr>
          <p:cNvSpPr txBox="1"/>
          <p:nvPr/>
        </p:nvSpPr>
        <p:spPr>
          <a:xfrm>
            <a:off x="5809767" y="2159200"/>
            <a:ext cx="1361499" cy="338554"/>
          </a:xfrm>
          <a:prstGeom prst="rect">
            <a:avLst/>
          </a:prstGeom>
          <a:noFill/>
        </p:spPr>
        <p:txBody>
          <a:bodyPr wrap="square" rtlCol="0">
            <a:spAutoFit/>
          </a:bodyPr>
          <a:lstStyle/>
          <a:p>
            <a:r>
              <a:rPr lang="en-US" altLang="zh-CN" sz="1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PART ONE</a:t>
            </a:r>
            <a:endParaRPr lang="zh-CN" altLang="en-US" sz="1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cxnSp>
        <p:nvCxnSpPr>
          <p:cNvPr id="28" name="直接连接符 27">
            <a:extLst>
              <a:ext uri="{FF2B5EF4-FFF2-40B4-BE49-F238E27FC236}">
                <a16:creationId xmlns:a16="http://schemas.microsoft.com/office/drawing/2014/main" id="{4C7B87A3-8EC1-71E9-0AEB-23DE24992024}"/>
              </a:ext>
            </a:extLst>
          </p:cNvPr>
          <p:cNvCxnSpPr>
            <a:cxnSpLocks/>
          </p:cNvCxnSpPr>
          <p:nvPr/>
        </p:nvCxnSpPr>
        <p:spPr>
          <a:xfrm flipH="1">
            <a:off x="5719480" y="2038215"/>
            <a:ext cx="139818" cy="510339"/>
          </a:xfrm>
          <a:prstGeom prst="line">
            <a:avLst/>
          </a:prstGeom>
          <a:ln>
            <a:solidFill>
              <a:srgbClr val="FAF3D6"/>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E35DD72C-0D3B-3604-9ADC-4BD3F61DC3AD}"/>
              </a:ext>
            </a:extLst>
          </p:cNvPr>
          <p:cNvSpPr txBox="1"/>
          <p:nvPr/>
        </p:nvSpPr>
        <p:spPr>
          <a:xfrm>
            <a:off x="7171266" y="3087364"/>
            <a:ext cx="2705100" cy="646331"/>
          </a:xfrm>
          <a:prstGeom prst="rect">
            <a:avLst/>
          </a:prstGeom>
          <a:noFill/>
        </p:spPr>
        <p:txBody>
          <a:bodyPr wrap="square" rtlCol="0">
            <a:spAutoFit/>
          </a:bodyPr>
          <a:lstStyle/>
          <a:p>
            <a:pPr algn="ctr"/>
            <a:r>
              <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latin typeface="+mj-ea"/>
                <a:ea typeface="+mj-ea"/>
              </a:rPr>
              <a:t>大展宏兔</a:t>
            </a:r>
          </a:p>
        </p:txBody>
      </p:sp>
      <p:sp>
        <p:nvSpPr>
          <p:cNvPr id="31" name="文本框 30">
            <a:extLst>
              <a:ext uri="{FF2B5EF4-FFF2-40B4-BE49-F238E27FC236}">
                <a16:creationId xmlns:a16="http://schemas.microsoft.com/office/drawing/2014/main" id="{136006CF-A6C2-FEB8-3869-74FD94336887}"/>
              </a:ext>
            </a:extLst>
          </p:cNvPr>
          <p:cNvSpPr txBox="1"/>
          <p:nvPr/>
        </p:nvSpPr>
        <p:spPr>
          <a:xfrm>
            <a:off x="5056717" y="3100064"/>
            <a:ext cx="802581" cy="646331"/>
          </a:xfrm>
          <a:prstGeom prst="rect">
            <a:avLst/>
          </a:prstGeom>
          <a:noFill/>
        </p:spPr>
        <p:txBody>
          <a:bodyPr wrap="square" rtlCol="0">
            <a:spAutoFit/>
          </a:bodyPr>
          <a:lstStyle/>
          <a:p>
            <a:r>
              <a:rPr lang="en-US"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02</a:t>
            </a:r>
            <a:endPar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
        <p:nvSpPr>
          <p:cNvPr id="32" name="文本框 31">
            <a:extLst>
              <a:ext uri="{FF2B5EF4-FFF2-40B4-BE49-F238E27FC236}">
                <a16:creationId xmlns:a16="http://schemas.microsoft.com/office/drawing/2014/main" id="{0F3CA8C9-AEB0-13B4-6EA7-DEF61B4CF623}"/>
              </a:ext>
            </a:extLst>
          </p:cNvPr>
          <p:cNvSpPr txBox="1"/>
          <p:nvPr/>
        </p:nvSpPr>
        <p:spPr>
          <a:xfrm>
            <a:off x="5809767" y="3280770"/>
            <a:ext cx="1361499" cy="338554"/>
          </a:xfrm>
          <a:prstGeom prst="rect">
            <a:avLst/>
          </a:prstGeom>
          <a:noFill/>
        </p:spPr>
        <p:txBody>
          <a:bodyPr wrap="square" rtlCol="0">
            <a:spAutoFit/>
          </a:bodyPr>
          <a:lstStyle/>
          <a:p>
            <a:r>
              <a:rPr lang="en-US" altLang="zh-CN" sz="1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PART TWO</a:t>
            </a:r>
            <a:endParaRPr lang="zh-CN" altLang="en-US" sz="1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cxnSp>
        <p:nvCxnSpPr>
          <p:cNvPr id="33" name="直接连接符 32">
            <a:extLst>
              <a:ext uri="{FF2B5EF4-FFF2-40B4-BE49-F238E27FC236}">
                <a16:creationId xmlns:a16="http://schemas.microsoft.com/office/drawing/2014/main" id="{02997437-4427-B792-CB67-FBDEA2D797C3}"/>
              </a:ext>
            </a:extLst>
          </p:cNvPr>
          <p:cNvCxnSpPr>
            <a:cxnSpLocks/>
          </p:cNvCxnSpPr>
          <p:nvPr/>
        </p:nvCxnSpPr>
        <p:spPr>
          <a:xfrm flipH="1">
            <a:off x="5719480" y="3159785"/>
            <a:ext cx="139818" cy="510339"/>
          </a:xfrm>
          <a:prstGeom prst="line">
            <a:avLst/>
          </a:prstGeom>
          <a:ln>
            <a:solidFill>
              <a:srgbClr val="FAF3D6"/>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DC75BDAD-0D5D-14B9-0194-21DF9467AAD0}"/>
              </a:ext>
            </a:extLst>
          </p:cNvPr>
          <p:cNvSpPr txBox="1"/>
          <p:nvPr/>
        </p:nvSpPr>
        <p:spPr>
          <a:xfrm>
            <a:off x="7171266" y="4111541"/>
            <a:ext cx="2705100" cy="646331"/>
          </a:xfrm>
          <a:prstGeom prst="rect">
            <a:avLst/>
          </a:prstGeom>
          <a:noFill/>
        </p:spPr>
        <p:txBody>
          <a:bodyPr wrap="square" rtlCol="0">
            <a:spAutoFit/>
          </a:bodyPr>
          <a:lstStyle/>
          <a:p>
            <a:pPr algn="ctr"/>
            <a:r>
              <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latin typeface="+mj-ea"/>
                <a:ea typeface="+mj-ea"/>
              </a:rPr>
              <a:t>玉兔纳福</a:t>
            </a:r>
          </a:p>
        </p:txBody>
      </p:sp>
      <p:sp>
        <p:nvSpPr>
          <p:cNvPr id="35" name="文本框 34">
            <a:extLst>
              <a:ext uri="{FF2B5EF4-FFF2-40B4-BE49-F238E27FC236}">
                <a16:creationId xmlns:a16="http://schemas.microsoft.com/office/drawing/2014/main" id="{9BF8A566-C3E5-F2C7-7D6E-64A5DC12B6C8}"/>
              </a:ext>
            </a:extLst>
          </p:cNvPr>
          <p:cNvSpPr txBox="1"/>
          <p:nvPr/>
        </p:nvSpPr>
        <p:spPr>
          <a:xfrm>
            <a:off x="5056717" y="4124241"/>
            <a:ext cx="802581" cy="646331"/>
          </a:xfrm>
          <a:prstGeom prst="rect">
            <a:avLst/>
          </a:prstGeom>
          <a:noFill/>
        </p:spPr>
        <p:txBody>
          <a:bodyPr wrap="square" rtlCol="0">
            <a:spAutoFit/>
          </a:bodyPr>
          <a:lstStyle/>
          <a:p>
            <a:r>
              <a:rPr lang="en-US"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03</a:t>
            </a:r>
            <a:endPar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
        <p:nvSpPr>
          <p:cNvPr id="36" name="文本框 35">
            <a:extLst>
              <a:ext uri="{FF2B5EF4-FFF2-40B4-BE49-F238E27FC236}">
                <a16:creationId xmlns:a16="http://schemas.microsoft.com/office/drawing/2014/main" id="{8CE271D6-61E0-120F-46E4-D8F62C151D80}"/>
              </a:ext>
            </a:extLst>
          </p:cNvPr>
          <p:cNvSpPr txBox="1"/>
          <p:nvPr/>
        </p:nvSpPr>
        <p:spPr>
          <a:xfrm>
            <a:off x="5809767" y="4304947"/>
            <a:ext cx="1507550" cy="338554"/>
          </a:xfrm>
          <a:prstGeom prst="rect">
            <a:avLst/>
          </a:prstGeom>
          <a:noFill/>
        </p:spPr>
        <p:txBody>
          <a:bodyPr wrap="square" rtlCol="0">
            <a:spAutoFit/>
          </a:bodyPr>
          <a:lstStyle/>
          <a:p>
            <a:r>
              <a:rPr lang="en-US" altLang="zh-CN" sz="1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PART THREE</a:t>
            </a:r>
            <a:endParaRPr lang="zh-CN" altLang="en-US" sz="1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cxnSp>
        <p:nvCxnSpPr>
          <p:cNvPr id="37" name="直接连接符 36">
            <a:extLst>
              <a:ext uri="{FF2B5EF4-FFF2-40B4-BE49-F238E27FC236}">
                <a16:creationId xmlns:a16="http://schemas.microsoft.com/office/drawing/2014/main" id="{9319630A-9DFE-A5AD-89C5-53CB4D5A02D9}"/>
              </a:ext>
            </a:extLst>
          </p:cNvPr>
          <p:cNvCxnSpPr>
            <a:cxnSpLocks/>
          </p:cNvCxnSpPr>
          <p:nvPr/>
        </p:nvCxnSpPr>
        <p:spPr>
          <a:xfrm flipH="1">
            <a:off x="5719480" y="4183962"/>
            <a:ext cx="139818" cy="510339"/>
          </a:xfrm>
          <a:prstGeom prst="line">
            <a:avLst/>
          </a:prstGeom>
          <a:ln>
            <a:solidFill>
              <a:srgbClr val="FAF3D6"/>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0DFD1903-8C37-473D-652E-38580B4D35CD}"/>
              </a:ext>
            </a:extLst>
          </p:cNvPr>
          <p:cNvSpPr txBox="1"/>
          <p:nvPr/>
        </p:nvSpPr>
        <p:spPr>
          <a:xfrm>
            <a:off x="7171266" y="5161756"/>
            <a:ext cx="2705100" cy="646331"/>
          </a:xfrm>
          <a:prstGeom prst="rect">
            <a:avLst/>
          </a:prstGeom>
          <a:noFill/>
        </p:spPr>
        <p:txBody>
          <a:bodyPr wrap="square" rtlCol="0">
            <a:spAutoFit/>
          </a:bodyPr>
          <a:lstStyle/>
          <a:p>
            <a:pPr algn="ctr"/>
            <a:r>
              <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latin typeface="+mj-ea"/>
                <a:ea typeface="+mj-ea"/>
              </a:rPr>
              <a:t>兔年吉祥</a:t>
            </a:r>
          </a:p>
        </p:txBody>
      </p:sp>
      <p:sp>
        <p:nvSpPr>
          <p:cNvPr id="39" name="文本框 38">
            <a:extLst>
              <a:ext uri="{FF2B5EF4-FFF2-40B4-BE49-F238E27FC236}">
                <a16:creationId xmlns:a16="http://schemas.microsoft.com/office/drawing/2014/main" id="{16C36D2B-022B-9404-B680-DEAE0ECF6456}"/>
              </a:ext>
            </a:extLst>
          </p:cNvPr>
          <p:cNvSpPr txBox="1"/>
          <p:nvPr/>
        </p:nvSpPr>
        <p:spPr>
          <a:xfrm>
            <a:off x="5056717" y="5174456"/>
            <a:ext cx="802581" cy="646331"/>
          </a:xfrm>
          <a:prstGeom prst="rect">
            <a:avLst/>
          </a:prstGeom>
          <a:noFill/>
        </p:spPr>
        <p:txBody>
          <a:bodyPr wrap="square" rtlCol="0">
            <a:spAutoFit/>
          </a:bodyPr>
          <a:lstStyle/>
          <a:p>
            <a:r>
              <a:rPr lang="en-US"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04</a:t>
            </a:r>
            <a:endPar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
        <p:nvSpPr>
          <p:cNvPr id="40" name="文本框 39">
            <a:extLst>
              <a:ext uri="{FF2B5EF4-FFF2-40B4-BE49-F238E27FC236}">
                <a16:creationId xmlns:a16="http://schemas.microsoft.com/office/drawing/2014/main" id="{9B0F913B-456E-B536-94F2-83DD11EB0C55}"/>
              </a:ext>
            </a:extLst>
          </p:cNvPr>
          <p:cNvSpPr txBox="1"/>
          <p:nvPr/>
        </p:nvSpPr>
        <p:spPr>
          <a:xfrm>
            <a:off x="5809767" y="5355162"/>
            <a:ext cx="1361499" cy="338554"/>
          </a:xfrm>
          <a:prstGeom prst="rect">
            <a:avLst/>
          </a:prstGeom>
          <a:noFill/>
        </p:spPr>
        <p:txBody>
          <a:bodyPr wrap="square" rtlCol="0">
            <a:spAutoFit/>
          </a:bodyPr>
          <a:lstStyle/>
          <a:p>
            <a:r>
              <a:rPr lang="en-US" altLang="zh-CN" sz="1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PART FOUR</a:t>
            </a:r>
            <a:endParaRPr lang="zh-CN" altLang="en-US" sz="1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cxnSp>
        <p:nvCxnSpPr>
          <p:cNvPr id="41" name="直接连接符 40">
            <a:extLst>
              <a:ext uri="{FF2B5EF4-FFF2-40B4-BE49-F238E27FC236}">
                <a16:creationId xmlns:a16="http://schemas.microsoft.com/office/drawing/2014/main" id="{6E198348-48CA-C53E-3FC6-51189309FACF}"/>
              </a:ext>
            </a:extLst>
          </p:cNvPr>
          <p:cNvCxnSpPr>
            <a:cxnSpLocks/>
          </p:cNvCxnSpPr>
          <p:nvPr/>
        </p:nvCxnSpPr>
        <p:spPr>
          <a:xfrm flipH="1">
            <a:off x="5719480" y="5234177"/>
            <a:ext cx="139818" cy="510339"/>
          </a:xfrm>
          <a:prstGeom prst="line">
            <a:avLst/>
          </a:prstGeom>
          <a:ln>
            <a:solidFill>
              <a:srgbClr val="FAF3D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917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D45BD32-CC90-CE67-8407-2C9A97B4CC0A}"/>
              </a:ext>
            </a:extLst>
          </p:cNvPr>
          <p:cNvSpPr>
            <a:spLocks noGrp="1"/>
          </p:cNvSpPr>
          <p:nvPr>
            <p:ph type="body" sz="quarter" idx="10"/>
          </p:nvPr>
        </p:nvSpPr>
        <p:spPr/>
        <p:txBody>
          <a:bodyPr/>
          <a:lstStyle/>
          <a:p>
            <a:r>
              <a:rPr lang="zh-CN" altLang="en-US" dirty="0"/>
              <a:t>节令食品</a:t>
            </a:r>
          </a:p>
        </p:txBody>
      </p:sp>
      <p:sp>
        <p:nvSpPr>
          <p:cNvPr id="3" name="Freeform 12">
            <a:extLst>
              <a:ext uri="{FF2B5EF4-FFF2-40B4-BE49-F238E27FC236}">
                <a16:creationId xmlns:a16="http://schemas.microsoft.com/office/drawing/2014/main" id="{30519BB0-2402-3342-013C-869972D80339}"/>
              </a:ext>
            </a:extLst>
          </p:cNvPr>
          <p:cNvSpPr>
            <a:spLocks/>
          </p:cNvSpPr>
          <p:nvPr/>
        </p:nvSpPr>
        <p:spPr bwMode="auto">
          <a:xfrm>
            <a:off x="4210050" y="1576237"/>
            <a:ext cx="2370138" cy="1862138"/>
          </a:xfrm>
          <a:custGeom>
            <a:avLst/>
            <a:gdLst>
              <a:gd name="T0" fmla="*/ 962 w 1101"/>
              <a:gd name="T1" fmla="*/ 330 h 865"/>
              <a:gd name="T2" fmla="*/ 865 w 1101"/>
              <a:gd name="T3" fmla="*/ 369 h 865"/>
              <a:gd name="T4" fmla="*/ 865 w 1101"/>
              <a:gd name="T5" fmla="*/ 0 h 865"/>
              <a:gd name="T6" fmla="*/ 0 w 1101"/>
              <a:gd name="T7" fmla="*/ 865 h 865"/>
              <a:gd name="T8" fmla="*/ 342 w 1101"/>
              <a:gd name="T9" fmla="*/ 865 h 865"/>
              <a:gd name="T10" fmla="*/ 327 w 1101"/>
              <a:gd name="T11" fmla="*/ 799 h 865"/>
              <a:gd name="T12" fmla="*/ 484 w 1101"/>
              <a:gd name="T13" fmla="*/ 642 h 865"/>
              <a:gd name="T14" fmla="*/ 642 w 1101"/>
              <a:gd name="T15" fmla="*/ 799 h 865"/>
              <a:gd name="T16" fmla="*/ 627 w 1101"/>
              <a:gd name="T17" fmla="*/ 865 h 865"/>
              <a:gd name="T18" fmla="*/ 865 w 1101"/>
              <a:gd name="T19" fmla="*/ 865 h 865"/>
              <a:gd name="T20" fmla="*/ 865 w 1101"/>
              <a:gd name="T21" fmla="*/ 570 h 865"/>
              <a:gd name="T22" fmla="*/ 962 w 1101"/>
              <a:gd name="T23" fmla="*/ 609 h 865"/>
              <a:gd name="T24" fmla="*/ 1101 w 1101"/>
              <a:gd name="T25" fmla="*/ 469 h 865"/>
              <a:gd name="T26" fmla="*/ 962 w 1101"/>
              <a:gd name="T27" fmla="*/ 33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1" h="865">
                <a:moveTo>
                  <a:pt x="962" y="330"/>
                </a:moveTo>
                <a:cubicBezTo>
                  <a:pt x="924" y="330"/>
                  <a:pt x="890" y="345"/>
                  <a:pt x="865" y="369"/>
                </a:cubicBezTo>
                <a:cubicBezTo>
                  <a:pt x="865" y="0"/>
                  <a:pt x="865" y="0"/>
                  <a:pt x="865" y="0"/>
                </a:cubicBezTo>
                <a:cubicBezTo>
                  <a:pt x="390" y="6"/>
                  <a:pt x="6" y="390"/>
                  <a:pt x="0" y="865"/>
                </a:cubicBezTo>
                <a:cubicBezTo>
                  <a:pt x="342" y="865"/>
                  <a:pt x="342" y="865"/>
                  <a:pt x="342" y="865"/>
                </a:cubicBezTo>
                <a:cubicBezTo>
                  <a:pt x="332" y="845"/>
                  <a:pt x="327" y="823"/>
                  <a:pt x="327" y="799"/>
                </a:cubicBezTo>
                <a:cubicBezTo>
                  <a:pt x="327" y="712"/>
                  <a:pt x="398" y="642"/>
                  <a:pt x="484" y="642"/>
                </a:cubicBezTo>
                <a:cubicBezTo>
                  <a:pt x="571" y="642"/>
                  <a:pt x="642" y="712"/>
                  <a:pt x="642" y="799"/>
                </a:cubicBezTo>
                <a:cubicBezTo>
                  <a:pt x="642" y="823"/>
                  <a:pt x="636" y="845"/>
                  <a:pt x="627" y="865"/>
                </a:cubicBezTo>
                <a:cubicBezTo>
                  <a:pt x="865" y="865"/>
                  <a:pt x="865" y="865"/>
                  <a:pt x="865" y="865"/>
                </a:cubicBezTo>
                <a:cubicBezTo>
                  <a:pt x="865" y="570"/>
                  <a:pt x="865" y="570"/>
                  <a:pt x="865" y="570"/>
                </a:cubicBezTo>
                <a:cubicBezTo>
                  <a:pt x="890" y="594"/>
                  <a:pt x="924" y="609"/>
                  <a:pt x="962" y="609"/>
                </a:cubicBezTo>
                <a:cubicBezTo>
                  <a:pt x="1039" y="609"/>
                  <a:pt x="1101" y="547"/>
                  <a:pt x="1101" y="469"/>
                </a:cubicBezTo>
                <a:cubicBezTo>
                  <a:pt x="1101" y="392"/>
                  <a:pt x="1039" y="330"/>
                  <a:pt x="962" y="330"/>
                </a:cubicBezTo>
                <a:close/>
              </a:path>
            </a:pathLst>
          </a:custGeom>
          <a:gradFill flip="none" rotWithShape="1">
            <a:gsLst>
              <a:gs pos="64000">
                <a:schemeClr val="accent1"/>
              </a:gs>
              <a:gs pos="31000">
                <a:schemeClr val="accent1">
                  <a:lumMod val="60000"/>
                  <a:lumOff val="40000"/>
                </a:schemeClr>
              </a:gs>
              <a:gs pos="0">
                <a:schemeClr val="accent1">
                  <a:lumMod val="40000"/>
                  <a:lumOff val="6000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cs typeface="+mn-cs"/>
            </a:endParaRPr>
          </a:p>
        </p:txBody>
      </p:sp>
      <p:sp>
        <p:nvSpPr>
          <p:cNvPr id="4" name="Freeform 13">
            <a:extLst>
              <a:ext uri="{FF2B5EF4-FFF2-40B4-BE49-F238E27FC236}">
                <a16:creationId xmlns:a16="http://schemas.microsoft.com/office/drawing/2014/main" id="{2AB51622-A846-F965-A8C8-83BEDEF55A23}"/>
              </a:ext>
            </a:extLst>
          </p:cNvPr>
          <p:cNvSpPr>
            <a:spLocks/>
          </p:cNvSpPr>
          <p:nvPr/>
        </p:nvSpPr>
        <p:spPr bwMode="auto">
          <a:xfrm>
            <a:off x="6110288" y="1576237"/>
            <a:ext cx="1873250" cy="2370138"/>
          </a:xfrm>
          <a:custGeom>
            <a:avLst/>
            <a:gdLst>
              <a:gd name="T0" fmla="*/ 870 w 870"/>
              <a:gd name="T1" fmla="*/ 865 h 1101"/>
              <a:gd name="T2" fmla="*/ 0 w 870"/>
              <a:gd name="T3" fmla="*/ 0 h 1101"/>
              <a:gd name="T4" fmla="*/ 0 w 870"/>
              <a:gd name="T5" fmla="*/ 333 h 1101"/>
              <a:gd name="T6" fmla="*/ 79 w 870"/>
              <a:gd name="T7" fmla="*/ 312 h 1101"/>
              <a:gd name="T8" fmla="*/ 236 w 870"/>
              <a:gd name="T9" fmla="*/ 469 h 1101"/>
              <a:gd name="T10" fmla="*/ 79 w 870"/>
              <a:gd name="T11" fmla="*/ 627 h 1101"/>
              <a:gd name="T12" fmla="*/ 0 w 870"/>
              <a:gd name="T13" fmla="*/ 606 h 1101"/>
              <a:gd name="T14" fmla="*/ 0 w 870"/>
              <a:gd name="T15" fmla="*/ 865 h 1101"/>
              <a:gd name="T16" fmla="*/ 299 w 870"/>
              <a:gd name="T17" fmla="*/ 865 h 1101"/>
              <a:gd name="T18" fmla="*/ 260 w 870"/>
              <a:gd name="T19" fmla="*/ 962 h 1101"/>
              <a:gd name="T20" fmla="*/ 400 w 870"/>
              <a:gd name="T21" fmla="*/ 1101 h 1101"/>
              <a:gd name="T22" fmla="*/ 540 w 870"/>
              <a:gd name="T23" fmla="*/ 962 h 1101"/>
              <a:gd name="T24" fmla="*/ 501 w 870"/>
              <a:gd name="T25" fmla="*/ 865 h 1101"/>
              <a:gd name="T26" fmla="*/ 870 w 870"/>
              <a:gd name="T27" fmla="*/ 865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0" h="1101">
                <a:moveTo>
                  <a:pt x="870" y="865"/>
                </a:moveTo>
                <a:cubicBezTo>
                  <a:pt x="864" y="388"/>
                  <a:pt x="478" y="3"/>
                  <a:pt x="0" y="0"/>
                </a:cubicBezTo>
                <a:cubicBezTo>
                  <a:pt x="0" y="333"/>
                  <a:pt x="0" y="333"/>
                  <a:pt x="0" y="333"/>
                </a:cubicBezTo>
                <a:cubicBezTo>
                  <a:pt x="23" y="320"/>
                  <a:pt x="50" y="312"/>
                  <a:pt x="79" y="312"/>
                </a:cubicBezTo>
                <a:cubicBezTo>
                  <a:pt x="165" y="312"/>
                  <a:pt x="236" y="383"/>
                  <a:pt x="236" y="469"/>
                </a:cubicBezTo>
                <a:cubicBezTo>
                  <a:pt x="236" y="556"/>
                  <a:pt x="165" y="627"/>
                  <a:pt x="79" y="627"/>
                </a:cubicBezTo>
                <a:cubicBezTo>
                  <a:pt x="50" y="627"/>
                  <a:pt x="23" y="619"/>
                  <a:pt x="0" y="606"/>
                </a:cubicBezTo>
                <a:cubicBezTo>
                  <a:pt x="0" y="865"/>
                  <a:pt x="0" y="865"/>
                  <a:pt x="0" y="865"/>
                </a:cubicBezTo>
                <a:cubicBezTo>
                  <a:pt x="299" y="865"/>
                  <a:pt x="299" y="865"/>
                  <a:pt x="299" y="865"/>
                </a:cubicBezTo>
                <a:cubicBezTo>
                  <a:pt x="275" y="890"/>
                  <a:pt x="260" y="924"/>
                  <a:pt x="260" y="962"/>
                </a:cubicBezTo>
                <a:cubicBezTo>
                  <a:pt x="260" y="1039"/>
                  <a:pt x="323" y="1101"/>
                  <a:pt x="400" y="1101"/>
                </a:cubicBezTo>
                <a:cubicBezTo>
                  <a:pt x="477" y="1101"/>
                  <a:pt x="540" y="1039"/>
                  <a:pt x="540" y="962"/>
                </a:cubicBezTo>
                <a:cubicBezTo>
                  <a:pt x="540" y="924"/>
                  <a:pt x="525" y="890"/>
                  <a:pt x="501" y="865"/>
                </a:cubicBezTo>
                <a:lnTo>
                  <a:pt x="870" y="865"/>
                </a:lnTo>
                <a:close/>
              </a:path>
            </a:pathLst>
          </a:custGeom>
          <a:gradFill flip="none" rotWithShape="1">
            <a:gsLst>
              <a:gs pos="64000">
                <a:schemeClr val="accent1"/>
              </a:gs>
              <a:gs pos="31000">
                <a:schemeClr val="accent1">
                  <a:lumMod val="60000"/>
                  <a:lumOff val="40000"/>
                </a:schemeClr>
              </a:gs>
              <a:gs pos="0">
                <a:schemeClr val="accent1">
                  <a:lumMod val="40000"/>
                  <a:lumOff val="6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cs typeface="+mn-cs"/>
            </a:endParaRPr>
          </a:p>
        </p:txBody>
      </p:sp>
      <p:sp>
        <p:nvSpPr>
          <p:cNvPr id="5" name="Freeform 14">
            <a:extLst>
              <a:ext uri="{FF2B5EF4-FFF2-40B4-BE49-F238E27FC236}">
                <a16:creationId xmlns:a16="http://schemas.microsoft.com/office/drawing/2014/main" id="{03843C83-DA8C-07BF-3A25-A44828BF26AB}"/>
              </a:ext>
            </a:extLst>
          </p:cNvPr>
          <p:cNvSpPr>
            <a:spLocks/>
          </p:cNvSpPr>
          <p:nvPr/>
        </p:nvSpPr>
        <p:spPr bwMode="auto">
          <a:xfrm>
            <a:off x="4210050" y="2995462"/>
            <a:ext cx="1862138" cy="2354263"/>
          </a:xfrm>
          <a:custGeom>
            <a:avLst/>
            <a:gdLst>
              <a:gd name="T0" fmla="*/ 788 w 865"/>
              <a:gd name="T1" fmla="*/ 479 h 1094"/>
              <a:gd name="T2" fmla="*/ 865 w 865"/>
              <a:gd name="T3" fmla="*/ 500 h 1094"/>
              <a:gd name="T4" fmla="*/ 865 w 865"/>
              <a:gd name="T5" fmla="*/ 224 h 1094"/>
              <a:gd name="T6" fmla="*/ 596 w 865"/>
              <a:gd name="T7" fmla="*/ 224 h 1094"/>
              <a:gd name="T8" fmla="*/ 624 w 865"/>
              <a:gd name="T9" fmla="*/ 140 h 1094"/>
              <a:gd name="T10" fmla="*/ 484 w 865"/>
              <a:gd name="T11" fmla="*/ 0 h 1094"/>
              <a:gd name="T12" fmla="*/ 345 w 865"/>
              <a:gd name="T13" fmla="*/ 140 h 1094"/>
              <a:gd name="T14" fmla="*/ 373 w 865"/>
              <a:gd name="T15" fmla="*/ 224 h 1094"/>
              <a:gd name="T16" fmla="*/ 0 w 865"/>
              <a:gd name="T17" fmla="*/ 224 h 1094"/>
              <a:gd name="T18" fmla="*/ 865 w 865"/>
              <a:gd name="T19" fmla="*/ 1094 h 1094"/>
              <a:gd name="T20" fmla="*/ 865 w 865"/>
              <a:gd name="T21" fmla="*/ 773 h 1094"/>
              <a:gd name="T22" fmla="*/ 788 w 865"/>
              <a:gd name="T23" fmla="*/ 794 h 1094"/>
              <a:gd name="T24" fmla="*/ 630 w 865"/>
              <a:gd name="T25" fmla="*/ 637 h 1094"/>
              <a:gd name="T26" fmla="*/ 788 w 865"/>
              <a:gd name="T27" fmla="*/ 479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5" h="1094">
                <a:moveTo>
                  <a:pt x="788" y="479"/>
                </a:moveTo>
                <a:cubicBezTo>
                  <a:pt x="816" y="479"/>
                  <a:pt x="842" y="487"/>
                  <a:pt x="865" y="500"/>
                </a:cubicBezTo>
                <a:cubicBezTo>
                  <a:pt x="865" y="224"/>
                  <a:pt x="865" y="224"/>
                  <a:pt x="865" y="224"/>
                </a:cubicBezTo>
                <a:cubicBezTo>
                  <a:pt x="596" y="224"/>
                  <a:pt x="596" y="224"/>
                  <a:pt x="596" y="224"/>
                </a:cubicBezTo>
                <a:cubicBezTo>
                  <a:pt x="613" y="201"/>
                  <a:pt x="624" y="172"/>
                  <a:pt x="624" y="140"/>
                </a:cubicBezTo>
                <a:cubicBezTo>
                  <a:pt x="624" y="63"/>
                  <a:pt x="561" y="0"/>
                  <a:pt x="484" y="0"/>
                </a:cubicBezTo>
                <a:cubicBezTo>
                  <a:pt x="407" y="0"/>
                  <a:pt x="345" y="63"/>
                  <a:pt x="345" y="140"/>
                </a:cubicBezTo>
                <a:cubicBezTo>
                  <a:pt x="345" y="172"/>
                  <a:pt x="355" y="201"/>
                  <a:pt x="373" y="224"/>
                </a:cubicBezTo>
                <a:cubicBezTo>
                  <a:pt x="0" y="224"/>
                  <a:pt x="0" y="224"/>
                  <a:pt x="0" y="224"/>
                </a:cubicBezTo>
                <a:cubicBezTo>
                  <a:pt x="3" y="702"/>
                  <a:pt x="388" y="1088"/>
                  <a:pt x="865" y="1094"/>
                </a:cubicBezTo>
                <a:cubicBezTo>
                  <a:pt x="865" y="773"/>
                  <a:pt x="865" y="773"/>
                  <a:pt x="865" y="773"/>
                </a:cubicBezTo>
                <a:cubicBezTo>
                  <a:pt x="842" y="786"/>
                  <a:pt x="816" y="794"/>
                  <a:pt x="788" y="794"/>
                </a:cubicBezTo>
                <a:cubicBezTo>
                  <a:pt x="701" y="794"/>
                  <a:pt x="630" y="723"/>
                  <a:pt x="630" y="637"/>
                </a:cubicBezTo>
                <a:cubicBezTo>
                  <a:pt x="630" y="550"/>
                  <a:pt x="701" y="479"/>
                  <a:pt x="788" y="479"/>
                </a:cubicBezTo>
                <a:close/>
              </a:path>
            </a:pathLst>
          </a:custGeom>
          <a:gradFill flip="none" rotWithShape="1">
            <a:gsLst>
              <a:gs pos="64000">
                <a:schemeClr val="accent1"/>
              </a:gs>
              <a:gs pos="31000">
                <a:schemeClr val="accent1">
                  <a:lumMod val="60000"/>
                  <a:lumOff val="40000"/>
                </a:schemeClr>
              </a:gs>
              <a:gs pos="0">
                <a:schemeClr val="accent1">
                  <a:lumMod val="40000"/>
                  <a:lumOff val="6000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cs typeface="+mn-cs"/>
            </a:endParaRPr>
          </a:p>
        </p:txBody>
      </p:sp>
      <p:sp>
        <p:nvSpPr>
          <p:cNvPr id="6" name="Freeform 15">
            <a:extLst>
              <a:ext uri="{FF2B5EF4-FFF2-40B4-BE49-F238E27FC236}">
                <a16:creationId xmlns:a16="http://schemas.microsoft.com/office/drawing/2014/main" id="{0B3A1A4C-5814-D58B-83DD-5AB9A4F9470F}"/>
              </a:ext>
            </a:extLst>
          </p:cNvPr>
          <p:cNvSpPr>
            <a:spLocks/>
          </p:cNvSpPr>
          <p:nvPr/>
        </p:nvSpPr>
        <p:spPr bwMode="auto">
          <a:xfrm>
            <a:off x="5605463" y="3476475"/>
            <a:ext cx="2378075" cy="1873250"/>
          </a:xfrm>
          <a:custGeom>
            <a:avLst/>
            <a:gdLst>
              <a:gd name="T0" fmla="*/ 771 w 1105"/>
              <a:gd name="T1" fmla="*/ 0 h 870"/>
              <a:gd name="T2" fmla="*/ 792 w 1105"/>
              <a:gd name="T3" fmla="*/ 79 h 870"/>
              <a:gd name="T4" fmla="*/ 635 w 1105"/>
              <a:gd name="T5" fmla="*/ 236 h 870"/>
              <a:gd name="T6" fmla="*/ 478 w 1105"/>
              <a:gd name="T7" fmla="*/ 79 h 870"/>
              <a:gd name="T8" fmla="*/ 499 w 1105"/>
              <a:gd name="T9" fmla="*/ 0 h 870"/>
              <a:gd name="T10" fmla="*/ 235 w 1105"/>
              <a:gd name="T11" fmla="*/ 0 h 870"/>
              <a:gd name="T12" fmla="*/ 235 w 1105"/>
              <a:gd name="T13" fmla="*/ 311 h 870"/>
              <a:gd name="T14" fmla="*/ 140 w 1105"/>
              <a:gd name="T15" fmla="*/ 273 h 870"/>
              <a:gd name="T16" fmla="*/ 0 w 1105"/>
              <a:gd name="T17" fmla="*/ 413 h 870"/>
              <a:gd name="T18" fmla="*/ 140 w 1105"/>
              <a:gd name="T19" fmla="*/ 552 h 870"/>
              <a:gd name="T20" fmla="*/ 235 w 1105"/>
              <a:gd name="T21" fmla="*/ 514 h 870"/>
              <a:gd name="T22" fmla="*/ 235 w 1105"/>
              <a:gd name="T23" fmla="*/ 870 h 870"/>
              <a:gd name="T24" fmla="*/ 1105 w 1105"/>
              <a:gd name="T25" fmla="*/ 0 h 870"/>
              <a:gd name="T26" fmla="*/ 771 w 1105"/>
              <a:gd name="T27" fmla="*/ 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5" h="870">
                <a:moveTo>
                  <a:pt x="771" y="0"/>
                </a:moveTo>
                <a:cubicBezTo>
                  <a:pt x="785" y="23"/>
                  <a:pt x="792" y="50"/>
                  <a:pt x="792" y="79"/>
                </a:cubicBezTo>
                <a:cubicBezTo>
                  <a:pt x="792" y="165"/>
                  <a:pt x="722" y="236"/>
                  <a:pt x="635" y="236"/>
                </a:cubicBezTo>
                <a:cubicBezTo>
                  <a:pt x="548" y="236"/>
                  <a:pt x="478" y="165"/>
                  <a:pt x="478" y="79"/>
                </a:cubicBezTo>
                <a:cubicBezTo>
                  <a:pt x="478" y="50"/>
                  <a:pt x="485" y="23"/>
                  <a:pt x="499" y="0"/>
                </a:cubicBezTo>
                <a:cubicBezTo>
                  <a:pt x="235" y="0"/>
                  <a:pt x="235" y="0"/>
                  <a:pt x="235" y="0"/>
                </a:cubicBezTo>
                <a:cubicBezTo>
                  <a:pt x="235" y="311"/>
                  <a:pt x="235" y="311"/>
                  <a:pt x="235" y="311"/>
                </a:cubicBezTo>
                <a:cubicBezTo>
                  <a:pt x="210" y="287"/>
                  <a:pt x="177" y="273"/>
                  <a:pt x="140" y="273"/>
                </a:cubicBezTo>
                <a:cubicBezTo>
                  <a:pt x="63" y="273"/>
                  <a:pt x="0" y="335"/>
                  <a:pt x="0" y="413"/>
                </a:cubicBezTo>
                <a:cubicBezTo>
                  <a:pt x="0" y="490"/>
                  <a:pt x="63" y="552"/>
                  <a:pt x="140" y="552"/>
                </a:cubicBezTo>
                <a:cubicBezTo>
                  <a:pt x="177" y="552"/>
                  <a:pt x="210" y="538"/>
                  <a:pt x="235" y="514"/>
                </a:cubicBezTo>
                <a:cubicBezTo>
                  <a:pt x="235" y="870"/>
                  <a:pt x="235" y="870"/>
                  <a:pt x="235" y="870"/>
                </a:cubicBezTo>
                <a:cubicBezTo>
                  <a:pt x="714" y="867"/>
                  <a:pt x="1102" y="479"/>
                  <a:pt x="1105" y="0"/>
                </a:cubicBezTo>
                <a:lnTo>
                  <a:pt x="771" y="0"/>
                </a:lnTo>
                <a:close/>
              </a:path>
            </a:pathLst>
          </a:custGeom>
          <a:gradFill flip="none" rotWithShape="1">
            <a:gsLst>
              <a:gs pos="64000">
                <a:schemeClr val="accent1"/>
              </a:gs>
              <a:gs pos="31000">
                <a:schemeClr val="accent1">
                  <a:lumMod val="60000"/>
                  <a:lumOff val="40000"/>
                </a:schemeClr>
              </a:gs>
              <a:gs pos="0">
                <a:schemeClr val="accent1">
                  <a:lumMod val="40000"/>
                  <a:lumOff val="6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cs typeface="+mn-cs"/>
            </a:endParaRPr>
          </a:p>
        </p:txBody>
      </p:sp>
      <p:grpSp>
        <p:nvGrpSpPr>
          <p:cNvPr id="7" name="组合 6">
            <a:extLst>
              <a:ext uri="{FF2B5EF4-FFF2-40B4-BE49-F238E27FC236}">
                <a16:creationId xmlns:a16="http://schemas.microsoft.com/office/drawing/2014/main" id="{9E3AA180-CFC7-1E29-37F5-E41ABC067461}"/>
              </a:ext>
            </a:extLst>
          </p:cNvPr>
          <p:cNvGrpSpPr/>
          <p:nvPr/>
        </p:nvGrpSpPr>
        <p:grpSpPr>
          <a:xfrm>
            <a:off x="1082681" y="1811885"/>
            <a:ext cx="2946603" cy="1728502"/>
            <a:chOff x="1082681" y="1811885"/>
            <a:chExt cx="2946603" cy="1728502"/>
          </a:xfrm>
        </p:grpSpPr>
        <p:sp>
          <p:nvSpPr>
            <p:cNvPr id="29" name="TextBox 65">
              <a:extLst>
                <a:ext uri="{FF2B5EF4-FFF2-40B4-BE49-F238E27FC236}">
                  <a16:creationId xmlns:a16="http://schemas.microsoft.com/office/drawing/2014/main" id="{32E2B8EE-E9D1-EF10-CC4D-C0B29938D8EF}"/>
                </a:ext>
              </a:extLst>
            </p:cNvPr>
            <p:cNvSpPr txBox="1"/>
            <p:nvPr/>
          </p:nvSpPr>
          <p:spPr>
            <a:xfrm>
              <a:off x="1917143" y="1811885"/>
              <a:ext cx="2056261" cy="413117"/>
            </a:xfrm>
            <a:prstGeom prst="rect">
              <a:avLst/>
            </a:prstGeom>
            <a:noFill/>
          </p:spPr>
          <p:txBody>
            <a:bodyPr wrap="square" lIns="0" tIns="36000" rIns="0" bIns="36000" rtlCol="0">
              <a:spAutoFit/>
            </a:bodyPr>
            <a:lstStyle/>
            <a:p>
              <a:pPr marL="0" marR="0" lvl="0" indent="0" algn="r" defTabSz="914400" rtl="0" eaLnBrk="1" fontAlgn="auto" latinLnBrk="0" hangingPunct="1">
                <a:lnSpc>
                  <a:spcPct val="120000"/>
                </a:lnSpc>
                <a:spcBef>
                  <a:spcPts val="60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mj-ea"/>
                  <a:cs typeface="+mn-cs"/>
                </a:rPr>
                <a:t>年糕</a:t>
              </a:r>
              <a:endParaRPr kumimoji="0" lang="en-US" sz="2000" b="1" i="0" u="none" strike="noStrike" kern="1200" cap="none" spc="0" normalizeH="0" baseline="0" noProof="0" dirty="0">
                <a:ln>
                  <a:noFill/>
                </a:ln>
                <a:solidFill>
                  <a:schemeClr val="accent1"/>
                </a:solidFill>
                <a:effectLst/>
                <a:uLnTx/>
                <a:uFillTx/>
                <a:latin typeface="微软雅黑" panose="020B0503020204020204" pitchFamily="34" charset="-122"/>
                <a:ea typeface="+mj-ea"/>
                <a:cs typeface="+mn-cs"/>
              </a:endParaRPr>
            </a:p>
          </p:txBody>
        </p:sp>
        <p:sp>
          <p:nvSpPr>
            <p:cNvPr id="30" name="TextBox 65">
              <a:extLst>
                <a:ext uri="{FF2B5EF4-FFF2-40B4-BE49-F238E27FC236}">
                  <a16:creationId xmlns:a16="http://schemas.microsoft.com/office/drawing/2014/main" id="{3A99214E-71F2-A7A4-7A64-A6D3FCBA9EE9}"/>
                </a:ext>
              </a:extLst>
            </p:cNvPr>
            <p:cNvSpPr txBox="1"/>
            <p:nvPr/>
          </p:nvSpPr>
          <p:spPr>
            <a:xfrm>
              <a:off x="1082681" y="2195284"/>
              <a:ext cx="2946603" cy="1345103"/>
            </a:xfrm>
            <a:prstGeom prst="rect">
              <a:avLst/>
            </a:prstGeom>
            <a:noFill/>
          </p:spPr>
          <p:txBody>
            <a:bodyPr wrap="square" lIns="0" tIns="36000" rIns="0" bIns="36000" rtlCol="0">
              <a:spAutoFit/>
            </a:bodyPr>
            <a:lstStyle/>
            <a:p>
              <a:pPr marL="0" marR="0" lvl="0" indent="0" algn="r" defTabSz="914400" rtl="0" eaLnBrk="1" fontAlgn="auto" latinLnBrk="0" hangingPunct="1">
                <a:lnSpc>
                  <a:spcPct val="120000"/>
                </a:lnSpc>
                <a:spcBef>
                  <a:spcPts val="60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微软雅黑" panose="020B0503020204020204" pitchFamily="34" charset="-122"/>
                  <a:cs typeface="+mn-cs"/>
                </a:rPr>
                <a:t>年糕属于农历新年的应时食品，有红、黄、白三色，象征金银。一种用黏性大的糯米或米粉蒸成的糕，在南方有过年吃年糕的习惯，甜甜的粘粘的年糕，象征新一年生活甜蜜蜜，步步高。</a:t>
              </a:r>
              <a:endParaRPr kumimoji="0" lang="en-US" sz="1400" b="0" i="0" u="none" strike="noStrike" kern="1200" cap="none" spc="0" normalizeH="0" baseline="0" noProof="0" dirty="0">
                <a:ln>
                  <a:noFill/>
                </a:ln>
                <a:effectLst/>
                <a:uLnTx/>
                <a:uFillTx/>
                <a:latin typeface="微软雅黑" panose="020B0503020204020204" pitchFamily="34" charset="-122"/>
                <a:cs typeface="+mn-cs"/>
              </a:endParaRPr>
            </a:p>
          </p:txBody>
        </p:sp>
      </p:grpSp>
      <p:grpSp>
        <p:nvGrpSpPr>
          <p:cNvPr id="10" name="组合 9">
            <a:extLst>
              <a:ext uri="{FF2B5EF4-FFF2-40B4-BE49-F238E27FC236}">
                <a16:creationId xmlns:a16="http://schemas.microsoft.com/office/drawing/2014/main" id="{5A6848FE-2C44-6813-5974-B9A19E89B402}"/>
              </a:ext>
            </a:extLst>
          </p:cNvPr>
          <p:cNvGrpSpPr/>
          <p:nvPr/>
        </p:nvGrpSpPr>
        <p:grpSpPr>
          <a:xfrm>
            <a:off x="1082681" y="4004281"/>
            <a:ext cx="2946603" cy="1728502"/>
            <a:chOff x="1082681" y="4004281"/>
            <a:chExt cx="2946603" cy="1728502"/>
          </a:xfrm>
        </p:grpSpPr>
        <p:sp>
          <p:nvSpPr>
            <p:cNvPr id="31" name="TextBox 65">
              <a:extLst>
                <a:ext uri="{FF2B5EF4-FFF2-40B4-BE49-F238E27FC236}">
                  <a16:creationId xmlns:a16="http://schemas.microsoft.com/office/drawing/2014/main" id="{54A4E66A-6BD7-A5B3-5B9A-05222B5CF9FA}"/>
                </a:ext>
              </a:extLst>
            </p:cNvPr>
            <p:cNvSpPr txBox="1"/>
            <p:nvPr/>
          </p:nvSpPr>
          <p:spPr>
            <a:xfrm>
              <a:off x="1917143" y="4004281"/>
              <a:ext cx="2056261" cy="413117"/>
            </a:xfrm>
            <a:prstGeom prst="rect">
              <a:avLst/>
            </a:prstGeom>
            <a:noFill/>
          </p:spPr>
          <p:txBody>
            <a:bodyPr wrap="square" lIns="0" tIns="36000" rIns="0" bIns="36000" rtlCol="0">
              <a:spAutoFit/>
            </a:bodyPr>
            <a:lstStyle/>
            <a:p>
              <a:pPr algn="r">
                <a:lnSpc>
                  <a:spcPct val="120000"/>
                </a:lnSpc>
                <a:spcBef>
                  <a:spcPts val="600"/>
                </a:spcBef>
                <a:defRPr/>
              </a:pPr>
              <a:r>
                <a:rPr lang="zh-CN" altLang="en-US" sz="2000" b="1" dirty="0">
                  <a:solidFill>
                    <a:schemeClr val="accent1"/>
                  </a:solidFill>
                  <a:latin typeface="微软雅黑" panose="020B0503020204020204" pitchFamily="34" charset="-122"/>
                  <a:ea typeface="+mj-ea"/>
                </a:rPr>
                <a:t>饺子</a:t>
              </a:r>
              <a:endParaRPr lang="en-US" sz="2000" b="1" dirty="0">
                <a:solidFill>
                  <a:schemeClr val="accent1"/>
                </a:solidFill>
                <a:latin typeface="微软雅黑" panose="020B0503020204020204" pitchFamily="34" charset="-122"/>
                <a:ea typeface="+mj-ea"/>
              </a:endParaRPr>
            </a:p>
          </p:txBody>
        </p:sp>
        <p:sp>
          <p:nvSpPr>
            <p:cNvPr id="32" name="TextBox 65">
              <a:extLst>
                <a:ext uri="{FF2B5EF4-FFF2-40B4-BE49-F238E27FC236}">
                  <a16:creationId xmlns:a16="http://schemas.microsoft.com/office/drawing/2014/main" id="{9D16CB85-B81E-0B5F-B7B3-5D30FFC5C194}"/>
                </a:ext>
              </a:extLst>
            </p:cNvPr>
            <p:cNvSpPr txBox="1"/>
            <p:nvPr/>
          </p:nvSpPr>
          <p:spPr>
            <a:xfrm>
              <a:off x="1082681" y="4387680"/>
              <a:ext cx="2946603" cy="1345103"/>
            </a:xfrm>
            <a:prstGeom prst="rect">
              <a:avLst/>
            </a:prstGeom>
            <a:noFill/>
          </p:spPr>
          <p:txBody>
            <a:bodyPr wrap="square" lIns="0" tIns="36000" rIns="0" bIns="36000" rtlCol="0">
              <a:spAutoFit/>
            </a:bodyPr>
            <a:lstStyle/>
            <a:p>
              <a:pPr marL="0" marR="0" lvl="0" indent="0" algn="r" defTabSz="914400" rtl="0" eaLnBrk="1" fontAlgn="auto" latinLnBrk="0" hangingPunct="1">
                <a:lnSpc>
                  <a:spcPct val="120000"/>
                </a:lnSpc>
                <a:spcBef>
                  <a:spcPts val="60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微软雅黑" panose="020B0503020204020204" pitchFamily="34" charset="-122"/>
                  <a:cs typeface="+mn-cs"/>
                </a:rPr>
                <a:t>饺子，古称“角子”，北方年夜饭有吃饺子的传统，但各地吃饺子的习俗亦不相同，有的地方除夕之夜吃饺子，有的地方初一吃饺子。三十晚上北方人不吃饺子，会觉得没有过年的气氛。</a:t>
              </a:r>
              <a:endParaRPr kumimoji="0" lang="en-US" sz="1400" b="0" i="0" u="none" strike="noStrike" kern="1200" cap="none" spc="0" normalizeH="0" baseline="0" noProof="0" dirty="0">
                <a:ln>
                  <a:noFill/>
                </a:ln>
                <a:effectLst/>
                <a:uLnTx/>
                <a:uFillTx/>
                <a:latin typeface="微软雅黑" panose="020B0503020204020204" pitchFamily="34" charset="-122"/>
                <a:cs typeface="+mn-cs"/>
              </a:endParaRPr>
            </a:p>
          </p:txBody>
        </p:sp>
      </p:grpSp>
      <p:grpSp>
        <p:nvGrpSpPr>
          <p:cNvPr id="8" name="组合 7">
            <a:extLst>
              <a:ext uri="{FF2B5EF4-FFF2-40B4-BE49-F238E27FC236}">
                <a16:creationId xmlns:a16="http://schemas.microsoft.com/office/drawing/2014/main" id="{8A485393-4E03-E062-E7EC-F2EFB03DAC00}"/>
              </a:ext>
            </a:extLst>
          </p:cNvPr>
          <p:cNvGrpSpPr/>
          <p:nvPr/>
        </p:nvGrpSpPr>
        <p:grpSpPr>
          <a:xfrm>
            <a:off x="8418617" y="1811885"/>
            <a:ext cx="2986797" cy="1720104"/>
            <a:chOff x="8418617" y="1811885"/>
            <a:chExt cx="2986797" cy="1720104"/>
          </a:xfrm>
        </p:grpSpPr>
        <p:sp>
          <p:nvSpPr>
            <p:cNvPr id="34" name="TextBox 65">
              <a:extLst>
                <a:ext uri="{FF2B5EF4-FFF2-40B4-BE49-F238E27FC236}">
                  <a16:creationId xmlns:a16="http://schemas.microsoft.com/office/drawing/2014/main" id="{A199A9AD-3A8E-40B8-62F4-528723E3CC2A}"/>
                </a:ext>
              </a:extLst>
            </p:cNvPr>
            <p:cNvSpPr txBox="1"/>
            <p:nvPr/>
          </p:nvSpPr>
          <p:spPr>
            <a:xfrm flipH="1">
              <a:off x="8418617" y="1811885"/>
              <a:ext cx="2056261" cy="413117"/>
            </a:xfrm>
            <a:prstGeom prst="rect">
              <a:avLst/>
            </a:prstGeom>
            <a:noFill/>
          </p:spPr>
          <p:txBody>
            <a:bodyPr wrap="square" lIns="0" tIns="36000" rIns="0" bIns="36000" rtlCol="0">
              <a:spAutoFit/>
            </a:bodyPr>
            <a:lstStyle/>
            <a:p>
              <a:pPr>
                <a:lnSpc>
                  <a:spcPct val="120000"/>
                </a:lnSpc>
                <a:spcBef>
                  <a:spcPts val="600"/>
                </a:spcBef>
                <a:defRPr/>
              </a:pPr>
              <a:r>
                <a:rPr lang="zh-CN" altLang="en-US" sz="2000" b="1" dirty="0">
                  <a:solidFill>
                    <a:schemeClr val="accent1"/>
                  </a:solidFill>
                  <a:latin typeface="微软雅黑" panose="020B0503020204020204" pitchFamily="34" charset="-122"/>
                  <a:ea typeface="+mj-ea"/>
                </a:rPr>
                <a:t>汤圆</a:t>
              </a:r>
              <a:endParaRPr lang="en-US" sz="2000" b="1" dirty="0">
                <a:solidFill>
                  <a:schemeClr val="accent1"/>
                </a:solidFill>
                <a:latin typeface="微软雅黑" panose="020B0503020204020204" pitchFamily="34" charset="-122"/>
                <a:ea typeface="+mj-ea"/>
              </a:endParaRPr>
            </a:p>
          </p:txBody>
        </p:sp>
        <p:sp>
          <p:nvSpPr>
            <p:cNvPr id="35" name="TextBox 65">
              <a:extLst>
                <a:ext uri="{FF2B5EF4-FFF2-40B4-BE49-F238E27FC236}">
                  <a16:creationId xmlns:a16="http://schemas.microsoft.com/office/drawing/2014/main" id="{DF3C72E7-167C-F388-B82F-07E759B5889F}"/>
                </a:ext>
              </a:extLst>
            </p:cNvPr>
            <p:cNvSpPr txBox="1"/>
            <p:nvPr/>
          </p:nvSpPr>
          <p:spPr>
            <a:xfrm flipH="1">
              <a:off x="8418617" y="2186886"/>
              <a:ext cx="2986797" cy="1345103"/>
            </a:xfrm>
            <a:prstGeom prst="rect">
              <a:avLst/>
            </a:prstGeom>
            <a:noFill/>
          </p:spPr>
          <p:txBody>
            <a:bodyPr wrap="square" lIns="0" tIns="36000" rIns="0" bIns="36000" rtlCol="0">
              <a:spAutoFit/>
            </a:bodyPr>
            <a:lstStyle/>
            <a:p>
              <a:pPr>
                <a:lnSpc>
                  <a:spcPct val="120000"/>
                </a:lnSpc>
                <a:spcBef>
                  <a:spcPts val="600"/>
                </a:spcBef>
                <a:defRPr/>
              </a:pPr>
              <a:r>
                <a:rPr lang="zh-CN" altLang="en-US" sz="1400" dirty="0">
                  <a:latin typeface="微软雅黑" panose="020B0503020204020204" pitchFamily="34" charset="-122"/>
                </a:rPr>
                <a:t>南方的元宵节庆食品叫做“汤圆”，别称“元宵”“汤团”“浮元子”，是中国传统小吃的代表之一，是由糯米粉等做的球状食品。一般有馅料，煮熟带汤食用。</a:t>
              </a:r>
              <a:endParaRPr lang="en-US" sz="1400" dirty="0">
                <a:latin typeface="微软雅黑" panose="020B0503020204020204" pitchFamily="34" charset="-122"/>
              </a:endParaRPr>
            </a:p>
          </p:txBody>
        </p:sp>
      </p:grpSp>
      <p:sp>
        <p:nvSpPr>
          <p:cNvPr id="75" name="图形 73">
            <a:extLst>
              <a:ext uri="{FF2B5EF4-FFF2-40B4-BE49-F238E27FC236}">
                <a16:creationId xmlns:a16="http://schemas.microsoft.com/office/drawing/2014/main" id="{BE34B87D-4A16-8528-6D40-CFA48F81EE88}"/>
              </a:ext>
            </a:extLst>
          </p:cNvPr>
          <p:cNvSpPr/>
          <p:nvPr/>
        </p:nvSpPr>
        <p:spPr>
          <a:xfrm>
            <a:off x="5079601" y="2236165"/>
            <a:ext cx="492391" cy="492391"/>
          </a:xfrm>
          <a:custGeom>
            <a:avLst/>
            <a:gdLst>
              <a:gd name="connsiteX0" fmla="*/ 1475724 w 1501117"/>
              <a:gd name="connsiteY0" fmla="*/ 688423 h 1501117"/>
              <a:gd name="connsiteX1" fmla="*/ 1475724 w 1501117"/>
              <a:gd name="connsiteY1" fmla="*/ 565268 h 1501117"/>
              <a:gd name="connsiteX2" fmla="*/ 1276666 w 1501117"/>
              <a:gd name="connsiteY2" fmla="*/ 366396 h 1501117"/>
              <a:gd name="connsiteX3" fmla="*/ 1312013 w 1501117"/>
              <a:gd name="connsiteY3" fmla="*/ 331050 h 1501117"/>
              <a:gd name="connsiteX4" fmla="*/ 1313129 w 1501117"/>
              <a:gd name="connsiteY4" fmla="*/ 329933 h 1501117"/>
              <a:gd name="connsiteX5" fmla="*/ 1330058 w 1501117"/>
              <a:gd name="connsiteY5" fmla="*/ 311702 h 1501117"/>
              <a:gd name="connsiteX6" fmla="*/ 1392752 w 1501117"/>
              <a:gd name="connsiteY6" fmla="*/ 238032 h 1501117"/>
              <a:gd name="connsiteX7" fmla="*/ 1393310 w 1501117"/>
              <a:gd name="connsiteY7" fmla="*/ 237288 h 1501117"/>
              <a:gd name="connsiteX8" fmla="*/ 1441307 w 1501117"/>
              <a:gd name="connsiteY8" fmla="*/ 96831 h 1501117"/>
              <a:gd name="connsiteX9" fmla="*/ 1431634 w 1501117"/>
              <a:gd name="connsiteY9" fmla="*/ 71344 h 1501117"/>
              <a:gd name="connsiteX10" fmla="*/ 1429773 w 1501117"/>
              <a:gd name="connsiteY10" fmla="*/ 69484 h 1501117"/>
              <a:gd name="connsiteX11" fmla="*/ 1404286 w 1501117"/>
              <a:gd name="connsiteY11" fmla="*/ 59810 h 1501117"/>
              <a:gd name="connsiteX12" fmla="*/ 1263830 w 1501117"/>
              <a:gd name="connsiteY12" fmla="*/ 107807 h 1501117"/>
              <a:gd name="connsiteX13" fmla="*/ 1263086 w 1501117"/>
              <a:gd name="connsiteY13" fmla="*/ 108365 h 1501117"/>
              <a:gd name="connsiteX14" fmla="*/ 1189416 w 1501117"/>
              <a:gd name="connsiteY14" fmla="*/ 171059 h 1501117"/>
              <a:gd name="connsiteX15" fmla="*/ 1171184 w 1501117"/>
              <a:gd name="connsiteY15" fmla="*/ 187989 h 1501117"/>
              <a:gd name="connsiteX16" fmla="*/ 1170068 w 1501117"/>
              <a:gd name="connsiteY16" fmla="*/ 189105 h 1501117"/>
              <a:gd name="connsiteX17" fmla="*/ 1134721 w 1501117"/>
              <a:gd name="connsiteY17" fmla="*/ 224451 h 1501117"/>
              <a:gd name="connsiteX18" fmla="*/ 935850 w 1501117"/>
              <a:gd name="connsiteY18" fmla="*/ 25394 h 1501117"/>
              <a:gd name="connsiteX19" fmla="*/ 812695 w 1501117"/>
              <a:gd name="connsiteY19" fmla="*/ 25394 h 1501117"/>
              <a:gd name="connsiteX20" fmla="*/ 746466 w 1501117"/>
              <a:gd name="connsiteY20" fmla="*/ 91622 h 1501117"/>
              <a:gd name="connsiteX21" fmla="*/ 721723 w 1501117"/>
              <a:gd name="connsiteY21" fmla="*/ 142596 h 1501117"/>
              <a:gd name="connsiteX22" fmla="*/ 670750 w 1501117"/>
              <a:gd name="connsiteY22" fmla="*/ 167339 h 1501117"/>
              <a:gd name="connsiteX23" fmla="*/ 604521 w 1501117"/>
              <a:gd name="connsiteY23" fmla="*/ 233567 h 1501117"/>
              <a:gd name="connsiteX24" fmla="*/ 579779 w 1501117"/>
              <a:gd name="connsiteY24" fmla="*/ 284541 h 1501117"/>
              <a:gd name="connsiteX25" fmla="*/ 528805 w 1501117"/>
              <a:gd name="connsiteY25" fmla="*/ 309283 h 1501117"/>
              <a:gd name="connsiteX26" fmla="*/ 462204 w 1501117"/>
              <a:gd name="connsiteY26" fmla="*/ 375884 h 1501117"/>
              <a:gd name="connsiteX27" fmla="*/ 437462 w 1501117"/>
              <a:gd name="connsiteY27" fmla="*/ 426858 h 1501117"/>
              <a:gd name="connsiteX28" fmla="*/ 386488 w 1501117"/>
              <a:gd name="connsiteY28" fmla="*/ 451600 h 1501117"/>
              <a:gd name="connsiteX29" fmla="*/ 320074 w 1501117"/>
              <a:gd name="connsiteY29" fmla="*/ 518015 h 1501117"/>
              <a:gd name="connsiteX30" fmla="*/ 295331 w 1501117"/>
              <a:gd name="connsiteY30" fmla="*/ 568989 h 1501117"/>
              <a:gd name="connsiteX31" fmla="*/ 244357 w 1501117"/>
              <a:gd name="connsiteY31" fmla="*/ 593731 h 1501117"/>
              <a:gd name="connsiteX32" fmla="*/ 178129 w 1501117"/>
              <a:gd name="connsiteY32" fmla="*/ 659960 h 1501117"/>
              <a:gd name="connsiteX33" fmla="*/ 178129 w 1501117"/>
              <a:gd name="connsiteY33" fmla="*/ 783115 h 1501117"/>
              <a:gd name="connsiteX34" fmla="*/ 377000 w 1501117"/>
              <a:gd name="connsiteY34" fmla="*/ 981987 h 1501117"/>
              <a:gd name="connsiteX35" fmla="*/ 9767 w 1501117"/>
              <a:gd name="connsiteY35" fmla="*/ 1349220 h 1501117"/>
              <a:gd name="connsiteX36" fmla="*/ 9767 w 1501117"/>
              <a:gd name="connsiteY36" fmla="*/ 1396659 h 1501117"/>
              <a:gd name="connsiteX37" fmla="*/ 104459 w 1501117"/>
              <a:gd name="connsiteY37" fmla="*/ 1491351 h 1501117"/>
              <a:gd name="connsiteX38" fmla="*/ 151898 w 1501117"/>
              <a:gd name="connsiteY38" fmla="*/ 1491351 h 1501117"/>
              <a:gd name="connsiteX39" fmla="*/ 519131 w 1501117"/>
              <a:gd name="connsiteY39" fmla="*/ 1124117 h 1501117"/>
              <a:gd name="connsiteX40" fmla="*/ 718003 w 1501117"/>
              <a:gd name="connsiteY40" fmla="*/ 1322989 h 1501117"/>
              <a:gd name="connsiteX41" fmla="*/ 841158 w 1501117"/>
              <a:gd name="connsiteY41" fmla="*/ 1322989 h 1501117"/>
              <a:gd name="connsiteX42" fmla="*/ 907386 w 1501117"/>
              <a:gd name="connsiteY42" fmla="*/ 1256761 h 1501117"/>
              <a:gd name="connsiteX43" fmla="*/ 932129 w 1501117"/>
              <a:gd name="connsiteY43" fmla="*/ 1205787 h 1501117"/>
              <a:gd name="connsiteX44" fmla="*/ 983103 w 1501117"/>
              <a:gd name="connsiteY44" fmla="*/ 1181044 h 1501117"/>
              <a:gd name="connsiteX45" fmla="*/ 1049331 w 1501117"/>
              <a:gd name="connsiteY45" fmla="*/ 1114816 h 1501117"/>
              <a:gd name="connsiteX46" fmla="*/ 1074074 w 1501117"/>
              <a:gd name="connsiteY46" fmla="*/ 1063842 h 1501117"/>
              <a:gd name="connsiteX47" fmla="*/ 1125048 w 1501117"/>
              <a:gd name="connsiteY47" fmla="*/ 1039099 h 1501117"/>
              <a:gd name="connsiteX48" fmla="*/ 1191276 w 1501117"/>
              <a:gd name="connsiteY48" fmla="*/ 972871 h 1501117"/>
              <a:gd name="connsiteX49" fmla="*/ 1216019 w 1501117"/>
              <a:gd name="connsiteY49" fmla="*/ 921897 h 1501117"/>
              <a:gd name="connsiteX50" fmla="*/ 1266992 w 1501117"/>
              <a:gd name="connsiteY50" fmla="*/ 897155 h 1501117"/>
              <a:gd name="connsiteX51" fmla="*/ 1333221 w 1501117"/>
              <a:gd name="connsiteY51" fmla="*/ 830926 h 1501117"/>
              <a:gd name="connsiteX52" fmla="*/ 1357964 w 1501117"/>
              <a:gd name="connsiteY52" fmla="*/ 779952 h 1501117"/>
              <a:gd name="connsiteX53" fmla="*/ 1408937 w 1501117"/>
              <a:gd name="connsiteY53" fmla="*/ 755210 h 1501117"/>
              <a:gd name="connsiteX54" fmla="*/ 1475724 w 1501117"/>
              <a:gd name="connsiteY54" fmla="*/ 688423 h 1501117"/>
              <a:gd name="connsiteX55" fmla="*/ 1216949 w 1501117"/>
              <a:gd name="connsiteY55" fmla="*/ 236916 h 1501117"/>
              <a:gd name="connsiteX56" fmla="*/ 1235180 w 1501117"/>
              <a:gd name="connsiteY56" fmla="*/ 219987 h 1501117"/>
              <a:gd name="connsiteX57" fmla="*/ 1301595 w 1501117"/>
              <a:gd name="connsiteY57" fmla="*/ 163246 h 1501117"/>
              <a:gd name="connsiteX58" fmla="*/ 1368754 w 1501117"/>
              <a:gd name="connsiteY58" fmla="*/ 132550 h 1501117"/>
              <a:gd name="connsiteX59" fmla="*/ 1338058 w 1501117"/>
              <a:gd name="connsiteY59" fmla="*/ 199709 h 1501117"/>
              <a:gd name="connsiteX60" fmla="*/ 1281317 w 1501117"/>
              <a:gd name="connsiteY60" fmla="*/ 266123 h 1501117"/>
              <a:gd name="connsiteX61" fmla="*/ 1264388 w 1501117"/>
              <a:gd name="connsiteY61" fmla="*/ 284355 h 1501117"/>
              <a:gd name="connsiteX62" fmla="*/ 1229599 w 1501117"/>
              <a:gd name="connsiteY62" fmla="*/ 319143 h 1501117"/>
              <a:gd name="connsiteX63" fmla="*/ 1182160 w 1501117"/>
              <a:gd name="connsiteY63" fmla="*/ 271704 h 1501117"/>
              <a:gd name="connsiteX64" fmla="*/ 1216949 w 1501117"/>
              <a:gd name="connsiteY64" fmla="*/ 236916 h 1501117"/>
              <a:gd name="connsiteX65" fmla="*/ 128271 w 1501117"/>
              <a:gd name="connsiteY65" fmla="*/ 1420285 h 1501117"/>
              <a:gd name="connsiteX66" fmla="*/ 80832 w 1501117"/>
              <a:gd name="connsiteY66" fmla="*/ 1372846 h 1501117"/>
              <a:gd name="connsiteX67" fmla="*/ 424253 w 1501117"/>
              <a:gd name="connsiteY67" fmla="*/ 1029426 h 1501117"/>
              <a:gd name="connsiteX68" fmla="*/ 471692 w 1501117"/>
              <a:gd name="connsiteY68" fmla="*/ 1076865 h 1501117"/>
              <a:gd name="connsiteX69" fmla="*/ 128271 w 1501117"/>
              <a:gd name="connsiteY69" fmla="*/ 1420285 h 1501117"/>
              <a:gd name="connsiteX70" fmla="*/ 793719 w 1501117"/>
              <a:gd name="connsiteY70" fmla="*/ 1275736 h 1501117"/>
              <a:gd name="connsiteX71" fmla="*/ 765256 w 1501117"/>
              <a:gd name="connsiteY71" fmla="*/ 1275736 h 1501117"/>
              <a:gd name="connsiteX72" fmla="*/ 225382 w 1501117"/>
              <a:gd name="connsiteY72" fmla="*/ 735862 h 1501117"/>
              <a:gd name="connsiteX73" fmla="*/ 225382 w 1501117"/>
              <a:gd name="connsiteY73" fmla="*/ 707399 h 1501117"/>
              <a:gd name="connsiteX74" fmla="*/ 291610 w 1501117"/>
              <a:gd name="connsiteY74" fmla="*/ 641170 h 1501117"/>
              <a:gd name="connsiteX75" fmla="*/ 320074 w 1501117"/>
              <a:gd name="connsiteY75" fmla="*/ 641170 h 1501117"/>
              <a:gd name="connsiteX76" fmla="*/ 859948 w 1501117"/>
              <a:gd name="connsiteY76" fmla="*/ 1181044 h 1501117"/>
              <a:gd name="connsiteX77" fmla="*/ 859948 w 1501117"/>
              <a:gd name="connsiteY77" fmla="*/ 1209508 h 1501117"/>
              <a:gd name="connsiteX78" fmla="*/ 793719 w 1501117"/>
              <a:gd name="connsiteY78" fmla="*/ 1275736 h 1501117"/>
              <a:gd name="connsiteX79" fmla="*/ 935850 w 1501117"/>
              <a:gd name="connsiteY79" fmla="*/ 1133605 h 1501117"/>
              <a:gd name="connsiteX80" fmla="*/ 907386 w 1501117"/>
              <a:gd name="connsiteY80" fmla="*/ 1133605 h 1501117"/>
              <a:gd name="connsiteX81" fmla="*/ 367512 w 1501117"/>
              <a:gd name="connsiteY81" fmla="*/ 593731 h 1501117"/>
              <a:gd name="connsiteX82" fmla="*/ 367512 w 1501117"/>
              <a:gd name="connsiteY82" fmla="*/ 565268 h 1501117"/>
              <a:gd name="connsiteX83" fmla="*/ 433741 w 1501117"/>
              <a:gd name="connsiteY83" fmla="*/ 499039 h 1501117"/>
              <a:gd name="connsiteX84" fmla="*/ 462204 w 1501117"/>
              <a:gd name="connsiteY84" fmla="*/ 499039 h 1501117"/>
              <a:gd name="connsiteX85" fmla="*/ 1002078 w 1501117"/>
              <a:gd name="connsiteY85" fmla="*/ 1038913 h 1501117"/>
              <a:gd name="connsiteX86" fmla="*/ 1002078 w 1501117"/>
              <a:gd name="connsiteY86" fmla="*/ 1067377 h 1501117"/>
              <a:gd name="connsiteX87" fmla="*/ 935850 w 1501117"/>
              <a:gd name="connsiteY87" fmla="*/ 1133605 h 1501117"/>
              <a:gd name="connsiteX88" fmla="*/ 1077795 w 1501117"/>
              <a:gd name="connsiteY88" fmla="*/ 991474 h 1501117"/>
              <a:gd name="connsiteX89" fmla="*/ 1049331 w 1501117"/>
              <a:gd name="connsiteY89" fmla="*/ 991474 h 1501117"/>
              <a:gd name="connsiteX90" fmla="*/ 509643 w 1501117"/>
              <a:gd name="connsiteY90" fmla="*/ 451600 h 1501117"/>
              <a:gd name="connsiteX91" fmla="*/ 509643 w 1501117"/>
              <a:gd name="connsiteY91" fmla="*/ 423137 h 1501117"/>
              <a:gd name="connsiteX92" fmla="*/ 575872 w 1501117"/>
              <a:gd name="connsiteY92" fmla="*/ 356908 h 1501117"/>
              <a:gd name="connsiteX93" fmla="*/ 604335 w 1501117"/>
              <a:gd name="connsiteY93" fmla="*/ 356908 h 1501117"/>
              <a:gd name="connsiteX94" fmla="*/ 1144209 w 1501117"/>
              <a:gd name="connsiteY94" fmla="*/ 896782 h 1501117"/>
              <a:gd name="connsiteX95" fmla="*/ 1144209 w 1501117"/>
              <a:gd name="connsiteY95" fmla="*/ 925246 h 1501117"/>
              <a:gd name="connsiteX96" fmla="*/ 1077795 w 1501117"/>
              <a:gd name="connsiteY96" fmla="*/ 991474 h 1501117"/>
              <a:gd name="connsiteX97" fmla="*/ 1219926 w 1501117"/>
              <a:gd name="connsiteY97" fmla="*/ 849530 h 1501117"/>
              <a:gd name="connsiteX98" fmla="*/ 1191462 w 1501117"/>
              <a:gd name="connsiteY98" fmla="*/ 849530 h 1501117"/>
              <a:gd name="connsiteX99" fmla="*/ 651588 w 1501117"/>
              <a:gd name="connsiteY99" fmla="*/ 309656 h 1501117"/>
              <a:gd name="connsiteX100" fmla="*/ 651588 w 1501117"/>
              <a:gd name="connsiteY100" fmla="*/ 281192 h 1501117"/>
              <a:gd name="connsiteX101" fmla="*/ 717817 w 1501117"/>
              <a:gd name="connsiteY101" fmla="*/ 214964 h 1501117"/>
              <a:gd name="connsiteX102" fmla="*/ 746280 w 1501117"/>
              <a:gd name="connsiteY102" fmla="*/ 214964 h 1501117"/>
              <a:gd name="connsiteX103" fmla="*/ 1286154 w 1501117"/>
              <a:gd name="connsiteY103" fmla="*/ 754838 h 1501117"/>
              <a:gd name="connsiteX104" fmla="*/ 1286154 w 1501117"/>
              <a:gd name="connsiteY104" fmla="*/ 783301 h 1501117"/>
              <a:gd name="connsiteX105" fmla="*/ 1219926 w 1501117"/>
              <a:gd name="connsiteY105" fmla="*/ 849530 h 1501117"/>
              <a:gd name="connsiteX106" fmla="*/ 1362056 w 1501117"/>
              <a:gd name="connsiteY106" fmla="*/ 707399 h 1501117"/>
              <a:gd name="connsiteX107" fmla="*/ 1333593 w 1501117"/>
              <a:gd name="connsiteY107" fmla="*/ 707399 h 1501117"/>
              <a:gd name="connsiteX108" fmla="*/ 793719 w 1501117"/>
              <a:gd name="connsiteY108" fmla="*/ 167525 h 1501117"/>
              <a:gd name="connsiteX109" fmla="*/ 793719 w 1501117"/>
              <a:gd name="connsiteY109" fmla="*/ 139061 h 1501117"/>
              <a:gd name="connsiteX110" fmla="*/ 859948 w 1501117"/>
              <a:gd name="connsiteY110" fmla="*/ 72833 h 1501117"/>
              <a:gd name="connsiteX111" fmla="*/ 888411 w 1501117"/>
              <a:gd name="connsiteY111" fmla="*/ 72833 h 1501117"/>
              <a:gd name="connsiteX112" fmla="*/ 1428285 w 1501117"/>
              <a:gd name="connsiteY112" fmla="*/ 612707 h 1501117"/>
              <a:gd name="connsiteX113" fmla="*/ 1428285 w 1501117"/>
              <a:gd name="connsiteY113" fmla="*/ 641170 h 1501117"/>
              <a:gd name="connsiteX114" fmla="*/ 1362056 w 1501117"/>
              <a:gd name="connsiteY114" fmla="*/ 707399 h 150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501117" h="1501117">
                <a:moveTo>
                  <a:pt x="1475724" y="688423"/>
                </a:moveTo>
                <a:cubicBezTo>
                  <a:pt x="1509582" y="654565"/>
                  <a:pt x="1509582" y="599312"/>
                  <a:pt x="1475724" y="565268"/>
                </a:cubicBezTo>
                <a:lnTo>
                  <a:pt x="1276666" y="366396"/>
                </a:lnTo>
                <a:lnTo>
                  <a:pt x="1312013" y="331050"/>
                </a:lnTo>
                <a:lnTo>
                  <a:pt x="1313129" y="329933"/>
                </a:lnTo>
                <a:cubicBezTo>
                  <a:pt x="1318710" y="323794"/>
                  <a:pt x="1324477" y="317655"/>
                  <a:pt x="1330058" y="311702"/>
                </a:cubicBezTo>
                <a:cubicBezTo>
                  <a:pt x="1351452" y="288820"/>
                  <a:pt x="1373405" y="265193"/>
                  <a:pt x="1392752" y="238032"/>
                </a:cubicBezTo>
                <a:cubicBezTo>
                  <a:pt x="1392938" y="237846"/>
                  <a:pt x="1393124" y="237474"/>
                  <a:pt x="1393310" y="237288"/>
                </a:cubicBezTo>
                <a:cubicBezTo>
                  <a:pt x="1412286" y="209197"/>
                  <a:pt x="1437773" y="163990"/>
                  <a:pt x="1441307" y="96831"/>
                </a:cubicBezTo>
                <a:cubicBezTo>
                  <a:pt x="1441865" y="87344"/>
                  <a:pt x="1438331" y="78228"/>
                  <a:pt x="1431634" y="71344"/>
                </a:cubicBezTo>
                <a:lnTo>
                  <a:pt x="1429773" y="69484"/>
                </a:lnTo>
                <a:cubicBezTo>
                  <a:pt x="1423076" y="62787"/>
                  <a:pt x="1413774" y="59252"/>
                  <a:pt x="1404286" y="59810"/>
                </a:cubicBezTo>
                <a:cubicBezTo>
                  <a:pt x="1337128" y="63345"/>
                  <a:pt x="1291921" y="88832"/>
                  <a:pt x="1263830" y="107807"/>
                </a:cubicBezTo>
                <a:cubicBezTo>
                  <a:pt x="1263644" y="107993"/>
                  <a:pt x="1263272" y="108179"/>
                  <a:pt x="1263086" y="108365"/>
                </a:cubicBezTo>
                <a:cubicBezTo>
                  <a:pt x="1235925" y="127713"/>
                  <a:pt x="1212298" y="149665"/>
                  <a:pt x="1189416" y="171059"/>
                </a:cubicBezTo>
                <a:cubicBezTo>
                  <a:pt x="1183277" y="176640"/>
                  <a:pt x="1177324" y="182407"/>
                  <a:pt x="1171184" y="187989"/>
                </a:cubicBezTo>
                <a:lnTo>
                  <a:pt x="1170068" y="189105"/>
                </a:lnTo>
                <a:lnTo>
                  <a:pt x="1134721" y="224451"/>
                </a:lnTo>
                <a:lnTo>
                  <a:pt x="935850" y="25394"/>
                </a:lnTo>
                <a:cubicBezTo>
                  <a:pt x="901992" y="-8465"/>
                  <a:pt x="846739" y="-8465"/>
                  <a:pt x="812695" y="25394"/>
                </a:cubicBezTo>
                <a:lnTo>
                  <a:pt x="746466" y="91622"/>
                </a:lnTo>
                <a:cubicBezTo>
                  <a:pt x="732141" y="105947"/>
                  <a:pt x="723956" y="123992"/>
                  <a:pt x="721723" y="142596"/>
                </a:cubicBezTo>
                <a:cubicBezTo>
                  <a:pt x="703120" y="144828"/>
                  <a:pt x="685074" y="153014"/>
                  <a:pt x="670750" y="167339"/>
                </a:cubicBezTo>
                <a:lnTo>
                  <a:pt x="604521" y="233567"/>
                </a:lnTo>
                <a:cubicBezTo>
                  <a:pt x="590197" y="247892"/>
                  <a:pt x="582011" y="265937"/>
                  <a:pt x="579779" y="284541"/>
                </a:cubicBezTo>
                <a:cubicBezTo>
                  <a:pt x="561175" y="286773"/>
                  <a:pt x="543130" y="294959"/>
                  <a:pt x="528805" y="309283"/>
                </a:cubicBezTo>
                <a:lnTo>
                  <a:pt x="462204" y="375884"/>
                </a:lnTo>
                <a:cubicBezTo>
                  <a:pt x="447880" y="390209"/>
                  <a:pt x="439694" y="408254"/>
                  <a:pt x="437462" y="426858"/>
                </a:cubicBezTo>
                <a:cubicBezTo>
                  <a:pt x="418858" y="429090"/>
                  <a:pt x="400813" y="437276"/>
                  <a:pt x="386488" y="451600"/>
                </a:cubicBezTo>
                <a:lnTo>
                  <a:pt x="320074" y="518015"/>
                </a:lnTo>
                <a:cubicBezTo>
                  <a:pt x="305749" y="532340"/>
                  <a:pt x="297563" y="550385"/>
                  <a:pt x="295331" y="568989"/>
                </a:cubicBezTo>
                <a:cubicBezTo>
                  <a:pt x="276727" y="571221"/>
                  <a:pt x="258682" y="579407"/>
                  <a:pt x="244357" y="593731"/>
                </a:cubicBezTo>
                <a:lnTo>
                  <a:pt x="178129" y="659960"/>
                </a:lnTo>
                <a:cubicBezTo>
                  <a:pt x="144270" y="693818"/>
                  <a:pt x="144270" y="749071"/>
                  <a:pt x="178129" y="783115"/>
                </a:cubicBezTo>
                <a:lnTo>
                  <a:pt x="377000" y="981987"/>
                </a:lnTo>
                <a:lnTo>
                  <a:pt x="9767" y="1349220"/>
                </a:lnTo>
                <a:cubicBezTo>
                  <a:pt x="-3256" y="1362242"/>
                  <a:pt x="-3256" y="1383451"/>
                  <a:pt x="9767" y="1396659"/>
                </a:cubicBezTo>
                <a:lnTo>
                  <a:pt x="104459" y="1491351"/>
                </a:lnTo>
                <a:cubicBezTo>
                  <a:pt x="117481" y="1504373"/>
                  <a:pt x="138689" y="1504373"/>
                  <a:pt x="151898" y="1491351"/>
                </a:cubicBezTo>
                <a:lnTo>
                  <a:pt x="519131" y="1124117"/>
                </a:lnTo>
                <a:lnTo>
                  <a:pt x="718003" y="1322989"/>
                </a:lnTo>
                <a:cubicBezTo>
                  <a:pt x="751861" y="1356848"/>
                  <a:pt x="807114" y="1356848"/>
                  <a:pt x="841158" y="1322989"/>
                </a:cubicBezTo>
                <a:lnTo>
                  <a:pt x="907386" y="1256761"/>
                </a:lnTo>
                <a:cubicBezTo>
                  <a:pt x="921711" y="1242436"/>
                  <a:pt x="929897" y="1224390"/>
                  <a:pt x="932129" y="1205787"/>
                </a:cubicBezTo>
                <a:cubicBezTo>
                  <a:pt x="950733" y="1203555"/>
                  <a:pt x="968778" y="1195369"/>
                  <a:pt x="983103" y="1181044"/>
                </a:cubicBezTo>
                <a:lnTo>
                  <a:pt x="1049331" y="1114816"/>
                </a:lnTo>
                <a:cubicBezTo>
                  <a:pt x="1063656" y="1100491"/>
                  <a:pt x="1071842" y="1082446"/>
                  <a:pt x="1074074" y="1063842"/>
                </a:cubicBezTo>
                <a:cubicBezTo>
                  <a:pt x="1092678" y="1061610"/>
                  <a:pt x="1110723" y="1053424"/>
                  <a:pt x="1125048" y="1039099"/>
                </a:cubicBezTo>
                <a:lnTo>
                  <a:pt x="1191276" y="972871"/>
                </a:lnTo>
                <a:cubicBezTo>
                  <a:pt x="1205601" y="958546"/>
                  <a:pt x="1213786" y="940501"/>
                  <a:pt x="1216019" y="921897"/>
                </a:cubicBezTo>
                <a:cubicBezTo>
                  <a:pt x="1234622" y="919665"/>
                  <a:pt x="1252668" y="911479"/>
                  <a:pt x="1266992" y="897155"/>
                </a:cubicBezTo>
                <a:lnTo>
                  <a:pt x="1333221" y="830926"/>
                </a:lnTo>
                <a:cubicBezTo>
                  <a:pt x="1347546" y="816601"/>
                  <a:pt x="1355731" y="798556"/>
                  <a:pt x="1357964" y="779952"/>
                </a:cubicBezTo>
                <a:cubicBezTo>
                  <a:pt x="1376567" y="777720"/>
                  <a:pt x="1394613" y="769534"/>
                  <a:pt x="1408937" y="755210"/>
                </a:cubicBezTo>
                <a:lnTo>
                  <a:pt x="1475724" y="688423"/>
                </a:lnTo>
                <a:close/>
                <a:moveTo>
                  <a:pt x="1216949" y="236916"/>
                </a:moveTo>
                <a:cubicBezTo>
                  <a:pt x="1223088" y="231335"/>
                  <a:pt x="1229041" y="225754"/>
                  <a:pt x="1235180" y="219987"/>
                </a:cubicBezTo>
                <a:cubicBezTo>
                  <a:pt x="1257319" y="199337"/>
                  <a:pt x="1278155" y="179803"/>
                  <a:pt x="1301595" y="163246"/>
                </a:cubicBezTo>
                <a:cubicBezTo>
                  <a:pt x="1318152" y="152084"/>
                  <a:pt x="1339732" y="139619"/>
                  <a:pt x="1368754" y="132550"/>
                </a:cubicBezTo>
                <a:cubicBezTo>
                  <a:pt x="1362987" y="155618"/>
                  <a:pt x="1353127" y="177385"/>
                  <a:pt x="1338058" y="199709"/>
                </a:cubicBezTo>
                <a:cubicBezTo>
                  <a:pt x="1321315" y="223149"/>
                  <a:pt x="1301967" y="243985"/>
                  <a:pt x="1281317" y="266123"/>
                </a:cubicBezTo>
                <a:cubicBezTo>
                  <a:pt x="1275736" y="272262"/>
                  <a:pt x="1269969" y="278216"/>
                  <a:pt x="1264388" y="284355"/>
                </a:cubicBezTo>
                <a:lnTo>
                  <a:pt x="1229599" y="319143"/>
                </a:lnTo>
                <a:lnTo>
                  <a:pt x="1182160" y="271704"/>
                </a:lnTo>
                <a:lnTo>
                  <a:pt x="1216949" y="236916"/>
                </a:lnTo>
                <a:close/>
                <a:moveTo>
                  <a:pt x="128271" y="1420285"/>
                </a:moveTo>
                <a:lnTo>
                  <a:pt x="80832" y="1372846"/>
                </a:lnTo>
                <a:lnTo>
                  <a:pt x="424253" y="1029426"/>
                </a:lnTo>
                <a:lnTo>
                  <a:pt x="471692" y="1076865"/>
                </a:lnTo>
                <a:lnTo>
                  <a:pt x="128271" y="1420285"/>
                </a:lnTo>
                <a:close/>
                <a:moveTo>
                  <a:pt x="793719" y="1275736"/>
                </a:moveTo>
                <a:cubicBezTo>
                  <a:pt x="785906" y="1283550"/>
                  <a:pt x="773069" y="1283550"/>
                  <a:pt x="765256" y="1275736"/>
                </a:cubicBezTo>
                <a:lnTo>
                  <a:pt x="225382" y="735862"/>
                </a:lnTo>
                <a:cubicBezTo>
                  <a:pt x="217568" y="728049"/>
                  <a:pt x="217568" y="715212"/>
                  <a:pt x="225382" y="707399"/>
                </a:cubicBezTo>
                <a:lnTo>
                  <a:pt x="291610" y="641170"/>
                </a:lnTo>
                <a:cubicBezTo>
                  <a:pt x="299424" y="633357"/>
                  <a:pt x="312260" y="633357"/>
                  <a:pt x="320074" y="641170"/>
                </a:cubicBezTo>
                <a:lnTo>
                  <a:pt x="859948" y="1181044"/>
                </a:lnTo>
                <a:cubicBezTo>
                  <a:pt x="867761" y="1188858"/>
                  <a:pt x="867761" y="1201694"/>
                  <a:pt x="859948" y="1209508"/>
                </a:cubicBezTo>
                <a:lnTo>
                  <a:pt x="793719" y="1275736"/>
                </a:lnTo>
                <a:close/>
                <a:moveTo>
                  <a:pt x="935850" y="1133605"/>
                </a:moveTo>
                <a:cubicBezTo>
                  <a:pt x="928036" y="1141419"/>
                  <a:pt x="915200" y="1141419"/>
                  <a:pt x="907386" y="1133605"/>
                </a:cubicBezTo>
                <a:lnTo>
                  <a:pt x="367512" y="593731"/>
                </a:lnTo>
                <a:cubicBezTo>
                  <a:pt x="359699" y="585918"/>
                  <a:pt x="359699" y="573081"/>
                  <a:pt x="367512" y="565268"/>
                </a:cubicBezTo>
                <a:lnTo>
                  <a:pt x="433741" y="499039"/>
                </a:lnTo>
                <a:cubicBezTo>
                  <a:pt x="441554" y="491226"/>
                  <a:pt x="454391" y="491226"/>
                  <a:pt x="462204" y="499039"/>
                </a:cubicBezTo>
                <a:lnTo>
                  <a:pt x="1002078" y="1038913"/>
                </a:lnTo>
                <a:cubicBezTo>
                  <a:pt x="1009892" y="1046727"/>
                  <a:pt x="1009892" y="1059563"/>
                  <a:pt x="1002078" y="1067377"/>
                </a:cubicBezTo>
                <a:lnTo>
                  <a:pt x="935850" y="1133605"/>
                </a:lnTo>
                <a:close/>
                <a:moveTo>
                  <a:pt x="1077795" y="991474"/>
                </a:moveTo>
                <a:cubicBezTo>
                  <a:pt x="1069981" y="999288"/>
                  <a:pt x="1057145" y="999288"/>
                  <a:pt x="1049331" y="991474"/>
                </a:cubicBezTo>
                <a:lnTo>
                  <a:pt x="509643" y="451600"/>
                </a:lnTo>
                <a:cubicBezTo>
                  <a:pt x="501830" y="443787"/>
                  <a:pt x="501830" y="430950"/>
                  <a:pt x="509643" y="423137"/>
                </a:cubicBezTo>
                <a:lnTo>
                  <a:pt x="575872" y="356908"/>
                </a:lnTo>
                <a:cubicBezTo>
                  <a:pt x="583685" y="349095"/>
                  <a:pt x="596522" y="349095"/>
                  <a:pt x="604335" y="356908"/>
                </a:cubicBezTo>
                <a:lnTo>
                  <a:pt x="1144209" y="896782"/>
                </a:lnTo>
                <a:cubicBezTo>
                  <a:pt x="1152023" y="904596"/>
                  <a:pt x="1152023" y="917432"/>
                  <a:pt x="1144209" y="925246"/>
                </a:cubicBezTo>
                <a:lnTo>
                  <a:pt x="1077795" y="991474"/>
                </a:lnTo>
                <a:close/>
                <a:moveTo>
                  <a:pt x="1219926" y="849530"/>
                </a:moveTo>
                <a:cubicBezTo>
                  <a:pt x="1212112" y="857343"/>
                  <a:pt x="1199276" y="857343"/>
                  <a:pt x="1191462" y="849530"/>
                </a:cubicBezTo>
                <a:lnTo>
                  <a:pt x="651588" y="309656"/>
                </a:lnTo>
                <a:cubicBezTo>
                  <a:pt x="643775" y="301842"/>
                  <a:pt x="643775" y="289006"/>
                  <a:pt x="651588" y="281192"/>
                </a:cubicBezTo>
                <a:lnTo>
                  <a:pt x="717817" y="214964"/>
                </a:lnTo>
                <a:cubicBezTo>
                  <a:pt x="725630" y="207150"/>
                  <a:pt x="738467" y="207150"/>
                  <a:pt x="746280" y="214964"/>
                </a:cubicBezTo>
                <a:lnTo>
                  <a:pt x="1286154" y="754838"/>
                </a:lnTo>
                <a:cubicBezTo>
                  <a:pt x="1293968" y="762651"/>
                  <a:pt x="1293968" y="775488"/>
                  <a:pt x="1286154" y="783301"/>
                </a:cubicBezTo>
                <a:lnTo>
                  <a:pt x="1219926" y="849530"/>
                </a:lnTo>
                <a:close/>
                <a:moveTo>
                  <a:pt x="1362056" y="707399"/>
                </a:moveTo>
                <a:cubicBezTo>
                  <a:pt x="1354243" y="715212"/>
                  <a:pt x="1341407" y="715212"/>
                  <a:pt x="1333593" y="707399"/>
                </a:cubicBezTo>
                <a:lnTo>
                  <a:pt x="793719" y="167525"/>
                </a:lnTo>
                <a:cubicBezTo>
                  <a:pt x="785906" y="159711"/>
                  <a:pt x="785906" y="146875"/>
                  <a:pt x="793719" y="139061"/>
                </a:cubicBezTo>
                <a:lnTo>
                  <a:pt x="859948" y="72833"/>
                </a:lnTo>
                <a:cubicBezTo>
                  <a:pt x="867761" y="65019"/>
                  <a:pt x="880597" y="65019"/>
                  <a:pt x="888411" y="72833"/>
                </a:cubicBezTo>
                <a:lnTo>
                  <a:pt x="1428285" y="612707"/>
                </a:lnTo>
                <a:cubicBezTo>
                  <a:pt x="1436098" y="620520"/>
                  <a:pt x="1436098" y="633357"/>
                  <a:pt x="1428285" y="641170"/>
                </a:cubicBezTo>
                <a:lnTo>
                  <a:pt x="1362056" y="707399"/>
                </a:lnTo>
                <a:close/>
              </a:path>
            </a:pathLst>
          </a:custGeom>
          <a:solidFill>
            <a:schemeClr val="accent5"/>
          </a:solidFill>
          <a:ln w="1860" cap="flat">
            <a:noFill/>
            <a:prstDash val="solid"/>
            <a:miter/>
          </a:ln>
        </p:spPr>
        <p:txBody>
          <a:bodyPr rtlCol="0" anchor="ctr"/>
          <a:lstStyle/>
          <a:p>
            <a:endParaRPr lang="zh-CN" altLang="en-US"/>
          </a:p>
        </p:txBody>
      </p:sp>
      <p:grpSp>
        <p:nvGrpSpPr>
          <p:cNvPr id="9" name="组合 8">
            <a:extLst>
              <a:ext uri="{FF2B5EF4-FFF2-40B4-BE49-F238E27FC236}">
                <a16:creationId xmlns:a16="http://schemas.microsoft.com/office/drawing/2014/main" id="{2279BE1A-35E8-E2D3-30CC-E3C82E7EC825}"/>
              </a:ext>
            </a:extLst>
          </p:cNvPr>
          <p:cNvGrpSpPr/>
          <p:nvPr/>
        </p:nvGrpSpPr>
        <p:grpSpPr>
          <a:xfrm>
            <a:off x="8418617" y="4000003"/>
            <a:ext cx="2986797" cy="1461571"/>
            <a:chOff x="8418617" y="4000003"/>
            <a:chExt cx="2986797" cy="1461571"/>
          </a:xfrm>
        </p:grpSpPr>
        <p:sp>
          <p:nvSpPr>
            <p:cNvPr id="87" name="TextBox 65">
              <a:extLst>
                <a:ext uri="{FF2B5EF4-FFF2-40B4-BE49-F238E27FC236}">
                  <a16:creationId xmlns:a16="http://schemas.microsoft.com/office/drawing/2014/main" id="{E6475F5F-715D-FA1D-B5E6-7EF53A7432D6}"/>
                </a:ext>
              </a:extLst>
            </p:cNvPr>
            <p:cNvSpPr txBox="1"/>
            <p:nvPr/>
          </p:nvSpPr>
          <p:spPr>
            <a:xfrm flipH="1">
              <a:off x="8418617" y="4000003"/>
              <a:ext cx="2056261" cy="413117"/>
            </a:xfrm>
            <a:prstGeom prst="rect">
              <a:avLst/>
            </a:prstGeom>
            <a:noFill/>
          </p:spPr>
          <p:txBody>
            <a:bodyPr wrap="square" lIns="0" tIns="36000" rIns="0" bIns="36000" rtlCol="0">
              <a:spAutoFit/>
            </a:bodyPr>
            <a:lstStyle/>
            <a:p>
              <a:pPr>
                <a:lnSpc>
                  <a:spcPct val="120000"/>
                </a:lnSpc>
                <a:spcBef>
                  <a:spcPts val="600"/>
                </a:spcBef>
                <a:defRPr/>
              </a:pPr>
              <a:r>
                <a:rPr lang="zh-CN" altLang="en-US" sz="2000" b="1" dirty="0">
                  <a:solidFill>
                    <a:schemeClr val="accent1"/>
                  </a:solidFill>
                  <a:latin typeface="微软雅黑" panose="020B0503020204020204" pitchFamily="34" charset="-122"/>
                  <a:ea typeface="+mj-ea"/>
                </a:rPr>
                <a:t>春卷</a:t>
              </a:r>
              <a:endParaRPr lang="en-US" sz="2000" b="1" dirty="0">
                <a:solidFill>
                  <a:schemeClr val="accent1"/>
                </a:solidFill>
                <a:latin typeface="微软雅黑" panose="020B0503020204020204" pitchFamily="34" charset="-122"/>
                <a:ea typeface="+mj-ea"/>
              </a:endParaRPr>
            </a:p>
          </p:txBody>
        </p:sp>
        <p:sp>
          <p:nvSpPr>
            <p:cNvPr id="88" name="TextBox 65">
              <a:extLst>
                <a:ext uri="{FF2B5EF4-FFF2-40B4-BE49-F238E27FC236}">
                  <a16:creationId xmlns:a16="http://schemas.microsoft.com/office/drawing/2014/main" id="{44D32009-1D93-80C8-75FF-F847DFC86474}"/>
                </a:ext>
              </a:extLst>
            </p:cNvPr>
            <p:cNvSpPr txBox="1"/>
            <p:nvPr/>
          </p:nvSpPr>
          <p:spPr>
            <a:xfrm flipH="1">
              <a:off x="8418617" y="4375004"/>
              <a:ext cx="2986797" cy="1086570"/>
            </a:xfrm>
            <a:prstGeom prst="rect">
              <a:avLst/>
            </a:prstGeom>
            <a:noFill/>
          </p:spPr>
          <p:txBody>
            <a:bodyPr wrap="square" lIns="0" tIns="36000" rIns="0" bIns="36000" rtlCol="0">
              <a:spAutoFit/>
            </a:bodyPr>
            <a:lstStyle/>
            <a:p>
              <a:pPr>
                <a:lnSpc>
                  <a:spcPct val="120000"/>
                </a:lnSpc>
                <a:spcBef>
                  <a:spcPts val="600"/>
                </a:spcBef>
                <a:defRPr/>
              </a:pPr>
              <a:r>
                <a:rPr lang="zh-CN" altLang="en-US" sz="1400" dirty="0">
                  <a:latin typeface="微软雅黑" panose="020B0503020204020204" pitchFamily="34" charset="-122"/>
                </a:rPr>
                <a:t>春卷也叫春饼，立春吃春饼是中国一种古老风俗。晋代已有“五芋盘”即“春盘”，是将春饼与菜同置一盘之内。</a:t>
              </a:r>
              <a:endParaRPr lang="en-US" sz="1400" dirty="0">
                <a:latin typeface="微软雅黑" panose="020B0503020204020204" pitchFamily="34" charset="-122"/>
              </a:endParaRPr>
            </a:p>
          </p:txBody>
        </p:sp>
      </p:grpSp>
      <p:grpSp>
        <p:nvGrpSpPr>
          <p:cNvPr id="104" name="组合 103">
            <a:extLst>
              <a:ext uri="{FF2B5EF4-FFF2-40B4-BE49-F238E27FC236}">
                <a16:creationId xmlns:a16="http://schemas.microsoft.com/office/drawing/2014/main" id="{7C1EE8BA-FA7D-CD83-EEB3-ABF7379AF981}"/>
              </a:ext>
            </a:extLst>
          </p:cNvPr>
          <p:cNvGrpSpPr/>
          <p:nvPr/>
        </p:nvGrpSpPr>
        <p:grpSpPr>
          <a:xfrm>
            <a:off x="6507449" y="4174050"/>
            <a:ext cx="653377" cy="581130"/>
            <a:chOff x="156603" y="248691"/>
            <a:chExt cx="1593658" cy="1417439"/>
          </a:xfrm>
        </p:grpSpPr>
        <p:sp>
          <p:nvSpPr>
            <p:cNvPr id="92" name="任意多边形: 形状 91">
              <a:extLst>
                <a:ext uri="{FF2B5EF4-FFF2-40B4-BE49-F238E27FC236}">
                  <a16:creationId xmlns:a16="http://schemas.microsoft.com/office/drawing/2014/main" id="{8F5D3FE3-13E9-F50C-8C05-39640D4E67DE}"/>
                </a:ext>
              </a:extLst>
            </p:cNvPr>
            <p:cNvSpPr/>
            <p:nvPr/>
          </p:nvSpPr>
          <p:spPr>
            <a:xfrm>
              <a:off x="526997" y="563664"/>
              <a:ext cx="896007" cy="433484"/>
            </a:xfrm>
            <a:custGeom>
              <a:avLst/>
              <a:gdLst>
                <a:gd name="connsiteX0" fmla="*/ 164681 w 896007"/>
                <a:gd name="connsiteY0" fmla="*/ 433484 h 433484"/>
                <a:gd name="connsiteX1" fmla="*/ 104778 w 896007"/>
                <a:gd name="connsiteY1" fmla="*/ 422508 h 433484"/>
                <a:gd name="connsiteX2" fmla="*/ 12132 w 896007"/>
                <a:gd name="connsiteY2" fmla="*/ 332839 h 433484"/>
                <a:gd name="connsiteX3" fmla="*/ 784 w 896007"/>
                <a:gd name="connsiteY3" fmla="*/ 243914 h 433484"/>
                <a:gd name="connsiteX4" fmla="*/ 11574 w 896007"/>
                <a:gd name="connsiteY4" fmla="*/ 234613 h 433484"/>
                <a:gd name="connsiteX5" fmla="*/ 20876 w 896007"/>
                <a:gd name="connsiteY5" fmla="*/ 245403 h 433484"/>
                <a:gd name="connsiteX6" fmla="*/ 30736 w 896007"/>
                <a:gd name="connsiteY6" fmla="*/ 324840 h 433484"/>
                <a:gd name="connsiteX7" fmla="*/ 112219 w 896007"/>
                <a:gd name="connsiteY7" fmla="*/ 403719 h 433484"/>
                <a:gd name="connsiteX8" fmla="*/ 246909 w 896007"/>
                <a:gd name="connsiteY8" fmla="*/ 394045 h 433484"/>
                <a:gd name="connsiteX9" fmla="*/ 568192 w 896007"/>
                <a:gd name="connsiteY9" fmla="*/ 195731 h 433484"/>
                <a:gd name="connsiteX10" fmla="*/ 881289 w 896007"/>
                <a:gd name="connsiteY10" fmla="*/ 1139 h 433484"/>
                <a:gd name="connsiteX11" fmla="*/ 894869 w 896007"/>
                <a:gd name="connsiteY11" fmla="*/ 5417 h 433484"/>
                <a:gd name="connsiteX12" fmla="*/ 890591 w 896007"/>
                <a:gd name="connsiteY12" fmla="*/ 18998 h 433484"/>
                <a:gd name="connsiteX13" fmla="*/ 579168 w 896007"/>
                <a:gd name="connsiteY13" fmla="*/ 212661 h 433484"/>
                <a:gd name="connsiteX14" fmla="*/ 255280 w 896007"/>
                <a:gd name="connsiteY14" fmla="*/ 412276 h 433484"/>
                <a:gd name="connsiteX15" fmla="*/ 164681 w 896007"/>
                <a:gd name="connsiteY15" fmla="*/ 433484 h 433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6007" h="433484">
                  <a:moveTo>
                    <a:pt x="164681" y="433484"/>
                  </a:moveTo>
                  <a:cubicBezTo>
                    <a:pt x="143845" y="433484"/>
                    <a:pt x="123754" y="429764"/>
                    <a:pt x="104778" y="422508"/>
                  </a:cubicBezTo>
                  <a:cubicBezTo>
                    <a:pt x="63664" y="406695"/>
                    <a:pt x="29806" y="373953"/>
                    <a:pt x="12132" y="332839"/>
                  </a:cubicBezTo>
                  <a:cubicBezTo>
                    <a:pt x="2087" y="309399"/>
                    <a:pt x="-1820" y="279633"/>
                    <a:pt x="784" y="243914"/>
                  </a:cubicBezTo>
                  <a:cubicBezTo>
                    <a:pt x="1156" y="238333"/>
                    <a:pt x="5807" y="234055"/>
                    <a:pt x="11574" y="234613"/>
                  </a:cubicBezTo>
                  <a:cubicBezTo>
                    <a:pt x="17155" y="234985"/>
                    <a:pt x="21248" y="239822"/>
                    <a:pt x="20876" y="245403"/>
                  </a:cubicBezTo>
                  <a:cubicBezTo>
                    <a:pt x="18644" y="277773"/>
                    <a:pt x="21806" y="304562"/>
                    <a:pt x="30736" y="324840"/>
                  </a:cubicBezTo>
                  <a:cubicBezTo>
                    <a:pt x="46363" y="361117"/>
                    <a:pt x="76129" y="389952"/>
                    <a:pt x="112219" y="403719"/>
                  </a:cubicBezTo>
                  <a:cubicBezTo>
                    <a:pt x="152589" y="419160"/>
                    <a:pt x="199098" y="415811"/>
                    <a:pt x="246909" y="394045"/>
                  </a:cubicBezTo>
                  <a:cubicBezTo>
                    <a:pt x="298813" y="370232"/>
                    <a:pt x="435735" y="281494"/>
                    <a:pt x="568192" y="195731"/>
                  </a:cubicBezTo>
                  <a:cubicBezTo>
                    <a:pt x="692649" y="115178"/>
                    <a:pt x="821199" y="31834"/>
                    <a:pt x="881289" y="1139"/>
                  </a:cubicBezTo>
                  <a:cubicBezTo>
                    <a:pt x="886312" y="-1466"/>
                    <a:pt x="892265" y="580"/>
                    <a:pt x="894869" y="5417"/>
                  </a:cubicBezTo>
                  <a:cubicBezTo>
                    <a:pt x="897474" y="10440"/>
                    <a:pt x="895427" y="16393"/>
                    <a:pt x="890591" y="18998"/>
                  </a:cubicBezTo>
                  <a:cubicBezTo>
                    <a:pt x="831431" y="49322"/>
                    <a:pt x="703253" y="132293"/>
                    <a:pt x="579168" y="212661"/>
                  </a:cubicBezTo>
                  <a:cubicBezTo>
                    <a:pt x="440013" y="302888"/>
                    <a:pt x="308487" y="387906"/>
                    <a:pt x="255280" y="412276"/>
                  </a:cubicBezTo>
                  <a:cubicBezTo>
                    <a:pt x="224213" y="426415"/>
                    <a:pt x="193703" y="433484"/>
                    <a:pt x="164681" y="433484"/>
                  </a:cubicBezTo>
                  <a:close/>
                </a:path>
              </a:pathLst>
            </a:custGeom>
            <a:solidFill>
              <a:schemeClr val="accent5"/>
            </a:solidFill>
            <a:ln w="1860"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E08F0D5A-E426-98C3-4C0B-4E6A58B7BCB9}"/>
                </a:ext>
              </a:extLst>
            </p:cNvPr>
            <p:cNvSpPr/>
            <p:nvPr/>
          </p:nvSpPr>
          <p:spPr>
            <a:xfrm>
              <a:off x="517502" y="248691"/>
              <a:ext cx="990540" cy="579909"/>
            </a:xfrm>
            <a:custGeom>
              <a:avLst/>
              <a:gdLst>
                <a:gd name="connsiteX0" fmla="*/ 20139 w 990540"/>
                <a:gd name="connsiteY0" fmla="*/ 579909 h 579909"/>
                <a:gd name="connsiteX1" fmla="*/ 18650 w 990540"/>
                <a:gd name="connsiteY1" fmla="*/ 579909 h 579909"/>
                <a:gd name="connsiteX2" fmla="*/ 47 w 990540"/>
                <a:gd name="connsiteY2" fmla="*/ 558329 h 579909"/>
                <a:gd name="connsiteX3" fmla="*/ 25906 w 990540"/>
                <a:gd name="connsiteY3" fmla="*/ 439453 h 579909"/>
                <a:gd name="connsiteX4" fmla="*/ 33161 w 990540"/>
                <a:gd name="connsiteY4" fmla="*/ 429965 h 579909"/>
                <a:gd name="connsiteX5" fmla="*/ 620846 w 990540"/>
                <a:gd name="connsiteY5" fmla="*/ 98636 h 579909"/>
                <a:gd name="connsiteX6" fmla="*/ 751629 w 990540"/>
                <a:gd name="connsiteY6" fmla="*/ 5991 h 579909"/>
                <a:gd name="connsiteX7" fmla="*/ 766326 w 990540"/>
                <a:gd name="connsiteY7" fmla="*/ 38 h 579909"/>
                <a:gd name="connsiteX8" fmla="*/ 970778 w 990540"/>
                <a:gd name="connsiteY8" fmla="*/ 110170 h 579909"/>
                <a:gd name="connsiteX9" fmla="*/ 975057 w 990540"/>
                <a:gd name="connsiteY9" fmla="*/ 295275 h 579909"/>
                <a:gd name="connsiteX10" fmla="*/ 928176 w 990540"/>
                <a:gd name="connsiteY10" fmla="*/ 332668 h 579909"/>
                <a:gd name="connsiteX11" fmla="*/ 904364 w 990540"/>
                <a:gd name="connsiteY11" fmla="*/ 343086 h 579909"/>
                <a:gd name="connsiteX12" fmla="*/ 877203 w 990540"/>
                <a:gd name="connsiteY12" fmla="*/ 334343 h 579909"/>
                <a:gd name="connsiteX13" fmla="*/ 885946 w 990540"/>
                <a:gd name="connsiteY13" fmla="*/ 307182 h 579909"/>
                <a:gd name="connsiteX14" fmla="*/ 920549 w 990540"/>
                <a:gd name="connsiteY14" fmla="*/ 293043 h 579909"/>
                <a:gd name="connsiteX15" fmla="*/ 939338 w 990540"/>
                <a:gd name="connsiteY15" fmla="*/ 276672 h 579909"/>
                <a:gd name="connsiteX16" fmla="*/ 934129 w 990540"/>
                <a:gd name="connsiteY16" fmla="*/ 126728 h 579909"/>
                <a:gd name="connsiteX17" fmla="*/ 773581 w 990540"/>
                <a:gd name="connsiteY17" fmla="*/ 40407 h 579909"/>
                <a:gd name="connsiteX18" fmla="*/ 637403 w 990540"/>
                <a:gd name="connsiteY18" fmla="*/ 135099 h 579909"/>
                <a:gd name="connsiteX19" fmla="*/ 61439 w 990540"/>
                <a:gd name="connsiteY19" fmla="*/ 459172 h 579909"/>
                <a:gd name="connsiteX20" fmla="*/ 40045 w 990540"/>
                <a:gd name="connsiteY20" fmla="*/ 561120 h 579909"/>
                <a:gd name="connsiteX21" fmla="*/ 20139 w 990540"/>
                <a:gd name="connsiteY21" fmla="*/ 579909 h 57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0540" h="579909">
                  <a:moveTo>
                    <a:pt x="20139" y="579909"/>
                  </a:moveTo>
                  <a:lnTo>
                    <a:pt x="18650" y="579909"/>
                  </a:lnTo>
                  <a:cubicBezTo>
                    <a:pt x="7488" y="579165"/>
                    <a:pt x="-697" y="569491"/>
                    <a:pt x="47" y="558329"/>
                  </a:cubicBezTo>
                  <a:cubicBezTo>
                    <a:pt x="4326" y="497682"/>
                    <a:pt x="24976" y="441871"/>
                    <a:pt x="25906" y="439453"/>
                  </a:cubicBezTo>
                  <a:cubicBezTo>
                    <a:pt x="27394" y="435546"/>
                    <a:pt x="29813" y="432383"/>
                    <a:pt x="33161" y="429965"/>
                  </a:cubicBezTo>
                  <a:cubicBezTo>
                    <a:pt x="129341" y="362620"/>
                    <a:pt x="550339" y="131006"/>
                    <a:pt x="620846" y="98636"/>
                  </a:cubicBezTo>
                  <a:cubicBezTo>
                    <a:pt x="691354" y="66266"/>
                    <a:pt x="750885" y="6549"/>
                    <a:pt x="751629" y="5991"/>
                  </a:cubicBezTo>
                  <a:cubicBezTo>
                    <a:pt x="755536" y="2084"/>
                    <a:pt x="760745" y="-334"/>
                    <a:pt x="766326" y="38"/>
                  </a:cubicBezTo>
                  <a:cubicBezTo>
                    <a:pt x="881482" y="2828"/>
                    <a:pt x="947338" y="58639"/>
                    <a:pt x="970778" y="110170"/>
                  </a:cubicBezTo>
                  <a:cubicBezTo>
                    <a:pt x="990312" y="153145"/>
                    <a:pt x="1001288" y="244302"/>
                    <a:pt x="975057" y="295275"/>
                  </a:cubicBezTo>
                  <a:cubicBezTo>
                    <a:pt x="964453" y="315925"/>
                    <a:pt x="948082" y="328948"/>
                    <a:pt x="928176" y="332668"/>
                  </a:cubicBezTo>
                  <a:cubicBezTo>
                    <a:pt x="927246" y="332855"/>
                    <a:pt x="921479" y="334157"/>
                    <a:pt x="904364" y="343086"/>
                  </a:cubicBezTo>
                  <a:cubicBezTo>
                    <a:pt x="894504" y="348109"/>
                    <a:pt x="882412" y="344203"/>
                    <a:pt x="877203" y="334343"/>
                  </a:cubicBezTo>
                  <a:cubicBezTo>
                    <a:pt x="872180" y="324483"/>
                    <a:pt x="876086" y="312391"/>
                    <a:pt x="885946" y="307182"/>
                  </a:cubicBezTo>
                  <a:cubicBezTo>
                    <a:pt x="901945" y="298996"/>
                    <a:pt x="912735" y="294717"/>
                    <a:pt x="920549" y="293043"/>
                  </a:cubicBezTo>
                  <a:cubicBezTo>
                    <a:pt x="925386" y="292113"/>
                    <a:pt x="932641" y="289322"/>
                    <a:pt x="939338" y="276672"/>
                  </a:cubicBezTo>
                  <a:cubicBezTo>
                    <a:pt x="958872" y="239093"/>
                    <a:pt x="949756" y="160958"/>
                    <a:pt x="934129" y="126728"/>
                  </a:cubicBezTo>
                  <a:cubicBezTo>
                    <a:pt x="916270" y="87474"/>
                    <a:pt x="864924" y="44872"/>
                    <a:pt x="773581" y="40407"/>
                  </a:cubicBezTo>
                  <a:cubicBezTo>
                    <a:pt x="755350" y="57709"/>
                    <a:pt x="701586" y="105706"/>
                    <a:pt x="637403" y="135099"/>
                  </a:cubicBezTo>
                  <a:cubicBezTo>
                    <a:pt x="568942" y="166539"/>
                    <a:pt x="165618" y="388293"/>
                    <a:pt x="61439" y="459172"/>
                  </a:cubicBezTo>
                  <a:cubicBezTo>
                    <a:pt x="56416" y="474241"/>
                    <a:pt x="43207" y="517029"/>
                    <a:pt x="40045" y="561120"/>
                  </a:cubicBezTo>
                  <a:cubicBezTo>
                    <a:pt x="39486" y="571724"/>
                    <a:pt x="30557" y="579909"/>
                    <a:pt x="20139" y="579909"/>
                  </a:cubicBezTo>
                  <a:close/>
                </a:path>
              </a:pathLst>
            </a:custGeom>
            <a:solidFill>
              <a:schemeClr val="accent5"/>
            </a:solidFill>
            <a:ln w="1860"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35F3DC31-A7AA-BC33-3EB6-F9C5EA9F2CE5}"/>
                </a:ext>
              </a:extLst>
            </p:cNvPr>
            <p:cNvSpPr/>
            <p:nvPr/>
          </p:nvSpPr>
          <p:spPr>
            <a:xfrm>
              <a:off x="551917" y="563497"/>
              <a:ext cx="1071467" cy="368352"/>
            </a:xfrm>
            <a:custGeom>
              <a:avLst/>
              <a:gdLst>
                <a:gd name="connsiteX0" fmla="*/ 155760 w 1071467"/>
                <a:gd name="connsiteY0" fmla="*/ 364632 h 368352"/>
                <a:gd name="connsiteX1" fmla="*/ 73718 w 1071467"/>
                <a:gd name="connsiteY1" fmla="*/ 322960 h 368352"/>
                <a:gd name="connsiteX2" fmla="*/ 47302 w 1071467"/>
                <a:gd name="connsiteY2" fmla="*/ 255429 h 368352"/>
                <a:gd name="connsiteX3" fmla="*/ 83578 w 1071467"/>
                <a:gd name="connsiteY3" fmla="*/ 209479 h 368352"/>
                <a:gd name="connsiteX4" fmla="*/ 148877 w 1071467"/>
                <a:gd name="connsiteY4" fmla="*/ 266778 h 368352"/>
                <a:gd name="connsiteX5" fmla="*/ 144784 w 1071467"/>
                <a:gd name="connsiteY5" fmla="*/ 280358 h 368352"/>
                <a:gd name="connsiteX6" fmla="*/ 131203 w 1071467"/>
                <a:gd name="connsiteY6" fmla="*/ 276265 h 368352"/>
                <a:gd name="connsiteX7" fmla="*/ 85811 w 1071467"/>
                <a:gd name="connsiteY7" fmla="*/ 229570 h 368352"/>
                <a:gd name="connsiteX8" fmla="*/ 66649 w 1071467"/>
                <a:gd name="connsiteY8" fmla="*/ 260824 h 368352"/>
                <a:gd name="connsiteX9" fmla="*/ 88229 w 1071467"/>
                <a:gd name="connsiteY9" fmla="*/ 309194 h 368352"/>
                <a:gd name="connsiteX10" fmla="*/ 163760 w 1071467"/>
                <a:gd name="connsiteY10" fmla="*/ 343796 h 368352"/>
                <a:gd name="connsiteX11" fmla="*/ 189060 w 1071467"/>
                <a:gd name="connsiteY11" fmla="*/ 313100 h 368352"/>
                <a:gd name="connsiteX12" fmla="*/ 159667 w 1071467"/>
                <a:gd name="connsiteY12" fmla="*/ 187713 h 368352"/>
                <a:gd name="connsiteX13" fmla="*/ 15117 w 1071467"/>
                <a:gd name="connsiteY13" fmla="*/ 187341 h 368352"/>
                <a:gd name="connsiteX14" fmla="*/ 1351 w 1071467"/>
                <a:gd name="connsiteY14" fmla="*/ 183620 h 368352"/>
                <a:gd name="connsiteX15" fmla="*/ 5072 w 1071467"/>
                <a:gd name="connsiteY15" fmla="*/ 169853 h 368352"/>
                <a:gd name="connsiteX16" fmla="*/ 174550 w 1071467"/>
                <a:gd name="connsiteY16" fmla="*/ 174132 h 368352"/>
                <a:gd name="connsiteX17" fmla="*/ 208408 w 1071467"/>
                <a:gd name="connsiteY17" fmla="*/ 319239 h 368352"/>
                <a:gd name="connsiteX18" fmla="*/ 168224 w 1071467"/>
                <a:gd name="connsiteY18" fmla="*/ 363516 h 368352"/>
                <a:gd name="connsiteX19" fmla="*/ 155760 w 1071467"/>
                <a:gd name="connsiteY19" fmla="*/ 364632 h 368352"/>
                <a:gd name="connsiteX20" fmla="*/ 954595 w 1071467"/>
                <a:gd name="connsiteY20" fmla="*/ 368353 h 368352"/>
                <a:gd name="connsiteX21" fmla="*/ 937108 w 1071467"/>
                <a:gd name="connsiteY21" fmla="*/ 358121 h 368352"/>
                <a:gd name="connsiteX22" fmla="*/ 944735 w 1071467"/>
                <a:gd name="connsiteY22" fmla="*/ 330774 h 368352"/>
                <a:gd name="connsiteX23" fmla="*/ 974501 w 1071467"/>
                <a:gd name="connsiteY23" fmla="*/ 309194 h 368352"/>
                <a:gd name="connsiteX24" fmla="*/ 1001476 w 1071467"/>
                <a:gd name="connsiteY24" fmla="*/ 292822 h 368352"/>
                <a:gd name="connsiteX25" fmla="*/ 1020265 w 1071467"/>
                <a:gd name="connsiteY25" fmla="*/ 276451 h 368352"/>
                <a:gd name="connsiteX26" fmla="*/ 1015056 w 1071467"/>
                <a:gd name="connsiteY26" fmla="*/ 126507 h 368352"/>
                <a:gd name="connsiteX27" fmla="*/ 852648 w 1071467"/>
                <a:gd name="connsiteY27" fmla="*/ 40187 h 368352"/>
                <a:gd name="connsiteX28" fmla="*/ 833486 w 1071467"/>
                <a:gd name="connsiteY28" fmla="*/ 19165 h 368352"/>
                <a:gd name="connsiteX29" fmla="*/ 854508 w 1071467"/>
                <a:gd name="connsiteY29" fmla="*/ 3 h 368352"/>
                <a:gd name="connsiteX30" fmla="*/ 1051705 w 1071467"/>
                <a:gd name="connsiteY30" fmla="*/ 109950 h 368352"/>
                <a:gd name="connsiteX31" fmla="*/ 1055984 w 1071467"/>
                <a:gd name="connsiteY31" fmla="*/ 295055 h 368352"/>
                <a:gd name="connsiteX32" fmla="*/ 1010592 w 1071467"/>
                <a:gd name="connsiteY32" fmla="*/ 332262 h 368352"/>
                <a:gd name="connsiteX33" fmla="*/ 1000174 w 1071467"/>
                <a:gd name="connsiteY33" fmla="*/ 340447 h 368352"/>
                <a:gd name="connsiteX34" fmla="*/ 964455 w 1071467"/>
                <a:gd name="connsiteY34" fmla="*/ 366120 h 368352"/>
                <a:gd name="connsiteX35" fmla="*/ 954595 w 1071467"/>
                <a:gd name="connsiteY35" fmla="*/ 368353 h 368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71467" h="368352">
                  <a:moveTo>
                    <a:pt x="155760" y="364632"/>
                  </a:moveTo>
                  <a:cubicBezTo>
                    <a:pt x="126552" y="364632"/>
                    <a:pt x="94554" y="344912"/>
                    <a:pt x="73718" y="322960"/>
                  </a:cubicBezTo>
                  <a:cubicBezTo>
                    <a:pt x="51580" y="299706"/>
                    <a:pt x="42092" y="274963"/>
                    <a:pt x="47302" y="255429"/>
                  </a:cubicBezTo>
                  <a:cubicBezTo>
                    <a:pt x="55301" y="226408"/>
                    <a:pt x="67207" y="211339"/>
                    <a:pt x="83578" y="209479"/>
                  </a:cubicBezTo>
                  <a:cubicBezTo>
                    <a:pt x="115204" y="205944"/>
                    <a:pt x="143482" y="256546"/>
                    <a:pt x="148877" y="266778"/>
                  </a:cubicBezTo>
                  <a:cubicBezTo>
                    <a:pt x="151481" y="271614"/>
                    <a:pt x="149621" y="277754"/>
                    <a:pt x="144784" y="280358"/>
                  </a:cubicBezTo>
                  <a:cubicBezTo>
                    <a:pt x="139947" y="282963"/>
                    <a:pt x="133808" y="281102"/>
                    <a:pt x="131203" y="276265"/>
                  </a:cubicBezTo>
                  <a:cubicBezTo>
                    <a:pt x="120599" y="256546"/>
                    <a:pt x="98647" y="228082"/>
                    <a:pt x="85811" y="229570"/>
                  </a:cubicBezTo>
                  <a:cubicBezTo>
                    <a:pt x="78741" y="230315"/>
                    <a:pt x="71858" y="241663"/>
                    <a:pt x="66649" y="260824"/>
                  </a:cubicBezTo>
                  <a:cubicBezTo>
                    <a:pt x="63301" y="273103"/>
                    <a:pt x="71486" y="291520"/>
                    <a:pt x="88229" y="309194"/>
                  </a:cubicBezTo>
                  <a:cubicBezTo>
                    <a:pt x="111484" y="333750"/>
                    <a:pt x="143296" y="348261"/>
                    <a:pt x="163760" y="343796"/>
                  </a:cubicBezTo>
                  <a:cubicBezTo>
                    <a:pt x="174364" y="341564"/>
                    <a:pt x="183665" y="330402"/>
                    <a:pt x="189060" y="313100"/>
                  </a:cubicBezTo>
                  <a:cubicBezTo>
                    <a:pt x="200036" y="278498"/>
                    <a:pt x="193525" y="224175"/>
                    <a:pt x="159667" y="187713"/>
                  </a:cubicBezTo>
                  <a:cubicBezTo>
                    <a:pt x="109623" y="133576"/>
                    <a:pt x="16048" y="186782"/>
                    <a:pt x="15117" y="187341"/>
                  </a:cubicBezTo>
                  <a:cubicBezTo>
                    <a:pt x="10281" y="190131"/>
                    <a:pt x="4141" y="188457"/>
                    <a:pt x="1351" y="183620"/>
                  </a:cubicBezTo>
                  <a:cubicBezTo>
                    <a:pt x="-1440" y="178783"/>
                    <a:pt x="235" y="172644"/>
                    <a:pt x="5072" y="169853"/>
                  </a:cubicBezTo>
                  <a:cubicBezTo>
                    <a:pt x="9536" y="167249"/>
                    <a:pt x="113530" y="108090"/>
                    <a:pt x="174550" y="174132"/>
                  </a:cubicBezTo>
                  <a:cubicBezTo>
                    <a:pt x="215291" y="218222"/>
                    <a:pt x="220686" y="280358"/>
                    <a:pt x="208408" y="319239"/>
                  </a:cubicBezTo>
                  <a:cubicBezTo>
                    <a:pt x="200781" y="343424"/>
                    <a:pt x="186084" y="359609"/>
                    <a:pt x="168224" y="363516"/>
                  </a:cubicBezTo>
                  <a:cubicBezTo>
                    <a:pt x="164132" y="364260"/>
                    <a:pt x="160039" y="364632"/>
                    <a:pt x="155760" y="364632"/>
                  </a:cubicBezTo>
                  <a:close/>
                  <a:moveTo>
                    <a:pt x="954595" y="368353"/>
                  </a:moveTo>
                  <a:cubicBezTo>
                    <a:pt x="947526" y="368353"/>
                    <a:pt x="940828" y="364632"/>
                    <a:pt x="937108" y="358121"/>
                  </a:cubicBezTo>
                  <a:cubicBezTo>
                    <a:pt x="931713" y="348447"/>
                    <a:pt x="935061" y="336169"/>
                    <a:pt x="944735" y="330774"/>
                  </a:cubicBezTo>
                  <a:cubicBezTo>
                    <a:pt x="956827" y="323890"/>
                    <a:pt x="966687" y="315705"/>
                    <a:pt x="974501" y="309194"/>
                  </a:cubicBezTo>
                  <a:cubicBezTo>
                    <a:pt x="984361" y="301008"/>
                    <a:pt x="991988" y="294683"/>
                    <a:pt x="1001476" y="292822"/>
                  </a:cubicBezTo>
                  <a:cubicBezTo>
                    <a:pt x="1006313" y="291892"/>
                    <a:pt x="1013568" y="289102"/>
                    <a:pt x="1020265" y="276451"/>
                  </a:cubicBezTo>
                  <a:cubicBezTo>
                    <a:pt x="1039799" y="238872"/>
                    <a:pt x="1030683" y="160737"/>
                    <a:pt x="1015056" y="126507"/>
                  </a:cubicBezTo>
                  <a:cubicBezTo>
                    <a:pt x="997197" y="87440"/>
                    <a:pt x="945293" y="44093"/>
                    <a:pt x="852648" y="40187"/>
                  </a:cubicBezTo>
                  <a:cubicBezTo>
                    <a:pt x="841486" y="39629"/>
                    <a:pt x="832928" y="30327"/>
                    <a:pt x="833486" y="19165"/>
                  </a:cubicBezTo>
                  <a:cubicBezTo>
                    <a:pt x="834044" y="8003"/>
                    <a:pt x="843718" y="-183"/>
                    <a:pt x="854508" y="3"/>
                  </a:cubicBezTo>
                  <a:cubicBezTo>
                    <a:pt x="948642" y="4096"/>
                    <a:pt x="1022312" y="45210"/>
                    <a:pt x="1051705" y="109950"/>
                  </a:cubicBezTo>
                  <a:cubicBezTo>
                    <a:pt x="1071239" y="152924"/>
                    <a:pt x="1082215" y="244081"/>
                    <a:pt x="1055984" y="295055"/>
                  </a:cubicBezTo>
                  <a:cubicBezTo>
                    <a:pt x="1045566" y="315147"/>
                    <a:pt x="1029939" y="327983"/>
                    <a:pt x="1010592" y="332262"/>
                  </a:cubicBezTo>
                  <a:cubicBezTo>
                    <a:pt x="1008359" y="333564"/>
                    <a:pt x="1003894" y="337285"/>
                    <a:pt x="1000174" y="340447"/>
                  </a:cubicBezTo>
                  <a:cubicBezTo>
                    <a:pt x="991430" y="347703"/>
                    <a:pt x="979710" y="357377"/>
                    <a:pt x="964455" y="366120"/>
                  </a:cubicBezTo>
                  <a:cubicBezTo>
                    <a:pt x="961292" y="367609"/>
                    <a:pt x="957944" y="368353"/>
                    <a:pt x="954595" y="368353"/>
                  </a:cubicBezTo>
                  <a:close/>
                </a:path>
              </a:pathLst>
            </a:custGeom>
            <a:solidFill>
              <a:schemeClr val="accent5"/>
            </a:solidFill>
            <a:ln w="1860"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1CC3A0CB-7845-5B61-DB2F-09EEC35564D7}"/>
                </a:ext>
              </a:extLst>
            </p:cNvPr>
            <p:cNvSpPr/>
            <p:nvPr/>
          </p:nvSpPr>
          <p:spPr>
            <a:xfrm>
              <a:off x="642086" y="891803"/>
              <a:ext cx="870986" cy="419929"/>
            </a:xfrm>
            <a:custGeom>
              <a:avLst/>
              <a:gdLst>
                <a:gd name="connsiteX0" fmla="*/ 164934 w 870986"/>
                <a:gd name="connsiteY0" fmla="*/ 419930 h 419929"/>
                <a:gd name="connsiteX1" fmla="*/ 105031 w 870986"/>
                <a:gd name="connsiteY1" fmla="*/ 408954 h 419929"/>
                <a:gd name="connsiteX2" fmla="*/ 12199 w 870986"/>
                <a:gd name="connsiteY2" fmla="*/ 319285 h 419929"/>
                <a:gd name="connsiteX3" fmla="*/ 26152 w 870986"/>
                <a:gd name="connsiteY3" fmla="*/ 114274 h 419929"/>
                <a:gd name="connsiteX4" fmla="*/ 29873 w 870986"/>
                <a:gd name="connsiteY4" fmla="*/ 109623 h 419929"/>
                <a:gd name="connsiteX5" fmla="*/ 63917 w 870986"/>
                <a:gd name="connsiteY5" fmla="*/ 87299 h 419929"/>
                <a:gd name="connsiteX6" fmla="*/ 77870 w 870986"/>
                <a:gd name="connsiteY6" fmla="*/ 90462 h 419929"/>
                <a:gd name="connsiteX7" fmla="*/ 74707 w 870986"/>
                <a:gd name="connsiteY7" fmla="*/ 104414 h 419929"/>
                <a:gd name="connsiteX8" fmla="*/ 44011 w 870986"/>
                <a:gd name="connsiteY8" fmla="*/ 124320 h 419929"/>
                <a:gd name="connsiteX9" fmla="*/ 30803 w 870986"/>
                <a:gd name="connsiteY9" fmla="*/ 311285 h 419929"/>
                <a:gd name="connsiteX10" fmla="*/ 112286 w 870986"/>
                <a:gd name="connsiteY10" fmla="*/ 390164 h 419929"/>
                <a:gd name="connsiteX11" fmla="*/ 246976 w 870986"/>
                <a:gd name="connsiteY11" fmla="*/ 380304 h 419929"/>
                <a:gd name="connsiteX12" fmla="*/ 568445 w 870986"/>
                <a:gd name="connsiteY12" fmla="*/ 181991 h 419929"/>
                <a:gd name="connsiteX13" fmla="*/ 855869 w 870986"/>
                <a:gd name="connsiteY13" fmla="*/ 1351 h 419929"/>
                <a:gd name="connsiteX14" fmla="*/ 869635 w 870986"/>
                <a:gd name="connsiteY14" fmla="*/ 5072 h 419929"/>
                <a:gd name="connsiteX15" fmla="*/ 865915 w 870986"/>
                <a:gd name="connsiteY15" fmla="*/ 18838 h 419929"/>
                <a:gd name="connsiteX16" fmla="*/ 579607 w 870986"/>
                <a:gd name="connsiteY16" fmla="*/ 198920 h 419929"/>
                <a:gd name="connsiteX17" fmla="*/ 255719 w 870986"/>
                <a:gd name="connsiteY17" fmla="*/ 398536 h 419929"/>
                <a:gd name="connsiteX18" fmla="*/ 164934 w 870986"/>
                <a:gd name="connsiteY18" fmla="*/ 419930 h 41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70986" h="419929">
                  <a:moveTo>
                    <a:pt x="164934" y="419930"/>
                  </a:moveTo>
                  <a:cubicBezTo>
                    <a:pt x="144098" y="419930"/>
                    <a:pt x="124006" y="416209"/>
                    <a:pt x="105031" y="408954"/>
                  </a:cubicBezTo>
                  <a:cubicBezTo>
                    <a:pt x="63917" y="393141"/>
                    <a:pt x="30059" y="360399"/>
                    <a:pt x="12199" y="319285"/>
                  </a:cubicBezTo>
                  <a:cubicBezTo>
                    <a:pt x="-21101" y="242452"/>
                    <a:pt x="24106" y="119483"/>
                    <a:pt x="26152" y="114274"/>
                  </a:cubicBezTo>
                  <a:cubicBezTo>
                    <a:pt x="26896" y="112414"/>
                    <a:pt x="28198" y="110740"/>
                    <a:pt x="29873" y="109623"/>
                  </a:cubicBezTo>
                  <a:cubicBezTo>
                    <a:pt x="38616" y="103484"/>
                    <a:pt x="50151" y="95857"/>
                    <a:pt x="63917" y="87299"/>
                  </a:cubicBezTo>
                  <a:cubicBezTo>
                    <a:pt x="68568" y="84322"/>
                    <a:pt x="74893" y="85811"/>
                    <a:pt x="77870" y="90462"/>
                  </a:cubicBezTo>
                  <a:cubicBezTo>
                    <a:pt x="80846" y="95113"/>
                    <a:pt x="79358" y="101438"/>
                    <a:pt x="74707" y="104414"/>
                  </a:cubicBezTo>
                  <a:cubicBezTo>
                    <a:pt x="62615" y="112042"/>
                    <a:pt x="52197" y="118739"/>
                    <a:pt x="44011" y="124320"/>
                  </a:cubicBezTo>
                  <a:cubicBezTo>
                    <a:pt x="37500" y="143110"/>
                    <a:pt x="3456" y="248033"/>
                    <a:pt x="30803" y="311285"/>
                  </a:cubicBezTo>
                  <a:cubicBezTo>
                    <a:pt x="46430" y="347562"/>
                    <a:pt x="76195" y="376398"/>
                    <a:pt x="112286" y="390164"/>
                  </a:cubicBezTo>
                  <a:cubicBezTo>
                    <a:pt x="152656" y="405605"/>
                    <a:pt x="199165" y="402257"/>
                    <a:pt x="246976" y="380304"/>
                  </a:cubicBezTo>
                  <a:cubicBezTo>
                    <a:pt x="298880" y="356492"/>
                    <a:pt x="435801" y="267753"/>
                    <a:pt x="568445" y="181991"/>
                  </a:cubicBezTo>
                  <a:cubicBezTo>
                    <a:pt x="677275" y="111484"/>
                    <a:pt x="789640" y="38744"/>
                    <a:pt x="855869" y="1351"/>
                  </a:cubicBezTo>
                  <a:cubicBezTo>
                    <a:pt x="860706" y="-1440"/>
                    <a:pt x="866845" y="235"/>
                    <a:pt x="869635" y="5072"/>
                  </a:cubicBezTo>
                  <a:cubicBezTo>
                    <a:pt x="872426" y="9908"/>
                    <a:pt x="870752" y="16048"/>
                    <a:pt x="865915" y="18838"/>
                  </a:cubicBezTo>
                  <a:cubicBezTo>
                    <a:pt x="800244" y="55859"/>
                    <a:pt x="688065" y="128599"/>
                    <a:pt x="579607" y="198920"/>
                  </a:cubicBezTo>
                  <a:cubicBezTo>
                    <a:pt x="440266" y="289147"/>
                    <a:pt x="308739" y="374165"/>
                    <a:pt x="255719" y="398536"/>
                  </a:cubicBezTo>
                  <a:cubicBezTo>
                    <a:pt x="224465" y="412861"/>
                    <a:pt x="193956" y="419930"/>
                    <a:pt x="164934" y="419930"/>
                  </a:cubicBezTo>
                  <a:close/>
                </a:path>
              </a:pathLst>
            </a:custGeom>
            <a:solidFill>
              <a:schemeClr val="accent5"/>
            </a:solidFill>
            <a:ln w="1860"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FB2D3F96-3514-681E-1CC9-C32825DB184C}"/>
                </a:ext>
              </a:extLst>
            </p:cNvPr>
            <p:cNvSpPr/>
            <p:nvPr/>
          </p:nvSpPr>
          <p:spPr>
            <a:xfrm>
              <a:off x="374363" y="961101"/>
              <a:ext cx="507291" cy="281613"/>
            </a:xfrm>
            <a:custGeom>
              <a:avLst/>
              <a:gdLst>
                <a:gd name="connsiteX0" fmla="*/ 448842 w 507291"/>
                <a:gd name="connsiteY0" fmla="*/ 281614 h 281613"/>
                <a:gd name="connsiteX1" fmla="*/ 366800 w 507291"/>
                <a:gd name="connsiteY1" fmla="*/ 239942 h 281613"/>
                <a:gd name="connsiteX2" fmla="*/ 340384 w 507291"/>
                <a:gd name="connsiteY2" fmla="*/ 172411 h 281613"/>
                <a:gd name="connsiteX3" fmla="*/ 376660 w 507291"/>
                <a:gd name="connsiteY3" fmla="*/ 126460 h 281613"/>
                <a:gd name="connsiteX4" fmla="*/ 441959 w 507291"/>
                <a:gd name="connsiteY4" fmla="*/ 183759 h 281613"/>
                <a:gd name="connsiteX5" fmla="*/ 437866 w 507291"/>
                <a:gd name="connsiteY5" fmla="*/ 197340 h 281613"/>
                <a:gd name="connsiteX6" fmla="*/ 424285 w 507291"/>
                <a:gd name="connsiteY6" fmla="*/ 193247 h 281613"/>
                <a:gd name="connsiteX7" fmla="*/ 378893 w 507291"/>
                <a:gd name="connsiteY7" fmla="*/ 146552 h 281613"/>
                <a:gd name="connsiteX8" fmla="*/ 359731 w 507291"/>
                <a:gd name="connsiteY8" fmla="*/ 177806 h 281613"/>
                <a:gd name="connsiteX9" fmla="*/ 381311 w 507291"/>
                <a:gd name="connsiteY9" fmla="*/ 226175 h 281613"/>
                <a:gd name="connsiteX10" fmla="*/ 456841 w 507291"/>
                <a:gd name="connsiteY10" fmla="*/ 260778 h 281613"/>
                <a:gd name="connsiteX11" fmla="*/ 482142 w 507291"/>
                <a:gd name="connsiteY11" fmla="*/ 230082 h 281613"/>
                <a:gd name="connsiteX12" fmla="*/ 452749 w 507291"/>
                <a:gd name="connsiteY12" fmla="*/ 104694 h 281613"/>
                <a:gd name="connsiteX13" fmla="*/ 308199 w 507291"/>
                <a:gd name="connsiteY13" fmla="*/ 104322 h 281613"/>
                <a:gd name="connsiteX14" fmla="*/ 294433 w 507291"/>
                <a:gd name="connsiteY14" fmla="*/ 100602 h 281613"/>
                <a:gd name="connsiteX15" fmla="*/ 298154 w 507291"/>
                <a:gd name="connsiteY15" fmla="*/ 86835 h 281613"/>
                <a:gd name="connsiteX16" fmla="*/ 467632 w 507291"/>
                <a:gd name="connsiteY16" fmla="*/ 91114 h 281613"/>
                <a:gd name="connsiteX17" fmla="*/ 501490 w 507291"/>
                <a:gd name="connsiteY17" fmla="*/ 236221 h 281613"/>
                <a:gd name="connsiteX18" fmla="*/ 461306 w 507291"/>
                <a:gd name="connsiteY18" fmla="*/ 280498 h 281613"/>
                <a:gd name="connsiteX19" fmla="*/ 448842 w 507291"/>
                <a:gd name="connsiteY19" fmla="*/ 281614 h 281613"/>
                <a:gd name="connsiteX20" fmla="*/ 164952 w 507291"/>
                <a:gd name="connsiteY20" fmla="*/ 233431 h 281613"/>
                <a:gd name="connsiteX21" fmla="*/ 105049 w 507291"/>
                <a:gd name="connsiteY21" fmla="*/ 222455 h 281613"/>
                <a:gd name="connsiteX22" fmla="*/ 12217 w 507291"/>
                <a:gd name="connsiteY22" fmla="*/ 132786 h 281613"/>
                <a:gd name="connsiteX23" fmla="*/ 5148 w 507291"/>
                <a:gd name="connsiteY23" fmla="*/ 8328 h 281613"/>
                <a:gd name="connsiteX24" fmla="*/ 16682 w 507291"/>
                <a:gd name="connsiteY24" fmla="*/ 143 h 281613"/>
                <a:gd name="connsiteX25" fmla="*/ 24868 w 507291"/>
                <a:gd name="connsiteY25" fmla="*/ 11677 h 281613"/>
                <a:gd name="connsiteX26" fmla="*/ 30449 w 507291"/>
                <a:gd name="connsiteY26" fmla="*/ 124786 h 281613"/>
                <a:gd name="connsiteX27" fmla="*/ 111932 w 507291"/>
                <a:gd name="connsiteY27" fmla="*/ 203665 h 281613"/>
                <a:gd name="connsiteX28" fmla="*/ 246622 w 507291"/>
                <a:gd name="connsiteY28" fmla="*/ 193991 h 281613"/>
                <a:gd name="connsiteX29" fmla="*/ 271364 w 507291"/>
                <a:gd name="connsiteY29" fmla="*/ 181341 h 281613"/>
                <a:gd name="connsiteX30" fmla="*/ 284945 w 507291"/>
                <a:gd name="connsiteY30" fmla="*/ 185434 h 281613"/>
                <a:gd name="connsiteX31" fmla="*/ 280852 w 507291"/>
                <a:gd name="connsiteY31" fmla="*/ 199014 h 281613"/>
                <a:gd name="connsiteX32" fmla="*/ 254993 w 507291"/>
                <a:gd name="connsiteY32" fmla="*/ 212223 h 281613"/>
                <a:gd name="connsiteX33" fmla="*/ 164952 w 507291"/>
                <a:gd name="connsiteY33" fmla="*/ 233431 h 28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07291" h="281613">
                  <a:moveTo>
                    <a:pt x="448842" y="281614"/>
                  </a:moveTo>
                  <a:cubicBezTo>
                    <a:pt x="419634" y="281614"/>
                    <a:pt x="387636" y="261894"/>
                    <a:pt x="366800" y="239942"/>
                  </a:cubicBezTo>
                  <a:cubicBezTo>
                    <a:pt x="344662" y="216688"/>
                    <a:pt x="335174" y="191945"/>
                    <a:pt x="340384" y="172411"/>
                  </a:cubicBezTo>
                  <a:cubicBezTo>
                    <a:pt x="348383" y="143390"/>
                    <a:pt x="360289" y="128321"/>
                    <a:pt x="376660" y="126460"/>
                  </a:cubicBezTo>
                  <a:cubicBezTo>
                    <a:pt x="407728" y="123112"/>
                    <a:pt x="436564" y="173527"/>
                    <a:pt x="441959" y="183759"/>
                  </a:cubicBezTo>
                  <a:cubicBezTo>
                    <a:pt x="444563" y="188596"/>
                    <a:pt x="442703" y="194735"/>
                    <a:pt x="437866" y="197340"/>
                  </a:cubicBezTo>
                  <a:cubicBezTo>
                    <a:pt x="433029" y="199944"/>
                    <a:pt x="426890" y="198084"/>
                    <a:pt x="424285" y="193247"/>
                  </a:cubicBezTo>
                  <a:cubicBezTo>
                    <a:pt x="413681" y="173527"/>
                    <a:pt x="392287" y="144878"/>
                    <a:pt x="378893" y="146552"/>
                  </a:cubicBezTo>
                  <a:cubicBezTo>
                    <a:pt x="371823" y="147296"/>
                    <a:pt x="364940" y="158645"/>
                    <a:pt x="359731" y="177806"/>
                  </a:cubicBezTo>
                  <a:cubicBezTo>
                    <a:pt x="356382" y="190085"/>
                    <a:pt x="364568" y="208502"/>
                    <a:pt x="381311" y="226175"/>
                  </a:cubicBezTo>
                  <a:cubicBezTo>
                    <a:pt x="404566" y="250732"/>
                    <a:pt x="436378" y="265243"/>
                    <a:pt x="456841" y="260778"/>
                  </a:cubicBezTo>
                  <a:cubicBezTo>
                    <a:pt x="467446" y="258545"/>
                    <a:pt x="476747" y="247383"/>
                    <a:pt x="482142" y="230082"/>
                  </a:cubicBezTo>
                  <a:cubicBezTo>
                    <a:pt x="493118" y="195480"/>
                    <a:pt x="486607" y="141157"/>
                    <a:pt x="452749" y="104694"/>
                  </a:cubicBezTo>
                  <a:cubicBezTo>
                    <a:pt x="402705" y="50558"/>
                    <a:pt x="309130" y="103764"/>
                    <a:pt x="308199" y="104322"/>
                  </a:cubicBezTo>
                  <a:cubicBezTo>
                    <a:pt x="303362" y="107113"/>
                    <a:pt x="297223" y="105439"/>
                    <a:pt x="294433" y="100602"/>
                  </a:cubicBezTo>
                  <a:cubicBezTo>
                    <a:pt x="291642" y="95765"/>
                    <a:pt x="293317" y="89626"/>
                    <a:pt x="298154" y="86835"/>
                  </a:cubicBezTo>
                  <a:cubicBezTo>
                    <a:pt x="302618" y="84231"/>
                    <a:pt x="406612" y="25071"/>
                    <a:pt x="467632" y="91114"/>
                  </a:cubicBezTo>
                  <a:cubicBezTo>
                    <a:pt x="508373" y="135204"/>
                    <a:pt x="513768" y="197340"/>
                    <a:pt x="501490" y="236221"/>
                  </a:cubicBezTo>
                  <a:cubicBezTo>
                    <a:pt x="493863" y="260406"/>
                    <a:pt x="479166" y="276591"/>
                    <a:pt x="461306" y="280498"/>
                  </a:cubicBezTo>
                  <a:cubicBezTo>
                    <a:pt x="457214" y="281242"/>
                    <a:pt x="452935" y="281614"/>
                    <a:pt x="448842" y="281614"/>
                  </a:cubicBezTo>
                  <a:close/>
                  <a:moveTo>
                    <a:pt x="164952" y="233431"/>
                  </a:moveTo>
                  <a:cubicBezTo>
                    <a:pt x="144116" y="233431"/>
                    <a:pt x="124025" y="229896"/>
                    <a:pt x="105049" y="222455"/>
                  </a:cubicBezTo>
                  <a:cubicBezTo>
                    <a:pt x="63935" y="206642"/>
                    <a:pt x="30077" y="173899"/>
                    <a:pt x="12217" y="132786"/>
                  </a:cubicBezTo>
                  <a:cubicBezTo>
                    <a:pt x="-1177" y="101904"/>
                    <a:pt x="-3596" y="60046"/>
                    <a:pt x="5148" y="8328"/>
                  </a:cubicBezTo>
                  <a:cubicBezTo>
                    <a:pt x="6078" y="2933"/>
                    <a:pt x="11287" y="-788"/>
                    <a:pt x="16682" y="143"/>
                  </a:cubicBezTo>
                  <a:cubicBezTo>
                    <a:pt x="22077" y="1073"/>
                    <a:pt x="25798" y="6282"/>
                    <a:pt x="24868" y="11677"/>
                  </a:cubicBezTo>
                  <a:cubicBezTo>
                    <a:pt x="16868" y="58744"/>
                    <a:pt x="18915" y="97811"/>
                    <a:pt x="30449" y="124786"/>
                  </a:cubicBezTo>
                  <a:cubicBezTo>
                    <a:pt x="46076" y="161063"/>
                    <a:pt x="75841" y="189899"/>
                    <a:pt x="111932" y="203665"/>
                  </a:cubicBezTo>
                  <a:cubicBezTo>
                    <a:pt x="152302" y="219106"/>
                    <a:pt x="198811" y="215757"/>
                    <a:pt x="246622" y="193991"/>
                  </a:cubicBezTo>
                  <a:cubicBezTo>
                    <a:pt x="253505" y="190829"/>
                    <a:pt x="261691" y="186550"/>
                    <a:pt x="271364" y="181341"/>
                  </a:cubicBezTo>
                  <a:cubicBezTo>
                    <a:pt x="276201" y="178736"/>
                    <a:pt x="282341" y="180411"/>
                    <a:pt x="284945" y="185434"/>
                  </a:cubicBezTo>
                  <a:cubicBezTo>
                    <a:pt x="287549" y="190271"/>
                    <a:pt x="285875" y="196410"/>
                    <a:pt x="280852" y="199014"/>
                  </a:cubicBezTo>
                  <a:cubicBezTo>
                    <a:pt x="270806" y="204409"/>
                    <a:pt x="262063" y="208874"/>
                    <a:pt x="254993" y="212223"/>
                  </a:cubicBezTo>
                  <a:cubicBezTo>
                    <a:pt x="224484" y="226361"/>
                    <a:pt x="194160" y="233431"/>
                    <a:pt x="164952" y="233431"/>
                  </a:cubicBezTo>
                  <a:close/>
                </a:path>
              </a:pathLst>
            </a:custGeom>
            <a:solidFill>
              <a:schemeClr val="accent5"/>
            </a:solidFill>
            <a:ln w="1860"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5368A9BB-FB52-6C48-1AC9-DB135BE319A5}"/>
                </a:ext>
              </a:extLst>
            </p:cNvPr>
            <p:cNvSpPr/>
            <p:nvPr/>
          </p:nvSpPr>
          <p:spPr>
            <a:xfrm>
              <a:off x="369366" y="795527"/>
              <a:ext cx="185162" cy="195667"/>
            </a:xfrm>
            <a:custGeom>
              <a:avLst/>
              <a:gdLst>
                <a:gd name="connsiteX0" fmla="*/ 20191 w 185162"/>
                <a:gd name="connsiteY0" fmla="*/ 195668 h 195667"/>
                <a:gd name="connsiteX1" fmla="*/ 16842 w 185162"/>
                <a:gd name="connsiteY1" fmla="*/ 195482 h 195667"/>
                <a:gd name="connsiteX2" fmla="*/ 285 w 185162"/>
                <a:gd name="connsiteY2" fmla="*/ 172227 h 195667"/>
                <a:gd name="connsiteX3" fmla="*/ 21679 w 185162"/>
                <a:gd name="connsiteY3" fmla="*/ 89814 h 195667"/>
                <a:gd name="connsiteX4" fmla="*/ 28935 w 185162"/>
                <a:gd name="connsiteY4" fmla="*/ 80326 h 195667"/>
                <a:gd name="connsiteX5" fmla="*/ 154880 w 185162"/>
                <a:gd name="connsiteY5" fmla="*/ 2749 h 195667"/>
                <a:gd name="connsiteX6" fmla="*/ 182414 w 185162"/>
                <a:gd name="connsiteY6" fmla="*/ 10005 h 195667"/>
                <a:gd name="connsiteX7" fmla="*/ 175158 w 185162"/>
                <a:gd name="connsiteY7" fmla="*/ 37538 h 195667"/>
                <a:gd name="connsiteX8" fmla="*/ 57212 w 185162"/>
                <a:gd name="connsiteY8" fmla="*/ 109905 h 195667"/>
                <a:gd name="connsiteX9" fmla="*/ 39911 w 185162"/>
                <a:gd name="connsiteY9" fmla="*/ 179111 h 195667"/>
                <a:gd name="connsiteX10" fmla="*/ 20191 w 185162"/>
                <a:gd name="connsiteY10" fmla="*/ 195668 h 19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5162" h="195667">
                  <a:moveTo>
                    <a:pt x="20191" y="195668"/>
                  </a:moveTo>
                  <a:cubicBezTo>
                    <a:pt x="19075" y="195668"/>
                    <a:pt x="17958" y="195668"/>
                    <a:pt x="16842" y="195482"/>
                  </a:cubicBezTo>
                  <a:cubicBezTo>
                    <a:pt x="5866" y="193621"/>
                    <a:pt x="-1575" y="183203"/>
                    <a:pt x="285" y="172227"/>
                  </a:cubicBezTo>
                  <a:cubicBezTo>
                    <a:pt x="7913" y="127021"/>
                    <a:pt x="21121" y="91302"/>
                    <a:pt x="21679" y="89814"/>
                  </a:cubicBezTo>
                  <a:cubicBezTo>
                    <a:pt x="23167" y="85907"/>
                    <a:pt x="25586" y="82744"/>
                    <a:pt x="28935" y="80326"/>
                  </a:cubicBezTo>
                  <a:cubicBezTo>
                    <a:pt x="52003" y="64327"/>
                    <a:pt x="94233" y="38096"/>
                    <a:pt x="154880" y="2749"/>
                  </a:cubicBezTo>
                  <a:cubicBezTo>
                    <a:pt x="164368" y="-2832"/>
                    <a:pt x="176832" y="331"/>
                    <a:pt x="182414" y="10005"/>
                  </a:cubicBezTo>
                  <a:cubicBezTo>
                    <a:pt x="187995" y="19678"/>
                    <a:pt x="184832" y="31957"/>
                    <a:pt x="175158" y="37538"/>
                  </a:cubicBezTo>
                  <a:cubicBezTo>
                    <a:pt x="120836" y="69350"/>
                    <a:pt x="80280" y="94278"/>
                    <a:pt x="57212" y="109905"/>
                  </a:cubicBezTo>
                  <a:cubicBezTo>
                    <a:pt x="53305" y="121254"/>
                    <a:pt x="45120" y="147857"/>
                    <a:pt x="39911" y="179111"/>
                  </a:cubicBezTo>
                  <a:cubicBezTo>
                    <a:pt x="38422" y="188784"/>
                    <a:pt x="29865" y="195668"/>
                    <a:pt x="20191" y="195668"/>
                  </a:cubicBezTo>
                  <a:close/>
                </a:path>
              </a:pathLst>
            </a:custGeom>
            <a:solidFill>
              <a:schemeClr val="accent5"/>
            </a:solidFill>
            <a:ln w="1860"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A2AAB28A-1AF0-C0BE-58C0-3F17D24AFADB}"/>
                </a:ext>
              </a:extLst>
            </p:cNvPr>
            <p:cNvSpPr/>
            <p:nvPr/>
          </p:nvSpPr>
          <p:spPr>
            <a:xfrm>
              <a:off x="399741" y="903695"/>
              <a:ext cx="1135746" cy="573051"/>
            </a:xfrm>
            <a:custGeom>
              <a:avLst/>
              <a:gdLst>
                <a:gd name="connsiteX0" fmla="*/ 155760 w 1135746"/>
                <a:gd name="connsiteY0" fmla="*/ 221817 h 573051"/>
                <a:gd name="connsiteX1" fmla="*/ 73718 w 1135746"/>
                <a:gd name="connsiteY1" fmla="*/ 180145 h 573051"/>
                <a:gd name="connsiteX2" fmla="*/ 47301 w 1135746"/>
                <a:gd name="connsiteY2" fmla="*/ 112615 h 573051"/>
                <a:gd name="connsiteX3" fmla="*/ 83578 w 1135746"/>
                <a:gd name="connsiteY3" fmla="*/ 66664 h 573051"/>
                <a:gd name="connsiteX4" fmla="*/ 148877 w 1135746"/>
                <a:gd name="connsiteY4" fmla="*/ 123963 h 573051"/>
                <a:gd name="connsiteX5" fmla="*/ 144784 w 1135746"/>
                <a:gd name="connsiteY5" fmla="*/ 137543 h 573051"/>
                <a:gd name="connsiteX6" fmla="*/ 131203 w 1135746"/>
                <a:gd name="connsiteY6" fmla="*/ 133451 h 573051"/>
                <a:gd name="connsiteX7" fmla="*/ 85811 w 1135746"/>
                <a:gd name="connsiteY7" fmla="*/ 86756 h 573051"/>
                <a:gd name="connsiteX8" fmla="*/ 66649 w 1135746"/>
                <a:gd name="connsiteY8" fmla="*/ 118010 h 573051"/>
                <a:gd name="connsiteX9" fmla="*/ 88229 w 1135746"/>
                <a:gd name="connsiteY9" fmla="*/ 166379 h 573051"/>
                <a:gd name="connsiteX10" fmla="*/ 163759 w 1135746"/>
                <a:gd name="connsiteY10" fmla="*/ 200981 h 573051"/>
                <a:gd name="connsiteX11" fmla="*/ 189060 w 1135746"/>
                <a:gd name="connsiteY11" fmla="*/ 170286 h 573051"/>
                <a:gd name="connsiteX12" fmla="*/ 159667 w 1135746"/>
                <a:gd name="connsiteY12" fmla="*/ 44898 h 573051"/>
                <a:gd name="connsiteX13" fmla="*/ 15117 w 1135746"/>
                <a:gd name="connsiteY13" fmla="*/ 44340 h 573051"/>
                <a:gd name="connsiteX14" fmla="*/ 1351 w 1135746"/>
                <a:gd name="connsiteY14" fmla="*/ 40619 h 573051"/>
                <a:gd name="connsiteX15" fmla="*/ 5072 w 1135746"/>
                <a:gd name="connsiteY15" fmla="*/ 26852 h 573051"/>
                <a:gd name="connsiteX16" fmla="*/ 174550 w 1135746"/>
                <a:gd name="connsiteY16" fmla="*/ 31131 h 573051"/>
                <a:gd name="connsiteX17" fmla="*/ 208408 w 1135746"/>
                <a:gd name="connsiteY17" fmla="*/ 176239 h 573051"/>
                <a:gd name="connsiteX18" fmla="*/ 168224 w 1135746"/>
                <a:gd name="connsiteY18" fmla="*/ 220515 h 573051"/>
                <a:gd name="connsiteX19" fmla="*/ 155760 w 1135746"/>
                <a:gd name="connsiteY19" fmla="*/ 221817 h 573051"/>
                <a:gd name="connsiteX20" fmla="*/ 380118 w 1135746"/>
                <a:gd name="connsiteY20" fmla="*/ 573052 h 573051"/>
                <a:gd name="connsiteX21" fmla="*/ 379374 w 1135746"/>
                <a:gd name="connsiteY21" fmla="*/ 573052 h 573051"/>
                <a:gd name="connsiteX22" fmla="*/ 370072 w 1135746"/>
                <a:gd name="connsiteY22" fmla="*/ 562262 h 573051"/>
                <a:gd name="connsiteX23" fmla="*/ 395187 w 1135746"/>
                <a:gd name="connsiteY23" fmla="*/ 446734 h 573051"/>
                <a:gd name="connsiteX24" fmla="*/ 398908 w 1135746"/>
                <a:gd name="connsiteY24" fmla="*/ 442083 h 573051"/>
                <a:gd name="connsiteX25" fmla="*/ 984919 w 1135746"/>
                <a:gd name="connsiteY25" fmla="*/ 111684 h 573051"/>
                <a:gd name="connsiteX26" fmla="*/ 1118678 w 1135746"/>
                <a:gd name="connsiteY26" fmla="*/ 16993 h 573051"/>
                <a:gd name="connsiteX27" fmla="*/ 1132817 w 1135746"/>
                <a:gd name="connsiteY27" fmla="*/ 16993 h 573051"/>
                <a:gd name="connsiteX28" fmla="*/ 1132817 w 1135746"/>
                <a:gd name="connsiteY28" fmla="*/ 31131 h 573051"/>
                <a:gd name="connsiteX29" fmla="*/ 993290 w 1135746"/>
                <a:gd name="connsiteY29" fmla="*/ 130102 h 573051"/>
                <a:gd name="connsiteX30" fmla="*/ 413047 w 1135746"/>
                <a:gd name="connsiteY30" fmla="*/ 456966 h 573051"/>
                <a:gd name="connsiteX31" fmla="*/ 390164 w 1135746"/>
                <a:gd name="connsiteY31" fmla="*/ 563936 h 573051"/>
                <a:gd name="connsiteX32" fmla="*/ 380118 w 1135746"/>
                <a:gd name="connsiteY32" fmla="*/ 573052 h 57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35746" h="573051">
                  <a:moveTo>
                    <a:pt x="155760" y="221817"/>
                  </a:moveTo>
                  <a:cubicBezTo>
                    <a:pt x="126552" y="221817"/>
                    <a:pt x="94554" y="202098"/>
                    <a:pt x="73718" y="180145"/>
                  </a:cubicBezTo>
                  <a:cubicBezTo>
                    <a:pt x="51580" y="156891"/>
                    <a:pt x="42092" y="132148"/>
                    <a:pt x="47301" y="112615"/>
                  </a:cubicBezTo>
                  <a:cubicBezTo>
                    <a:pt x="55301" y="83593"/>
                    <a:pt x="67207" y="68524"/>
                    <a:pt x="83578" y="66664"/>
                  </a:cubicBezTo>
                  <a:cubicBezTo>
                    <a:pt x="115018" y="63315"/>
                    <a:pt x="143482" y="113731"/>
                    <a:pt x="148877" y="123963"/>
                  </a:cubicBezTo>
                  <a:cubicBezTo>
                    <a:pt x="151481" y="128800"/>
                    <a:pt x="149621" y="134939"/>
                    <a:pt x="144784" y="137543"/>
                  </a:cubicBezTo>
                  <a:cubicBezTo>
                    <a:pt x="139947" y="140148"/>
                    <a:pt x="133808" y="138287"/>
                    <a:pt x="131203" y="133451"/>
                  </a:cubicBezTo>
                  <a:cubicBezTo>
                    <a:pt x="120599" y="113731"/>
                    <a:pt x="98647" y="85081"/>
                    <a:pt x="85811" y="86756"/>
                  </a:cubicBezTo>
                  <a:cubicBezTo>
                    <a:pt x="78741" y="87500"/>
                    <a:pt x="71858" y="98848"/>
                    <a:pt x="66649" y="118010"/>
                  </a:cubicBezTo>
                  <a:cubicBezTo>
                    <a:pt x="63300" y="130288"/>
                    <a:pt x="71486" y="148705"/>
                    <a:pt x="88229" y="166379"/>
                  </a:cubicBezTo>
                  <a:cubicBezTo>
                    <a:pt x="111484" y="190935"/>
                    <a:pt x="143296" y="205446"/>
                    <a:pt x="163759" y="200981"/>
                  </a:cubicBezTo>
                  <a:cubicBezTo>
                    <a:pt x="174364" y="198749"/>
                    <a:pt x="183665" y="187401"/>
                    <a:pt x="189060" y="170286"/>
                  </a:cubicBezTo>
                  <a:cubicBezTo>
                    <a:pt x="200036" y="135683"/>
                    <a:pt x="193525" y="81361"/>
                    <a:pt x="159667" y="44898"/>
                  </a:cubicBezTo>
                  <a:cubicBezTo>
                    <a:pt x="109437" y="-9424"/>
                    <a:pt x="16048" y="43782"/>
                    <a:pt x="15117" y="44340"/>
                  </a:cubicBezTo>
                  <a:cubicBezTo>
                    <a:pt x="10280" y="47130"/>
                    <a:pt x="4141" y="45456"/>
                    <a:pt x="1351" y="40619"/>
                  </a:cubicBezTo>
                  <a:cubicBezTo>
                    <a:pt x="-1440" y="35782"/>
                    <a:pt x="235" y="29643"/>
                    <a:pt x="5072" y="26852"/>
                  </a:cubicBezTo>
                  <a:cubicBezTo>
                    <a:pt x="9536" y="24248"/>
                    <a:pt x="113530" y="-34911"/>
                    <a:pt x="174550" y="31131"/>
                  </a:cubicBezTo>
                  <a:cubicBezTo>
                    <a:pt x="215291" y="75222"/>
                    <a:pt x="220686" y="137357"/>
                    <a:pt x="208408" y="176239"/>
                  </a:cubicBezTo>
                  <a:cubicBezTo>
                    <a:pt x="200780" y="200609"/>
                    <a:pt x="186084" y="216608"/>
                    <a:pt x="168224" y="220515"/>
                  </a:cubicBezTo>
                  <a:cubicBezTo>
                    <a:pt x="164132" y="221445"/>
                    <a:pt x="159853" y="221817"/>
                    <a:pt x="155760" y="221817"/>
                  </a:cubicBezTo>
                  <a:close/>
                  <a:moveTo>
                    <a:pt x="380118" y="573052"/>
                  </a:moveTo>
                  <a:lnTo>
                    <a:pt x="379374" y="573052"/>
                  </a:lnTo>
                  <a:cubicBezTo>
                    <a:pt x="373793" y="572680"/>
                    <a:pt x="369700" y="567843"/>
                    <a:pt x="370072" y="562262"/>
                  </a:cubicBezTo>
                  <a:cubicBezTo>
                    <a:pt x="374351" y="503288"/>
                    <a:pt x="394443" y="449152"/>
                    <a:pt x="395187" y="446734"/>
                  </a:cubicBezTo>
                  <a:cubicBezTo>
                    <a:pt x="395931" y="444873"/>
                    <a:pt x="397234" y="443199"/>
                    <a:pt x="398908" y="442083"/>
                  </a:cubicBezTo>
                  <a:cubicBezTo>
                    <a:pt x="494716" y="374924"/>
                    <a:pt x="914597" y="143869"/>
                    <a:pt x="984919" y="111684"/>
                  </a:cubicBezTo>
                  <a:cubicBezTo>
                    <a:pt x="1057286" y="78570"/>
                    <a:pt x="1117934" y="17551"/>
                    <a:pt x="1118678" y="16993"/>
                  </a:cubicBezTo>
                  <a:cubicBezTo>
                    <a:pt x="1122585" y="13086"/>
                    <a:pt x="1128910" y="13086"/>
                    <a:pt x="1132817" y="16993"/>
                  </a:cubicBezTo>
                  <a:cubicBezTo>
                    <a:pt x="1136723" y="20899"/>
                    <a:pt x="1136723" y="27224"/>
                    <a:pt x="1132817" y="31131"/>
                  </a:cubicBezTo>
                  <a:cubicBezTo>
                    <a:pt x="1130212" y="33736"/>
                    <a:pt x="1069007" y="95313"/>
                    <a:pt x="993290" y="130102"/>
                  </a:cubicBezTo>
                  <a:cubicBezTo>
                    <a:pt x="923899" y="161914"/>
                    <a:pt x="513134" y="387947"/>
                    <a:pt x="413047" y="456966"/>
                  </a:cubicBezTo>
                  <a:cubicBezTo>
                    <a:pt x="408954" y="468872"/>
                    <a:pt x="393699" y="515381"/>
                    <a:pt x="390164" y="563936"/>
                  </a:cubicBezTo>
                  <a:cubicBezTo>
                    <a:pt x="389792" y="569145"/>
                    <a:pt x="385327" y="573052"/>
                    <a:pt x="380118" y="573052"/>
                  </a:cubicBezTo>
                  <a:close/>
                </a:path>
              </a:pathLst>
            </a:custGeom>
            <a:solidFill>
              <a:schemeClr val="accent5"/>
            </a:solidFill>
            <a:ln w="1860"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F038114-263B-2E00-AC81-7121E4B498E6}"/>
                </a:ext>
              </a:extLst>
            </p:cNvPr>
            <p:cNvSpPr/>
            <p:nvPr/>
          </p:nvSpPr>
          <p:spPr>
            <a:xfrm>
              <a:off x="756229" y="896415"/>
              <a:ext cx="994032" cy="769715"/>
            </a:xfrm>
            <a:custGeom>
              <a:avLst/>
              <a:gdLst>
                <a:gd name="connsiteX0" fmla="*/ 177667 w 994032"/>
                <a:gd name="connsiteY0" fmla="*/ 769715 h 769715"/>
                <a:gd name="connsiteX1" fmla="*/ 114043 w 994032"/>
                <a:gd name="connsiteY1" fmla="*/ 758181 h 769715"/>
                <a:gd name="connsiteX2" fmla="*/ 15630 w 994032"/>
                <a:gd name="connsiteY2" fmla="*/ 663117 h 769715"/>
                <a:gd name="connsiteX3" fmla="*/ 562 w 994032"/>
                <a:gd name="connsiteY3" fmla="*/ 585541 h 769715"/>
                <a:gd name="connsiteX4" fmla="*/ 22142 w 994032"/>
                <a:gd name="connsiteY4" fmla="*/ 566937 h 769715"/>
                <a:gd name="connsiteX5" fmla="*/ 40745 w 994032"/>
                <a:gd name="connsiteY5" fmla="*/ 588517 h 769715"/>
                <a:gd name="connsiteX6" fmla="*/ 52651 w 994032"/>
                <a:gd name="connsiteY6" fmla="*/ 647118 h 769715"/>
                <a:gd name="connsiteX7" fmla="*/ 128554 w 994032"/>
                <a:gd name="connsiteY7" fmla="*/ 720602 h 769715"/>
                <a:gd name="connsiteX8" fmla="*/ 255430 w 994032"/>
                <a:gd name="connsiteY8" fmla="*/ 711114 h 769715"/>
                <a:gd name="connsiteX9" fmla="*/ 575596 w 994032"/>
                <a:gd name="connsiteY9" fmla="*/ 513545 h 769715"/>
                <a:gd name="connsiteX10" fmla="*/ 924040 w 994032"/>
                <a:gd name="connsiteY10" fmla="*/ 304441 h 769715"/>
                <a:gd name="connsiteX11" fmla="*/ 942830 w 994032"/>
                <a:gd name="connsiteY11" fmla="*/ 288070 h 769715"/>
                <a:gd name="connsiteX12" fmla="*/ 937621 w 994032"/>
                <a:gd name="connsiteY12" fmla="*/ 138126 h 769715"/>
                <a:gd name="connsiteX13" fmla="*/ 757539 w 994032"/>
                <a:gd name="connsiteY13" fmla="*/ 40458 h 769715"/>
                <a:gd name="connsiteX14" fmla="*/ 737819 w 994032"/>
                <a:gd name="connsiteY14" fmla="*/ 19808 h 769715"/>
                <a:gd name="connsiteX15" fmla="*/ 758469 w 994032"/>
                <a:gd name="connsiteY15" fmla="*/ 88 h 769715"/>
                <a:gd name="connsiteX16" fmla="*/ 974270 w 994032"/>
                <a:gd name="connsiteY16" fmla="*/ 121383 h 769715"/>
                <a:gd name="connsiteX17" fmla="*/ 978548 w 994032"/>
                <a:gd name="connsiteY17" fmla="*/ 306488 h 769715"/>
                <a:gd name="connsiteX18" fmla="*/ 931668 w 994032"/>
                <a:gd name="connsiteY18" fmla="*/ 343881 h 769715"/>
                <a:gd name="connsiteX19" fmla="*/ 597362 w 994032"/>
                <a:gd name="connsiteY19" fmla="*/ 547217 h 769715"/>
                <a:gd name="connsiteX20" fmla="*/ 271987 w 994032"/>
                <a:gd name="connsiteY20" fmla="*/ 747577 h 769715"/>
                <a:gd name="connsiteX21" fmla="*/ 177667 w 994032"/>
                <a:gd name="connsiteY21" fmla="*/ 769715 h 76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032" h="769715">
                  <a:moveTo>
                    <a:pt x="177667" y="769715"/>
                  </a:moveTo>
                  <a:cubicBezTo>
                    <a:pt x="155529" y="769715"/>
                    <a:pt x="134321" y="765809"/>
                    <a:pt x="114043" y="758181"/>
                  </a:cubicBezTo>
                  <a:cubicBezTo>
                    <a:pt x="70325" y="741438"/>
                    <a:pt x="34606" y="706836"/>
                    <a:pt x="15630" y="663117"/>
                  </a:cubicBezTo>
                  <a:cubicBezTo>
                    <a:pt x="4654" y="637630"/>
                    <a:pt x="-2043" y="620143"/>
                    <a:pt x="562" y="585541"/>
                  </a:cubicBezTo>
                  <a:cubicBezTo>
                    <a:pt x="1306" y="574378"/>
                    <a:pt x="10794" y="566007"/>
                    <a:pt x="22142" y="566937"/>
                  </a:cubicBezTo>
                  <a:cubicBezTo>
                    <a:pt x="33304" y="567681"/>
                    <a:pt x="41489" y="577355"/>
                    <a:pt x="40745" y="588517"/>
                  </a:cubicBezTo>
                  <a:cubicBezTo>
                    <a:pt x="38885" y="614004"/>
                    <a:pt x="42792" y="624236"/>
                    <a:pt x="52651" y="647118"/>
                  </a:cubicBezTo>
                  <a:cubicBezTo>
                    <a:pt x="67348" y="680977"/>
                    <a:pt x="94881" y="707766"/>
                    <a:pt x="128554" y="720602"/>
                  </a:cubicBezTo>
                  <a:cubicBezTo>
                    <a:pt x="166319" y="735113"/>
                    <a:pt x="210223" y="731764"/>
                    <a:pt x="255430" y="711114"/>
                  </a:cubicBezTo>
                  <a:cubicBezTo>
                    <a:pt x="306589" y="687674"/>
                    <a:pt x="443325" y="599121"/>
                    <a:pt x="575596" y="513545"/>
                  </a:cubicBezTo>
                  <a:cubicBezTo>
                    <a:pt x="769817" y="387785"/>
                    <a:pt x="890182" y="310953"/>
                    <a:pt x="924040" y="304441"/>
                  </a:cubicBezTo>
                  <a:cubicBezTo>
                    <a:pt x="928877" y="303511"/>
                    <a:pt x="936132" y="300721"/>
                    <a:pt x="942830" y="288070"/>
                  </a:cubicBezTo>
                  <a:cubicBezTo>
                    <a:pt x="962363" y="250491"/>
                    <a:pt x="953248" y="172357"/>
                    <a:pt x="937621" y="138126"/>
                  </a:cubicBezTo>
                  <a:cubicBezTo>
                    <a:pt x="916785" y="92361"/>
                    <a:pt x="846649" y="42504"/>
                    <a:pt x="757539" y="40458"/>
                  </a:cubicBezTo>
                  <a:cubicBezTo>
                    <a:pt x="746377" y="40272"/>
                    <a:pt x="737633" y="30970"/>
                    <a:pt x="737819" y="19808"/>
                  </a:cubicBezTo>
                  <a:cubicBezTo>
                    <a:pt x="738005" y="8646"/>
                    <a:pt x="746935" y="-1028"/>
                    <a:pt x="758469" y="88"/>
                  </a:cubicBezTo>
                  <a:cubicBezTo>
                    <a:pt x="865067" y="2692"/>
                    <a:pt x="947667" y="62968"/>
                    <a:pt x="974270" y="121383"/>
                  </a:cubicBezTo>
                  <a:cubicBezTo>
                    <a:pt x="993803" y="164357"/>
                    <a:pt x="1004779" y="255514"/>
                    <a:pt x="978548" y="306488"/>
                  </a:cubicBezTo>
                  <a:cubicBezTo>
                    <a:pt x="967944" y="327138"/>
                    <a:pt x="951573" y="340160"/>
                    <a:pt x="931668" y="343881"/>
                  </a:cubicBezTo>
                  <a:cubicBezTo>
                    <a:pt x="903018" y="349462"/>
                    <a:pt x="733540" y="459037"/>
                    <a:pt x="597362" y="547217"/>
                  </a:cubicBezTo>
                  <a:cubicBezTo>
                    <a:pt x="457836" y="637630"/>
                    <a:pt x="325937" y="723021"/>
                    <a:pt x="271987" y="747577"/>
                  </a:cubicBezTo>
                  <a:cubicBezTo>
                    <a:pt x="239989" y="762460"/>
                    <a:pt x="208177" y="769715"/>
                    <a:pt x="177667" y="769715"/>
                  </a:cubicBezTo>
                  <a:close/>
                </a:path>
              </a:pathLst>
            </a:custGeom>
            <a:solidFill>
              <a:schemeClr val="accent5"/>
            </a:solidFill>
            <a:ln w="1860"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F024641A-2AE7-EDCD-6C96-95161F6F5BE0}"/>
                </a:ext>
              </a:extLst>
            </p:cNvPr>
            <p:cNvSpPr/>
            <p:nvPr/>
          </p:nvSpPr>
          <p:spPr>
            <a:xfrm>
              <a:off x="445050" y="1316426"/>
              <a:ext cx="563294" cy="270825"/>
            </a:xfrm>
            <a:custGeom>
              <a:avLst/>
              <a:gdLst>
                <a:gd name="connsiteX0" fmla="*/ 504845 w 563294"/>
                <a:gd name="connsiteY0" fmla="*/ 270826 h 270825"/>
                <a:gd name="connsiteX1" fmla="*/ 422804 w 563294"/>
                <a:gd name="connsiteY1" fmla="*/ 229154 h 270825"/>
                <a:gd name="connsiteX2" fmla="*/ 396387 w 563294"/>
                <a:gd name="connsiteY2" fmla="*/ 161623 h 270825"/>
                <a:gd name="connsiteX3" fmla="*/ 432663 w 563294"/>
                <a:gd name="connsiteY3" fmla="*/ 115672 h 270825"/>
                <a:gd name="connsiteX4" fmla="*/ 497962 w 563294"/>
                <a:gd name="connsiteY4" fmla="*/ 172971 h 270825"/>
                <a:gd name="connsiteX5" fmla="*/ 493869 w 563294"/>
                <a:gd name="connsiteY5" fmla="*/ 186552 h 270825"/>
                <a:gd name="connsiteX6" fmla="*/ 480288 w 563294"/>
                <a:gd name="connsiteY6" fmla="*/ 182459 h 270825"/>
                <a:gd name="connsiteX7" fmla="*/ 434896 w 563294"/>
                <a:gd name="connsiteY7" fmla="*/ 135764 h 270825"/>
                <a:gd name="connsiteX8" fmla="*/ 415734 w 563294"/>
                <a:gd name="connsiteY8" fmla="*/ 167018 h 270825"/>
                <a:gd name="connsiteX9" fmla="*/ 437314 w 563294"/>
                <a:gd name="connsiteY9" fmla="*/ 215387 h 270825"/>
                <a:gd name="connsiteX10" fmla="*/ 512845 w 563294"/>
                <a:gd name="connsiteY10" fmla="*/ 249990 h 270825"/>
                <a:gd name="connsiteX11" fmla="*/ 538145 w 563294"/>
                <a:gd name="connsiteY11" fmla="*/ 219294 h 270825"/>
                <a:gd name="connsiteX12" fmla="*/ 508752 w 563294"/>
                <a:gd name="connsiteY12" fmla="*/ 93906 h 270825"/>
                <a:gd name="connsiteX13" fmla="*/ 364203 w 563294"/>
                <a:gd name="connsiteY13" fmla="*/ 93534 h 270825"/>
                <a:gd name="connsiteX14" fmla="*/ 350436 w 563294"/>
                <a:gd name="connsiteY14" fmla="*/ 89814 h 270825"/>
                <a:gd name="connsiteX15" fmla="*/ 354157 w 563294"/>
                <a:gd name="connsiteY15" fmla="*/ 76047 h 270825"/>
                <a:gd name="connsiteX16" fmla="*/ 523635 w 563294"/>
                <a:gd name="connsiteY16" fmla="*/ 80326 h 270825"/>
                <a:gd name="connsiteX17" fmla="*/ 557493 w 563294"/>
                <a:gd name="connsiteY17" fmla="*/ 225433 h 270825"/>
                <a:gd name="connsiteX18" fmla="*/ 517309 w 563294"/>
                <a:gd name="connsiteY18" fmla="*/ 269710 h 270825"/>
                <a:gd name="connsiteX19" fmla="*/ 504845 w 563294"/>
                <a:gd name="connsiteY19" fmla="*/ 270826 h 270825"/>
                <a:gd name="connsiteX20" fmla="*/ 175005 w 563294"/>
                <a:gd name="connsiteY20" fmla="*/ 239386 h 270825"/>
                <a:gd name="connsiteX21" fmla="*/ 111381 w 563294"/>
                <a:gd name="connsiteY21" fmla="*/ 227852 h 270825"/>
                <a:gd name="connsiteX22" fmla="*/ 12968 w 563294"/>
                <a:gd name="connsiteY22" fmla="*/ 132788 h 270825"/>
                <a:gd name="connsiteX23" fmla="*/ 3108 w 563294"/>
                <a:gd name="connsiteY23" fmla="*/ 17446 h 270825"/>
                <a:gd name="connsiteX24" fmla="*/ 25619 w 563294"/>
                <a:gd name="connsiteY24" fmla="*/ 145 h 270825"/>
                <a:gd name="connsiteX25" fmla="*/ 42920 w 563294"/>
                <a:gd name="connsiteY25" fmla="*/ 22655 h 270825"/>
                <a:gd name="connsiteX26" fmla="*/ 49989 w 563294"/>
                <a:gd name="connsiteY26" fmla="*/ 116789 h 270825"/>
                <a:gd name="connsiteX27" fmla="*/ 125892 w 563294"/>
                <a:gd name="connsiteY27" fmla="*/ 190273 h 270825"/>
                <a:gd name="connsiteX28" fmla="*/ 252768 w 563294"/>
                <a:gd name="connsiteY28" fmla="*/ 180785 h 270825"/>
                <a:gd name="connsiteX29" fmla="*/ 321601 w 563294"/>
                <a:gd name="connsiteY29" fmla="*/ 142648 h 270825"/>
                <a:gd name="connsiteX30" fmla="*/ 349134 w 563294"/>
                <a:gd name="connsiteY30" fmla="*/ 149531 h 270825"/>
                <a:gd name="connsiteX31" fmla="*/ 342250 w 563294"/>
                <a:gd name="connsiteY31" fmla="*/ 177064 h 270825"/>
                <a:gd name="connsiteX32" fmla="*/ 269511 w 563294"/>
                <a:gd name="connsiteY32" fmla="*/ 217248 h 270825"/>
                <a:gd name="connsiteX33" fmla="*/ 175005 w 563294"/>
                <a:gd name="connsiteY33" fmla="*/ 239386 h 27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63294" h="270825">
                  <a:moveTo>
                    <a:pt x="504845" y="270826"/>
                  </a:moveTo>
                  <a:cubicBezTo>
                    <a:pt x="475638" y="270826"/>
                    <a:pt x="443640" y="251106"/>
                    <a:pt x="422804" y="229154"/>
                  </a:cubicBezTo>
                  <a:cubicBezTo>
                    <a:pt x="400665" y="205900"/>
                    <a:pt x="391178" y="181157"/>
                    <a:pt x="396387" y="161623"/>
                  </a:cubicBezTo>
                  <a:cubicBezTo>
                    <a:pt x="404386" y="132602"/>
                    <a:pt x="416292" y="117533"/>
                    <a:pt x="432663" y="115672"/>
                  </a:cubicBezTo>
                  <a:cubicBezTo>
                    <a:pt x="464289" y="112324"/>
                    <a:pt x="492567" y="162739"/>
                    <a:pt x="497962" y="172971"/>
                  </a:cubicBezTo>
                  <a:cubicBezTo>
                    <a:pt x="500566" y="177808"/>
                    <a:pt x="498706" y="183947"/>
                    <a:pt x="493869" y="186552"/>
                  </a:cubicBezTo>
                  <a:cubicBezTo>
                    <a:pt x="488846" y="189156"/>
                    <a:pt x="482893" y="187296"/>
                    <a:pt x="480288" y="182459"/>
                  </a:cubicBezTo>
                  <a:cubicBezTo>
                    <a:pt x="469685" y="162739"/>
                    <a:pt x="447546" y="134090"/>
                    <a:pt x="434896" y="135764"/>
                  </a:cubicBezTo>
                  <a:cubicBezTo>
                    <a:pt x="427827" y="136508"/>
                    <a:pt x="420943" y="147857"/>
                    <a:pt x="415734" y="167018"/>
                  </a:cubicBezTo>
                  <a:cubicBezTo>
                    <a:pt x="412386" y="179297"/>
                    <a:pt x="420571" y="197714"/>
                    <a:pt x="437314" y="215387"/>
                  </a:cubicBezTo>
                  <a:cubicBezTo>
                    <a:pt x="460569" y="239944"/>
                    <a:pt x="492381" y="254455"/>
                    <a:pt x="512845" y="249990"/>
                  </a:cubicBezTo>
                  <a:cubicBezTo>
                    <a:pt x="523449" y="247757"/>
                    <a:pt x="532750" y="236409"/>
                    <a:pt x="538145" y="219294"/>
                  </a:cubicBezTo>
                  <a:cubicBezTo>
                    <a:pt x="549122" y="184692"/>
                    <a:pt x="542610" y="130369"/>
                    <a:pt x="508752" y="93906"/>
                  </a:cubicBezTo>
                  <a:cubicBezTo>
                    <a:pt x="458708" y="39770"/>
                    <a:pt x="365133" y="92976"/>
                    <a:pt x="364203" y="93534"/>
                  </a:cubicBezTo>
                  <a:cubicBezTo>
                    <a:pt x="359366" y="96325"/>
                    <a:pt x="353227" y="94651"/>
                    <a:pt x="350436" y="89814"/>
                  </a:cubicBezTo>
                  <a:cubicBezTo>
                    <a:pt x="347645" y="84977"/>
                    <a:pt x="349320" y="78838"/>
                    <a:pt x="354157" y="76047"/>
                  </a:cubicBezTo>
                  <a:cubicBezTo>
                    <a:pt x="358622" y="73442"/>
                    <a:pt x="462615" y="14283"/>
                    <a:pt x="523635" y="80326"/>
                  </a:cubicBezTo>
                  <a:cubicBezTo>
                    <a:pt x="564376" y="124416"/>
                    <a:pt x="569771" y="186552"/>
                    <a:pt x="557493" y="225433"/>
                  </a:cubicBezTo>
                  <a:cubicBezTo>
                    <a:pt x="549866" y="249618"/>
                    <a:pt x="535169" y="265803"/>
                    <a:pt x="517309" y="269710"/>
                  </a:cubicBezTo>
                  <a:cubicBezTo>
                    <a:pt x="513217" y="270268"/>
                    <a:pt x="509124" y="270826"/>
                    <a:pt x="504845" y="270826"/>
                  </a:cubicBezTo>
                  <a:close/>
                  <a:moveTo>
                    <a:pt x="175005" y="239386"/>
                  </a:moveTo>
                  <a:cubicBezTo>
                    <a:pt x="153053" y="239386"/>
                    <a:pt x="131659" y="235479"/>
                    <a:pt x="111381" y="227852"/>
                  </a:cubicBezTo>
                  <a:cubicBezTo>
                    <a:pt x="67663" y="211108"/>
                    <a:pt x="31944" y="176506"/>
                    <a:pt x="12968" y="132788"/>
                  </a:cubicBezTo>
                  <a:cubicBezTo>
                    <a:pt x="132" y="103208"/>
                    <a:pt x="-3217" y="64327"/>
                    <a:pt x="3108" y="17446"/>
                  </a:cubicBezTo>
                  <a:cubicBezTo>
                    <a:pt x="4597" y="6470"/>
                    <a:pt x="14829" y="-1158"/>
                    <a:pt x="25619" y="145"/>
                  </a:cubicBezTo>
                  <a:cubicBezTo>
                    <a:pt x="36595" y="1633"/>
                    <a:pt x="44408" y="11679"/>
                    <a:pt x="42920" y="22655"/>
                  </a:cubicBezTo>
                  <a:cubicBezTo>
                    <a:pt x="37711" y="61722"/>
                    <a:pt x="40129" y="94278"/>
                    <a:pt x="49989" y="116789"/>
                  </a:cubicBezTo>
                  <a:cubicBezTo>
                    <a:pt x="64686" y="150647"/>
                    <a:pt x="92219" y="177436"/>
                    <a:pt x="125892" y="190273"/>
                  </a:cubicBezTo>
                  <a:cubicBezTo>
                    <a:pt x="163657" y="204783"/>
                    <a:pt x="207561" y="201435"/>
                    <a:pt x="252768" y="180785"/>
                  </a:cubicBezTo>
                  <a:cubicBezTo>
                    <a:pt x="267464" y="174088"/>
                    <a:pt x="290533" y="161251"/>
                    <a:pt x="321601" y="142648"/>
                  </a:cubicBezTo>
                  <a:cubicBezTo>
                    <a:pt x="331088" y="137067"/>
                    <a:pt x="343553" y="140043"/>
                    <a:pt x="349134" y="149531"/>
                  </a:cubicBezTo>
                  <a:cubicBezTo>
                    <a:pt x="354901" y="159019"/>
                    <a:pt x="351738" y="171483"/>
                    <a:pt x="342250" y="177064"/>
                  </a:cubicBezTo>
                  <a:cubicBezTo>
                    <a:pt x="309508" y="196598"/>
                    <a:pt x="285696" y="209806"/>
                    <a:pt x="269511" y="217248"/>
                  </a:cubicBezTo>
                  <a:cubicBezTo>
                    <a:pt x="237327" y="231944"/>
                    <a:pt x="205515" y="239386"/>
                    <a:pt x="175005" y="239386"/>
                  </a:cubicBezTo>
                  <a:close/>
                </a:path>
              </a:pathLst>
            </a:custGeom>
            <a:solidFill>
              <a:schemeClr val="accent5"/>
            </a:solidFill>
            <a:ln w="1860"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A220ABD9-2EBA-A825-B286-0F9D210189A8}"/>
                </a:ext>
              </a:extLst>
            </p:cNvPr>
            <p:cNvSpPr/>
            <p:nvPr/>
          </p:nvSpPr>
          <p:spPr>
            <a:xfrm>
              <a:off x="465923" y="1169692"/>
              <a:ext cx="137671" cy="172923"/>
            </a:xfrm>
            <a:custGeom>
              <a:avLst/>
              <a:gdLst>
                <a:gd name="connsiteX0" fmla="*/ 9954 w 137671"/>
                <a:gd name="connsiteY0" fmla="*/ 172923 h 172923"/>
                <a:gd name="connsiteX1" fmla="*/ 8652 w 137671"/>
                <a:gd name="connsiteY1" fmla="*/ 172923 h 172923"/>
                <a:gd name="connsiteX2" fmla="*/ 95 w 137671"/>
                <a:gd name="connsiteY2" fmla="*/ 161575 h 172923"/>
                <a:gd name="connsiteX3" fmla="*/ 14977 w 137671"/>
                <a:gd name="connsiteY3" fmla="*/ 71906 h 172923"/>
                <a:gd name="connsiteX4" fmla="*/ 19070 w 137671"/>
                <a:gd name="connsiteY4" fmla="*/ 65767 h 172923"/>
                <a:gd name="connsiteX5" fmla="*/ 122506 w 137671"/>
                <a:gd name="connsiteY5" fmla="*/ 1399 h 172923"/>
                <a:gd name="connsiteX6" fmla="*/ 136272 w 137671"/>
                <a:gd name="connsiteY6" fmla="*/ 4934 h 172923"/>
                <a:gd name="connsiteX7" fmla="*/ 132738 w 137671"/>
                <a:gd name="connsiteY7" fmla="*/ 18700 h 172923"/>
                <a:gd name="connsiteX8" fmla="*/ 33953 w 137671"/>
                <a:gd name="connsiteY8" fmla="*/ 79906 h 172923"/>
                <a:gd name="connsiteX9" fmla="*/ 20186 w 137671"/>
                <a:gd name="connsiteY9" fmla="*/ 164180 h 172923"/>
                <a:gd name="connsiteX10" fmla="*/ 9954 w 137671"/>
                <a:gd name="connsiteY10" fmla="*/ 172923 h 172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671" h="172923">
                  <a:moveTo>
                    <a:pt x="9954" y="172923"/>
                  </a:moveTo>
                  <a:lnTo>
                    <a:pt x="8652" y="172923"/>
                  </a:lnTo>
                  <a:cubicBezTo>
                    <a:pt x="3071" y="172179"/>
                    <a:pt x="-650" y="167156"/>
                    <a:pt x="95" y="161575"/>
                  </a:cubicBezTo>
                  <a:cubicBezTo>
                    <a:pt x="6606" y="111718"/>
                    <a:pt x="14791" y="72278"/>
                    <a:pt x="14977" y="71906"/>
                  </a:cubicBezTo>
                  <a:cubicBezTo>
                    <a:pt x="15535" y="69488"/>
                    <a:pt x="17024" y="67256"/>
                    <a:pt x="19070" y="65767"/>
                  </a:cubicBezTo>
                  <a:cubicBezTo>
                    <a:pt x="38976" y="51815"/>
                    <a:pt x="73765" y="30234"/>
                    <a:pt x="122506" y="1399"/>
                  </a:cubicBezTo>
                  <a:cubicBezTo>
                    <a:pt x="127343" y="-1391"/>
                    <a:pt x="133482" y="97"/>
                    <a:pt x="136272" y="4934"/>
                  </a:cubicBezTo>
                  <a:cubicBezTo>
                    <a:pt x="139063" y="9771"/>
                    <a:pt x="137575" y="15910"/>
                    <a:pt x="132738" y="18700"/>
                  </a:cubicBezTo>
                  <a:cubicBezTo>
                    <a:pt x="86973" y="45675"/>
                    <a:pt x="53859" y="66325"/>
                    <a:pt x="33953" y="79906"/>
                  </a:cubicBezTo>
                  <a:cubicBezTo>
                    <a:pt x="31721" y="90882"/>
                    <a:pt x="25395" y="123996"/>
                    <a:pt x="20186" y="164180"/>
                  </a:cubicBezTo>
                  <a:cubicBezTo>
                    <a:pt x="19256" y="169389"/>
                    <a:pt x="14977" y="172923"/>
                    <a:pt x="9954" y="172923"/>
                  </a:cubicBezTo>
                  <a:close/>
                </a:path>
              </a:pathLst>
            </a:custGeom>
            <a:solidFill>
              <a:schemeClr val="accent5"/>
            </a:solidFill>
            <a:ln w="1860"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801586A9-F7C4-16BE-68C0-BEFE7E6AB58E}"/>
                </a:ext>
              </a:extLst>
            </p:cNvPr>
            <p:cNvSpPr/>
            <p:nvPr/>
          </p:nvSpPr>
          <p:spPr>
            <a:xfrm>
              <a:off x="156603" y="960402"/>
              <a:ext cx="537900" cy="516344"/>
            </a:xfrm>
            <a:custGeom>
              <a:avLst/>
              <a:gdLst>
                <a:gd name="connsiteX0" fmla="*/ 479451 w 537900"/>
                <a:gd name="connsiteY0" fmla="*/ 516345 h 516344"/>
                <a:gd name="connsiteX1" fmla="*/ 397409 w 537900"/>
                <a:gd name="connsiteY1" fmla="*/ 474673 h 516344"/>
                <a:gd name="connsiteX2" fmla="*/ 370992 w 537900"/>
                <a:gd name="connsiteY2" fmla="*/ 407142 h 516344"/>
                <a:gd name="connsiteX3" fmla="*/ 407269 w 537900"/>
                <a:gd name="connsiteY3" fmla="*/ 361191 h 516344"/>
                <a:gd name="connsiteX4" fmla="*/ 472567 w 537900"/>
                <a:gd name="connsiteY4" fmla="*/ 418490 h 516344"/>
                <a:gd name="connsiteX5" fmla="*/ 468475 w 537900"/>
                <a:gd name="connsiteY5" fmla="*/ 432071 h 516344"/>
                <a:gd name="connsiteX6" fmla="*/ 454894 w 537900"/>
                <a:gd name="connsiteY6" fmla="*/ 427978 h 516344"/>
                <a:gd name="connsiteX7" fmla="*/ 409501 w 537900"/>
                <a:gd name="connsiteY7" fmla="*/ 381283 h 516344"/>
                <a:gd name="connsiteX8" fmla="*/ 390340 w 537900"/>
                <a:gd name="connsiteY8" fmla="*/ 412537 h 516344"/>
                <a:gd name="connsiteX9" fmla="*/ 411920 w 537900"/>
                <a:gd name="connsiteY9" fmla="*/ 460906 h 516344"/>
                <a:gd name="connsiteX10" fmla="*/ 487450 w 537900"/>
                <a:gd name="connsiteY10" fmla="*/ 495509 h 516344"/>
                <a:gd name="connsiteX11" fmla="*/ 512751 w 537900"/>
                <a:gd name="connsiteY11" fmla="*/ 464813 h 516344"/>
                <a:gd name="connsiteX12" fmla="*/ 483357 w 537900"/>
                <a:gd name="connsiteY12" fmla="*/ 339425 h 516344"/>
                <a:gd name="connsiteX13" fmla="*/ 338808 w 537900"/>
                <a:gd name="connsiteY13" fmla="*/ 339053 h 516344"/>
                <a:gd name="connsiteX14" fmla="*/ 325041 w 537900"/>
                <a:gd name="connsiteY14" fmla="*/ 335332 h 516344"/>
                <a:gd name="connsiteX15" fmla="*/ 328762 w 537900"/>
                <a:gd name="connsiteY15" fmla="*/ 321566 h 516344"/>
                <a:gd name="connsiteX16" fmla="*/ 498240 w 537900"/>
                <a:gd name="connsiteY16" fmla="*/ 325845 h 516344"/>
                <a:gd name="connsiteX17" fmla="*/ 532099 w 537900"/>
                <a:gd name="connsiteY17" fmla="*/ 470952 h 516344"/>
                <a:gd name="connsiteX18" fmla="*/ 491915 w 537900"/>
                <a:gd name="connsiteY18" fmla="*/ 515228 h 516344"/>
                <a:gd name="connsiteX19" fmla="*/ 479451 w 537900"/>
                <a:gd name="connsiteY19" fmla="*/ 516345 h 516344"/>
                <a:gd name="connsiteX20" fmla="*/ 174911 w 537900"/>
                <a:gd name="connsiteY20" fmla="*/ 442675 h 516344"/>
                <a:gd name="connsiteX21" fmla="*/ 111287 w 537900"/>
                <a:gd name="connsiteY21" fmla="*/ 431141 h 516344"/>
                <a:gd name="connsiteX22" fmla="*/ 12874 w 537900"/>
                <a:gd name="connsiteY22" fmla="*/ 336077 h 516344"/>
                <a:gd name="connsiteX23" fmla="*/ 26641 w 537900"/>
                <a:gd name="connsiteY23" fmla="*/ 123624 h 516344"/>
                <a:gd name="connsiteX24" fmla="*/ 33896 w 537900"/>
                <a:gd name="connsiteY24" fmla="*/ 114137 h 516344"/>
                <a:gd name="connsiteX25" fmla="*/ 217885 w 537900"/>
                <a:gd name="connsiteY25" fmla="*/ 2702 h 516344"/>
                <a:gd name="connsiteX26" fmla="*/ 245418 w 537900"/>
                <a:gd name="connsiteY26" fmla="*/ 10143 h 516344"/>
                <a:gd name="connsiteX27" fmla="*/ 237977 w 537900"/>
                <a:gd name="connsiteY27" fmla="*/ 37676 h 516344"/>
                <a:gd name="connsiteX28" fmla="*/ 62360 w 537900"/>
                <a:gd name="connsiteY28" fmla="*/ 143530 h 516344"/>
                <a:gd name="connsiteX29" fmla="*/ 49895 w 537900"/>
                <a:gd name="connsiteY29" fmla="*/ 320078 h 516344"/>
                <a:gd name="connsiteX30" fmla="*/ 125798 w 537900"/>
                <a:gd name="connsiteY30" fmla="*/ 393561 h 516344"/>
                <a:gd name="connsiteX31" fmla="*/ 252674 w 537900"/>
                <a:gd name="connsiteY31" fmla="*/ 384074 h 516344"/>
                <a:gd name="connsiteX32" fmla="*/ 298624 w 537900"/>
                <a:gd name="connsiteY32" fmla="*/ 359517 h 516344"/>
                <a:gd name="connsiteX33" fmla="*/ 326158 w 537900"/>
                <a:gd name="connsiteY33" fmla="*/ 366772 h 516344"/>
                <a:gd name="connsiteX34" fmla="*/ 318902 w 537900"/>
                <a:gd name="connsiteY34" fmla="*/ 394306 h 516344"/>
                <a:gd name="connsiteX35" fmla="*/ 269603 w 537900"/>
                <a:gd name="connsiteY35" fmla="*/ 420723 h 516344"/>
                <a:gd name="connsiteX36" fmla="*/ 174911 w 537900"/>
                <a:gd name="connsiteY36" fmla="*/ 442675 h 51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7900" h="516344">
                  <a:moveTo>
                    <a:pt x="479451" y="516345"/>
                  </a:moveTo>
                  <a:cubicBezTo>
                    <a:pt x="450243" y="516345"/>
                    <a:pt x="418245" y="496625"/>
                    <a:pt x="397409" y="474673"/>
                  </a:cubicBezTo>
                  <a:cubicBezTo>
                    <a:pt x="375271" y="451418"/>
                    <a:pt x="365783" y="426676"/>
                    <a:pt x="370992" y="407142"/>
                  </a:cubicBezTo>
                  <a:cubicBezTo>
                    <a:pt x="378992" y="378121"/>
                    <a:pt x="390898" y="363052"/>
                    <a:pt x="407269" y="361191"/>
                  </a:cubicBezTo>
                  <a:cubicBezTo>
                    <a:pt x="438523" y="357657"/>
                    <a:pt x="467172" y="408258"/>
                    <a:pt x="472567" y="418490"/>
                  </a:cubicBezTo>
                  <a:cubicBezTo>
                    <a:pt x="475172" y="423327"/>
                    <a:pt x="473311" y="429466"/>
                    <a:pt x="468475" y="432071"/>
                  </a:cubicBezTo>
                  <a:cubicBezTo>
                    <a:pt x="463638" y="434675"/>
                    <a:pt x="457498" y="432815"/>
                    <a:pt x="454894" y="427978"/>
                  </a:cubicBezTo>
                  <a:cubicBezTo>
                    <a:pt x="444290" y="408258"/>
                    <a:pt x="422896" y="379609"/>
                    <a:pt x="409501" y="381283"/>
                  </a:cubicBezTo>
                  <a:cubicBezTo>
                    <a:pt x="402432" y="382027"/>
                    <a:pt x="395549" y="393375"/>
                    <a:pt x="390340" y="412537"/>
                  </a:cubicBezTo>
                  <a:cubicBezTo>
                    <a:pt x="386991" y="424815"/>
                    <a:pt x="395177" y="443233"/>
                    <a:pt x="411920" y="460906"/>
                  </a:cubicBezTo>
                  <a:cubicBezTo>
                    <a:pt x="435174" y="485463"/>
                    <a:pt x="466986" y="499974"/>
                    <a:pt x="487450" y="495509"/>
                  </a:cubicBezTo>
                  <a:cubicBezTo>
                    <a:pt x="498054" y="493276"/>
                    <a:pt x="507356" y="481928"/>
                    <a:pt x="512751" y="464813"/>
                  </a:cubicBezTo>
                  <a:cubicBezTo>
                    <a:pt x="523727" y="430210"/>
                    <a:pt x="517216" y="375888"/>
                    <a:pt x="483357" y="339425"/>
                  </a:cubicBezTo>
                  <a:cubicBezTo>
                    <a:pt x="433314" y="285103"/>
                    <a:pt x="339738" y="338495"/>
                    <a:pt x="338808" y="339053"/>
                  </a:cubicBezTo>
                  <a:cubicBezTo>
                    <a:pt x="333971" y="341844"/>
                    <a:pt x="327832" y="340169"/>
                    <a:pt x="325041" y="335332"/>
                  </a:cubicBezTo>
                  <a:cubicBezTo>
                    <a:pt x="322251" y="330496"/>
                    <a:pt x="323925" y="324356"/>
                    <a:pt x="328762" y="321566"/>
                  </a:cubicBezTo>
                  <a:cubicBezTo>
                    <a:pt x="333227" y="318961"/>
                    <a:pt x="437221" y="259802"/>
                    <a:pt x="498240" y="325845"/>
                  </a:cubicBezTo>
                  <a:cubicBezTo>
                    <a:pt x="538982" y="369935"/>
                    <a:pt x="544377" y="432071"/>
                    <a:pt x="532099" y="470952"/>
                  </a:cubicBezTo>
                  <a:cubicBezTo>
                    <a:pt x="524471" y="495137"/>
                    <a:pt x="509774" y="511322"/>
                    <a:pt x="491915" y="515228"/>
                  </a:cubicBezTo>
                  <a:cubicBezTo>
                    <a:pt x="487822" y="515973"/>
                    <a:pt x="483729" y="516345"/>
                    <a:pt x="479451" y="516345"/>
                  </a:cubicBezTo>
                  <a:close/>
                  <a:moveTo>
                    <a:pt x="174911" y="442675"/>
                  </a:moveTo>
                  <a:cubicBezTo>
                    <a:pt x="152959" y="442675"/>
                    <a:pt x="131565" y="438768"/>
                    <a:pt x="111287" y="431141"/>
                  </a:cubicBezTo>
                  <a:cubicBezTo>
                    <a:pt x="67569" y="414397"/>
                    <a:pt x="31850" y="379795"/>
                    <a:pt x="12874" y="336077"/>
                  </a:cubicBezTo>
                  <a:cubicBezTo>
                    <a:pt x="-21914" y="255523"/>
                    <a:pt x="24595" y="129019"/>
                    <a:pt x="26641" y="123624"/>
                  </a:cubicBezTo>
                  <a:cubicBezTo>
                    <a:pt x="28129" y="119904"/>
                    <a:pt x="30548" y="116555"/>
                    <a:pt x="33896" y="114137"/>
                  </a:cubicBezTo>
                  <a:cubicBezTo>
                    <a:pt x="71289" y="87906"/>
                    <a:pt x="154633" y="39164"/>
                    <a:pt x="217885" y="2702"/>
                  </a:cubicBezTo>
                  <a:cubicBezTo>
                    <a:pt x="227559" y="-2879"/>
                    <a:pt x="239837" y="469"/>
                    <a:pt x="245418" y="10143"/>
                  </a:cubicBezTo>
                  <a:cubicBezTo>
                    <a:pt x="250999" y="19817"/>
                    <a:pt x="247651" y="32095"/>
                    <a:pt x="237977" y="37676"/>
                  </a:cubicBezTo>
                  <a:cubicBezTo>
                    <a:pt x="153331" y="86231"/>
                    <a:pt x="92870" y="122694"/>
                    <a:pt x="62360" y="143530"/>
                  </a:cubicBezTo>
                  <a:cubicBezTo>
                    <a:pt x="54174" y="167901"/>
                    <a:pt x="25153" y="262965"/>
                    <a:pt x="49895" y="320078"/>
                  </a:cubicBezTo>
                  <a:cubicBezTo>
                    <a:pt x="64592" y="353936"/>
                    <a:pt x="92125" y="380725"/>
                    <a:pt x="125798" y="393561"/>
                  </a:cubicBezTo>
                  <a:cubicBezTo>
                    <a:pt x="163563" y="408072"/>
                    <a:pt x="207467" y="404724"/>
                    <a:pt x="252674" y="384074"/>
                  </a:cubicBezTo>
                  <a:cubicBezTo>
                    <a:pt x="263464" y="379051"/>
                    <a:pt x="278905" y="370865"/>
                    <a:pt x="298624" y="359517"/>
                  </a:cubicBezTo>
                  <a:cubicBezTo>
                    <a:pt x="308298" y="353936"/>
                    <a:pt x="320577" y="357285"/>
                    <a:pt x="326158" y="366772"/>
                  </a:cubicBezTo>
                  <a:cubicBezTo>
                    <a:pt x="331739" y="376446"/>
                    <a:pt x="328390" y="388725"/>
                    <a:pt x="318902" y="394306"/>
                  </a:cubicBezTo>
                  <a:cubicBezTo>
                    <a:pt x="297880" y="406584"/>
                    <a:pt x="281695" y="415142"/>
                    <a:pt x="269603" y="420723"/>
                  </a:cubicBezTo>
                  <a:cubicBezTo>
                    <a:pt x="237233" y="435233"/>
                    <a:pt x="205421" y="442675"/>
                    <a:pt x="174911" y="442675"/>
                  </a:cubicBezTo>
                  <a:close/>
                </a:path>
              </a:pathLst>
            </a:custGeom>
            <a:solidFill>
              <a:schemeClr val="accent5"/>
            </a:solidFill>
            <a:ln w="1860"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8851991C-0D1F-51CA-0120-C818257786F8}"/>
                </a:ext>
              </a:extLst>
            </p:cNvPr>
            <p:cNvSpPr/>
            <p:nvPr/>
          </p:nvSpPr>
          <p:spPr>
            <a:xfrm>
              <a:off x="191753" y="1102194"/>
              <a:ext cx="214209" cy="221817"/>
            </a:xfrm>
            <a:custGeom>
              <a:avLst/>
              <a:gdLst>
                <a:gd name="connsiteX0" fmla="*/ 155760 w 214209"/>
                <a:gd name="connsiteY0" fmla="*/ 221817 h 221817"/>
                <a:gd name="connsiteX1" fmla="*/ 73718 w 214209"/>
                <a:gd name="connsiteY1" fmla="*/ 180145 h 221817"/>
                <a:gd name="connsiteX2" fmla="*/ 47301 w 214209"/>
                <a:gd name="connsiteY2" fmla="*/ 112615 h 221817"/>
                <a:gd name="connsiteX3" fmla="*/ 83578 w 214209"/>
                <a:gd name="connsiteY3" fmla="*/ 66664 h 221817"/>
                <a:gd name="connsiteX4" fmla="*/ 148877 w 214209"/>
                <a:gd name="connsiteY4" fmla="*/ 123963 h 221817"/>
                <a:gd name="connsiteX5" fmla="*/ 144784 w 214209"/>
                <a:gd name="connsiteY5" fmla="*/ 137543 h 221817"/>
                <a:gd name="connsiteX6" fmla="*/ 131203 w 214209"/>
                <a:gd name="connsiteY6" fmla="*/ 133451 h 221817"/>
                <a:gd name="connsiteX7" fmla="*/ 85811 w 214209"/>
                <a:gd name="connsiteY7" fmla="*/ 86756 h 221817"/>
                <a:gd name="connsiteX8" fmla="*/ 66649 w 214209"/>
                <a:gd name="connsiteY8" fmla="*/ 118010 h 221817"/>
                <a:gd name="connsiteX9" fmla="*/ 88229 w 214209"/>
                <a:gd name="connsiteY9" fmla="*/ 166379 h 221817"/>
                <a:gd name="connsiteX10" fmla="*/ 163760 w 214209"/>
                <a:gd name="connsiteY10" fmla="*/ 200981 h 221817"/>
                <a:gd name="connsiteX11" fmla="*/ 189060 w 214209"/>
                <a:gd name="connsiteY11" fmla="*/ 170286 h 221817"/>
                <a:gd name="connsiteX12" fmla="*/ 159667 w 214209"/>
                <a:gd name="connsiteY12" fmla="*/ 44898 h 221817"/>
                <a:gd name="connsiteX13" fmla="*/ 15117 w 214209"/>
                <a:gd name="connsiteY13" fmla="*/ 44340 h 221817"/>
                <a:gd name="connsiteX14" fmla="*/ 1351 w 214209"/>
                <a:gd name="connsiteY14" fmla="*/ 40619 h 221817"/>
                <a:gd name="connsiteX15" fmla="*/ 5072 w 214209"/>
                <a:gd name="connsiteY15" fmla="*/ 26852 h 221817"/>
                <a:gd name="connsiteX16" fmla="*/ 174550 w 214209"/>
                <a:gd name="connsiteY16" fmla="*/ 31131 h 221817"/>
                <a:gd name="connsiteX17" fmla="*/ 208408 w 214209"/>
                <a:gd name="connsiteY17" fmla="*/ 176239 h 221817"/>
                <a:gd name="connsiteX18" fmla="*/ 168224 w 214209"/>
                <a:gd name="connsiteY18" fmla="*/ 220515 h 221817"/>
                <a:gd name="connsiteX19" fmla="*/ 155760 w 214209"/>
                <a:gd name="connsiteY19" fmla="*/ 221817 h 221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4209" h="221817">
                  <a:moveTo>
                    <a:pt x="155760" y="221817"/>
                  </a:moveTo>
                  <a:cubicBezTo>
                    <a:pt x="126552" y="221817"/>
                    <a:pt x="94554" y="202097"/>
                    <a:pt x="73718" y="180145"/>
                  </a:cubicBezTo>
                  <a:cubicBezTo>
                    <a:pt x="51580" y="156891"/>
                    <a:pt x="42092" y="132148"/>
                    <a:pt x="47301" y="112615"/>
                  </a:cubicBezTo>
                  <a:cubicBezTo>
                    <a:pt x="55301" y="83593"/>
                    <a:pt x="67207" y="68524"/>
                    <a:pt x="83578" y="66664"/>
                  </a:cubicBezTo>
                  <a:cubicBezTo>
                    <a:pt x="114646" y="63315"/>
                    <a:pt x="143482" y="113731"/>
                    <a:pt x="148877" y="123963"/>
                  </a:cubicBezTo>
                  <a:cubicBezTo>
                    <a:pt x="151481" y="128800"/>
                    <a:pt x="149621" y="134939"/>
                    <a:pt x="144784" y="137543"/>
                  </a:cubicBezTo>
                  <a:cubicBezTo>
                    <a:pt x="139947" y="140148"/>
                    <a:pt x="133808" y="138287"/>
                    <a:pt x="131203" y="133451"/>
                  </a:cubicBezTo>
                  <a:cubicBezTo>
                    <a:pt x="120599" y="113731"/>
                    <a:pt x="99391" y="85081"/>
                    <a:pt x="85811" y="86756"/>
                  </a:cubicBezTo>
                  <a:cubicBezTo>
                    <a:pt x="78741" y="87500"/>
                    <a:pt x="71858" y="98848"/>
                    <a:pt x="66649" y="118010"/>
                  </a:cubicBezTo>
                  <a:cubicBezTo>
                    <a:pt x="63301" y="130288"/>
                    <a:pt x="71486" y="148705"/>
                    <a:pt x="88229" y="166379"/>
                  </a:cubicBezTo>
                  <a:cubicBezTo>
                    <a:pt x="111484" y="190935"/>
                    <a:pt x="143296" y="205446"/>
                    <a:pt x="163760" y="200981"/>
                  </a:cubicBezTo>
                  <a:cubicBezTo>
                    <a:pt x="174364" y="198749"/>
                    <a:pt x="183665" y="187401"/>
                    <a:pt x="189060" y="170286"/>
                  </a:cubicBezTo>
                  <a:cubicBezTo>
                    <a:pt x="200036" y="135683"/>
                    <a:pt x="193525" y="81361"/>
                    <a:pt x="159667" y="44898"/>
                  </a:cubicBezTo>
                  <a:cubicBezTo>
                    <a:pt x="109623" y="-9238"/>
                    <a:pt x="16048" y="43782"/>
                    <a:pt x="15117" y="44340"/>
                  </a:cubicBezTo>
                  <a:cubicBezTo>
                    <a:pt x="10280" y="47130"/>
                    <a:pt x="4141" y="45456"/>
                    <a:pt x="1351" y="40619"/>
                  </a:cubicBezTo>
                  <a:cubicBezTo>
                    <a:pt x="-1440" y="35782"/>
                    <a:pt x="235" y="29643"/>
                    <a:pt x="5072" y="26852"/>
                  </a:cubicBezTo>
                  <a:cubicBezTo>
                    <a:pt x="9536" y="24248"/>
                    <a:pt x="113530" y="-34911"/>
                    <a:pt x="174550" y="31131"/>
                  </a:cubicBezTo>
                  <a:cubicBezTo>
                    <a:pt x="215291" y="75222"/>
                    <a:pt x="220686" y="137357"/>
                    <a:pt x="208408" y="176239"/>
                  </a:cubicBezTo>
                  <a:cubicBezTo>
                    <a:pt x="200780" y="200609"/>
                    <a:pt x="186084" y="216608"/>
                    <a:pt x="168224" y="220515"/>
                  </a:cubicBezTo>
                  <a:cubicBezTo>
                    <a:pt x="164132" y="221445"/>
                    <a:pt x="160039" y="221817"/>
                    <a:pt x="155760" y="221817"/>
                  </a:cubicBezTo>
                  <a:close/>
                </a:path>
              </a:pathLst>
            </a:custGeom>
            <a:solidFill>
              <a:schemeClr val="accent5"/>
            </a:solidFill>
            <a:ln w="1860" cap="flat">
              <a:noFill/>
              <a:prstDash val="solid"/>
              <a:miter/>
            </a:ln>
          </p:spPr>
          <p:txBody>
            <a:bodyPr rtlCol="0" anchor="ctr"/>
            <a:lstStyle/>
            <a:p>
              <a:endParaRPr lang="zh-CN" altLang="en-US"/>
            </a:p>
          </p:txBody>
        </p:sp>
      </p:grpSp>
      <p:grpSp>
        <p:nvGrpSpPr>
          <p:cNvPr id="120" name="组合 119">
            <a:extLst>
              <a:ext uri="{FF2B5EF4-FFF2-40B4-BE49-F238E27FC236}">
                <a16:creationId xmlns:a16="http://schemas.microsoft.com/office/drawing/2014/main" id="{0C3D6390-0727-83BC-D77E-894273EA17DE}"/>
              </a:ext>
            </a:extLst>
          </p:cNvPr>
          <p:cNvGrpSpPr/>
          <p:nvPr/>
        </p:nvGrpSpPr>
        <p:grpSpPr>
          <a:xfrm>
            <a:off x="4849200" y="4117831"/>
            <a:ext cx="538724" cy="319872"/>
            <a:chOff x="4303441" y="4755180"/>
            <a:chExt cx="1263922" cy="750465"/>
          </a:xfrm>
        </p:grpSpPr>
        <p:sp>
          <p:nvSpPr>
            <p:cNvPr id="117" name="任意多边形: 形状 116">
              <a:extLst>
                <a:ext uri="{FF2B5EF4-FFF2-40B4-BE49-F238E27FC236}">
                  <a16:creationId xmlns:a16="http://schemas.microsoft.com/office/drawing/2014/main" id="{E32CD64D-66F1-28B1-1E21-C899B745A2ED}"/>
                </a:ext>
              </a:extLst>
            </p:cNvPr>
            <p:cNvSpPr/>
            <p:nvPr/>
          </p:nvSpPr>
          <p:spPr>
            <a:xfrm>
              <a:off x="4303441" y="4755180"/>
              <a:ext cx="1263922" cy="750465"/>
            </a:xfrm>
            <a:custGeom>
              <a:avLst/>
              <a:gdLst>
                <a:gd name="connsiteX0" fmla="*/ 883109 w 1263922"/>
                <a:gd name="connsiteY0" fmla="*/ 750466 h 750465"/>
                <a:gd name="connsiteX1" fmla="*/ 380256 w 1263922"/>
                <a:gd name="connsiteY1" fmla="*/ 750466 h 750465"/>
                <a:gd name="connsiteX2" fmla="*/ 160362 w 1263922"/>
                <a:gd name="connsiteY2" fmla="*/ 659123 h 750465"/>
                <a:gd name="connsiteX3" fmla="*/ 69019 w 1263922"/>
                <a:gd name="connsiteY3" fmla="*/ 439229 h 750465"/>
                <a:gd name="connsiteX4" fmla="*/ 74042 w 1263922"/>
                <a:gd name="connsiteY4" fmla="*/ 383418 h 750465"/>
                <a:gd name="connsiteX5" fmla="*/ 0 w 1263922"/>
                <a:gd name="connsiteY5" fmla="*/ 252822 h 750465"/>
                <a:gd name="connsiteX6" fmla="*/ 152177 w 1263922"/>
                <a:gd name="connsiteY6" fmla="*/ 100645 h 750465"/>
                <a:gd name="connsiteX7" fmla="*/ 229381 w 1263922"/>
                <a:gd name="connsiteY7" fmla="*/ 121667 h 750465"/>
                <a:gd name="connsiteX8" fmla="*/ 378396 w 1263922"/>
                <a:gd name="connsiteY8" fmla="*/ 0 h 750465"/>
                <a:gd name="connsiteX9" fmla="*/ 503969 w 1263922"/>
                <a:gd name="connsiteY9" fmla="*/ 66415 h 750465"/>
                <a:gd name="connsiteX10" fmla="*/ 629543 w 1263922"/>
                <a:gd name="connsiteY10" fmla="*/ 0 h 750465"/>
                <a:gd name="connsiteX11" fmla="*/ 755117 w 1263922"/>
                <a:gd name="connsiteY11" fmla="*/ 66415 h 750465"/>
                <a:gd name="connsiteX12" fmla="*/ 880690 w 1263922"/>
                <a:gd name="connsiteY12" fmla="*/ 0 h 750465"/>
                <a:gd name="connsiteX13" fmla="*/ 1030263 w 1263922"/>
                <a:gd name="connsiteY13" fmla="*/ 124085 h 750465"/>
                <a:gd name="connsiteX14" fmla="*/ 1111746 w 1263922"/>
                <a:gd name="connsiteY14" fmla="*/ 100459 h 750465"/>
                <a:gd name="connsiteX15" fmla="*/ 1263923 w 1263922"/>
                <a:gd name="connsiteY15" fmla="*/ 252636 h 750465"/>
                <a:gd name="connsiteX16" fmla="*/ 1189137 w 1263922"/>
                <a:gd name="connsiteY16" fmla="*/ 383604 h 750465"/>
                <a:gd name="connsiteX17" fmla="*/ 1194160 w 1263922"/>
                <a:gd name="connsiteY17" fmla="*/ 439043 h 750465"/>
                <a:gd name="connsiteX18" fmla="*/ 1102816 w 1263922"/>
                <a:gd name="connsiteY18" fmla="*/ 658937 h 750465"/>
                <a:gd name="connsiteX19" fmla="*/ 883109 w 1263922"/>
                <a:gd name="connsiteY19" fmla="*/ 750466 h 750465"/>
                <a:gd name="connsiteX20" fmla="*/ 152177 w 1263922"/>
                <a:gd name="connsiteY20" fmla="*/ 156456 h 750465"/>
                <a:gd name="connsiteX21" fmla="*/ 55811 w 1263922"/>
                <a:gd name="connsiteY21" fmla="*/ 252822 h 750465"/>
                <a:gd name="connsiteX22" fmla="*/ 116272 w 1263922"/>
                <a:gd name="connsiteY22" fmla="*/ 342305 h 750465"/>
                <a:gd name="connsiteX23" fmla="*/ 132829 w 1263922"/>
                <a:gd name="connsiteY23" fmla="*/ 375233 h 750465"/>
                <a:gd name="connsiteX24" fmla="*/ 124644 w 1263922"/>
                <a:gd name="connsiteY24" fmla="*/ 439229 h 750465"/>
                <a:gd name="connsiteX25" fmla="*/ 380070 w 1263922"/>
                <a:gd name="connsiteY25" fmla="*/ 694655 h 750465"/>
                <a:gd name="connsiteX26" fmla="*/ 882923 w 1263922"/>
                <a:gd name="connsiteY26" fmla="*/ 694655 h 750465"/>
                <a:gd name="connsiteX27" fmla="*/ 1138349 w 1263922"/>
                <a:gd name="connsiteY27" fmla="*/ 439229 h 750465"/>
                <a:gd name="connsiteX28" fmla="*/ 1130164 w 1263922"/>
                <a:gd name="connsiteY28" fmla="*/ 375419 h 750465"/>
                <a:gd name="connsiteX29" fmla="*/ 1146907 w 1263922"/>
                <a:gd name="connsiteY29" fmla="*/ 342491 h 750465"/>
                <a:gd name="connsiteX30" fmla="*/ 1208112 w 1263922"/>
                <a:gd name="connsiteY30" fmla="*/ 252822 h 750465"/>
                <a:gd name="connsiteX31" fmla="*/ 1111746 w 1263922"/>
                <a:gd name="connsiteY31" fmla="*/ 156456 h 750465"/>
                <a:gd name="connsiteX32" fmla="*/ 1031007 w 1263922"/>
                <a:gd name="connsiteY32" fmla="*/ 200174 h 750465"/>
                <a:gd name="connsiteX33" fmla="*/ 995288 w 1263922"/>
                <a:gd name="connsiteY33" fmla="*/ 209848 h 750465"/>
                <a:gd name="connsiteX34" fmla="*/ 989707 w 1263922"/>
                <a:gd name="connsiteY34" fmla="*/ 207057 h 750465"/>
                <a:gd name="connsiteX35" fmla="*/ 974452 w 1263922"/>
                <a:gd name="connsiteY35" fmla="*/ 175059 h 750465"/>
                <a:gd name="connsiteX36" fmla="*/ 977243 w 1263922"/>
                <a:gd name="connsiteY36" fmla="*/ 151991 h 750465"/>
                <a:gd name="connsiteX37" fmla="*/ 880876 w 1263922"/>
                <a:gd name="connsiteY37" fmla="*/ 55625 h 750465"/>
                <a:gd name="connsiteX38" fmla="*/ 784510 w 1263922"/>
                <a:gd name="connsiteY38" fmla="*/ 151991 h 750465"/>
                <a:gd name="connsiteX39" fmla="*/ 784510 w 1263922"/>
                <a:gd name="connsiteY39" fmla="*/ 154781 h 750465"/>
                <a:gd name="connsiteX40" fmla="*/ 776697 w 1263922"/>
                <a:gd name="connsiteY40" fmla="*/ 175059 h 750465"/>
                <a:gd name="connsiteX41" fmla="*/ 756605 w 1263922"/>
                <a:gd name="connsiteY41" fmla="*/ 183431 h 750465"/>
                <a:gd name="connsiteX42" fmla="*/ 753628 w 1263922"/>
                <a:gd name="connsiteY42" fmla="*/ 183431 h 750465"/>
                <a:gd name="connsiteX43" fmla="*/ 733537 w 1263922"/>
                <a:gd name="connsiteY43" fmla="*/ 175059 h 750465"/>
                <a:gd name="connsiteX44" fmla="*/ 725723 w 1263922"/>
                <a:gd name="connsiteY44" fmla="*/ 154781 h 750465"/>
                <a:gd name="connsiteX45" fmla="*/ 725723 w 1263922"/>
                <a:gd name="connsiteY45" fmla="*/ 153479 h 750465"/>
                <a:gd name="connsiteX46" fmla="*/ 725723 w 1263922"/>
                <a:gd name="connsiteY46" fmla="*/ 151805 h 750465"/>
                <a:gd name="connsiteX47" fmla="*/ 629357 w 1263922"/>
                <a:gd name="connsiteY47" fmla="*/ 55438 h 750465"/>
                <a:gd name="connsiteX48" fmla="*/ 532991 w 1263922"/>
                <a:gd name="connsiteY48" fmla="*/ 151805 h 750465"/>
                <a:gd name="connsiteX49" fmla="*/ 532991 w 1263922"/>
                <a:gd name="connsiteY49" fmla="*/ 154595 h 750465"/>
                <a:gd name="connsiteX50" fmla="*/ 525177 w 1263922"/>
                <a:gd name="connsiteY50" fmla="*/ 174873 h 750465"/>
                <a:gd name="connsiteX51" fmla="*/ 505085 w 1263922"/>
                <a:gd name="connsiteY51" fmla="*/ 183245 h 750465"/>
                <a:gd name="connsiteX52" fmla="*/ 502667 w 1263922"/>
                <a:gd name="connsiteY52" fmla="*/ 183245 h 750465"/>
                <a:gd name="connsiteX53" fmla="*/ 482575 w 1263922"/>
                <a:gd name="connsiteY53" fmla="*/ 174873 h 750465"/>
                <a:gd name="connsiteX54" fmla="*/ 474762 w 1263922"/>
                <a:gd name="connsiteY54" fmla="*/ 154595 h 750465"/>
                <a:gd name="connsiteX55" fmla="*/ 474762 w 1263922"/>
                <a:gd name="connsiteY55" fmla="*/ 153479 h 750465"/>
                <a:gd name="connsiteX56" fmla="*/ 474762 w 1263922"/>
                <a:gd name="connsiteY56" fmla="*/ 151805 h 750465"/>
                <a:gd name="connsiteX57" fmla="*/ 378396 w 1263922"/>
                <a:gd name="connsiteY57" fmla="*/ 55438 h 750465"/>
                <a:gd name="connsiteX58" fmla="*/ 282029 w 1263922"/>
                <a:gd name="connsiteY58" fmla="*/ 151805 h 750465"/>
                <a:gd name="connsiteX59" fmla="*/ 285192 w 1263922"/>
                <a:gd name="connsiteY59" fmla="*/ 176175 h 750465"/>
                <a:gd name="connsiteX60" fmla="*/ 270309 w 1263922"/>
                <a:gd name="connsiteY60" fmla="*/ 208359 h 750465"/>
                <a:gd name="connsiteX61" fmla="*/ 268263 w 1263922"/>
                <a:gd name="connsiteY61" fmla="*/ 209290 h 750465"/>
                <a:gd name="connsiteX62" fmla="*/ 232730 w 1263922"/>
                <a:gd name="connsiteY62" fmla="*/ 199616 h 750465"/>
                <a:gd name="connsiteX63" fmla="*/ 152177 w 1263922"/>
                <a:gd name="connsiteY63" fmla="*/ 156456 h 75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63922" h="750465">
                  <a:moveTo>
                    <a:pt x="883109" y="750466"/>
                  </a:moveTo>
                  <a:lnTo>
                    <a:pt x="380256" y="750466"/>
                  </a:lnTo>
                  <a:cubicBezTo>
                    <a:pt x="297470" y="750466"/>
                    <a:pt x="219335" y="717910"/>
                    <a:pt x="160362" y="659123"/>
                  </a:cubicBezTo>
                  <a:cubicBezTo>
                    <a:pt x="101389" y="600149"/>
                    <a:pt x="69019" y="522015"/>
                    <a:pt x="69019" y="439229"/>
                  </a:cubicBezTo>
                  <a:cubicBezTo>
                    <a:pt x="69019" y="420439"/>
                    <a:pt x="70693" y="401650"/>
                    <a:pt x="74042" y="383418"/>
                  </a:cubicBezTo>
                  <a:cubicBezTo>
                    <a:pt x="28463" y="356257"/>
                    <a:pt x="0" y="307144"/>
                    <a:pt x="0" y="252822"/>
                  </a:cubicBezTo>
                  <a:cubicBezTo>
                    <a:pt x="0" y="168920"/>
                    <a:pt x="68275" y="100645"/>
                    <a:pt x="152177" y="100645"/>
                  </a:cubicBezTo>
                  <a:cubicBezTo>
                    <a:pt x="179896" y="100645"/>
                    <a:pt x="206313" y="108086"/>
                    <a:pt x="229381" y="121667"/>
                  </a:cubicBezTo>
                  <a:cubicBezTo>
                    <a:pt x="243520" y="52462"/>
                    <a:pt x="305098" y="0"/>
                    <a:pt x="378396" y="0"/>
                  </a:cubicBezTo>
                  <a:cubicBezTo>
                    <a:pt x="430485" y="0"/>
                    <a:pt x="476622" y="26417"/>
                    <a:pt x="503969" y="66415"/>
                  </a:cubicBezTo>
                  <a:cubicBezTo>
                    <a:pt x="531316" y="26231"/>
                    <a:pt x="577453" y="0"/>
                    <a:pt x="629543" y="0"/>
                  </a:cubicBezTo>
                  <a:cubicBezTo>
                    <a:pt x="681633" y="0"/>
                    <a:pt x="727770" y="26417"/>
                    <a:pt x="755117" y="66415"/>
                  </a:cubicBezTo>
                  <a:cubicBezTo>
                    <a:pt x="782464" y="26231"/>
                    <a:pt x="828601" y="0"/>
                    <a:pt x="880690" y="0"/>
                  </a:cubicBezTo>
                  <a:cubicBezTo>
                    <a:pt x="955105" y="0"/>
                    <a:pt x="1017054" y="53578"/>
                    <a:pt x="1030263" y="124085"/>
                  </a:cubicBezTo>
                  <a:cubicBezTo>
                    <a:pt x="1054261" y="108831"/>
                    <a:pt x="1082353" y="100459"/>
                    <a:pt x="1111746" y="100459"/>
                  </a:cubicBezTo>
                  <a:cubicBezTo>
                    <a:pt x="1195648" y="100459"/>
                    <a:pt x="1263923" y="168734"/>
                    <a:pt x="1263923" y="252636"/>
                  </a:cubicBezTo>
                  <a:cubicBezTo>
                    <a:pt x="1263923" y="307516"/>
                    <a:pt x="1235273" y="356629"/>
                    <a:pt x="1189137" y="383604"/>
                  </a:cubicBezTo>
                  <a:cubicBezTo>
                    <a:pt x="1192485" y="401836"/>
                    <a:pt x="1194160" y="420439"/>
                    <a:pt x="1194160" y="439043"/>
                  </a:cubicBezTo>
                  <a:cubicBezTo>
                    <a:pt x="1194160" y="521829"/>
                    <a:pt x="1161604" y="599963"/>
                    <a:pt x="1102816" y="658937"/>
                  </a:cubicBezTo>
                  <a:cubicBezTo>
                    <a:pt x="1044029" y="718096"/>
                    <a:pt x="965895" y="750466"/>
                    <a:pt x="883109" y="750466"/>
                  </a:cubicBezTo>
                  <a:close/>
                  <a:moveTo>
                    <a:pt x="152177" y="156456"/>
                  </a:moveTo>
                  <a:cubicBezTo>
                    <a:pt x="98971" y="156456"/>
                    <a:pt x="55811" y="199616"/>
                    <a:pt x="55811" y="252822"/>
                  </a:cubicBezTo>
                  <a:cubicBezTo>
                    <a:pt x="55811" y="292447"/>
                    <a:pt x="79623" y="327422"/>
                    <a:pt x="116272" y="342305"/>
                  </a:cubicBezTo>
                  <a:cubicBezTo>
                    <a:pt x="129294" y="347514"/>
                    <a:pt x="136364" y="361652"/>
                    <a:pt x="132829" y="375233"/>
                  </a:cubicBezTo>
                  <a:cubicBezTo>
                    <a:pt x="127434" y="396069"/>
                    <a:pt x="124644" y="417649"/>
                    <a:pt x="124644" y="439229"/>
                  </a:cubicBezTo>
                  <a:cubicBezTo>
                    <a:pt x="124644" y="580058"/>
                    <a:pt x="239241" y="694655"/>
                    <a:pt x="380070" y="694655"/>
                  </a:cubicBezTo>
                  <a:lnTo>
                    <a:pt x="882923" y="694655"/>
                  </a:lnTo>
                  <a:cubicBezTo>
                    <a:pt x="1023751" y="694655"/>
                    <a:pt x="1138349" y="580058"/>
                    <a:pt x="1138349" y="439229"/>
                  </a:cubicBezTo>
                  <a:cubicBezTo>
                    <a:pt x="1138349" y="417649"/>
                    <a:pt x="1135559" y="396255"/>
                    <a:pt x="1130164" y="375419"/>
                  </a:cubicBezTo>
                  <a:cubicBezTo>
                    <a:pt x="1126629" y="361838"/>
                    <a:pt x="1133884" y="347514"/>
                    <a:pt x="1146907" y="342491"/>
                  </a:cubicBezTo>
                  <a:cubicBezTo>
                    <a:pt x="1184114" y="327980"/>
                    <a:pt x="1208112" y="292633"/>
                    <a:pt x="1208112" y="252822"/>
                  </a:cubicBezTo>
                  <a:cubicBezTo>
                    <a:pt x="1208112" y="199616"/>
                    <a:pt x="1164952" y="156456"/>
                    <a:pt x="1111746" y="156456"/>
                  </a:cubicBezTo>
                  <a:cubicBezTo>
                    <a:pt x="1079004" y="156456"/>
                    <a:pt x="1048866" y="172827"/>
                    <a:pt x="1031007" y="200174"/>
                  </a:cubicBezTo>
                  <a:cubicBezTo>
                    <a:pt x="1023193" y="212080"/>
                    <a:pt x="1007938" y="216173"/>
                    <a:pt x="995288" y="209848"/>
                  </a:cubicBezTo>
                  <a:lnTo>
                    <a:pt x="989707" y="207057"/>
                  </a:lnTo>
                  <a:cubicBezTo>
                    <a:pt x="977615" y="201476"/>
                    <a:pt x="971104" y="188082"/>
                    <a:pt x="974452" y="175059"/>
                  </a:cubicBezTo>
                  <a:cubicBezTo>
                    <a:pt x="976312" y="167432"/>
                    <a:pt x="977243" y="159804"/>
                    <a:pt x="977243" y="151991"/>
                  </a:cubicBezTo>
                  <a:cubicBezTo>
                    <a:pt x="977243" y="98785"/>
                    <a:pt x="934083" y="55625"/>
                    <a:pt x="880876" y="55625"/>
                  </a:cubicBezTo>
                  <a:cubicBezTo>
                    <a:pt x="827670" y="55625"/>
                    <a:pt x="784510" y="98785"/>
                    <a:pt x="784510" y="151991"/>
                  </a:cubicBezTo>
                  <a:lnTo>
                    <a:pt x="784510" y="154781"/>
                  </a:lnTo>
                  <a:cubicBezTo>
                    <a:pt x="784696" y="162409"/>
                    <a:pt x="781906" y="169664"/>
                    <a:pt x="776697" y="175059"/>
                  </a:cubicBezTo>
                  <a:cubicBezTo>
                    <a:pt x="771488" y="180454"/>
                    <a:pt x="764232" y="183431"/>
                    <a:pt x="756605" y="183431"/>
                  </a:cubicBezTo>
                  <a:lnTo>
                    <a:pt x="753628" y="183431"/>
                  </a:lnTo>
                  <a:cubicBezTo>
                    <a:pt x="746187" y="183431"/>
                    <a:pt x="738932" y="180454"/>
                    <a:pt x="733537" y="175059"/>
                  </a:cubicBezTo>
                  <a:cubicBezTo>
                    <a:pt x="728328" y="169664"/>
                    <a:pt x="725351" y="162409"/>
                    <a:pt x="725723" y="154781"/>
                  </a:cubicBezTo>
                  <a:lnTo>
                    <a:pt x="725723" y="153479"/>
                  </a:lnTo>
                  <a:lnTo>
                    <a:pt x="725723" y="151805"/>
                  </a:lnTo>
                  <a:cubicBezTo>
                    <a:pt x="725723" y="98599"/>
                    <a:pt x="682563" y="55438"/>
                    <a:pt x="629357" y="55438"/>
                  </a:cubicBezTo>
                  <a:cubicBezTo>
                    <a:pt x="576151" y="55438"/>
                    <a:pt x="532991" y="98599"/>
                    <a:pt x="532991" y="151805"/>
                  </a:cubicBezTo>
                  <a:lnTo>
                    <a:pt x="532991" y="154595"/>
                  </a:lnTo>
                  <a:cubicBezTo>
                    <a:pt x="533177" y="162037"/>
                    <a:pt x="530386" y="169478"/>
                    <a:pt x="525177" y="174873"/>
                  </a:cubicBezTo>
                  <a:cubicBezTo>
                    <a:pt x="519968" y="180268"/>
                    <a:pt x="512713" y="183245"/>
                    <a:pt x="505085" y="183245"/>
                  </a:cubicBezTo>
                  <a:lnTo>
                    <a:pt x="502667" y="183245"/>
                  </a:lnTo>
                  <a:cubicBezTo>
                    <a:pt x="495040" y="183245"/>
                    <a:pt x="487970" y="180268"/>
                    <a:pt x="482575" y="174873"/>
                  </a:cubicBezTo>
                  <a:cubicBezTo>
                    <a:pt x="477366" y="169478"/>
                    <a:pt x="474390" y="162223"/>
                    <a:pt x="474762" y="154595"/>
                  </a:cubicBezTo>
                  <a:lnTo>
                    <a:pt x="474762" y="153479"/>
                  </a:lnTo>
                  <a:lnTo>
                    <a:pt x="474762" y="151805"/>
                  </a:lnTo>
                  <a:cubicBezTo>
                    <a:pt x="474762" y="98599"/>
                    <a:pt x="431602" y="55438"/>
                    <a:pt x="378396" y="55438"/>
                  </a:cubicBezTo>
                  <a:cubicBezTo>
                    <a:pt x="325189" y="55438"/>
                    <a:pt x="282029" y="98599"/>
                    <a:pt x="282029" y="151805"/>
                  </a:cubicBezTo>
                  <a:cubicBezTo>
                    <a:pt x="282029" y="159990"/>
                    <a:pt x="283146" y="168176"/>
                    <a:pt x="285192" y="176175"/>
                  </a:cubicBezTo>
                  <a:cubicBezTo>
                    <a:pt x="288541" y="189012"/>
                    <a:pt x="282215" y="202592"/>
                    <a:pt x="270309" y="208359"/>
                  </a:cubicBezTo>
                  <a:lnTo>
                    <a:pt x="268263" y="209290"/>
                  </a:lnTo>
                  <a:cubicBezTo>
                    <a:pt x="255612" y="215429"/>
                    <a:pt x="240357" y="211336"/>
                    <a:pt x="232730" y="199616"/>
                  </a:cubicBezTo>
                  <a:cubicBezTo>
                    <a:pt x="214871" y="172641"/>
                    <a:pt x="184733" y="156456"/>
                    <a:pt x="152177" y="156456"/>
                  </a:cubicBezTo>
                  <a:close/>
                </a:path>
              </a:pathLst>
            </a:custGeom>
            <a:solidFill>
              <a:schemeClr val="accent5"/>
            </a:solidFill>
            <a:ln w="1860"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55CB9C0F-3665-2A3A-06CD-47629C18FE8A}"/>
                </a:ext>
              </a:extLst>
            </p:cNvPr>
            <p:cNvSpPr/>
            <p:nvPr/>
          </p:nvSpPr>
          <p:spPr>
            <a:xfrm>
              <a:off x="4577323" y="4978050"/>
              <a:ext cx="708264" cy="176547"/>
            </a:xfrm>
            <a:custGeom>
              <a:avLst/>
              <a:gdLst>
                <a:gd name="connsiteX0" fmla="*/ 68795 w 708264"/>
                <a:gd name="connsiteY0" fmla="*/ 176547 h 176547"/>
                <a:gd name="connsiteX1" fmla="*/ 43680 w 708264"/>
                <a:gd name="connsiteY1" fmla="*/ 160734 h 176547"/>
                <a:gd name="connsiteX2" fmla="*/ 2752 w 708264"/>
                <a:gd name="connsiteY2" fmla="*/ 75158 h 176547"/>
                <a:gd name="connsiteX3" fmla="*/ 15961 w 708264"/>
                <a:gd name="connsiteY3" fmla="*/ 37951 h 176547"/>
                <a:gd name="connsiteX4" fmla="*/ 53168 w 708264"/>
                <a:gd name="connsiteY4" fmla="*/ 51160 h 176547"/>
                <a:gd name="connsiteX5" fmla="*/ 94096 w 708264"/>
                <a:gd name="connsiteY5" fmla="*/ 136736 h 176547"/>
                <a:gd name="connsiteX6" fmla="*/ 80887 w 708264"/>
                <a:gd name="connsiteY6" fmla="*/ 173943 h 176547"/>
                <a:gd name="connsiteX7" fmla="*/ 68795 w 708264"/>
                <a:gd name="connsiteY7" fmla="*/ 176547 h 176547"/>
                <a:gd name="connsiteX8" fmla="*/ 639551 w 708264"/>
                <a:gd name="connsiteY8" fmla="*/ 176547 h 176547"/>
                <a:gd name="connsiteX9" fmla="*/ 627459 w 708264"/>
                <a:gd name="connsiteY9" fmla="*/ 173757 h 176547"/>
                <a:gd name="connsiteX10" fmla="*/ 614250 w 708264"/>
                <a:gd name="connsiteY10" fmla="*/ 136550 h 176547"/>
                <a:gd name="connsiteX11" fmla="*/ 655178 w 708264"/>
                <a:gd name="connsiteY11" fmla="*/ 50974 h 176547"/>
                <a:gd name="connsiteX12" fmla="*/ 692385 w 708264"/>
                <a:gd name="connsiteY12" fmla="*/ 37765 h 176547"/>
                <a:gd name="connsiteX13" fmla="*/ 705593 w 708264"/>
                <a:gd name="connsiteY13" fmla="*/ 74972 h 176547"/>
                <a:gd name="connsiteX14" fmla="*/ 664666 w 708264"/>
                <a:gd name="connsiteY14" fmla="*/ 160548 h 176547"/>
                <a:gd name="connsiteX15" fmla="*/ 639551 w 708264"/>
                <a:gd name="connsiteY15" fmla="*/ 176547 h 176547"/>
                <a:gd name="connsiteX16" fmla="*/ 358266 w 708264"/>
                <a:gd name="connsiteY16" fmla="*/ 142317 h 176547"/>
                <a:gd name="connsiteX17" fmla="*/ 330360 w 708264"/>
                <a:gd name="connsiteY17" fmla="*/ 114412 h 176547"/>
                <a:gd name="connsiteX18" fmla="*/ 330360 w 708264"/>
                <a:gd name="connsiteY18" fmla="*/ 27905 h 176547"/>
                <a:gd name="connsiteX19" fmla="*/ 358266 w 708264"/>
                <a:gd name="connsiteY19" fmla="*/ 0 h 176547"/>
                <a:gd name="connsiteX20" fmla="*/ 386171 w 708264"/>
                <a:gd name="connsiteY20" fmla="*/ 27905 h 176547"/>
                <a:gd name="connsiteX21" fmla="*/ 386171 w 708264"/>
                <a:gd name="connsiteY21" fmla="*/ 114412 h 176547"/>
                <a:gd name="connsiteX22" fmla="*/ 358266 w 708264"/>
                <a:gd name="connsiteY22" fmla="*/ 142317 h 17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08264" h="176547">
                  <a:moveTo>
                    <a:pt x="68795" y="176547"/>
                  </a:moveTo>
                  <a:cubicBezTo>
                    <a:pt x="58377" y="176547"/>
                    <a:pt x="48331" y="170780"/>
                    <a:pt x="43680" y="160734"/>
                  </a:cubicBezTo>
                  <a:lnTo>
                    <a:pt x="2752" y="75158"/>
                  </a:lnTo>
                  <a:cubicBezTo>
                    <a:pt x="-3945" y="61206"/>
                    <a:pt x="2008" y="44648"/>
                    <a:pt x="15961" y="37951"/>
                  </a:cubicBezTo>
                  <a:cubicBezTo>
                    <a:pt x="29914" y="31254"/>
                    <a:pt x="46471" y="37207"/>
                    <a:pt x="53168" y="51160"/>
                  </a:cubicBezTo>
                  <a:lnTo>
                    <a:pt x="94096" y="136736"/>
                  </a:lnTo>
                  <a:cubicBezTo>
                    <a:pt x="100793" y="150688"/>
                    <a:pt x="94840" y="167246"/>
                    <a:pt x="80887" y="173943"/>
                  </a:cubicBezTo>
                  <a:cubicBezTo>
                    <a:pt x="76794" y="175617"/>
                    <a:pt x="72702" y="176547"/>
                    <a:pt x="68795" y="176547"/>
                  </a:cubicBezTo>
                  <a:close/>
                  <a:moveTo>
                    <a:pt x="639551" y="176547"/>
                  </a:moveTo>
                  <a:cubicBezTo>
                    <a:pt x="635458" y="176547"/>
                    <a:pt x="631365" y="175617"/>
                    <a:pt x="627459" y="173757"/>
                  </a:cubicBezTo>
                  <a:cubicBezTo>
                    <a:pt x="613506" y="167060"/>
                    <a:pt x="607739" y="150502"/>
                    <a:pt x="614250" y="136550"/>
                  </a:cubicBezTo>
                  <a:lnTo>
                    <a:pt x="655178" y="50974"/>
                  </a:lnTo>
                  <a:cubicBezTo>
                    <a:pt x="661875" y="37021"/>
                    <a:pt x="678432" y="31254"/>
                    <a:pt x="692385" y="37765"/>
                  </a:cubicBezTo>
                  <a:cubicBezTo>
                    <a:pt x="706337" y="44462"/>
                    <a:pt x="712105" y="61020"/>
                    <a:pt x="705593" y="74972"/>
                  </a:cubicBezTo>
                  <a:lnTo>
                    <a:pt x="664666" y="160548"/>
                  </a:lnTo>
                  <a:cubicBezTo>
                    <a:pt x="659829" y="170594"/>
                    <a:pt x="649969" y="176547"/>
                    <a:pt x="639551" y="176547"/>
                  </a:cubicBezTo>
                  <a:close/>
                  <a:moveTo>
                    <a:pt x="358266" y="142317"/>
                  </a:moveTo>
                  <a:cubicBezTo>
                    <a:pt x="342825" y="142317"/>
                    <a:pt x="330360" y="129853"/>
                    <a:pt x="330360" y="114412"/>
                  </a:cubicBezTo>
                  <a:lnTo>
                    <a:pt x="330360" y="27905"/>
                  </a:lnTo>
                  <a:cubicBezTo>
                    <a:pt x="330360" y="12464"/>
                    <a:pt x="342825" y="0"/>
                    <a:pt x="358266" y="0"/>
                  </a:cubicBezTo>
                  <a:cubicBezTo>
                    <a:pt x="373707" y="0"/>
                    <a:pt x="386171" y="12464"/>
                    <a:pt x="386171" y="27905"/>
                  </a:cubicBezTo>
                  <a:lnTo>
                    <a:pt x="386171" y="114412"/>
                  </a:lnTo>
                  <a:cubicBezTo>
                    <a:pt x="386171" y="129667"/>
                    <a:pt x="373707" y="142317"/>
                    <a:pt x="358266" y="142317"/>
                  </a:cubicBezTo>
                  <a:close/>
                </a:path>
              </a:pathLst>
            </a:custGeom>
            <a:solidFill>
              <a:schemeClr val="accent5"/>
            </a:solidFill>
            <a:ln w="1860" cap="flat">
              <a:noFill/>
              <a:prstDash val="solid"/>
              <a:miter/>
            </a:ln>
          </p:spPr>
          <p:txBody>
            <a:bodyPr rtlCol="0" anchor="ctr"/>
            <a:lstStyle/>
            <a:p>
              <a:endParaRPr lang="zh-CN" altLang="en-US"/>
            </a:p>
          </p:txBody>
        </p:sp>
      </p:grpSp>
      <p:grpSp>
        <p:nvGrpSpPr>
          <p:cNvPr id="150" name="组合 149">
            <a:extLst>
              <a:ext uri="{FF2B5EF4-FFF2-40B4-BE49-F238E27FC236}">
                <a16:creationId xmlns:a16="http://schemas.microsoft.com/office/drawing/2014/main" id="{03EAD4D1-3711-F9E2-BFB2-9D7C8409F7BB}"/>
              </a:ext>
            </a:extLst>
          </p:cNvPr>
          <p:cNvGrpSpPr/>
          <p:nvPr/>
        </p:nvGrpSpPr>
        <p:grpSpPr>
          <a:xfrm>
            <a:off x="6856650" y="2410084"/>
            <a:ext cx="582924" cy="369047"/>
            <a:chOff x="7681182" y="8329790"/>
            <a:chExt cx="1415654" cy="896245"/>
          </a:xfrm>
        </p:grpSpPr>
        <p:sp>
          <p:nvSpPr>
            <p:cNvPr id="126" name="任意多边形: 形状 125">
              <a:extLst>
                <a:ext uri="{FF2B5EF4-FFF2-40B4-BE49-F238E27FC236}">
                  <a16:creationId xmlns:a16="http://schemas.microsoft.com/office/drawing/2014/main" id="{A01C59D4-26CB-E0B8-ABA7-50C6A23638A4}"/>
                </a:ext>
              </a:extLst>
            </p:cNvPr>
            <p:cNvSpPr/>
            <p:nvPr/>
          </p:nvSpPr>
          <p:spPr>
            <a:xfrm>
              <a:off x="7692344" y="8419597"/>
              <a:ext cx="1393325" cy="306987"/>
            </a:xfrm>
            <a:custGeom>
              <a:avLst/>
              <a:gdLst>
                <a:gd name="connsiteX0" fmla="*/ 696661 w 1393325"/>
                <a:gd name="connsiteY0" fmla="*/ 306988 h 306987"/>
                <a:gd name="connsiteX1" fmla="*/ 198684 w 1393325"/>
                <a:gd name="connsiteY1" fmla="*/ 259050 h 306987"/>
                <a:gd name="connsiteX2" fmla="*/ 0 w 1393325"/>
                <a:gd name="connsiteY2" fmla="*/ 153494 h 306987"/>
                <a:gd name="connsiteX3" fmla="*/ 198684 w 1393325"/>
                <a:gd name="connsiteY3" fmla="*/ 47938 h 306987"/>
                <a:gd name="connsiteX4" fmla="*/ 696661 w 1393325"/>
                <a:gd name="connsiteY4" fmla="*/ 0 h 306987"/>
                <a:gd name="connsiteX5" fmla="*/ 1194642 w 1393325"/>
                <a:gd name="connsiteY5" fmla="*/ 47938 h 306987"/>
                <a:gd name="connsiteX6" fmla="*/ 1393325 w 1393325"/>
                <a:gd name="connsiteY6" fmla="*/ 153494 h 306987"/>
                <a:gd name="connsiteX7" fmla="*/ 1194642 w 1393325"/>
                <a:gd name="connsiteY7" fmla="*/ 259050 h 306987"/>
                <a:gd name="connsiteX8" fmla="*/ 696661 w 1393325"/>
                <a:gd name="connsiteY8" fmla="*/ 306988 h 306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3325" h="306987">
                  <a:moveTo>
                    <a:pt x="696661" y="306988"/>
                  </a:moveTo>
                  <a:cubicBezTo>
                    <a:pt x="508419" y="306988"/>
                    <a:pt x="331569" y="289964"/>
                    <a:pt x="198684" y="259050"/>
                  </a:cubicBezTo>
                  <a:cubicBezTo>
                    <a:pt x="74275" y="230111"/>
                    <a:pt x="0" y="190649"/>
                    <a:pt x="0" y="153494"/>
                  </a:cubicBezTo>
                  <a:cubicBezTo>
                    <a:pt x="0" y="116339"/>
                    <a:pt x="74275" y="76875"/>
                    <a:pt x="198684" y="47938"/>
                  </a:cubicBezTo>
                  <a:cubicBezTo>
                    <a:pt x="331569" y="17026"/>
                    <a:pt x="508419" y="0"/>
                    <a:pt x="696661" y="0"/>
                  </a:cubicBezTo>
                  <a:cubicBezTo>
                    <a:pt x="884904" y="0"/>
                    <a:pt x="1061753" y="17024"/>
                    <a:pt x="1194642" y="47938"/>
                  </a:cubicBezTo>
                  <a:cubicBezTo>
                    <a:pt x="1319049" y="76877"/>
                    <a:pt x="1393325" y="116339"/>
                    <a:pt x="1393325" y="153494"/>
                  </a:cubicBezTo>
                  <a:cubicBezTo>
                    <a:pt x="1393325" y="190649"/>
                    <a:pt x="1319049" y="230113"/>
                    <a:pt x="1194642" y="259050"/>
                  </a:cubicBezTo>
                  <a:cubicBezTo>
                    <a:pt x="1061753" y="289964"/>
                    <a:pt x="884902" y="306988"/>
                    <a:pt x="696661" y="306988"/>
                  </a:cubicBezTo>
                  <a:close/>
                </a:path>
              </a:pathLst>
            </a:custGeom>
            <a:noFill/>
            <a:ln w="1860" cap="flat">
              <a:solidFill>
                <a:schemeClr val="accent5"/>
              </a:solid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9811B1BA-CE8F-694C-8D4B-35E6CAE70A46}"/>
                </a:ext>
              </a:extLst>
            </p:cNvPr>
            <p:cNvSpPr/>
            <p:nvPr/>
          </p:nvSpPr>
          <p:spPr>
            <a:xfrm>
              <a:off x="7681182" y="8408435"/>
              <a:ext cx="1415647" cy="329312"/>
            </a:xfrm>
            <a:custGeom>
              <a:avLst/>
              <a:gdLst>
                <a:gd name="connsiteX0" fmla="*/ 707823 w 1415647"/>
                <a:gd name="connsiteY0" fmla="*/ 22324 h 329312"/>
                <a:gd name="connsiteX1" fmla="*/ 1203274 w 1415647"/>
                <a:gd name="connsiteY1" fmla="*/ 69970 h 329312"/>
                <a:gd name="connsiteX2" fmla="*/ 1349265 w 1415647"/>
                <a:gd name="connsiteY2" fmla="*/ 120125 h 329312"/>
                <a:gd name="connsiteX3" fmla="*/ 1393325 w 1415647"/>
                <a:gd name="connsiteY3" fmla="*/ 164656 h 329312"/>
                <a:gd name="connsiteX4" fmla="*/ 1349265 w 1415647"/>
                <a:gd name="connsiteY4" fmla="*/ 209187 h 329312"/>
                <a:gd name="connsiteX5" fmla="*/ 1203274 w 1415647"/>
                <a:gd name="connsiteY5" fmla="*/ 259342 h 329312"/>
                <a:gd name="connsiteX6" fmla="*/ 707823 w 1415647"/>
                <a:gd name="connsiteY6" fmla="*/ 306988 h 329312"/>
                <a:gd name="connsiteX7" fmla="*/ 212376 w 1415647"/>
                <a:gd name="connsiteY7" fmla="*/ 259342 h 329312"/>
                <a:gd name="connsiteX8" fmla="*/ 66383 w 1415647"/>
                <a:gd name="connsiteY8" fmla="*/ 209187 h 329312"/>
                <a:gd name="connsiteX9" fmla="*/ 22324 w 1415647"/>
                <a:gd name="connsiteY9" fmla="*/ 164656 h 329312"/>
                <a:gd name="connsiteX10" fmla="*/ 66383 w 1415647"/>
                <a:gd name="connsiteY10" fmla="*/ 120125 h 329312"/>
                <a:gd name="connsiteX11" fmla="*/ 212376 w 1415647"/>
                <a:gd name="connsiteY11" fmla="*/ 69970 h 329312"/>
                <a:gd name="connsiteX12" fmla="*/ 707823 w 1415647"/>
                <a:gd name="connsiteY12" fmla="*/ 22324 h 329312"/>
                <a:gd name="connsiteX13" fmla="*/ 707823 w 1415647"/>
                <a:gd name="connsiteY13" fmla="*/ 0 h 329312"/>
                <a:gd name="connsiteX14" fmla="*/ 0 w 1415647"/>
                <a:gd name="connsiteY14" fmla="*/ 164656 h 329312"/>
                <a:gd name="connsiteX15" fmla="*/ 707823 w 1415647"/>
                <a:gd name="connsiteY15" fmla="*/ 329312 h 329312"/>
                <a:gd name="connsiteX16" fmla="*/ 1415648 w 1415647"/>
                <a:gd name="connsiteY16" fmla="*/ 164656 h 329312"/>
                <a:gd name="connsiteX17" fmla="*/ 707823 w 1415647"/>
                <a:gd name="connsiteY17" fmla="*/ 0 h 32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5647" h="329312">
                  <a:moveTo>
                    <a:pt x="707823" y="22324"/>
                  </a:moveTo>
                  <a:cubicBezTo>
                    <a:pt x="895237" y="22324"/>
                    <a:pt x="1071192" y="39246"/>
                    <a:pt x="1203274" y="69970"/>
                  </a:cubicBezTo>
                  <a:cubicBezTo>
                    <a:pt x="1265400" y="84423"/>
                    <a:pt x="1315883" y="101765"/>
                    <a:pt x="1349265" y="120125"/>
                  </a:cubicBezTo>
                  <a:cubicBezTo>
                    <a:pt x="1377265" y="135523"/>
                    <a:pt x="1393325" y="151754"/>
                    <a:pt x="1393325" y="164656"/>
                  </a:cubicBezTo>
                  <a:cubicBezTo>
                    <a:pt x="1393325" y="177558"/>
                    <a:pt x="1377265" y="193787"/>
                    <a:pt x="1349265" y="209187"/>
                  </a:cubicBezTo>
                  <a:cubicBezTo>
                    <a:pt x="1315884" y="227547"/>
                    <a:pt x="1265400" y="244889"/>
                    <a:pt x="1203274" y="259342"/>
                  </a:cubicBezTo>
                  <a:cubicBezTo>
                    <a:pt x="1071192" y="290068"/>
                    <a:pt x="895237" y="306988"/>
                    <a:pt x="707823" y="306988"/>
                  </a:cubicBezTo>
                  <a:cubicBezTo>
                    <a:pt x="520409" y="306988"/>
                    <a:pt x="344455" y="290066"/>
                    <a:pt x="212376" y="259342"/>
                  </a:cubicBezTo>
                  <a:cubicBezTo>
                    <a:pt x="150249" y="244889"/>
                    <a:pt x="99767" y="227547"/>
                    <a:pt x="66383" y="209187"/>
                  </a:cubicBezTo>
                  <a:cubicBezTo>
                    <a:pt x="38383" y="193789"/>
                    <a:pt x="22324" y="177558"/>
                    <a:pt x="22324" y="164656"/>
                  </a:cubicBezTo>
                  <a:cubicBezTo>
                    <a:pt x="22324" y="151754"/>
                    <a:pt x="38383" y="135525"/>
                    <a:pt x="66383" y="120125"/>
                  </a:cubicBezTo>
                  <a:cubicBezTo>
                    <a:pt x="99765" y="101765"/>
                    <a:pt x="150249" y="84423"/>
                    <a:pt x="212376" y="69970"/>
                  </a:cubicBezTo>
                  <a:cubicBezTo>
                    <a:pt x="344455" y="39246"/>
                    <a:pt x="520409" y="22324"/>
                    <a:pt x="707823" y="22324"/>
                  </a:cubicBezTo>
                  <a:moveTo>
                    <a:pt x="707823" y="0"/>
                  </a:moveTo>
                  <a:cubicBezTo>
                    <a:pt x="316903" y="0"/>
                    <a:pt x="0" y="73718"/>
                    <a:pt x="0" y="164656"/>
                  </a:cubicBezTo>
                  <a:cubicBezTo>
                    <a:pt x="0" y="255594"/>
                    <a:pt x="316903" y="329312"/>
                    <a:pt x="707823" y="329312"/>
                  </a:cubicBezTo>
                  <a:cubicBezTo>
                    <a:pt x="1098746" y="329312"/>
                    <a:pt x="1415648" y="255594"/>
                    <a:pt x="1415648" y="164656"/>
                  </a:cubicBezTo>
                  <a:cubicBezTo>
                    <a:pt x="1415648" y="73718"/>
                    <a:pt x="1098746" y="0"/>
                    <a:pt x="707823" y="0"/>
                  </a:cubicBezTo>
                  <a:close/>
                </a:path>
              </a:pathLst>
            </a:custGeom>
            <a:noFill/>
            <a:ln w="1860" cap="flat">
              <a:solidFill>
                <a:schemeClr val="accent5"/>
              </a:solid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BB3C9F06-FED2-4DBC-E187-F1FB01AC503C}"/>
                </a:ext>
              </a:extLst>
            </p:cNvPr>
            <p:cNvSpPr/>
            <p:nvPr/>
          </p:nvSpPr>
          <p:spPr>
            <a:xfrm>
              <a:off x="8252578" y="8363552"/>
              <a:ext cx="485706" cy="463101"/>
            </a:xfrm>
            <a:custGeom>
              <a:avLst/>
              <a:gdLst>
                <a:gd name="connsiteX0" fmla="*/ 242854 w 485706"/>
                <a:gd name="connsiteY0" fmla="*/ 463101 h 463101"/>
                <a:gd name="connsiteX1" fmla="*/ 0 w 485706"/>
                <a:gd name="connsiteY1" fmla="*/ 231552 h 463101"/>
                <a:gd name="connsiteX2" fmla="*/ 242854 w 485706"/>
                <a:gd name="connsiteY2" fmla="*/ 0 h 463101"/>
                <a:gd name="connsiteX3" fmla="*/ 485706 w 485706"/>
                <a:gd name="connsiteY3" fmla="*/ 231552 h 463101"/>
                <a:gd name="connsiteX4" fmla="*/ 242854 w 485706"/>
                <a:gd name="connsiteY4" fmla="*/ 463101 h 463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06" h="463101">
                  <a:moveTo>
                    <a:pt x="242854" y="463101"/>
                  </a:moveTo>
                  <a:cubicBezTo>
                    <a:pt x="108944" y="463101"/>
                    <a:pt x="0" y="359228"/>
                    <a:pt x="0" y="231552"/>
                  </a:cubicBezTo>
                  <a:cubicBezTo>
                    <a:pt x="0" y="103875"/>
                    <a:pt x="108944" y="0"/>
                    <a:pt x="242854" y="0"/>
                  </a:cubicBezTo>
                  <a:cubicBezTo>
                    <a:pt x="376762" y="0"/>
                    <a:pt x="485706" y="103875"/>
                    <a:pt x="485706" y="231552"/>
                  </a:cubicBezTo>
                  <a:cubicBezTo>
                    <a:pt x="485706" y="359228"/>
                    <a:pt x="376762" y="463101"/>
                    <a:pt x="242854" y="463101"/>
                  </a:cubicBezTo>
                  <a:close/>
                </a:path>
              </a:pathLst>
            </a:custGeom>
            <a:noFill/>
            <a:ln w="1860" cap="flat">
              <a:solidFill>
                <a:schemeClr val="accent5"/>
              </a:solid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34A98195-5B7F-DAC0-5F7B-1C89A8DD7FE3}"/>
                </a:ext>
              </a:extLst>
            </p:cNvPr>
            <p:cNvSpPr/>
            <p:nvPr/>
          </p:nvSpPr>
          <p:spPr>
            <a:xfrm>
              <a:off x="8241416" y="8352390"/>
              <a:ext cx="508030" cy="485425"/>
            </a:xfrm>
            <a:custGeom>
              <a:avLst/>
              <a:gdLst>
                <a:gd name="connsiteX0" fmla="*/ 254016 w 508030"/>
                <a:gd name="connsiteY0" fmla="*/ 22324 h 485425"/>
                <a:gd name="connsiteX1" fmla="*/ 418207 w 508030"/>
                <a:gd name="connsiteY1" fmla="*/ 87230 h 485425"/>
                <a:gd name="connsiteX2" fmla="*/ 485706 w 508030"/>
                <a:gd name="connsiteY2" fmla="*/ 242715 h 485425"/>
                <a:gd name="connsiteX3" fmla="*/ 418207 w 508030"/>
                <a:gd name="connsiteY3" fmla="*/ 398197 h 485425"/>
                <a:gd name="connsiteX4" fmla="*/ 254016 w 508030"/>
                <a:gd name="connsiteY4" fmla="*/ 463101 h 485425"/>
                <a:gd name="connsiteX5" fmla="*/ 89822 w 508030"/>
                <a:gd name="connsiteY5" fmla="*/ 398197 h 485425"/>
                <a:gd name="connsiteX6" fmla="*/ 22324 w 508030"/>
                <a:gd name="connsiteY6" fmla="*/ 242715 h 485425"/>
                <a:gd name="connsiteX7" fmla="*/ 89822 w 508030"/>
                <a:gd name="connsiteY7" fmla="*/ 87230 h 485425"/>
                <a:gd name="connsiteX8" fmla="*/ 254016 w 508030"/>
                <a:gd name="connsiteY8" fmla="*/ 22324 h 485425"/>
                <a:gd name="connsiteX9" fmla="*/ 254016 w 508030"/>
                <a:gd name="connsiteY9" fmla="*/ 0 h 485425"/>
                <a:gd name="connsiteX10" fmla="*/ 0 w 508030"/>
                <a:gd name="connsiteY10" fmla="*/ 242715 h 485425"/>
                <a:gd name="connsiteX11" fmla="*/ 254016 w 508030"/>
                <a:gd name="connsiteY11" fmla="*/ 485425 h 485425"/>
                <a:gd name="connsiteX12" fmla="*/ 508030 w 508030"/>
                <a:gd name="connsiteY12" fmla="*/ 242715 h 485425"/>
                <a:gd name="connsiteX13" fmla="*/ 254016 w 508030"/>
                <a:gd name="connsiteY13" fmla="*/ 0 h 48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8030" h="485425">
                  <a:moveTo>
                    <a:pt x="254016" y="22324"/>
                  </a:moveTo>
                  <a:cubicBezTo>
                    <a:pt x="316090" y="22324"/>
                    <a:pt x="374405" y="45376"/>
                    <a:pt x="418207" y="87230"/>
                  </a:cubicBezTo>
                  <a:cubicBezTo>
                    <a:pt x="461732" y="128820"/>
                    <a:pt x="485706" y="184039"/>
                    <a:pt x="485706" y="242715"/>
                  </a:cubicBezTo>
                  <a:cubicBezTo>
                    <a:pt x="485706" y="301390"/>
                    <a:pt x="461732" y="356607"/>
                    <a:pt x="418207" y="398197"/>
                  </a:cubicBezTo>
                  <a:cubicBezTo>
                    <a:pt x="374405" y="440049"/>
                    <a:pt x="316090" y="463101"/>
                    <a:pt x="254016" y="463101"/>
                  </a:cubicBezTo>
                  <a:cubicBezTo>
                    <a:pt x="191938" y="463101"/>
                    <a:pt x="133625" y="440049"/>
                    <a:pt x="89822" y="398197"/>
                  </a:cubicBezTo>
                  <a:cubicBezTo>
                    <a:pt x="46297" y="356607"/>
                    <a:pt x="22324" y="301390"/>
                    <a:pt x="22324" y="242715"/>
                  </a:cubicBezTo>
                  <a:cubicBezTo>
                    <a:pt x="22324" y="184039"/>
                    <a:pt x="46297" y="128820"/>
                    <a:pt x="89822" y="87230"/>
                  </a:cubicBezTo>
                  <a:cubicBezTo>
                    <a:pt x="133625" y="45376"/>
                    <a:pt x="191938" y="22324"/>
                    <a:pt x="254016" y="22324"/>
                  </a:cubicBezTo>
                  <a:moveTo>
                    <a:pt x="254016" y="0"/>
                  </a:moveTo>
                  <a:cubicBezTo>
                    <a:pt x="113729" y="0"/>
                    <a:pt x="0" y="108667"/>
                    <a:pt x="0" y="242715"/>
                  </a:cubicBezTo>
                  <a:cubicBezTo>
                    <a:pt x="0" y="376762"/>
                    <a:pt x="113729" y="485425"/>
                    <a:pt x="254016" y="485425"/>
                  </a:cubicBezTo>
                  <a:cubicBezTo>
                    <a:pt x="394302" y="485425"/>
                    <a:pt x="508030" y="376762"/>
                    <a:pt x="508030" y="242715"/>
                  </a:cubicBezTo>
                  <a:cubicBezTo>
                    <a:pt x="508030" y="108667"/>
                    <a:pt x="394302" y="0"/>
                    <a:pt x="254016" y="0"/>
                  </a:cubicBezTo>
                  <a:close/>
                </a:path>
              </a:pathLst>
            </a:custGeom>
            <a:noFill/>
            <a:ln w="1860" cap="flat">
              <a:solidFill>
                <a:schemeClr val="accent5"/>
              </a:solid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79BFD56A-B112-7BD3-6891-5F571DC8638C}"/>
                </a:ext>
              </a:extLst>
            </p:cNvPr>
            <p:cNvSpPr/>
            <p:nvPr/>
          </p:nvSpPr>
          <p:spPr>
            <a:xfrm>
              <a:off x="8605911" y="8419597"/>
              <a:ext cx="341125" cy="309501"/>
            </a:xfrm>
            <a:custGeom>
              <a:avLst/>
              <a:gdLst>
                <a:gd name="connsiteX0" fmla="*/ 170561 w 341125"/>
                <a:gd name="connsiteY0" fmla="*/ 309501 h 309501"/>
                <a:gd name="connsiteX1" fmla="*/ 0 w 341125"/>
                <a:gd name="connsiteY1" fmla="*/ 154750 h 309501"/>
                <a:gd name="connsiteX2" fmla="*/ 170561 w 341125"/>
                <a:gd name="connsiteY2" fmla="*/ 0 h 309501"/>
                <a:gd name="connsiteX3" fmla="*/ 341125 w 341125"/>
                <a:gd name="connsiteY3" fmla="*/ 154750 h 309501"/>
                <a:gd name="connsiteX4" fmla="*/ 170561 w 341125"/>
                <a:gd name="connsiteY4" fmla="*/ 309501 h 309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125" h="309501">
                  <a:moveTo>
                    <a:pt x="170561" y="309501"/>
                  </a:moveTo>
                  <a:cubicBezTo>
                    <a:pt x="76514" y="309501"/>
                    <a:pt x="0" y="240080"/>
                    <a:pt x="0" y="154750"/>
                  </a:cubicBezTo>
                  <a:cubicBezTo>
                    <a:pt x="0" y="69419"/>
                    <a:pt x="76514" y="0"/>
                    <a:pt x="170561" y="0"/>
                  </a:cubicBezTo>
                  <a:cubicBezTo>
                    <a:pt x="264611" y="0"/>
                    <a:pt x="341125" y="69419"/>
                    <a:pt x="341125" y="154750"/>
                  </a:cubicBezTo>
                  <a:cubicBezTo>
                    <a:pt x="341125" y="240080"/>
                    <a:pt x="264611" y="309501"/>
                    <a:pt x="170561" y="309501"/>
                  </a:cubicBezTo>
                  <a:close/>
                </a:path>
              </a:pathLst>
            </a:custGeom>
            <a:noFill/>
            <a:ln w="1860" cap="flat">
              <a:solidFill>
                <a:schemeClr val="accent5"/>
              </a:solid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C850B2A6-1E24-2447-F22F-AC0E3EC3DEB1}"/>
                </a:ext>
              </a:extLst>
            </p:cNvPr>
            <p:cNvSpPr/>
            <p:nvPr/>
          </p:nvSpPr>
          <p:spPr>
            <a:xfrm>
              <a:off x="8594749" y="8408435"/>
              <a:ext cx="363449" cy="331825"/>
            </a:xfrm>
            <a:custGeom>
              <a:avLst/>
              <a:gdLst>
                <a:gd name="connsiteX0" fmla="*/ 181723 w 363449"/>
                <a:gd name="connsiteY0" fmla="*/ 22324 h 331825"/>
                <a:gd name="connsiteX1" fmla="*/ 341125 w 363449"/>
                <a:gd name="connsiteY1" fmla="*/ 165912 h 331825"/>
                <a:gd name="connsiteX2" fmla="*/ 181723 w 363449"/>
                <a:gd name="connsiteY2" fmla="*/ 309501 h 331825"/>
                <a:gd name="connsiteX3" fmla="*/ 22324 w 363449"/>
                <a:gd name="connsiteY3" fmla="*/ 165912 h 331825"/>
                <a:gd name="connsiteX4" fmla="*/ 181723 w 363449"/>
                <a:gd name="connsiteY4" fmla="*/ 22324 h 331825"/>
                <a:gd name="connsiteX5" fmla="*/ 181723 w 363449"/>
                <a:gd name="connsiteY5" fmla="*/ 0 h 331825"/>
                <a:gd name="connsiteX6" fmla="*/ 0 w 363449"/>
                <a:gd name="connsiteY6" fmla="*/ 165912 h 331825"/>
                <a:gd name="connsiteX7" fmla="*/ 181723 w 363449"/>
                <a:gd name="connsiteY7" fmla="*/ 331825 h 331825"/>
                <a:gd name="connsiteX8" fmla="*/ 363449 w 363449"/>
                <a:gd name="connsiteY8" fmla="*/ 165912 h 331825"/>
                <a:gd name="connsiteX9" fmla="*/ 181723 w 363449"/>
                <a:gd name="connsiteY9" fmla="*/ 0 h 3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449" h="331825">
                  <a:moveTo>
                    <a:pt x="181723" y="22324"/>
                  </a:moveTo>
                  <a:cubicBezTo>
                    <a:pt x="269617" y="22324"/>
                    <a:pt x="341125" y="86737"/>
                    <a:pt x="341125" y="165912"/>
                  </a:cubicBezTo>
                  <a:cubicBezTo>
                    <a:pt x="341125" y="245088"/>
                    <a:pt x="269617" y="309501"/>
                    <a:pt x="181723" y="309501"/>
                  </a:cubicBezTo>
                  <a:cubicBezTo>
                    <a:pt x="93832" y="309501"/>
                    <a:pt x="22324" y="245088"/>
                    <a:pt x="22324" y="165912"/>
                  </a:cubicBezTo>
                  <a:cubicBezTo>
                    <a:pt x="22326" y="86737"/>
                    <a:pt x="93832" y="22324"/>
                    <a:pt x="181723" y="22324"/>
                  </a:cubicBezTo>
                  <a:moveTo>
                    <a:pt x="181723" y="0"/>
                  </a:moveTo>
                  <a:cubicBezTo>
                    <a:pt x="81359" y="0"/>
                    <a:pt x="0" y="74282"/>
                    <a:pt x="0" y="165912"/>
                  </a:cubicBezTo>
                  <a:cubicBezTo>
                    <a:pt x="0" y="257541"/>
                    <a:pt x="81357" y="331825"/>
                    <a:pt x="181723" y="331825"/>
                  </a:cubicBezTo>
                  <a:cubicBezTo>
                    <a:pt x="282089" y="331825"/>
                    <a:pt x="363449" y="257541"/>
                    <a:pt x="363449" y="165912"/>
                  </a:cubicBezTo>
                  <a:cubicBezTo>
                    <a:pt x="363449" y="74282"/>
                    <a:pt x="282087" y="0"/>
                    <a:pt x="181723" y="0"/>
                  </a:cubicBezTo>
                  <a:close/>
                </a:path>
              </a:pathLst>
            </a:custGeom>
            <a:noFill/>
            <a:ln w="1860" cap="flat">
              <a:solidFill>
                <a:schemeClr val="accent5"/>
              </a:solid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00CAF0B6-6D92-CEFD-2E73-4F4F2DE70F25}"/>
                </a:ext>
              </a:extLst>
            </p:cNvPr>
            <p:cNvSpPr/>
            <p:nvPr/>
          </p:nvSpPr>
          <p:spPr>
            <a:xfrm>
              <a:off x="7896492" y="8419599"/>
              <a:ext cx="381673" cy="381673"/>
            </a:xfrm>
            <a:custGeom>
              <a:avLst/>
              <a:gdLst>
                <a:gd name="connsiteX0" fmla="*/ 190839 w 381673"/>
                <a:gd name="connsiteY0" fmla="*/ 381673 h 381673"/>
                <a:gd name="connsiteX1" fmla="*/ 0 w 381673"/>
                <a:gd name="connsiteY1" fmla="*/ 190837 h 381673"/>
                <a:gd name="connsiteX2" fmla="*/ 190839 w 381673"/>
                <a:gd name="connsiteY2" fmla="*/ 0 h 381673"/>
                <a:gd name="connsiteX3" fmla="*/ 381673 w 381673"/>
                <a:gd name="connsiteY3" fmla="*/ 190837 h 381673"/>
                <a:gd name="connsiteX4" fmla="*/ 190839 w 381673"/>
                <a:gd name="connsiteY4" fmla="*/ 381673 h 381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673" h="381673">
                  <a:moveTo>
                    <a:pt x="190839" y="381673"/>
                  </a:moveTo>
                  <a:cubicBezTo>
                    <a:pt x="85610" y="381673"/>
                    <a:pt x="0" y="296064"/>
                    <a:pt x="0" y="190837"/>
                  </a:cubicBezTo>
                  <a:cubicBezTo>
                    <a:pt x="0" y="85610"/>
                    <a:pt x="85610" y="0"/>
                    <a:pt x="190839" y="0"/>
                  </a:cubicBezTo>
                  <a:cubicBezTo>
                    <a:pt x="296066" y="0"/>
                    <a:pt x="381673" y="85610"/>
                    <a:pt x="381673" y="190837"/>
                  </a:cubicBezTo>
                  <a:cubicBezTo>
                    <a:pt x="381673" y="296064"/>
                    <a:pt x="296064" y="381673"/>
                    <a:pt x="190839" y="381673"/>
                  </a:cubicBezTo>
                  <a:close/>
                </a:path>
              </a:pathLst>
            </a:custGeom>
            <a:noFill/>
            <a:ln w="1860" cap="flat">
              <a:solidFill>
                <a:schemeClr val="accent5"/>
              </a:solid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6783ED00-3B38-B73D-CB3C-69F996BE971F}"/>
                </a:ext>
              </a:extLst>
            </p:cNvPr>
            <p:cNvSpPr/>
            <p:nvPr/>
          </p:nvSpPr>
          <p:spPr>
            <a:xfrm>
              <a:off x="7885330" y="8408435"/>
              <a:ext cx="403997" cy="403997"/>
            </a:xfrm>
            <a:custGeom>
              <a:avLst/>
              <a:gdLst>
                <a:gd name="connsiteX0" fmla="*/ 202001 w 403997"/>
                <a:gd name="connsiteY0" fmla="*/ 22324 h 403997"/>
                <a:gd name="connsiteX1" fmla="*/ 381673 w 403997"/>
                <a:gd name="connsiteY1" fmla="*/ 201999 h 403997"/>
                <a:gd name="connsiteX2" fmla="*/ 202001 w 403997"/>
                <a:gd name="connsiteY2" fmla="*/ 381673 h 403997"/>
                <a:gd name="connsiteX3" fmla="*/ 22324 w 403997"/>
                <a:gd name="connsiteY3" fmla="*/ 201999 h 403997"/>
                <a:gd name="connsiteX4" fmla="*/ 202001 w 403997"/>
                <a:gd name="connsiteY4" fmla="*/ 22324 h 403997"/>
                <a:gd name="connsiteX5" fmla="*/ 202001 w 403997"/>
                <a:gd name="connsiteY5" fmla="*/ 0 h 403997"/>
                <a:gd name="connsiteX6" fmla="*/ 0 w 403997"/>
                <a:gd name="connsiteY6" fmla="*/ 201999 h 403997"/>
                <a:gd name="connsiteX7" fmla="*/ 202001 w 403997"/>
                <a:gd name="connsiteY7" fmla="*/ 403998 h 403997"/>
                <a:gd name="connsiteX8" fmla="*/ 403998 w 403997"/>
                <a:gd name="connsiteY8" fmla="*/ 201999 h 403997"/>
                <a:gd name="connsiteX9" fmla="*/ 202001 w 403997"/>
                <a:gd name="connsiteY9" fmla="*/ 0 h 40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997" h="403997">
                  <a:moveTo>
                    <a:pt x="202001" y="22324"/>
                  </a:moveTo>
                  <a:cubicBezTo>
                    <a:pt x="301074" y="22324"/>
                    <a:pt x="381673" y="102926"/>
                    <a:pt x="381673" y="201999"/>
                  </a:cubicBezTo>
                  <a:cubicBezTo>
                    <a:pt x="381673" y="301072"/>
                    <a:pt x="301074" y="381673"/>
                    <a:pt x="202001" y="381673"/>
                  </a:cubicBezTo>
                  <a:cubicBezTo>
                    <a:pt x="102928" y="381673"/>
                    <a:pt x="22324" y="301072"/>
                    <a:pt x="22324" y="201999"/>
                  </a:cubicBezTo>
                  <a:cubicBezTo>
                    <a:pt x="22324" y="102926"/>
                    <a:pt x="102926" y="22324"/>
                    <a:pt x="202001" y="22324"/>
                  </a:cubicBezTo>
                  <a:moveTo>
                    <a:pt x="202001" y="0"/>
                  </a:moveTo>
                  <a:cubicBezTo>
                    <a:pt x="90437" y="0"/>
                    <a:pt x="0" y="90439"/>
                    <a:pt x="0" y="201999"/>
                  </a:cubicBezTo>
                  <a:cubicBezTo>
                    <a:pt x="0" y="313559"/>
                    <a:pt x="90437" y="403998"/>
                    <a:pt x="202001" y="403998"/>
                  </a:cubicBezTo>
                  <a:cubicBezTo>
                    <a:pt x="313560" y="403998"/>
                    <a:pt x="403998" y="313559"/>
                    <a:pt x="403998" y="201999"/>
                  </a:cubicBezTo>
                  <a:cubicBezTo>
                    <a:pt x="403998" y="90439"/>
                    <a:pt x="313559" y="0"/>
                    <a:pt x="202001" y="0"/>
                  </a:cubicBezTo>
                  <a:close/>
                </a:path>
              </a:pathLst>
            </a:custGeom>
            <a:noFill/>
            <a:ln w="1860" cap="flat">
              <a:solidFill>
                <a:schemeClr val="accent5"/>
              </a:solid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3622A8B5-8357-D983-25D8-1D03320CED23}"/>
                </a:ext>
              </a:extLst>
            </p:cNvPr>
            <p:cNvSpPr/>
            <p:nvPr/>
          </p:nvSpPr>
          <p:spPr>
            <a:xfrm>
              <a:off x="8401170" y="8536395"/>
              <a:ext cx="447550" cy="447548"/>
            </a:xfrm>
            <a:custGeom>
              <a:avLst/>
              <a:gdLst>
                <a:gd name="connsiteX0" fmla="*/ 223778 w 447550"/>
                <a:gd name="connsiteY0" fmla="*/ 447549 h 447548"/>
                <a:gd name="connsiteX1" fmla="*/ 0 w 447550"/>
                <a:gd name="connsiteY1" fmla="*/ 223776 h 447548"/>
                <a:gd name="connsiteX2" fmla="*/ 223778 w 447550"/>
                <a:gd name="connsiteY2" fmla="*/ 0 h 447548"/>
                <a:gd name="connsiteX3" fmla="*/ 447550 w 447550"/>
                <a:gd name="connsiteY3" fmla="*/ 223776 h 447548"/>
                <a:gd name="connsiteX4" fmla="*/ 223778 w 447550"/>
                <a:gd name="connsiteY4" fmla="*/ 447549 h 44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550" h="447548">
                  <a:moveTo>
                    <a:pt x="223778" y="447549"/>
                  </a:moveTo>
                  <a:cubicBezTo>
                    <a:pt x="100388" y="447549"/>
                    <a:pt x="0" y="347164"/>
                    <a:pt x="0" y="223776"/>
                  </a:cubicBezTo>
                  <a:cubicBezTo>
                    <a:pt x="0" y="100386"/>
                    <a:pt x="100388" y="0"/>
                    <a:pt x="223778" y="0"/>
                  </a:cubicBezTo>
                  <a:cubicBezTo>
                    <a:pt x="347168" y="0"/>
                    <a:pt x="447550" y="100386"/>
                    <a:pt x="447550" y="223776"/>
                  </a:cubicBezTo>
                  <a:cubicBezTo>
                    <a:pt x="447550" y="347164"/>
                    <a:pt x="347168" y="447549"/>
                    <a:pt x="223778" y="447549"/>
                  </a:cubicBezTo>
                  <a:close/>
                </a:path>
              </a:pathLst>
            </a:custGeom>
            <a:noFill/>
            <a:ln w="1860" cap="flat">
              <a:solidFill>
                <a:schemeClr val="accent5"/>
              </a:solid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E4C2BB04-DA46-2087-D6F8-3ED31E5768AC}"/>
                </a:ext>
              </a:extLst>
            </p:cNvPr>
            <p:cNvSpPr/>
            <p:nvPr/>
          </p:nvSpPr>
          <p:spPr>
            <a:xfrm>
              <a:off x="8390008" y="8525233"/>
              <a:ext cx="469874" cy="469872"/>
            </a:xfrm>
            <a:custGeom>
              <a:avLst/>
              <a:gdLst>
                <a:gd name="connsiteX0" fmla="*/ 234940 w 469874"/>
                <a:gd name="connsiteY0" fmla="*/ 22324 h 469872"/>
                <a:gd name="connsiteX1" fmla="*/ 385281 w 469874"/>
                <a:gd name="connsiteY1" fmla="*/ 84598 h 469872"/>
                <a:gd name="connsiteX2" fmla="*/ 447552 w 469874"/>
                <a:gd name="connsiteY2" fmla="*/ 234938 h 469872"/>
                <a:gd name="connsiteX3" fmla="*/ 385281 w 469874"/>
                <a:gd name="connsiteY3" fmla="*/ 385279 h 469872"/>
                <a:gd name="connsiteX4" fmla="*/ 234940 w 469874"/>
                <a:gd name="connsiteY4" fmla="*/ 447550 h 469872"/>
                <a:gd name="connsiteX5" fmla="*/ 84598 w 469874"/>
                <a:gd name="connsiteY5" fmla="*/ 385277 h 469872"/>
                <a:gd name="connsiteX6" fmla="*/ 22324 w 469874"/>
                <a:gd name="connsiteY6" fmla="*/ 234938 h 469872"/>
                <a:gd name="connsiteX7" fmla="*/ 84598 w 469874"/>
                <a:gd name="connsiteY7" fmla="*/ 84598 h 469872"/>
                <a:gd name="connsiteX8" fmla="*/ 234940 w 469874"/>
                <a:gd name="connsiteY8" fmla="*/ 22324 h 469872"/>
                <a:gd name="connsiteX9" fmla="*/ 234940 w 469874"/>
                <a:gd name="connsiteY9" fmla="*/ 0 h 469872"/>
                <a:gd name="connsiteX10" fmla="*/ 0 w 469874"/>
                <a:gd name="connsiteY10" fmla="*/ 234938 h 469872"/>
                <a:gd name="connsiteX11" fmla="*/ 234940 w 469874"/>
                <a:gd name="connsiteY11" fmla="*/ 469873 h 469872"/>
                <a:gd name="connsiteX12" fmla="*/ 469875 w 469874"/>
                <a:gd name="connsiteY12" fmla="*/ 234938 h 469872"/>
                <a:gd name="connsiteX13" fmla="*/ 234940 w 469874"/>
                <a:gd name="connsiteY13" fmla="*/ 0 h 46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9874" h="469872">
                  <a:moveTo>
                    <a:pt x="234940" y="22324"/>
                  </a:moveTo>
                  <a:cubicBezTo>
                    <a:pt x="291731" y="22324"/>
                    <a:pt x="345123" y="44440"/>
                    <a:pt x="385281" y="84598"/>
                  </a:cubicBezTo>
                  <a:cubicBezTo>
                    <a:pt x="425438" y="124755"/>
                    <a:pt x="447552" y="178147"/>
                    <a:pt x="447552" y="234938"/>
                  </a:cubicBezTo>
                  <a:cubicBezTo>
                    <a:pt x="447552" y="291729"/>
                    <a:pt x="425438" y="345121"/>
                    <a:pt x="385281" y="385279"/>
                  </a:cubicBezTo>
                  <a:cubicBezTo>
                    <a:pt x="345123" y="425435"/>
                    <a:pt x="291733" y="447550"/>
                    <a:pt x="234940" y="447550"/>
                  </a:cubicBezTo>
                  <a:cubicBezTo>
                    <a:pt x="178147" y="447550"/>
                    <a:pt x="124753" y="425435"/>
                    <a:pt x="84598" y="385277"/>
                  </a:cubicBezTo>
                  <a:cubicBezTo>
                    <a:pt x="44440" y="345121"/>
                    <a:pt x="22324" y="291729"/>
                    <a:pt x="22324" y="234938"/>
                  </a:cubicBezTo>
                  <a:cubicBezTo>
                    <a:pt x="22324" y="178147"/>
                    <a:pt x="44440" y="124755"/>
                    <a:pt x="84598" y="84598"/>
                  </a:cubicBezTo>
                  <a:cubicBezTo>
                    <a:pt x="124757" y="44438"/>
                    <a:pt x="178149" y="22324"/>
                    <a:pt x="234940" y="22324"/>
                  </a:cubicBezTo>
                  <a:moveTo>
                    <a:pt x="234940" y="0"/>
                  </a:moveTo>
                  <a:cubicBezTo>
                    <a:pt x="105188" y="0"/>
                    <a:pt x="0" y="105186"/>
                    <a:pt x="0" y="234938"/>
                  </a:cubicBezTo>
                  <a:cubicBezTo>
                    <a:pt x="0" y="364690"/>
                    <a:pt x="105188" y="469873"/>
                    <a:pt x="234940" y="469873"/>
                  </a:cubicBezTo>
                  <a:cubicBezTo>
                    <a:pt x="364692" y="469873"/>
                    <a:pt x="469875" y="364690"/>
                    <a:pt x="469875" y="234938"/>
                  </a:cubicBezTo>
                  <a:cubicBezTo>
                    <a:pt x="469875" y="105186"/>
                    <a:pt x="364692" y="0"/>
                    <a:pt x="234940" y="0"/>
                  </a:cubicBezTo>
                  <a:close/>
                </a:path>
              </a:pathLst>
            </a:custGeom>
            <a:noFill/>
            <a:ln w="1860" cap="flat">
              <a:solidFill>
                <a:schemeClr val="accent5"/>
              </a:solid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B4CEA7D2-8F26-EB2E-3CC0-A03C7812FD70}"/>
                </a:ext>
              </a:extLst>
            </p:cNvPr>
            <p:cNvSpPr/>
            <p:nvPr/>
          </p:nvSpPr>
          <p:spPr>
            <a:xfrm>
              <a:off x="8132898" y="8991884"/>
              <a:ext cx="512216" cy="234151"/>
            </a:xfrm>
            <a:custGeom>
              <a:avLst/>
              <a:gdLst>
                <a:gd name="connsiteX0" fmla="*/ 256107 w 512216"/>
                <a:gd name="connsiteY0" fmla="*/ 234151 h 234151"/>
                <a:gd name="connsiteX1" fmla="*/ 50086 w 512216"/>
                <a:gd name="connsiteY1" fmla="*/ 212043 h 234151"/>
                <a:gd name="connsiteX2" fmla="*/ 16070 w 512216"/>
                <a:gd name="connsiteY2" fmla="*/ 177541 h 234151"/>
                <a:gd name="connsiteX3" fmla="*/ 71 w 512216"/>
                <a:gd name="connsiteY3" fmla="*/ 36472 h 234151"/>
                <a:gd name="connsiteX4" fmla="*/ 0 w 512216"/>
                <a:gd name="connsiteY4" fmla="*/ 35215 h 234151"/>
                <a:gd name="connsiteX5" fmla="*/ 35250 w 512216"/>
                <a:gd name="connsiteY5" fmla="*/ 0 h 234151"/>
                <a:gd name="connsiteX6" fmla="*/ 476968 w 512216"/>
                <a:gd name="connsiteY6" fmla="*/ 0 h 234151"/>
                <a:gd name="connsiteX7" fmla="*/ 512216 w 512216"/>
                <a:gd name="connsiteY7" fmla="*/ 35215 h 234151"/>
                <a:gd name="connsiteX8" fmla="*/ 512145 w 512216"/>
                <a:gd name="connsiteY8" fmla="*/ 36472 h 234151"/>
                <a:gd name="connsiteX9" fmla="*/ 496145 w 512216"/>
                <a:gd name="connsiteY9" fmla="*/ 177541 h 234151"/>
                <a:gd name="connsiteX10" fmla="*/ 462210 w 512216"/>
                <a:gd name="connsiteY10" fmla="*/ 212041 h 234151"/>
                <a:gd name="connsiteX11" fmla="*/ 256107 w 512216"/>
                <a:gd name="connsiteY11" fmla="*/ 234151 h 234151"/>
                <a:gd name="connsiteX12" fmla="*/ 22335 w 512216"/>
                <a:gd name="connsiteY12" fmla="*/ 34681 h 234151"/>
                <a:gd name="connsiteX13" fmla="*/ 38318 w 512216"/>
                <a:gd name="connsiteY13" fmla="*/ 175593 h 234151"/>
                <a:gd name="connsiteX14" fmla="*/ 38388 w 512216"/>
                <a:gd name="connsiteY14" fmla="*/ 176851 h 234151"/>
                <a:gd name="connsiteX15" fmla="*/ 51314 w 512216"/>
                <a:gd name="connsiteY15" fmla="*/ 189741 h 234151"/>
                <a:gd name="connsiteX16" fmla="*/ 53589 w 512216"/>
                <a:gd name="connsiteY16" fmla="*/ 189975 h 234151"/>
                <a:gd name="connsiteX17" fmla="*/ 256107 w 512216"/>
                <a:gd name="connsiteY17" fmla="*/ 211827 h 234151"/>
                <a:gd name="connsiteX18" fmla="*/ 458474 w 512216"/>
                <a:gd name="connsiteY18" fmla="*/ 190007 h 234151"/>
                <a:gd name="connsiteX19" fmla="*/ 460904 w 512216"/>
                <a:gd name="connsiteY19" fmla="*/ 189739 h 234151"/>
                <a:gd name="connsiteX20" fmla="*/ 473828 w 512216"/>
                <a:gd name="connsiteY20" fmla="*/ 176849 h 234151"/>
                <a:gd name="connsiteX21" fmla="*/ 473898 w 512216"/>
                <a:gd name="connsiteY21" fmla="*/ 175591 h 234151"/>
                <a:gd name="connsiteX22" fmla="*/ 489881 w 512216"/>
                <a:gd name="connsiteY22" fmla="*/ 34679 h 234151"/>
                <a:gd name="connsiteX23" fmla="*/ 476968 w 512216"/>
                <a:gd name="connsiteY23" fmla="*/ 22322 h 234151"/>
                <a:gd name="connsiteX24" fmla="*/ 35250 w 512216"/>
                <a:gd name="connsiteY24" fmla="*/ 22322 h 234151"/>
                <a:gd name="connsiteX25" fmla="*/ 22335 w 512216"/>
                <a:gd name="connsiteY25" fmla="*/ 34681 h 234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12216" h="234151">
                  <a:moveTo>
                    <a:pt x="256107" y="234151"/>
                  </a:moveTo>
                  <a:cubicBezTo>
                    <a:pt x="162572" y="234151"/>
                    <a:pt x="61460" y="214337"/>
                    <a:pt x="50086" y="212043"/>
                  </a:cubicBezTo>
                  <a:cubicBezTo>
                    <a:pt x="31444" y="211403"/>
                    <a:pt x="16432" y="196232"/>
                    <a:pt x="16070" y="177541"/>
                  </a:cubicBezTo>
                  <a:lnTo>
                    <a:pt x="71" y="36472"/>
                  </a:lnTo>
                  <a:cubicBezTo>
                    <a:pt x="24" y="36055"/>
                    <a:pt x="0" y="35635"/>
                    <a:pt x="0" y="35215"/>
                  </a:cubicBezTo>
                  <a:cubicBezTo>
                    <a:pt x="0" y="15796"/>
                    <a:pt x="15813" y="0"/>
                    <a:pt x="35250" y="0"/>
                  </a:cubicBezTo>
                  <a:lnTo>
                    <a:pt x="476968" y="0"/>
                  </a:lnTo>
                  <a:cubicBezTo>
                    <a:pt x="496403" y="0"/>
                    <a:pt x="512216" y="15796"/>
                    <a:pt x="512216" y="35215"/>
                  </a:cubicBezTo>
                  <a:cubicBezTo>
                    <a:pt x="512216" y="35635"/>
                    <a:pt x="512192" y="36054"/>
                    <a:pt x="512145" y="36472"/>
                  </a:cubicBezTo>
                  <a:lnTo>
                    <a:pt x="496145" y="177541"/>
                  </a:lnTo>
                  <a:cubicBezTo>
                    <a:pt x="495784" y="196206"/>
                    <a:pt x="480813" y="211362"/>
                    <a:pt x="462210" y="212041"/>
                  </a:cubicBezTo>
                  <a:cubicBezTo>
                    <a:pt x="450851" y="214474"/>
                    <a:pt x="355863" y="234151"/>
                    <a:pt x="256107" y="234151"/>
                  </a:cubicBezTo>
                  <a:close/>
                  <a:moveTo>
                    <a:pt x="22335" y="34681"/>
                  </a:moveTo>
                  <a:lnTo>
                    <a:pt x="38318" y="175593"/>
                  </a:lnTo>
                  <a:cubicBezTo>
                    <a:pt x="38364" y="176012"/>
                    <a:pt x="38388" y="176430"/>
                    <a:pt x="38388" y="176851"/>
                  </a:cubicBezTo>
                  <a:cubicBezTo>
                    <a:pt x="38388" y="183957"/>
                    <a:pt x="44187" y="189741"/>
                    <a:pt x="51314" y="189741"/>
                  </a:cubicBezTo>
                  <a:cubicBezTo>
                    <a:pt x="52079" y="189741"/>
                    <a:pt x="52841" y="189819"/>
                    <a:pt x="53589" y="189975"/>
                  </a:cubicBezTo>
                  <a:cubicBezTo>
                    <a:pt x="54639" y="190193"/>
                    <a:pt x="159685" y="211827"/>
                    <a:pt x="256107" y="211827"/>
                  </a:cubicBezTo>
                  <a:cubicBezTo>
                    <a:pt x="359360" y="211827"/>
                    <a:pt x="457496" y="190227"/>
                    <a:pt x="458474" y="190007"/>
                  </a:cubicBezTo>
                  <a:cubicBezTo>
                    <a:pt x="459272" y="189829"/>
                    <a:pt x="460087" y="189739"/>
                    <a:pt x="460904" y="189739"/>
                  </a:cubicBezTo>
                  <a:cubicBezTo>
                    <a:pt x="468031" y="189739"/>
                    <a:pt x="473828" y="183957"/>
                    <a:pt x="473828" y="176849"/>
                  </a:cubicBezTo>
                  <a:cubicBezTo>
                    <a:pt x="473828" y="176428"/>
                    <a:pt x="473852" y="176010"/>
                    <a:pt x="473898" y="175591"/>
                  </a:cubicBezTo>
                  <a:lnTo>
                    <a:pt x="489881" y="34679"/>
                  </a:lnTo>
                  <a:cubicBezTo>
                    <a:pt x="489600" y="27818"/>
                    <a:pt x="483915" y="22322"/>
                    <a:pt x="476968" y="22322"/>
                  </a:cubicBezTo>
                  <a:lnTo>
                    <a:pt x="35250" y="22322"/>
                  </a:lnTo>
                  <a:cubicBezTo>
                    <a:pt x="28301" y="22326"/>
                    <a:pt x="22618" y="27822"/>
                    <a:pt x="22335" y="34681"/>
                  </a:cubicBezTo>
                  <a:close/>
                </a:path>
              </a:pathLst>
            </a:custGeom>
            <a:noFill/>
            <a:ln w="1860" cap="flat">
              <a:solidFill>
                <a:schemeClr val="accent5"/>
              </a:solid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FDFB7250-E309-B1D6-F942-75CFC2973B55}"/>
                </a:ext>
              </a:extLst>
            </p:cNvPr>
            <p:cNvSpPr/>
            <p:nvPr/>
          </p:nvSpPr>
          <p:spPr>
            <a:xfrm>
              <a:off x="8065912" y="8340952"/>
              <a:ext cx="489644" cy="463363"/>
            </a:xfrm>
            <a:custGeom>
              <a:avLst/>
              <a:gdLst>
                <a:gd name="connsiteX0" fmla="*/ 244820 w 489644"/>
                <a:gd name="connsiteY0" fmla="*/ 463363 h 463363"/>
                <a:gd name="connsiteX1" fmla="*/ 0 w 489644"/>
                <a:gd name="connsiteY1" fmla="*/ 231683 h 463363"/>
                <a:gd name="connsiteX2" fmla="*/ 244820 w 489644"/>
                <a:gd name="connsiteY2" fmla="*/ 0 h 463363"/>
                <a:gd name="connsiteX3" fmla="*/ 489645 w 489644"/>
                <a:gd name="connsiteY3" fmla="*/ 231683 h 463363"/>
                <a:gd name="connsiteX4" fmla="*/ 244820 w 489644"/>
                <a:gd name="connsiteY4" fmla="*/ 463363 h 46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644" h="463363">
                  <a:moveTo>
                    <a:pt x="244820" y="463363"/>
                  </a:moveTo>
                  <a:cubicBezTo>
                    <a:pt x="109828" y="463363"/>
                    <a:pt x="0" y="359433"/>
                    <a:pt x="0" y="231683"/>
                  </a:cubicBezTo>
                  <a:cubicBezTo>
                    <a:pt x="0" y="103932"/>
                    <a:pt x="109826" y="0"/>
                    <a:pt x="244820" y="0"/>
                  </a:cubicBezTo>
                  <a:cubicBezTo>
                    <a:pt x="379817" y="0"/>
                    <a:pt x="489645" y="103932"/>
                    <a:pt x="489645" y="231683"/>
                  </a:cubicBezTo>
                  <a:cubicBezTo>
                    <a:pt x="489645" y="359433"/>
                    <a:pt x="379817" y="463363"/>
                    <a:pt x="244820" y="463363"/>
                  </a:cubicBezTo>
                  <a:close/>
                </a:path>
              </a:pathLst>
            </a:custGeom>
            <a:noFill/>
            <a:ln w="1860" cap="flat">
              <a:solidFill>
                <a:schemeClr val="accent5"/>
              </a:solid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2B4B3276-E327-8912-4948-41674C340940}"/>
                </a:ext>
              </a:extLst>
            </p:cNvPr>
            <p:cNvSpPr/>
            <p:nvPr/>
          </p:nvSpPr>
          <p:spPr>
            <a:xfrm>
              <a:off x="8054750" y="8329790"/>
              <a:ext cx="511968" cy="485687"/>
            </a:xfrm>
            <a:custGeom>
              <a:avLst/>
              <a:gdLst>
                <a:gd name="connsiteX0" fmla="*/ 255983 w 511968"/>
                <a:gd name="connsiteY0" fmla="*/ 22324 h 485687"/>
                <a:gd name="connsiteX1" fmla="*/ 421628 w 511968"/>
                <a:gd name="connsiteY1" fmla="*/ 87323 h 485687"/>
                <a:gd name="connsiteX2" fmla="*/ 489645 w 511968"/>
                <a:gd name="connsiteY2" fmla="*/ 242845 h 485687"/>
                <a:gd name="connsiteX3" fmla="*/ 421628 w 511968"/>
                <a:gd name="connsiteY3" fmla="*/ 398365 h 485687"/>
                <a:gd name="connsiteX4" fmla="*/ 255983 w 511968"/>
                <a:gd name="connsiteY4" fmla="*/ 463363 h 485687"/>
                <a:gd name="connsiteX5" fmla="*/ 90341 w 511968"/>
                <a:gd name="connsiteY5" fmla="*/ 398365 h 485687"/>
                <a:gd name="connsiteX6" fmla="*/ 22324 w 511968"/>
                <a:gd name="connsiteY6" fmla="*/ 242845 h 485687"/>
                <a:gd name="connsiteX7" fmla="*/ 90341 w 511968"/>
                <a:gd name="connsiteY7" fmla="*/ 87323 h 485687"/>
                <a:gd name="connsiteX8" fmla="*/ 255983 w 511968"/>
                <a:gd name="connsiteY8" fmla="*/ 22324 h 485687"/>
                <a:gd name="connsiteX9" fmla="*/ 255983 w 511968"/>
                <a:gd name="connsiteY9" fmla="*/ 0 h 485687"/>
                <a:gd name="connsiteX10" fmla="*/ 0 w 511968"/>
                <a:gd name="connsiteY10" fmla="*/ 242845 h 485687"/>
                <a:gd name="connsiteX11" fmla="*/ 255983 w 511968"/>
                <a:gd name="connsiteY11" fmla="*/ 485688 h 485687"/>
                <a:gd name="connsiteX12" fmla="*/ 511969 w 511968"/>
                <a:gd name="connsiteY12" fmla="*/ 242845 h 485687"/>
                <a:gd name="connsiteX13" fmla="*/ 255983 w 511968"/>
                <a:gd name="connsiteY13" fmla="*/ 0 h 48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1968" h="485687">
                  <a:moveTo>
                    <a:pt x="255983" y="22324"/>
                  </a:moveTo>
                  <a:cubicBezTo>
                    <a:pt x="318617" y="22324"/>
                    <a:pt x="377443" y="45407"/>
                    <a:pt x="421628" y="87323"/>
                  </a:cubicBezTo>
                  <a:cubicBezTo>
                    <a:pt x="465488" y="128932"/>
                    <a:pt x="489645" y="184166"/>
                    <a:pt x="489645" y="242845"/>
                  </a:cubicBezTo>
                  <a:cubicBezTo>
                    <a:pt x="489645" y="301524"/>
                    <a:pt x="465490" y="356754"/>
                    <a:pt x="421628" y="398365"/>
                  </a:cubicBezTo>
                  <a:cubicBezTo>
                    <a:pt x="377443" y="440280"/>
                    <a:pt x="318617" y="463363"/>
                    <a:pt x="255983" y="463363"/>
                  </a:cubicBezTo>
                  <a:cubicBezTo>
                    <a:pt x="193350" y="463363"/>
                    <a:pt x="134526" y="440280"/>
                    <a:pt x="90341" y="398365"/>
                  </a:cubicBezTo>
                  <a:cubicBezTo>
                    <a:pt x="46479" y="356756"/>
                    <a:pt x="22324" y="301524"/>
                    <a:pt x="22324" y="242845"/>
                  </a:cubicBezTo>
                  <a:cubicBezTo>
                    <a:pt x="22324" y="184166"/>
                    <a:pt x="46479" y="128934"/>
                    <a:pt x="90341" y="87323"/>
                  </a:cubicBezTo>
                  <a:cubicBezTo>
                    <a:pt x="134524" y="45407"/>
                    <a:pt x="193350" y="22324"/>
                    <a:pt x="255983" y="22324"/>
                  </a:cubicBezTo>
                  <a:moveTo>
                    <a:pt x="255983" y="0"/>
                  </a:moveTo>
                  <a:cubicBezTo>
                    <a:pt x="114611" y="0"/>
                    <a:pt x="0" y="108725"/>
                    <a:pt x="0" y="242845"/>
                  </a:cubicBezTo>
                  <a:cubicBezTo>
                    <a:pt x="0" y="376963"/>
                    <a:pt x="114609" y="485688"/>
                    <a:pt x="255983" y="485688"/>
                  </a:cubicBezTo>
                  <a:cubicBezTo>
                    <a:pt x="397360" y="485688"/>
                    <a:pt x="511969" y="376963"/>
                    <a:pt x="511969" y="242845"/>
                  </a:cubicBezTo>
                  <a:cubicBezTo>
                    <a:pt x="511967" y="108725"/>
                    <a:pt x="397360" y="0"/>
                    <a:pt x="255983" y="0"/>
                  </a:cubicBezTo>
                  <a:close/>
                </a:path>
              </a:pathLst>
            </a:custGeom>
            <a:noFill/>
            <a:ln w="1860" cap="flat">
              <a:solidFill>
                <a:schemeClr val="accent5"/>
              </a:solid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031539AA-718C-87F5-E2EC-B1E5E29EAE92}"/>
                </a:ext>
              </a:extLst>
            </p:cNvPr>
            <p:cNvSpPr/>
            <p:nvPr/>
          </p:nvSpPr>
          <p:spPr>
            <a:xfrm>
              <a:off x="7772676" y="8443692"/>
              <a:ext cx="319024" cy="289042"/>
            </a:xfrm>
            <a:custGeom>
              <a:avLst/>
              <a:gdLst>
                <a:gd name="connsiteX0" fmla="*/ 159514 w 319024"/>
                <a:gd name="connsiteY0" fmla="*/ 289043 h 289042"/>
                <a:gd name="connsiteX1" fmla="*/ 0 w 319024"/>
                <a:gd name="connsiteY1" fmla="*/ 144523 h 289042"/>
                <a:gd name="connsiteX2" fmla="*/ 159514 w 319024"/>
                <a:gd name="connsiteY2" fmla="*/ 0 h 289042"/>
                <a:gd name="connsiteX3" fmla="*/ 319024 w 319024"/>
                <a:gd name="connsiteY3" fmla="*/ 144523 h 289042"/>
                <a:gd name="connsiteX4" fmla="*/ 159514 w 319024"/>
                <a:gd name="connsiteY4" fmla="*/ 289043 h 289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024" h="289042">
                  <a:moveTo>
                    <a:pt x="159514" y="289043"/>
                  </a:moveTo>
                  <a:cubicBezTo>
                    <a:pt x="71558" y="289043"/>
                    <a:pt x="0" y="224211"/>
                    <a:pt x="0" y="144523"/>
                  </a:cubicBezTo>
                  <a:cubicBezTo>
                    <a:pt x="0" y="64833"/>
                    <a:pt x="71558" y="0"/>
                    <a:pt x="159514" y="0"/>
                  </a:cubicBezTo>
                  <a:cubicBezTo>
                    <a:pt x="247468" y="0"/>
                    <a:pt x="319024" y="64833"/>
                    <a:pt x="319024" y="144523"/>
                  </a:cubicBezTo>
                  <a:cubicBezTo>
                    <a:pt x="319024" y="224211"/>
                    <a:pt x="247468" y="289043"/>
                    <a:pt x="159514" y="289043"/>
                  </a:cubicBezTo>
                  <a:close/>
                </a:path>
              </a:pathLst>
            </a:custGeom>
            <a:noFill/>
            <a:ln w="1860" cap="flat">
              <a:solidFill>
                <a:schemeClr val="accent5"/>
              </a:solid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71D9C484-8370-7542-CCD1-DD6E370277D8}"/>
                </a:ext>
              </a:extLst>
            </p:cNvPr>
            <p:cNvSpPr/>
            <p:nvPr/>
          </p:nvSpPr>
          <p:spPr>
            <a:xfrm>
              <a:off x="7761514" y="8432532"/>
              <a:ext cx="341348" cy="311367"/>
            </a:xfrm>
            <a:custGeom>
              <a:avLst/>
              <a:gdLst>
                <a:gd name="connsiteX0" fmla="*/ 170676 w 341348"/>
                <a:gd name="connsiteY0" fmla="*/ 22324 h 311367"/>
                <a:gd name="connsiteX1" fmla="*/ 319024 w 341348"/>
                <a:gd name="connsiteY1" fmla="*/ 155685 h 311367"/>
                <a:gd name="connsiteX2" fmla="*/ 170676 w 341348"/>
                <a:gd name="connsiteY2" fmla="*/ 289043 h 311367"/>
                <a:gd name="connsiteX3" fmla="*/ 22324 w 341348"/>
                <a:gd name="connsiteY3" fmla="*/ 155685 h 311367"/>
                <a:gd name="connsiteX4" fmla="*/ 170676 w 341348"/>
                <a:gd name="connsiteY4" fmla="*/ 22324 h 311367"/>
                <a:gd name="connsiteX5" fmla="*/ 170676 w 341348"/>
                <a:gd name="connsiteY5" fmla="*/ 0 h 311367"/>
                <a:gd name="connsiteX6" fmla="*/ 0 w 341348"/>
                <a:gd name="connsiteY6" fmla="*/ 155685 h 311367"/>
                <a:gd name="connsiteX7" fmla="*/ 170676 w 341348"/>
                <a:gd name="connsiteY7" fmla="*/ 311367 h 311367"/>
                <a:gd name="connsiteX8" fmla="*/ 341348 w 341348"/>
                <a:gd name="connsiteY8" fmla="*/ 155685 h 311367"/>
                <a:gd name="connsiteX9" fmla="*/ 170676 w 341348"/>
                <a:gd name="connsiteY9" fmla="*/ 0 h 311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348" h="311367">
                  <a:moveTo>
                    <a:pt x="170676" y="22324"/>
                  </a:moveTo>
                  <a:cubicBezTo>
                    <a:pt x="252476" y="22324"/>
                    <a:pt x="319024" y="82149"/>
                    <a:pt x="319024" y="155685"/>
                  </a:cubicBezTo>
                  <a:cubicBezTo>
                    <a:pt x="319024" y="229218"/>
                    <a:pt x="252476" y="289043"/>
                    <a:pt x="170676" y="289043"/>
                  </a:cubicBezTo>
                  <a:cubicBezTo>
                    <a:pt x="88875" y="289043"/>
                    <a:pt x="22324" y="229219"/>
                    <a:pt x="22324" y="155685"/>
                  </a:cubicBezTo>
                  <a:cubicBezTo>
                    <a:pt x="22324" y="82149"/>
                    <a:pt x="88875" y="22324"/>
                    <a:pt x="170676" y="22324"/>
                  </a:cubicBezTo>
                  <a:moveTo>
                    <a:pt x="170676" y="0"/>
                  </a:moveTo>
                  <a:cubicBezTo>
                    <a:pt x="76414" y="0"/>
                    <a:pt x="0" y="69700"/>
                    <a:pt x="0" y="155685"/>
                  </a:cubicBezTo>
                  <a:cubicBezTo>
                    <a:pt x="0" y="241665"/>
                    <a:pt x="76414" y="311367"/>
                    <a:pt x="170676" y="311367"/>
                  </a:cubicBezTo>
                  <a:cubicBezTo>
                    <a:pt x="264936" y="311367"/>
                    <a:pt x="341348" y="241665"/>
                    <a:pt x="341348" y="155685"/>
                  </a:cubicBezTo>
                  <a:cubicBezTo>
                    <a:pt x="341348" y="69698"/>
                    <a:pt x="264936" y="0"/>
                    <a:pt x="170676" y="0"/>
                  </a:cubicBezTo>
                  <a:close/>
                </a:path>
              </a:pathLst>
            </a:custGeom>
            <a:noFill/>
            <a:ln w="1860" cap="flat">
              <a:solidFill>
                <a:schemeClr val="accent5"/>
              </a:solid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6FA8E578-AE61-D6BE-652F-6D131E12803E}"/>
                </a:ext>
              </a:extLst>
            </p:cNvPr>
            <p:cNvSpPr/>
            <p:nvPr/>
          </p:nvSpPr>
          <p:spPr>
            <a:xfrm>
              <a:off x="7694640" y="8607234"/>
              <a:ext cx="1388732" cy="539695"/>
            </a:xfrm>
            <a:custGeom>
              <a:avLst/>
              <a:gdLst>
                <a:gd name="connsiteX0" fmla="*/ 694365 w 1388732"/>
                <a:gd name="connsiteY0" fmla="*/ 539695 h 539695"/>
                <a:gd name="connsiteX1" fmla="*/ 201071 w 1388732"/>
                <a:gd name="connsiteY1" fmla="*/ 366876 h 539695"/>
                <a:gd name="connsiteX2" fmla="*/ 0 w 1388732"/>
                <a:gd name="connsiteY2" fmla="*/ 0 h 539695"/>
                <a:gd name="connsiteX3" fmla="*/ 191332 w 1388732"/>
                <a:gd name="connsiteY3" fmla="*/ 79102 h 539695"/>
                <a:gd name="connsiteX4" fmla="*/ 694365 w 1388732"/>
                <a:gd name="connsiteY4" fmla="*/ 127620 h 539695"/>
                <a:gd name="connsiteX5" fmla="*/ 1197402 w 1388732"/>
                <a:gd name="connsiteY5" fmla="*/ 79102 h 539695"/>
                <a:gd name="connsiteX6" fmla="*/ 1388732 w 1388732"/>
                <a:gd name="connsiteY6" fmla="*/ 0 h 539695"/>
                <a:gd name="connsiteX7" fmla="*/ 1187662 w 1388732"/>
                <a:gd name="connsiteY7" fmla="*/ 366876 h 539695"/>
                <a:gd name="connsiteX8" fmla="*/ 694365 w 1388732"/>
                <a:gd name="connsiteY8" fmla="*/ 539695 h 53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8732" h="539695">
                  <a:moveTo>
                    <a:pt x="694365" y="539695"/>
                  </a:moveTo>
                  <a:cubicBezTo>
                    <a:pt x="507936" y="539695"/>
                    <a:pt x="332748" y="478321"/>
                    <a:pt x="201071" y="366876"/>
                  </a:cubicBezTo>
                  <a:cubicBezTo>
                    <a:pt x="83472" y="267347"/>
                    <a:pt x="13249" y="138520"/>
                    <a:pt x="0" y="0"/>
                  </a:cubicBezTo>
                  <a:cubicBezTo>
                    <a:pt x="39652" y="36883"/>
                    <a:pt x="120396" y="62601"/>
                    <a:pt x="191332" y="79102"/>
                  </a:cubicBezTo>
                  <a:cubicBezTo>
                    <a:pt x="325826" y="110390"/>
                    <a:pt x="504473" y="127620"/>
                    <a:pt x="694365" y="127620"/>
                  </a:cubicBezTo>
                  <a:cubicBezTo>
                    <a:pt x="884257" y="127620"/>
                    <a:pt x="1062906" y="110390"/>
                    <a:pt x="1197402" y="79102"/>
                  </a:cubicBezTo>
                  <a:cubicBezTo>
                    <a:pt x="1268336" y="62603"/>
                    <a:pt x="1349082" y="36885"/>
                    <a:pt x="1388732" y="0"/>
                  </a:cubicBezTo>
                  <a:cubicBezTo>
                    <a:pt x="1375484" y="138520"/>
                    <a:pt x="1305260" y="267347"/>
                    <a:pt x="1187662" y="366876"/>
                  </a:cubicBezTo>
                  <a:cubicBezTo>
                    <a:pt x="1055984" y="478321"/>
                    <a:pt x="880795" y="539695"/>
                    <a:pt x="694365" y="539695"/>
                  </a:cubicBezTo>
                  <a:close/>
                </a:path>
              </a:pathLst>
            </a:custGeom>
            <a:noFill/>
            <a:ln w="1860" cap="flat">
              <a:solidFill>
                <a:schemeClr val="accent5"/>
              </a:solid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A43B46D2-FC2B-3B69-92C8-E73DA5BEFC34}"/>
                </a:ext>
              </a:extLst>
            </p:cNvPr>
            <p:cNvSpPr/>
            <p:nvPr/>
          </p:nvSpPr>
          <p:spPr>
            <a:xfrm>
              <a:off x="7681182" y="8559036"/>
              <a:ext cx="1415654" cy="599057"/>
            </a:xfrm>
            <a:custGeom>
              <a:avLst/>
              <a:gdLst>
                <a:gd name="connsiteX0" fmla="*/ 27809 w 1415654"/>
                <a:gd name="connsiteY0" fmla="*/ 73465 h 599057"/>
                <a:gd name="connsiteX1" fmla="*/ 202259 w 1415654"/>
                <a:gd name="connsiteY1" fmla="*/ 138174 h 599057"/>
                <a:gd name="connsiteX2" fmla="*/ 707823 w 1415654"/>
                <a:gd name="connsiteY2" fmla="*/ 186980 h 599057"/>
                <a:gd name="connsiteX3" fmla="*/ 1213390 w 1415654"/>
                <a:gd name="connsiteY3" fmla="*/ 138174 h 599057"/>
                <a:gd name="connsiteX4" fmla="*/ 1387841 w 1415654"/>
                <a:gd name="connsiteY4" fmla="*/ 73465 h 599057"/>
                <a:gd name="connsiteX5" fmla="*/ 1340052 w 1415654"/>
                <a:gd name="connsiteY5" fmla="*/ 223198 h 599057"/>
                <a:gd name="connsiteX6" fmla="*/ 1193909 w 1415654"/>
                <a:gd name="connsiteY6" fmla="*/ 406556 h 599057"/>
                <a:gd name="connsiteX7" fmla="*/ 975816 w 1415654"/>
                <a:gd name="connsiteY7" fmla="*/ 530961 h 599057"/>
                <a:gd name="connsiteX8" fmla="*/ 707821 w 1415654"/>
                <a:gd name="connsiteY8" fmla="*/ 576733 h 599057"/>
                <a:gd name="connsiteX9" fmla="*/ 439828 w 1415654"/>
                <a:gd name="connsiteY9" fmla="*/ 530961 h 599057"/>
                <a:gd name="connsiteX10" fmla="*/ 221737 w 1415654"/>
                <a:gd name="connsiteY10" fmla="*/ 406556 h 599057"/>
                <a:gd name="connsiteX11" fmla="*/ 75592 w 1415654"/>
                <a:gd name="connsiteY11" fmla="*/ 223198 h 599057"/>
                <a:gd name="connsiteX12" fmla="*/ 27809 w 1415654"/>
                <a:gd name="connsiteY12" fmla="*/ 73465 h 599057"/>
                <a:gd name="connsiteX13" fmla="*/ 1415648 w 1415654"/>
                <a:gd name="connsiteY13" fmla="*/ 0 h 599057"/>
                <a:gd name="connsiteX14" fmla="*/ 1415655 w 1415654"/>
                <a:gd name="connsiteY14" fmla="*/ 0 h 599057"/>
                <a:gd name="connsiteX15" fmla="*/ 1415648 w 1415654"/>
                <a:gd name="connsiteY15" fmla="*/ 0 h 599057"/>
                <a:gd name="connsiteX16" fmla="*/ 1415648 w 1415654"/>
                <a:gd name="connsiteY16" fmla="*/ 0 h 599057"/>
                <a:gd name="connsiteX17" fmla="*/ 707823 w 1415654"/>
                <a:gd name="connsiteY17" fmla="*/ 164658 h 599057"/>
                <a:gd name="connsiteX18" fmla="*/ 0 w 1415654"/>
                <a:gd name="connsiteY18" fmla="*/ 0 h 599057"/>
                <a:gd name="connsiteX19" fmla="*/ 707823 w 1415654"/>
                <a:gd name="connsiteY19" fmla="*/ 599057 h 599057"/>
                <a:gd name="connsiteX20" fmla="*/ 1415648 w 1415654"/>
                <a:gd name="connsiteY20" fmla="*/ 0 h 59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5654" h="599057">
                  <a:moveTo>
                    <a:pt x="27809" y="73465"/>
                  </a:moveTo>
                  <a:cubicBezTo>
                    <a:pt x="65217" y="98212"/>
                    <a:pt x="123473" y="119846"/>
                    <a:pt x="202259" y="138174"/>
                  </a:cubicBezTo>
                  <a:cubicBezTo>
                    <a:pt x="337559" y="169647"/>
                    <a:pt x="517105" y="186980"/>
                    <a:pt x="707823" y="186980"/>
                  </a:cubicBezTo>
                  <a:cubicBezTo>
                    <a:pt x="898544" y="186980"/>
                    <a:pt x="1078089" y="169647"/>
                    <a:pt x="1213390" y="138174"/>
                  </a:cubicBezTo>
                  <a:cubicBezTo>
                    <a:pt x="1292176" y="119844"/>
                    <a:pt x="1350431" y="98212"/>
                    <a:pt x="1387841" y="73465"/>
                  </a:cubicBezTo>
                  <a:cubicBezTo>
                    <a:pt x="1380076" y="124958"/>
                    <a:pt x="1364095" y="175093"/>
                    <a:pt x="1340052" y="223198"/>
                  </a:cubicBezTo>
                  <a:cubicBezTo>
                    <a:pt x="1305762" y="291813"/>
                    <a:pt x="1256591" y="353504"/>
                    <a:pt x="1193909" y="406556"/>
                  </a:cubicBezTo>
                  <a:cubicBezTo>
                    <a:pt x="1130951" y="459838"/>
                    <a:pt x="1057576" y="501694"/>
                    <a:pt x="975816" y="530961"/>
                  </a:cubicBezTo>
                  <a:cubicBezTo>
                    <a:pt x="890974" y="561333"/>
                    <a:pt x="800809" y="576733"/>
                    <a:pt x="707821" y="576733"/>
                  </a:cubicBezTo>
                  <a:cubicBezTo>
                    <a:pt x="614839" y="576733"/>
                    <a:pt x="524671" y="561335"/>
                    <a:pt x="439828" y="530961"/>
                  </a:cubicBezTo>
                  <a:cubicBezTo>
                    <a:pt x="358069" y="501694"/>
                    <a:pt x="284692" y="459838"/>
                    <a:pt x="221737" y="406556"/>
                  </a:cubicBezTo>
                  <a:cubicBezTo>
                    <a:pt x="159054" y="353504"/>
                    <a:pt x="109884" y="291813"/>
                    <a:pt x="75592" y="223198"/>
                  </a:cubicBezTo>
                  <a:cubicBezTo>
                    <a:pt x="51552" y="175093"/>
                    <a:pt x="35570" y="124958"/>
                    <a:pt x="27809" y="73465"/>
                  </a:cubicBezTo>
                  <a:moveTo>
                    <a:pt x="1415648" y="0"/>
                  </a:moveTo>
                  <a:lnTo>
                    <a:pt x="1415655" y="0"/>
                  </a:lnTo>
                  <a:lnTo>
                    <a:pt x="1415648" y="0"/>
                  </a:lnTo>
                  <a:close/>
                  <a:moveTo>
                    <a:pt x="1415648" y="0"/>
                  </a:moveTo>
                  <a:cubicBezTo>
                    <a:pt x="1415648" y="90938"/>
                    <a:pt x="1098744" y="164658"/>
                    <a:pt x="707823" y="164658"/>
                  </a:cubicBezTo>
                  <a:cubicBezTo>
                    <a:pt x="316903" y="164658"/>
                    <a:pt x="0" y="90938"/>
                    <a:pt x="0" y="0"/>
                  </a:cubicBezTo>
                  <a:cubicBezTo>
                    <a:pt x="0" y="330849"/>
                    <a:pt x="316903" y="599057"/>
                    <a:pt x="707823" y="599057"/>
                  </a:cubicBezTo>
                  <a:cubicBezTo>
                    <a:pt x="1098746" y="599056"/>
                    <a:pt x="1415648" y="330847"/>
                    <a:pt x="1415648" y="0"/>
                  </a:cubicBezTo>
                  <a:close/>
                </a:path>
              </a:pathLst>
            </a:custGeom>
            <a:noFill/>
            <a:ln w="1860" cap="flat">
              <a:solidFill>
                <a:schemeClr val="accent5"/>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39372379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9DB0B09-533C-78BF-CA3C-4443755DBCD3}"/>
              </a:ext>
            </a:extLst>
          </p:cNvPr>
          <p:cNvSpPr>
            <a:spLocks noGrp="1"/>
          </p:cNvSpPr>
          <p:nvPr>
            <p:ph type="body" sz="quarter" idx="10"/>
          </p:nvPr>
        </p:nvSpPr>
        <p:spPr/>
        <p:txBody>
          <a:bodyPr/>
          <a:lstStyle/>
          <a:p>
            <a:r>
              <a:rPr lang="zh-CN" altLang="en-US" dirty="0"/>
              <a:t>民俗活动</a:t>
            </a:r>
          </a:p>
        </p:txBody>
      </p:sp>
      <p:sp>
        <p:nvSpPr>
          <p:cNvPr id="3" name="圆: 空心 2">
            <a:extLst>
              <a:ext uri="{FF2B5EF4-FFF2-40B4-BE49-F238E27FC236}">
                <a16:creationId xmlns:a16="http://schemas.microsoft.com/office/drawing/2014/main" id="{8A6D02BD-BCC4-1BBA-DF9E-F0D51B145D42}"/>
              </a:ext>
            </a:extLst>
          </p:cNvPr>
          <p:cNvSpPr/>
          <p:nvPr/>
        </p:nvSpPr>
        <p:spPr>
          <a:xfrm>
            <a:off x="2381250" y="-571500"/>
            <a:ext cx="7429500" cy="7429500"/>
          </a:xfrm>
          <a:prstGeom prst="donut">
            <a:avLst>
              <a:gd name="adj" fmla="val 18702"/>
            </a:avLst>
          </a:prstGeom>
          <a:solidFill>
            <a:schemeClr val="accent4">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 name="椭圆 3">
            <a:extLst>
              <a:ext uri="{FF2B5EF4-FFF2-40B4-BE49-F238E27FC236}">
                <a16:creationId xmlns:a16="http://schemas.microsoft.com/office/drawing/2014/main" id="{5A2424A0-C406-C238-F039-30EB25C29FC9}"/>
              </a:ext>
            </a:extLst>
          </p:cNvPr>
          <p:cNvSpPr/>
          <p:nvPr/>
        </p:nvSpPr>
        <p:spPr>
          <a:xfrm>
            <a:off x="3581400" y="628650"/>
            <a:ext cx="5029200" cy="5029200"/>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 name="任意多边形: 形状 4">
            <a:extLst>
              <a:ext uri="{FF2B5EF4-FFF2-40B4-BE49-F238E27FC236}">
                <a16:creationId xmlns:a16="http://schemas.microsoft.com/office/drawing/2014/main" id="{26893C39-ABD8-609F-81B0-B3D1CB94AB19}"/>
              </a:ext>
            </a:extLst>
          </p:cNvPr>
          <p:cNvSpPr/>
          <p:nvPr/>
        </p:nvSpPr>
        <p:spPr>
          <a:xfrm>
            <a:off x="0" y="3162300"/>
            <a:ext cx="12192000" cy="3695701"/>
          </a:xfrm>
          <a:custGeom>
            <a:avLst/>
            <a:gdLst>
              <a:gd name="connsiteX0" fmla="*/ 1384300 w 12192000"/>
              <a:gd name="connsiteY0" fmla="*/ 766 h 2782066"/>
              <a:gd name="connsiteX1" fmla="*/ 3365500 w 12192000"/>
              <a:gd name="connsiteY1" fmla="*/ 330966 h 2782066"/>
              <a:gd name="connsiteX2" fmla="*/ 5461000 w 12192000"/>
              <a:gd name="connsiteY2" fmla="*/ 38866 h 2782066"/>
              <a:gd name="connsiteX3" fmla="*/ 7759700 w 12192000"/>
              <a:gd name="connsiteY3" fmla="*/ 381766 h 2782066"/>
              <a:gd name="connsiteX4" fmla="*/ 10134600 w 12192000"/>
              <a:gd name="connsiteY4" fmla="*/ 13466 h 2782066"/>
              <a:gd name="connsiteX5" fmla="*/ 11772900 w 12192000"/>
              <a:gd name="connsiteY5" fmla="*/ 343666 h 2782066"/>
              <a:gd name="connsiteX6" fmla="*/ 12145367 w 12192000"/>
              <a:gd name="connsiteY6" fmla="*/ 252385 h 2782066"/>
              <a:gd name="connsiteX7" fmla="*/ 12192000 w 12192000"/>
              <a:gd name="connsiteY7" fmla="*/ 229153 h 2782066"/>
              <a:gd name="connsiteX8" fmla="*/ 12192000 w 12192000"/>
              <a:gd name="connsiteY8" fmla="*/ 2782066 h 2782066"/>
              <a:gd name="connsiteX9" fmla="*/ 0 w 12192000"/>
              <a:gd name="connsiteY9" fmla="*/ 2782066 h 2782066"/>
              <a:gd name="connsiteX10" fmla="*/ 0 w 12192000"/>
              <a:gd name="connsiteY10" fmla="*/ 349784 h 2782066"/>
              <a:gd name="connsiteX11" fmla="*/ 7342 w 12192000"/>
              <a:gd name="connsiteY11" fmla="*/ 347238 h 2782066"/>
              <a:gd name="connsiteX12" fmla="*/ 1384300 w 12192000"/>
              <a:gd name="connsiteY12" fmla="*/ 766 h 278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2782066">
                <a:moveTo>
                  <a:pt x="1384300" y="766"/>
                </a:moveTo>
                <a:cubicBezTo>
                  <a:pt x="1993900" y="-18284"/>
                  <a:pt x="2686050" y="324616"/>
                  <a:pt x="3365500" y="330966"/>
                </a:cubicBezTo>
                <a:cubicBezTo>
                  <a:pt x="4044950" y="337316"/>
                  <a:pt x="4728633" y="30399"/>
                  <a:pt x="5461000" y="38866"/>
                </a:cubicBezTo>
                <a:cubicBezTo>
                  <a:pt x="6193367" y="47333"/>
                  <a:pt x="6980767" y="385999"/>
                  <a:pt x="7759700" y="381766"/>
                </a:cubicBezTo>
                <a:cubicBezTo>
                  <a:pt x="8538633" y="377533"/>
                  <a:pt x="9465733" y="19816"/>
                  <a:pt x="10134600" y="13466"/>
                </a:cubicBezTo>
                <a:cubicBezTo>
                  <a:pt x="10803467" y="7116"/>
                  <a:pt x="11286067" y="322499"/>
                  <a:pt x="11772900" y="343666"/>
                </a:cubicBezTo>
                <a:cubicBezTo>
                  <a:pt x="11894608" y="348958"/>
                  <a:pt x="12020814" y="308477"/>
                  <a:pt x="12145367" y="252385"/>
                </a:cubicBezTo>
                <a:lnTo>
                  <a:pt x="12192000" y="229153"/>
                </a:lnTo>
                <a:lnTo>
                  <a:pt x="12192000" y="2782066"/>
                </a:lnTo>
                <a:lnTo>
                  <a:pt x="0" y="2782066"/>
                </a:lnTo>
                <a:lnTo>
                  <a:pt x="0" y="349784"/>
                </a:lnTo>
                <a:lnTo>
                  <a:pt x="7342" y="347238"/>
                </a:lnTo>
                <a:cubicBezTo>
                  <a:pt x="377032" y="216270"/>
                  <a:pt x="927100" y="15054"/>
                  <a:pt x="1384300" y="766"/>
                </a:cubicBezTo>
                <a:close/>
              </a:path>
            </a:pathLst>
          </a:cu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32" name="组合 31">
            <a:extLst>
              <a:ext uri="{FF2B5EF4-FFF2-40B4-BE49-F238E27FC236}">
                <a16:creationId xmlns:a16="http://schemas.microsoft.com/office/drawing/2014/main" id="{24FAAAA1-B607-F7FF-995D-B16F0E310B5A}"/>
              </a:ext>
            </a:extLst>
          </p:cNvPr>
          <p:cNvGrpSpPr/>
          <p:nvPr/>
        </p:nvGrpSpPr>
        <p:grpSpPr>
          <a:xfrm>
            <a:off x="4318000" y="1235856"/>
            <a:ext cx="3556000" cy="1446727"/>
            <a:chOff x="4318000" y="1235856"/>
            <a:chExt cx="3556000" cy="1446727"/>
          </a:xfrm>
        </p:grpSpPr>
        <p:sp>
          <p:nvSpPr>
            <p:cNvPr id="6" name="文本框 5">
              <a:extLst>
                <a:ext uri="{FF2B5EF4-FFF2-40B4-BE49-F238E27FC236}">
                  <a16:creationId xmlns:a16="http://schemas.microsoft.com/office/drawing/2014/main" id="{20575DF6-A9DA-99AD-36E8-2BA7D376E68F}"/>
                </a:ext>
              </a:extLst>
            </p:cNvPr>
            <p:cNvSpPr txBox="1"/>
            <p:nvPr/>
          </p:nvSpPr>
          <p:spPr>
            <a:xfrm>
              <a:off x="5480447" y="1235856"/>
              <a:ext cx="1231106" cy="492443"/>
            </a:xfrm>
            <a:prstGeom prst="rect">
              <a:avLst/>
            </a:prstGeom>
            <a:noFill/>
          </p:spPr>
          <p:txBody>
            <a:bodyPr wrap="none" lIns="0" tIns="0" rIns="0" bIns="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ED1919"/>
                  </a:solidFill>
                  <a:effectLst/>
                  <a:uLnTx/>
                  <a:uFillTx/>
                  <a:latin typeface="微软雅黑"/>
                  <a:ea typeface="微软雅黑"/>
                  <a:cs typeface="+mn-cs"/>
                </a:rPr>
                <a:t>贴年红</a:t>
              </a:r>
            </a:p>
          </p:txBody>
        </p:sp>
        <p:sp>
          <p:nvSpPr>
            <p:cNvPr id="7" name="文本框 6">
              <a:extLst>
                <a:ext uri="{FF2B5EF4-FFF2-40B4-BE49-F238E27FC236}">
                  <a16:creationId xmlns:a16="http://schemas.microsoft.com/office/drawing/2014/main" id="{23C96203-BC80-6B89-8226-CDA4E32535D9}"/>
                </a:ext>
              </a:extLst>
            </p:cNvPr>
            <p:cNvSpPr txBox="1"/>
            <p:nvPr/>
          </p:nvSpPr>
          <p:spPr>
            <a:xfrm>
              <a:off x="4318000" y="1821193"/>
              <a:ext cx="3556000" cy="861390"/>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年廿八、廿九或三十日家家户户贴年红是春联、门神、横批、年画、“福”字等过年时所贴的红色喜庆元素统称。</a:t>
              </a:r>
            </a:p>
          </p:txBody>
        </p:sp>
      </p:grpSp>
      <p:sp>
        <p:nvSpPr>
          <p:cNvPr id="8" name="椭圆 7">
            <a:extLst>
              <a:ext uri="{FF2B5EF4-FFF2-40B4-BE49-F238E27FC236}">
                <a16:creationId xmlns:a16="http://schemas.microsoft.com/office/drawing/2014/main" id="{AA777A1F-9262-5385-28F1-F8A797A0B119}"/>
              </a:ext>
            </a:extLst>
          </p:cNvPr>
          <p:cNvSpPr/>
          <p:nvPr/>
        </p:nvSpPr>
        <p:spPr>
          <a:xfrm>
            <a:off x="3095625" y="142875"/>
            <a:ext cx="6000750" cy="6000750"/>
          </a:xfrm>
          <a:prstGeom prst="ellipse">
            <a:avLst/>
          </a:prstGeom>
          <a:noFill/>
          <a:ln w="76200">
            <a:gradFill>
              <a:gsLst>
                <a:gs pos="0">
                  <a:schemeClr val="accent1"/>
                </a:gs>
                <a:gs pos="66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9" name="矩形 8">
            <a:extLst>
              <a:ext uri="{FF2B5EF4-FFF2-40B4-BE49-F238E27FC236}">
                <a16:creationId xmlns:a16="http://schemas.microsoft.com/office/drawing/2014/main" id="{99D4235B-7349-7B00-0832-6D6C3D078591}"/>
              </a:ext>
            </a:extLst>
          </p:cNvPr>
          <p:cNvSpPr/>
          <p:nvPr/>
        </p:nvSpPr>
        <p:spPr>
          <a:xfrm>
            <a:off x="5829299" y="2943226"/>
            <a:ext cx="533402" cy="4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0" name="椭圆 9">
            <a:extLst>
              <a:ext uri="{FF2B5EF4-FFF2-40B4-BE49-F238E27FC236}">
                <a16:creationId xmlns:a16="http://schemas.microsoft.com/office/drawing/2014/main" id="{8EA24651-6541-1ACA-6D1F-D12D8AAEB25C}"/>
              </a:ext>
            </a:extLst>
          </p:cNvPr>
          <p:cNvSpPr/>
          <p:nvPr/>
        </p:nvSpPr>
        <p:spPr>
          <a:xfrm>
            <a:off x="1291771" y="-1660979"/>
            <a:ext cx="9608458" cy="9608458"/>
          </a:xfrm>
          <a:prstGeom prst="ellipse">
            <a:avLst/>
          </a:prstGeom>
          <a:noFill/>
          <a:ln w="76200">
            <a:gradFill>
              <a:gsLst>
                <a:gs pos="0">
                  <a:schemeClr val="accent1">
                    <a:alpha val="28000"/>
                  </a:schemeClr>
                </a:gs>
                <a:gs pos="47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11" name="组合 10">
            <a:extLst>
              <a:ext uri="{FF2B5EF4-FFF2-40B4-BE49-F238E27FC236}">
                <a16:creationId xmlns:a16="http://schemas.microsoft.com/office/drawing/2014/main" id="{872DE2CA-FB22-5614-8B8C-41A7ED1C23B9}"/>
              </a:ext>
            </a:extLst>
          </p:cNvPr>
          <p:cNvGrpSpPr/>
          <p:nvPr/>
        </p:nvGrpSpPr>
        <p:grpSpPr>
          <a:xfrm>
            <a:off x="910998" y="3954689"/>
            <a:ext cx="2054680" cy="2298700"/>
            <a:chOff x="910998" y="3954689"/>
            <a:chExt cx="2054680" cy="2298700"/>
          </a:xfrm>
        </p:grpSpPr>
        <p:sp>
          <p:nvSpPr>
            <p:cNvPr id="12" name="矩形: 圆角 11">
              <a:extLst>
                <a:ext uri="{FF2B5EF4-FFF2-40B4-BE49-F238E27FC236}">
                  <a16:creationId xmlns:a16="http://schemas.microsoft.com/office/drawing/2014/main" id="{F45476C0-9578-AD78-41F0-F81CC0D942ED}"/>
                </a:ext>
              </a:extLst>
            </p:cNvPr>
            <p:cNvSpPr/>
            <p:nvPr/>
          </p:nvSpPr>
          <p:spPr>
            <a:xfrm>
              <a:off x="910998" y="3954689"/>
              <a:ext cx="2054680" cy="2298700"/>
            </a:xfrm>
            <a:prstGeom prst="roundRect">
              <a:avLst>
                <a:gd name="adj" fmla="val 9438"/>
              </a:avLst>
            </a:prstGeom>
            <a:solidFill>
              <a:schemeClr val="bg1"/>
            </a:solidFill>
            <a:ln>
              <a:noFill/>
            </a:ln>
            <a:effectLst>
              <a:outerShdw blurRad="203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文本框 12">
              <a:extLst>
                <a:ext uri="{FF2B5EF4-FFF2-40B4-BE49-F238E27FC236}">
                  <a16:creationId xmlns:a16="http://schemas.microsoft.com/office/drawing/2014/main" id="{205D5226-7443-B477-3A1C-B26C16422341}"/>
                </a:ext>
              </a:extLst>
            </p:cNvPr>
            <p:cNvSpPr txBox="1">
              <a:spLocks/>
            </p:cNvSpPr>
            <p:nvPr/>
          </p:nvSpPr>
          <p:spPr>
            <a:xfrm>
              <a:off x="1565588" y="4099119"/>
              <a:ext cx="745501" cy="369332"/>
            </a:xfrm>
            <a:prstGeom prst="rect">
              <a:avLst/>
            </a:prstGeom>
            <a:noFill/>
          </p:spPr>
          <p:txBody>
            <a:bodyPr wrap="squar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D1919"/>
                  </a:solidFill>
                  <a:effectLst/>
                  <a:uLnTx/>
                  <a:uFillTx/>
                  <a:latin typeface="微软雅黑"/>
                  <a:ea typeface="微软雅黑"/>
                  <a:cs typeface="+mn-cs"/>
                </a:rPr>
                <a:t>春联</a:t>
              </a:r>
            </a:p>
          </p:txBody>
        </p:sp>
        <p:sp>
          <p:nvSpPr>
            <p:cNvPr id="14" name="文本框 13">
              <a:extLst>
                <a:ext uri="{FF2B5EF4-FFF2-40B4-BE49-F238E27FC236}">
                  <a16:creationId xmlns:a16="http://schemas.microsoft.com/office/drawing/2014/main" id="{337616CC-B290-1716-4042-7141C3CAD7A2}"/>
                </a:ext>
              </a:extLst>
            </p:cNvPr>
            <p:cNvSpPr txBox="1"/>
            <p:nvPr/>
          </p:nvSpPr>
          <p:spPr>
            <a:xfrm>
              <a:off x="1133023" y="4686125"/>
              <a:ext cx="1610630" cy="1012200"/>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春联的另一来源是春贴，古人在立春日多贴“宜春”二字，后渐渐发展为春联。</a:t>
              </a:r>
            </a:p>
          </p:txBody>
        </p:sp>
        <p:sp>
          <p:nvSpPr>
            <p:cNvPr id="15" name="矩形 14">
              <a:extLst>
                <a:ext uri="{FF2B5EF4-FFF2-40B4-BE49-F238E27FC236}">
                  <a16:creationId xmlns:a16="http://schemas.microsoft.com/office/drawing/2014/main" id="{D73D90E0-343A-2F59-97EA-D3D147548B39}"/>
                </a:ext>
              </a:extLst>
            </p:cNvPr>
            <p:cNvSpPr/>
            <p:nvPr/>
          </p:nvSpPr>
          <p:spPr>
            <a:xfrm>
              <a:off x="1738313" y="4549144"/>
              <a:ext cx="40005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6" name="组合 15">
            <a:extLst>
              <a:ext uri="{FF2B5EF4-FFF2-40B4-BE49-F238E27FC236}">
                <a16:creationId xmlns:a16="http://schemas.microsoft.com/office/drawing/2014/main" id="{6C6D70F6-CF07-774E-DE8B-2DB67D207E8C}"/>
              </a:ext>
            </a:extLst>
          </p:cNvPr>
          <p:cNvGrpSpPr/>
          <p:nvPr/>
        </p:nvGrpSpPr>
        <p:grpSpPr>
          <a:xfrm>
            <a:off x="3682773" y="3954689"/>
            <a:ext cx="2054680" cy="2298700"/>
            <a:chOff x="3682773" y="3954689"/>
            <a:chExt cx="2054680" cy="2298700"/>
          </a:xfrm>
        </p:grpSpPr>
        <p:sp>
          <p:nvSpPr>
            <p:cNvPr id="17" name="矩形: 圆角 16">
              <a:extLst>
                <a:ext uri="{FF2B5EF4-FFF2-40B4-BE49-F238E27FC236}">
                  <a16:creationId xmlns:a16="http://schemas.microsoft.com/office/drawing/2014/main" id="{61032A43-2DB9-2451-D97F-38A68E38DFD6}"/>
                </a:ext>
              </a:extLst>
            </p:cNvPr>
            <p:cNvSpPr/>
            <p:nvPr/>
          </p:nvSpPr>
          <p:spPr>
            <a:xfrm>
              <a:off x="3682773" y="3954689"/>
              <a:ext cx="2054680" cy="2298700"/>
            </a:xfrm>
            <a:prstGeom prst="roundRect">
              <a:avLst>
                <a:gd name="adj" fmla="val 9438"/>
              </a:avLst>
            </a:prstGeom>
            <a:solidFill>
              <a:schemeClr val="bg1"/>
            </a:solidFill>
            <a:ln>
              <a:noFill/>
            </a:ln>
            <a:effectLst>
              <a:outerShdw blurRad="203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8" name="文本框 17">
              <a:extLst>
                <a:ext uri="{FF2B5EF4-FFF2-40B4-BE49-F238E27FC236}">
                  <a16:creationId xmlns:a16="http://schemas.microsoft.com/office/drawing/2014/main" id="{6F5D7E94-06F6-23D4-B793-7DD3E9B9EAD5}"/>
                </a:ext>
              </a:extLst>
            </p:cNvPr>
            <p:cNvSpPr txBox="1">
              <a:spLocks/>
            </p:cNvSpPr>
            <p:nvPr/>
          </p:nvSpPr>
          <p:spPr>
            <a:xfrm>
              <a:off x="4337363" y="4099119"/>
              <a:ext cx="745501" cy="369332"/>
            </a:xfrm>
            <a:prstGeom prst="rect">
              <a:avLst/>
            </a:prstGeom>
            <a:noFill/>
          </p:spPr>
          <p:txBody>
            <a:bodyPr wrap="squar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D1919"/>
                  </a:solidFill>
                  <a:effectLst/>
                  <a:uLnTx/>
                  <a:uFillTx/>
                  <a:latin typeface="微软雅黑"/>
                  <a:ea typeface="微软雅黑"/>
                  <a:cs typeface="+mn-cs"/>
                </a:rPr>
                <a:t>年画</a:t>
              </a:r>
            </a:p>
          </p:txBody>
        </p:sp>
        <p:sp>
          <p:nvSpPr>
            <p:cNvPr id="19" name="文本框 18">
              <a:extLst>
                <a:ext uri="{FF2B5EF4-FFF2-40B4-BE49-F238E27FC236}">
                  <a16:creationId xmlns:a16="http://schemas.microsoft.com/office/drawing/2014/main" id="{047887B0-F54E-04E2-04B4-410BE4155B3A}"/>
                </a:ext>
              </a:extLst>
            </p:cNvPr>
            <p:cNvSpPr txBox="1"/>
            <p:nvPr/>
          </p:nvSpPr>
          <p:spPr>
            <a:xfrm>
              <a:off x="3904798" y="4686125"/>
              <a:ext cx="1610630" cy="1012200"/>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春节挂贴年画在城乡也很普遍，年画给千家万户平添了许多兴旺欢乐的喜庆气氛。</a:t>
              </a:r>
            </a:p>
          </p:txBody>
        </p:sp>
        <p:sp>
          <p:nvSpPr>
            <p:cNvPr id="20" name="矩形 19">
              <a:extLst>
                <a:ext uri="{FF2B5EF4-FFF2-40B4-BE49-F238E27FC236}">
                  <a16:creationId xmlns:a16="http://schemas.microsoft.com/office/drawing/2014/main" id="{40C7D167-026C-9B68-68E0-56225C6D5E23}"/>
                </a:ext>
              </a:extLst>
            </p:cNvPr>
            <p:cNvSpPr/>
            <p:nvPr/>
          </p:nvSpPr>
          <p:spPr>
            <a:xfrm>
              <a:off x="4510088" y="4549144"/>
              <a:ext cx="40005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1" name="组合 20">
            <a:extLst>
              <a:ext uri="{FF2B5EF4-FFF2-40B4-BE49-F238E27FC236}">
                <a16:creationId xmlns:a16="http://schemas.microsoft.com/office/drawing/2014/main" id="{F5BAF272-6A44-CF1F-5F21-066C8269DA8E}"/>
              </a:ext>
            </a:extLst>
          </p:cNvPr>
          <p:cNvGrpSpPr/>
          <p:nvPr/>
        </p:nvGrpSpPr>
        <p:grpSpPr>
          <a:xfrm>
            <a:off x="6454548" y="3954689"/>
            <a:ext cx="2054680" cy="2298700"/>
            <a:chOff x="6454548" y="3954689"/>
            <a:chExt cx="2054680" cy="2298700"/>
          </a:xfrm>
        </p:grpSpPr>
        <p:sp>
          <p:nvSpPr>
            <p:cNvPr id="22" name="矩形: 圆角 21">
              <a:extLst>
                <a:ext uri="{FF2B5EF4-FFF2-40B4-BE49-F238E27FC236}">
                  <a16:creationId xmlns:a16="http://schemas.microsoft.com/office/drawing/2014/main" id="{F4D1CB96-4103-BEAD-EA26-48D0F35E320D}"/>
                </a:ext>
              </a:extLst>
            </p:cNvPr>
            <p:cNvSpPr/>
            <p:nvPr/>
          </p:nvSpPr>
          <p:spPr>
            <a:xfrm>
              <a:off x="6454548" y="3954689"/>
              <a:ext cx="2054680" cy="2298700"/>
            </a:xfrm>
            <a:prstGeom prst="roundRect">
              <a:avLst>
                <a:gd name="adj" fmla="val 9438"/>
              </a:avLst>
            </a:prstGeom>
            <a:solidFill>
              <a:schemeClr val="bg1"/>
            </a:solidFill>
            <a:ln>
              <a:noFill/>
            </a:ln>
            <a:effectLst>
              <a:outerShdw blurRad="203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3" name="文本框 22">
              <a:extLst>
                <a:ext uri="{FF2B5EF4-FFF2-40B4-BE49-F238E27FC236}">
                  <a16:creationId xmlns:a16="http://schemas.microsoft.com/office/drawing/2014/main" id="{0EE532CB-9C27-1D8A-60C0-A2B208888D1C}"/>
                </a:ext>
              </a:extLst>
            </p:cNvPr>
            <p:cNvSpPr txBox="1"/>
            <p:nvPr/>
          </p:nvSpPr>
          <p:spPr>
            <a:xfrm>
              <a:off x="7109138" y="4099119"/>
              <a:ext cx="745501" cy="369332"/>
            </a:xfrm>
            <a:prstGeom prst="rect">
              <a:avLst/>
            </a:prstGeom>
            <a:noFill/>
          </p:spPr>
          <p:txBody>
            <a:bodyPr wrap="squar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D1919"/>
                  </a:solidFill>
                  <a:effectLst/>
                  <a:uLnTx/>
                  <a:uFillTx/>
                  <a:latin typeface="微软雅黑"/>
                  <a:ea typeface="微软雅黑"/>
                  <a:cs typeface="+mn-cs"/>
                </a:rPr>
                <a:t>窗花</a:t>
              </a:r>
            </a:p>
          </p:txBody>
        </p:sp>
        <p:sp>
          <p:nvSpPr>
            <p:cNvPr id="24" name="文本框 23">
              <a:extLst>
                <a:ext uri="{FF2B5EF4-FFF2-40B4-BE49-F238E27FC236}">
                  <a16:creationId xmlns:a16="http://schemas.microsoft.com/office/drawing/2014/main" id="{CE5B33B7-7771-9C70-D1FE-0CC411E043CC}"/>
                </a:ext>
              </a:extLst>
            </p:cNvPr>
            <p:cNvSpPr txBox="1"/>
            <p:nvPr/>
          </p:nvSpPr>
          <p:spPr>
            <a:xfrm>
              <a:off x="6676573" y="4686125"/>
              <a:ext cx="1610630" cy="1012200"/>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窗花不仅烘托了喜庆的节日气氛，也集装饰性、欣赏性和实用性于一体。</a:t>
              </a:r>
            </a:p>
          </p:txBody>
        </p:sp>
        <p:sp>
          <p:nvSpPr>
            <p:cNvPr id="25" name="矩形 24">
              <a:extLst>
                <a:ext uri="{FF2B5EF4-FFF2-40B4-BE49-F238E27FC236}">
                  <a16:creationId xmlns:a16="http://schemas.microsoft.com/office/drawing/2014/main" id="{F828573C-FD74-02A7-64C4-82D424A1E170}"/>
                </a:ext>
              </a:extLst>
            </p:cNvPr>
            <p:cNvSpPr/>
            <p:nvPr/>
          </p:nvSpPr>
          <p:spPr>
            <a:xfrm>
              <a:off x="7281863" y="4549144"/>
              <a:ext cx="40005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31" name="组合 30">
            <a:extLst>
              <a:ext uri="{FF2B5EF4-FFF2-40B4-BE49-F238E27FC236}">
                <a16:creationId xmlns:a16="http://schemas.microsoft.com/office/drawing/2014/main" id="{9C2E5D07-1FC3-62FC-7DD9-6856FB6D3C32}"/>
              </a:ext>
            </a:extLst>
          </p:cNvPr>
          <p:cNvGrpSpPr/>
          <p:nvPr/>
        </p:nvGrpSpPr>
        <p:grpSpPr>
          <a:xfrm>
            <a:off x="9226323" y="3954689"/>
            <a:ext cx="2054680" cy="2298700"/>
            <a:chOff x="9226323" y="3954689"/>
            <a:chExt cx="2054680" cy="2298700"/>
          </a:xfrm>
        </p:grpSpPr>
        <p:sp>
          <p:nvSpPr>
            <p:cNvPr id="27" name="矩形: 圆角 26">
              <a:extLst>
                <a:ext uri="{FF2B5EF4-FFF2-40B4-BE49-F238E27FC236}">
                  <a16:creationId xmlns:a16="http://schemas.microsoft.com/office/drawing/2014/main" id="{61340C9D-DF13-7B87-BE7F-D8678DC90197}"/>
                </a:ext>
              </a:extLst>
            </p:cNvPr>
            <p:cNvSpPr/>
            <p:nvPr/>
          </p:nvSpPr>
          <p:spPr>
            <a:xfrm>
              <a:off x="9226323" y="3954689"/>
              <a:ext cx="2054680" cy="2298700"/>
            </a:xfrm>
            <a:prstGeom prst="roundRect">
              <a:avLst>
                <a:gd name="adj" fmla="val 9438"/>
              </a:avLst>
            </a:prstGeom>
            <a:solidFill>
              <a:schemeClr val="bg1"/>
            </a:solidFill>
            <a:ln>
              <a:noFill/>
            </a:ln>
            <a:effectLst>
              <a:outerShdw blurRad="203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26" name="组合 25">
              <a:extLst>
                <a:ext uri="{FF2B5EF4-FFF2-40B4-BE49-F238E27FC236}">
                  <a16:creationId xmlns:a16="http://schemas.microsoft.com/office/drawing/2014/main" id="{60FE1A77-64F5-59F7-B5EF-C450A35F9CE2}"/>
                </a:ext>
              </a:extLst>
            </p:cNvPr>
            <p:cNvGrpSpPr/>
            <p:nvPr/>
          </p:nvGrpSpPr>
          <p:grpSpPr>
            <a:xfrm>
              <a:off x="9448348" y="4099119"/>
              <a:ext cx="1610630" cy="1599206"/>
              <a:chOff x="9448348" y="4099119"/>
              <a:chExt cx="1610630" cy="1599206"/>
            </a:xfrm>
          </p:grpSpPr>
          <p:sp>
            <p:nvSpPr>
              <p:cNvPr id="28" name="文本框 27">
                <a:extLst>
                  <a:ext uri="{FF2B5EF4-FFF2-40B4-BE49-F238E27FC236}">
                    <a16:creationId xmlns:a16="http://schemas.microsoft.com/office/drawing/2014/main" id="{4957AFC0-049D-9D4D-E515-4724FB01CB41}"/>
                  </a:ext>
                </a:extLst>
              </p:cNvPr>
              <p:cNvSpPr txBox="1"/>
              <p:nvPr/>
            </p:nvSpPr>
            <p:spPr>
              <a:xfrm>
                <a:off x="9880913" y="4099119"/>
                <a:ext cx="745501" cy="369332"/>
              </a:xfrm>
              <a:prstGeom prst="rect">
                <a:avLst/>
              </a:prstGeom>
              <a:noFill/>
            </p:spPr>
            <p:txBody>
              <a:bodyPr wrap="squar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D1919"/>
                    </a:solidFill>
                    <a:effectLst/>
                    <a:uLnTx/>
                    <a:uFillTx/>
                    <a:latin typeface="微软雅黑"/>
                    <a:ea typeface="微软雅黑"/>
                    <a:cs typeface="+mn-cs"/>
                  </a:rPr>
                  <a:t>门神</a:t>
                </a:r>
              </a:p>
            </p:txBody>
          </p:sp>
          <p:sp>
            <p:nvSpPr>
              <p:cNvPr id="29" name="文本框 28">
                <a:extLst>
                  <a:ext uri="{FF2B5EF4-FFF2-40B4-BE49-F238E27FC236}">
                    <a16:creationId xmlns:a16="http://schemas.microsoft.com/office/drawing/2014/main" id="{3C542046-25AB-4345-C5A8-61F4962305A2}"/>
                  </a:ext>
                </a:extLst>
              </p:cNvPr>
              <p:cNvSpPr txBox="1"/>
              <p:nvPr/>
            </p:nvSpPr>
            <p:spPr>
              <a:xfrm>
                <a:off x="9448348" y="4686125"/>
                <a:ext cx="1610630" cy="1012200"/>
              </a:xfrm>
              <a:prstGeom prst="rect">
                <a:avLst/>
              </a:prstGeom>
              <a:noFill/>
            </p:spPr>
            <p:txBody>
              <a:bodyPr wrap="square" lIns="0" tIns="0" rIns="0" bIns="0" rtlCol="0" anchor="t">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rPr>
                  <a:t>每逢春节，无论城市还是农村，家家户户都要精选一对秦门神贴于门上</a:t>
                </a:r>
              </a:p>
            </p:txBody>
          </p:sp>
          <p:sp>
            <p:nvSpPr>
              <p:cNvPr id="30" name="矩形 29">
                <a:extLst>
                  <a:ext uri="{FF2B5EF4-FFF2-40B4-BE49-F238E27FC236}">
                    <a16:creationId xmlns:a16="http://schemas.microsoft.com/office/drawing/2014/main" id="{3CAC9E4D-3316-18FC-A864-5A42F9736ABD}"/>
                  </a:ext>
                </a:extLst>
              </p:cNvPr>
              <p:cNvSpPr/>
              <p:nvPr/>
            </p:nvSpPr>
            <p:spPr>
              <a:xfrm>
                <a:off x="10053638" y="4549144"/>
                <a:ext cx="40005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grpSp>
      </p:grpSp>
    </p:spTree>
    <p:extLst>
      <p:ext uri="{BB962C8B-B14F-4D97-AF65-F5344CB8AC3E}">
        <p14:creationId xmlns:p14="http://schemas.microsoft.com/office/powerpoint/2010/main" val="39696141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1AD025A-E478-C22F-E8E6-929BFAA60B12}"/>
              </a:ext>
            </a:extLst>
          </p:cNvPr>
          <p:cNvSpPr txBox="1"/>
          <p:nvPr/>
        </p:nvSpPr>
        <p:spPr>
          <a:xfrm>
            <a:off x="4623335" y="4167739"/>
            <a:ext cx="2752825" cy="646331"/>
          </a:xfrm>
          <a:prstGeom prst="rect">
            <a:avLst/>
          </a:prstGeom>
          <a:noFill/>
        </p:spPr>
        <p:txBody>
          <a:bodyPr wrap="square" rtlCol="0">
            <a:spAutoFit/>
          </a:bodyPr>
          <a:lstStyle/>
          <a:p>
            <a:pPr algn="ctr"/>
            <a:r>
              <a:rPr lang="en-US"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PART ONE</a:t>
            </a:r>
            <a:endPar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
        <p:nvSpPr>
          <p:cNvPr id="3" name="文本框 2">
            <a:extLst>
              <a:ext uri="{FF2B5EF4-FFF2-40B4-BE49-F238E27FC236}">
                <a16:creationId xmlns:a16="http://schemas.microsoft.com/office/drawing/2014/main" id="{2433602D-D352-46A2-8AF0-C4F0CDAB2D5D}"/>
              </a:ext>
            </a:extLst>
          </p:cNvPr>
          <p:cNvSpPr txBox="1"/>
          <p:nvPr/>
        </p:nvSpPr>
        <p:spPr>
          <a:xfrm>
            <a:off x="4258177" y="2875002"/>
            <a:ext cx="3675646" cy="1107996"/>
          </a:xfrm>
          <a:prstGeom prst="rect">
            <a:avLst/>
          </a:prstGeom>
          <a:noFill/>
        </p:spPr>
        <p:txBody>
          <a:bodyPr wrap="square">
            <a:spAutoFit/>
          </a:bodyPr>
          <a:lstStyle/>
          <a:p>
            <a:pPr algn="ctr"/>
            <a:r>
              <a:rPr lang="zh-CN" altLang="en-US" sz="6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兔年吉祥</a:t>
            </a:r>
          </a:p>
        </p:txBody>
      </p:sp>
      <p:sp>
        <p:nvSpPr>
          <p:cNvPr id="4" name="文本框 3">
            <a:extLst>
              <a:ext uri="{FF2B5EF4-FFF2-40B4-BE49-F238E27FC236}">
                <a16:creationId xmlns:a16="http://schemas.microsoft.com/office/drawing/2014/main" id="{6E54281F-453B-9882-ACB7-06F7594F59A8}"/>
              </a:ext>
            </a:extLst>
          </p:cNvPr>
          <p:cNvSpPr txBox="1"/>
          <p:nvPr/>
        </p:nvSpPr>
        <p:spPr>
          <a:xfrm>
            <a:off x="4969844" y="1857676"/>
            <a:ext cx="2252312" cy="1200329"/>
          </a:xfrm>
          <a:prstGeom prst="rect">
            <a:avLst/>
          </a:prstGeom>
          <a:noFill/>
        </p:spPr>
        <p:txBody>
          <a:bodyPr wrap="square" rtlCol="0">
            <a:spAutoFit/>
          </a:bodyPr>
          <a:lstStyle/>
          <a:p>
            <a:pPr algn="ctr"/>
            <a:r>
              <a:rPr lang="en-US" altLang="zh-CN" sz="72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04</a:t>
            </a:r>
            <a:endParaRPr lang="zh-CN" altLang="en-US" sz="72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Tree>
    <p:extLst>
      <p:ext uri="{BB962C8B-B14F-4D97-AF65-F5344CB8AC3E}">
        <p14:creationId xmlns:p14="http://schemas.microsoft.com/office/powerpoint/2010/main" val="28668843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77B442D-1497-F9AD-382F-11695E566F27}"/>
              </a:ext>
            </a:extLst>
          </p:cNvPr>
          <p:cNvSpPr>
            <a:spLocks noGrp="1"/>
          </p:cNvSpPr>
          <p:nvPr>
            <p:ph type="body" sz="quarter" idx="10"/>
          </p:nvPr>
        </p:nvSpPr>
        <p:spPr/>
        <p:txBody>
          <a:bodyPr/>
          <a:lstStyle/>
          <a:p>
            <a:r>
              <a:rPr lang="zh-CN" altLang="en-US"/>
              <a:t>春节介绍</a:t>
            </a:r>
          </a:p>
        </p:txBody>
      </p:sp>
      <p:grpSp>
        <p:nvGrpSpPr>
          <p:cNvPr id="13" name="组合 12">
            <a:extLst>
              <a:ext uri="{FF2B5EF4-FFF2-40B4-BE49-F238E27FC236}">
                <a16:creationId xmlns:a16="http://schemas.microsoft.com/office/drawing/2014/main" id="{126D1FAC-9055-9B5E-CBF3-3AD7B7C96471}"/>
              </a:ext>
            </a:extLst>
          </p:cNvPr>
          <p:cNvGrpSpPr/>
          <p:nvPr/>
        </p:nvGrpSpPr>
        <p:grpSpPr>
          <a:xfrm>
            <a:off x="1128216" y="1933956"/>
            <a:ext cx="2602081" cy="3742944"/>
            <a:chOff x="1128216" y="1933956"/>
            <a:chExt cx="2602081" cy="3742944"/>
          </a:xfrm>
        </p:grpSpPr>
        <p:grpSp>
          <p:nvGrpSpPr>
            <p:cNvPr id="3" name="组合 2">
              <a:extLst>
                <a:ext uri="{FF2B5EF4-FFF2-40B4-BE49-F238E27FC236}">
                  <a16:creationId xmlns:a16="http://schemas.microsoft.com/office/drawing/2014/main" id="{9D84C05A-054A-658B-AC22-B664E672AE47}"/>
                </a:ext>
              </a:extLst>
            </p:cNvPr>
            <p:cNvGrpSpPr/>
            <p:nvPr/>
          </p:nvGrpSpPr>
          <p:grpSpPr>
            <a:xfrm>
              <a:off x="1128216" y="1933956"/>
              <a:ext cx="2602081" cy="3742944"/>
              <a:chOff x="1453896" y="1362456"/>
              <a:chExt cx="3474720" cy="3742944"/>
            </a:xfrm>
          </p:grpSpPr>
          <p:sp>
            <p:nvSpPr>
              <p:cNvPr id="4" name="矩形: 圆角 3">
                <a:extLst>
                  <a:ext uri="{FF2B5EF4-FFF2-40B4-BE49-F238E27FC236}">
                    <a16:creationId xmlns:a16="http://schemas.microsoft.com/office/drawing/2014/main" id="{BD0D9543-38D9-371B-1EA0-9FBCB6F90E55}"/>
                  </a:ext>
                </a:extLst>
              </p:cNvPr>
              <p:cNvSpPr/>
              <p:nvPr/>
            </p:nvSpPr>
            <p:spPr>
              <a:xfrm rot="409421">
                <a:off x="1453896" y="1362456"/>
                <a:ext cx="3474720" cy="3742944"/>
              </a:xfrm>
              <a:prstGeom prst="roundRect">
                <a:avLst>
                  <a:gd name="adj" fmla="val 8509"/>
                </a:avLst>
              </a:prstGeom>
              <a:solidFill>
                <a:schemeClr val="accent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 name="矩形: 圆角 4">
                <a:extLst>
                  <a:ext uri="{FF2B5EF4-FFF2-40B4-BE49-F238E27FC236}">
                    <a16:creationId xmlns:a16="http://schemas.microsoft.com/office/drawing/2014/main" id="{9350C71B-E58E-AF7A-B2E4-E430A69E69DA}"/>
                  </a:ext>
                </a:extLst>
              </p:cNvPr>
              <p:cNvSpPr/>
              <p:nvPr/>
            </p:nvSpPr>
            <p:spPr>
              <a:xfrm>
                <a:off x="1453896" y="1362456"/>
                <a:ext cx="3474720" cy="3742944"/>
              </a:xfrm>
              <a:prstGeom prst="roundRect">
                <a:avLst>
                  <a:gd name="adj" fmla="val 8509"/>
                </a:avLst>
              </a:prstGeom>
              <a:solidFill>
                <a:schemeClr val="bg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6" name="组合 5">
              <a:extLst>
                <a:ext uri="{FF2B5EF4-FFF2-40B4-BE49-F238E27FC236}">
                  <a16:creationId xmlns:a16="http://schemas.microsoft.com/office/drawing/2014/main" id="{1629B338-AD02-51BC-8A1A-8AF32A1DEE7B}"/>
                </a:ext>
              </a:extLst>
            </p:cNvPr>
            <p:cNvGrpSpPr/>
            <p:nvPr/>
          </p:nvGrpSpPr>
          <p:grpSpPr>
            <a:xfrm>
              <a:off x="1315532" y="2204723"/>
              <a:ext cx="821687" cy="821687"/>
              <a:chOff x="1641085" y="1793497"/>
              <a:chExt cx="1030147" cy="1030147"/>
            </a:xfrm>
          </p:grpSpPr>
          <p:grpSp>
            <p:nvGrpSpPr>
              <p:cNvPr id="7" name="组合 6">
                <a:extLst>
                  <a:ext uri="{FF2B5EF4-FFF2-40B4-BE49-F238E27FC236}">
                    <a16:creationId xmlns:a16="http://schemas.microsoft.com/office/drawing/2014/main" id="{AFB7E800-89A4-38E5-474A-E6CCD4B7A777}"/>
                  </a:ext>
                </a:extLst>
              </p:cNvPr>
              <p:cNvGrpSpPr/>
              <p:nvPr/>
            </p:nvGrpSpPr>
            <p:grpSpPr>
              <a:xfrm>
                <a:off x="1641085" y="1793497"/>
                <a:ext cx="1030147" cy="1030147"/>
                <a:chOff x="3971092" y="981076"/>
                <a:chExt cx="2385154" cy="2385154"/>
              </a:xfrm>
            </p:grpSpPr>
            <p:sp>
              <p:nvSpPr>
                <p:cNvPr id="9" name="任意多边形: 形状 8">
                  <a:extLst>
                    <a:ext uri="{FF2B5EF4-FFF2-40B4-BE49-F238E27FC236}">
                      <a16:creationId xmlns:a16="http://schemas.microsoft.com/office/drawing/2014/main" id="{9D534077-D5C5-3643-33FF-1D0179BAAA1E}"/>
                    </a:ext>
                  </a:extLst>
                </p:cNvPr>
                <p:cNvSpPr/>
                <p:nvPr/>
              </p:nvSpPr>
              <p:spPr>
                <a:xfrm>
                  <a:off x="3971092" y="981076"/>
                  <a:ext cx="2385154" cy="2385154"/>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flip="none" rotWithShape="0">
                  <a:gsLst>
                    <a:gs pos="100000">
                      <a:schemeClr val="accent1"/>
                    </a:gs>
                    <a:gs pos="0">
                      <a:schemeClr val="accent1">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10" name="任意多边形: 形状 9">
                  <a:extLst>
                    <a:ext uri="{FF2B5EF4-FFF2-40B4-BE49-F238E27FC236}">
                      <a16:creationId xmlns:a16="http://schemas.microsoft.com/office/drawing/2014/main" id="{25CDC0EC-C19B-9616-0498-1540A7502BD8}"/>
                    </a:ext>
                  </a:extLst>
                </p:cNvPr>
                <p:cNvSpPr/>
                <p:nvPr/>
              </p:nvSpPr>
              <p:spPr>
                <a:xfrm rot="21596683">
                  <a:off x="5281098" y="2295419"/>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8" name="文本框 7">
                <a:extLst>
                  <a:ext uri="{FF2B5EF4-FFF2-40B4-BE49-F238E27FC236}">
                    <a16:creationId xmlns:a16="http://schemas.microsoft.com/office/drawing/2014/main" id="{593327B5-04B3-6626-E217-C3D6FDEE681C}"/>
                  </a:ext>
                </a:extLst>
              </p:cNvPr>
              <p:cNvSpPr txBox="1"/>
              <p:nvPr/>
            </p:nvSpPr>
            <p:spPr>
              <a:xfrm>
                <a:off x="1913289" y="2045770"/>
                <a:ext cx="430072" cy="463031"/>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Arial"/>
                    <a:ea typeface="微软雅黑"/>
                    <a:cs typeface="+mn-cs"/>
                  </a:rPr>
                  <a:t>01</a:t>
                </a:r>
                <a:endParaRPr kumimoji="0" lang="zh-CN" altLang="en-US" sz="2400" b="1" i="0" u="none" strike="noStrike" kern="1200" cap="none" spc="0" normalizeH="0" baseline="0" noProof="0" dirty="0">
                  <a:ln>
                    <a:noFill/>
                  </a:ln>
                  <a:solidFill>
                    <a:prstClr val="white"/>
                  </a:solidFill>
                  <a:effectLst/>
                  <a:uLnTx/>
                  <a:uFillTx/>
                  <a:latin typeface="Arial"/>
                  <a:ea typeface="微软雅黑"/>
                  <a:cs typeface="+mn-cs"/>
                </a:endParaRPr>
              </a:p>
            </p:txBody>
          </p:sp>
        </p:grpSp>
        <p:sp>
          <p:nvSpPr>
            <p:cNvPr id="12" name="文本框 11">
              <a:extLst>
                <a:ext uri="{FF2B5EF4-FFF2-40B4-BE49-F238E27FC236}">
                  <a16:creationId xmlns:a16="http://schemas.microsoft.com/office/drawing/2014/main" id="{0C2F63A2-428C-0D61-FAB6-20A62C621384}"/>
                </a:ext>
              </a:extLst>
            </p:cNvPr>
            <p:cNvSpPr txBox="1"/>
            <p:nvPr/>
          </p:nvSpPr>
          <p:spPr>
            <a:xfrm>
              <a:off x="2233105" y="2504604"/>
              <a:ext cx="1282402" cy="30777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ED1919"/>
                  </a:solidFill>
                  <a:effectLst/>
                  <a:uLnTx/>
                  <a:uFillTx/>
                  <a:latin typeface="微软雅黑"/>
                  <a:ea typeface="微软雅黑"/>
                  <a:cs typeface="+mn-cs"/>
                </a:rPr>
                <a:t>立春的意义</a:t>
              </a:r>
              <a:endParaRPr kumimoji="0" lang="zh-CN" altLang="en-US" sz="2000" b="1" i="0" u="none" strike="noStrike" kern="1200" cap="none" spc="0" normalizeH="0" baseline="0" noProof="0" dirty="0">
                <a:ln>
                  <a:noFill/>
                </a:ln>
                <a:solidFill>
                  <a:srgbClr val="ED1919"/>
                </a:solidFill>
                <a:effectLst/>
                <a:uLnTx/>
                <a:uFillTx/>
                <a:latin typeface="微软雅黑"/>
                <a:ea typeface="微软雅黑"/>
                <a:cs typeface="+mn-cs"/>
              </a:endParaRPr>
            </a:p>
          </p:txBody>
        </p:sp>
        <p:grpSp>
          <p:nvGrpSpPr>
            <p:cNvPr id="42" name="组合 41">
              <a:extLst>
                <a:ext uri="{FF2B5EF4-FFF2-40B4-BE49-F238E27FC236}">
                  <a16:creationId xmlns:a16="http://schemas.microsoft.com/office/drawing/2014/main" id="{AC58E588-D143-9D1E-B100-859D57CA9C37}"/>
                </a:ext>
              </a:extLst>
            </p:cNvPr>
            <p:cNvGrpSpPr/>
            <p:nvPr/>
          </p:nvGrpSpPr>
          <p:grpSpPr>
            <a:xfrm>
              <a:off x="1317240" y="3136351"/>
              <a:ext cx="2224033" cy="2261294"/>
              <a:chOff x="1317240" y="3136351"/>
              <a:chExt cx="2224033" cy="2261294"/>
            </a:xfrm>
          </p:grpSpPr>
          <p:sp>
            <p:nvSpPr>
              <p:cNvPr id="11" name="文本框 10">
                <a:extLst>
                  <a:ext uri="{FF2B5EF4-FFF2-40B4-BE49-F238E27FC236}">
                    <a16:creationId xmlns:a16="http://schemas.microsoft.com/office/drawing/2014/main" id="{9FC4E474-E2BA-5BF2-CFDD-B35AD170CDA5}"/>
                  </a:ext>
                </a:extLst>
              </p:cNvPr>
              <p:cNvSpPr txBox="1"/>
              <p:nvPr/>
            </p:nvSpPr>
            <p:spPr>
              <a:xfrm>
                <a:off x="1317240" y="3136351"/>
                <a:ext cx="2224033" cy="1156855"/>
              </a:xfrm>
              <a:prstGeom prst="rect">
                <a:avLst/>
              </a:prstGeom>
              <a:noFill/>
            </p:spPr>
            <p:txBody>
              <a:bodyPr wrap="square" lIns="0" tIns="0" rIns="0" bIns="0" rtlCol="0" anchor="t">
                <a:spAutoFit/>
              </a:bodyPr>
              <a:lstStyle/>
              <a:p>
                <a:pPr marL="180975" marR="0" lvl="0" indent="-180975" algn="just" defTabSz="914400" rtl="0" eaLnBrk="1" fontAlgn="auto" latinLnBrk="0" hangingPunct="1">
                  <a:lnSpc>
                    <a:spcPct val="120000"/>
                  </a:lnSpc>
                  <a:spcBef>
                    <a:spcPts val="0"/>
                  </a:spcBef>
                  <a:spcAft>
                    <a:spcPts val="0"/>
                  </a:spcAft>
                  <a:buClr>
                    <a:srgbClr val="ED1919"/>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在传统的农耕社会，立春岁首具有重要的意义衍生了大量与之相关的岁首节俗文化</a:t>
                </a:r>
              </a:p>
            </p:txBody>
          </p:sp>
          <p:sp>
            <p:nvSpPr>
              <p:cNvPr id="37" name="文本框 36">
                <a:extLst>
                  <a:ext uri="{FF2B5EF4-FFF2-40B4-BE49-F238E27FC236}">
                    <a16:creationId xmlns:a16="http://schemas.microsoft.com/office/drawing/2014/main" id="{F88E6CBD-70E2-5FEA-D95D-9F169112DAD2}"/>
                  </a:ext>
                </a:extLst>
              </p:cNvPr>
              <p:cNvSpPr txBox="1"/>
              <p:nvPr/>
            </p:nvSpPr>
            <p:spPr>
              <a:xfrm>
                <a:off x="1317240" y="4536255"/>
                <a:ext cx="2224033" cy="861390"/>
              </a:xfrm>
              <a:prstGeom prst="rect">
                <a:avLst/>
              </a:prstGeom>
              <a:noFill/>
            </p:spPr>
            <p:txBody>
              <a:bodyPr wrap="square" lIns="0" tIns="0" rIns="0" bIns="0" rtlCol="0" anchor="t">
                <a:spAutoFit/>
              </a:bodyPr>
              <a:lstStyle/>
              <a:p>
                <a:pPr marL="180975" marR="0" lvl="0" indent="-180975" algn="just" defTabSz="914400" rtl="0" eaLnBrk="1" fontAlgn="auto" latinLnBrk="0" hangingPunct="1">
                  <a:lnSpc>
                    <a:spcPct val="120000"/>
                  </a:lnSpc>
                  <a:spcBef>
                    <a:spcPts val="0"/>
                  </a:spcBef>
                  <a:spcAft>
                    <a:spcPts val="0"/>
                  </a:spcAft>
                  <a:buClr>
                    <a:srgbClr val="ED1919"/>
                  </a:buClr>
                  <a:buSzTx/>
                  <a:buFont typeface="Arial" panose="020B0604020202020204" pitchFamily="34" charset="0"/>
                  <a:buChar char="•"/>
                  <a:tabLst/>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微软雅黑"/>
                    <a:ea typeface="微软雅黑"/>
                    <a:cs typeface="+mn-cs"/>
                  </a:rPr>
                  <a:t>节令与节日发生了分离但许多节令民俗仍旧保留了下来</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cxnSp>
            <p:nvCxnSpPr>
              <p:cNvPr id="39" name="直接连接符 38">
                <a:extLst>
                  <a:ext uri="{FF2B5EF4-FFF2-40B4-BE49-F238E27FC236}">
                    <a16:creationId xmlns:a16="http://schemas.microsoft.com/office/drawing/2014/main" id="{7370E98E-2947-6F37-62B4-AA9CA4470711}"/>
                  </a:ext>
                </a:extLst>
              </p:cNvPr>
              <p:cNvCxnSpPr>
                <a:cxnSpLocks/>
              </p:cNvCxnSpPr>
              <p:nvPr/>
            </p:nvCxnSpPr>
            <p:spPr>
              <a:xfrm>
                <a:off x="1329269" y="4473986"/>
                <a:ext cx="21999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D8EA9DC3-C683-9282-DDFF-7E43B424F99E}"/>
              </a:ext>
            </a:extLst>
          </p:cNvPr>
          <p:cNvGrpSpPr/>
          <p:nvPr/>
        </p:nvGrpSpPr>
        <p:grpSpPr>
          <a:xfrm>
            <a:off x="4794960" y="1933956"/>
            <a:ext cx="2602081" cy="3742944"/>
            <a:chOff x="4794960" y="1933956"/>
            <a:chExt cx="2602081" cy="3742944"/>
          </a:xfrm>
        </p:grpSpPr>
        <p:grpSp>
          <p:nvGrpSpPr>
            <p:cNvPr id="14" name="组合 13">
              <a:extLst>
                <a:ext uri="{FF2B5EF4-FFF2-40B4-BE49-F238E27FC236}">
                  <a16:creationId xmlns:a16="http://schemas.microsoft.com/office/drawing/2014/main" id="{3356B669-DC5B-DE20-CBE5-4750F423FB1A}"/>
                </a:ext>
              </a:extLst>
            </p:cNvPr>
            <p:cNvGrpSpPr/>
            <p:nvPr/>
          </p:nvGrpSpPr>
          <p:grpSpPr>
            <a:xfrm>
              <a:off x="4794960" y="1933956"/>
              <a:ext cx="2602081" cy="3742944"/>
              <a:chOff x="1453896" y="1362456"/>
              <a:chExt cx="3474720" cy="3742944"/>
            </a:xfrm>
          </p:grpSpPr>
          <p:sp>
            <p:nvSpPr>
              <p:cNvPr id="15" name="矩形: 圆角 14">
                <a:extLst>
                  <a:ext uri="{FF2B5EF4-FFF2-40B4-BE49-F238E27FC236}">
                    <a16:creationId xmlns:a16="http://schemas.microsoft.com/office/drawing/2014/main" id="{508C3F75-636B-6A2E-880D-46A7057E1928}"/>
                  </a:ext>
                </a:extLst>
              </p:cNvPr>
              <p:cNvSpPr/>
              <p:nvPr/>
            </p:nvSpPr>
            <p:spPr>
              <a:xfrm rot="409421">
                <a:off x="1453896" y="1362456"/>
                <a:ext cx="3474720" cy="3742944"/>
              </a:xfrm>
              <a:prstGeom prst="roundRect">
                <a:avLst>
                  <a:gd name="adj" fmla="val 8509"/>
                </a:avLst>
              </a:prstGeom>
              <a:solidFill>
                <a:schemeClr val="accent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矩形: 圆角 15">
                <a:extLst>
                  <a:ext uri="{FF2B5EF4-FFF2-40B4-BE49-F238E27FC236}">
                    <a16:creationId xmlns:a16="http://schemas.microsoft.com/office/drawing/2014/main" id="{18A65967-81ED-A688-ED16-6E1A4BBF4DEC}"/>
                  </a:ext>
                </a:extLst>
              </p:cNvPr>
              <p:cNvSpPr/>
              <p:nvPr/>
            </p:nvSpPr>
            <p:spPr>
              <a:xfrm>
                <a:off x="1453896" y="1362456"/>
                <a:ext cx="3474720" cy="3742944"/>
              </a:xfrm>
              <a:prstGeom prst="roundRect">
                <a:avLst>
                  <a:gd name="adj" fmla="val 8509"/>
                </a:avLst>
              </a:prstGeom>
              <a:solidFill>
                <a:schemeClr val="bg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17" name="组合 16">
              <a:extLst>
                <a:ext uri="{FF2B5EF4-FFF2-40B4-BE49-F238E27FC236}">
                  <a16:creationId xmlns:a16="http://schemas.microsoft.com/office/drawing/2014/main" id="{24DAA255-9072-6866-7441-E97635B5131C}"/>
                </a:ext>
              </a:extLst>
            </p:cNvPr>
            <p:cNvGrpSpPr/>
            <p:nvPr/>
          </p:nvGrpSpPr>
          <p:grpSpPr>
            <a:xfrm>
              <a:off x="4982276" y="2204723"/>
              <a:ext cx="821687" cy="821687"/>
              <a:chOff x="1641085" y="1793497"/>
              <a:chExt cx="1030147" cy="1030147"/>
            </a:xfrm>
          </p:grpSpPr>
          <p:grpSp>
            <p:nvGrpSpPr>
              <p:cNvPr id="18" name="组合 17">
                <a:extLst>
                  <a:ext uri="{FF2B5EF4-FFF2-40B4-BE49-F238E27FC236}">
                    <a16:creationId xmlns:a16="http://schemas.microsoft.com/office/drawing/2014/main" id="{307DDE98-E708-8C74-FB11-C571E5C073F0}"/>
                  </a:ext>
                </a:extLst>
              </p:cNvPr>
              <p:cNvGrpSpPr/>
              <p:nvPr/>
            </p:nvGrpSpPr>
            <p:grpSpPr>
              <a:xfrm>
                <a:off x="1641085" y="1793497"/>
                <a:ext cx="1030147" cy="1030147"/>
                <a:chOff x="3971092" y="981076"/>
                <a:chExt cx="2385154" cy="2385154"/>
              </a:xfrm>
            </p:grpSpPr>
            <p:sp>
              <p:nvSpPr>
                <p:cNvPr id="20" name="任意多边形: 形状 19">
                  <a:extLst>
                    <a:ext uri="{FF2B5EF4-FFF2-40B4-BE49-F238E27FC236}">
                      <a16:creationId xmlns:a16="http://schemas.microsoft.com/office/drawing/2014/main" id="{3D21257A-0B59-9497-06E1-A8E61D7BB798}"/>
                    </a:ext>
                  </a:extLst>
                </p:cNvPr>
                <p:cNvSpPr/>
                <p:nvPr/>
              </p:nvSpPr>
              <p:spPr>
                <a:xfrm>
                  <a:off x="3971092" y="981076"/>
                  <a:ext cx="2385154" cy="2385154"/>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flip="none" rotWithShape="0">
                  <a:gsLst>
                    <a:gs pos="100000">
                      <a:schemeClr val="accent1"/>
                    </a:gs>
                    <a:gs pos="0">
                      <a:schemeClr val="accent1">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21" name="任意多边形: 形状 20">
                  <a:extLst>
                    <a:ext uri="{FF2B5EF4-FFF2-40B4-BE49-F238E27FC236}">
                      <a16:creationId xmlns:a16="http://schemas.microsoft.com/office/drawing/2014/main" id="{D7F6581E-71C6-2EA6-1823-0BB07A948A0D}"/>
                    </a:ext>
                  </a:extLst>
                </p:cNvPr>
                <p:cNvSpPr/>
                <p:nvPr/>
              </p:nvSpPr>
              <p:spPr>
                <a:xfrm rot="21596683">
                  <a:off x="5281098" y="2295419"/>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9" name="文本框 18">
                <a:extLst>
                  <a:ext uri="{FF2B5EF4-FFF2-40B4-BE49-F238E27FC236}">
                    <a16:creationId xmlns:a16="http://schemas.microsoft.com/office/drawing/2014/main" id="{CFF1F967-0A87-F5BE-70EF-D43A50B1B942}"/>
                  </a:ext>
                </a:extLst>
              </p:cNvPr>
              <p:cNvSpPr txBox="1"/>
              <p:nvPr/>
            </p:nvSpPr>
            <p:spPr>
              <a:xfrm>
                <a:off x="1913289" y="2045770"/>
                <a:ext cx="430072" cy="463031"/>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Arial"/>
                    <a:ea typeface="微软雅黑"/>
                    <a:cs typeface="+mn-cs"/>
                  </a:rPr>
                  <a:t>02</a:t>
                </a:r>
                <a:endParaRPr kumimoji="0" lang="zh-CN" altLang="en-US" sz="2400" b="1" i="0" u="none" strike="noStrike" kern="1200" cap="none" spc="0" normalizeH="0" baseline="0" noProof="0" dirty="0">
                  <a:ln>
                    <a:noFill/>
                  </a:ln>
                  <a:solidFill>
                    <a:prstClr val="white"/>
                  </a:solidFill>
                  <a:effectLst/>
                  <a:uLnTx/>
                  <a:uFillTx/>
                  <a:latin typeface="Arial"/>
                  <a:ea typeface="微软雅黑"/>
                  <a:cs typeface="+mn-cs"/>
                </a:endParaRPr>
              </a:p>
            </p:txBody>
          </p:sp>
        </p:grpSp>
        <p:sp>
          <p:nvSpPr>
            <p:cNvPr id="23" name="文本框 22">
              <a:extLst>
                <a:ext uri="{FF2B5EF4-FFF2-40B4-BE49-F238E27FC236}">
                  <a16:creationId xmlns:a16="http://schemas.microsoft.com/office/drawing/2014/main" id="{24569C03-C1E1-23F8-C425-9BB8A637D792}"/>
                </a:ext>
              </a:extLst>
            </p:cNvPr>
            <p:cNvSpPr txBox="1"/>
            <p:nvPr/>
          </p:nvSpPr>
          <p:spPr>
            <a:xfrm>
              <a:off x="5899849" y="2504604"/>
              <a:ext cx="1282402" cy="30777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ED1919"/>
                  </a:solidFill>
                  <a:effectLst/>
                  <a:uLnTx/>
                  <a:uFillTx/>
                  <a:latin typeface="微软雅黑"/>
                  <a:ea typeface="微软雅黑"/>
                  <a:cs typeface="+mn-cs"/>
                </a:rPr>
                <a:t>春节的活动</a:t>
              </a:r>
              <a:endParaRPr kumimoji="0" lang="zh-CN" altLang="en-US" sz="2000" b="1" i="0" u="none" strike="noStrike" kern="1200" cap="none" spc="0" normalizeH="0" baseline="0" noProof="0" dirty="0">
                <a:ln>
                  <a:noFill/>
                </a:ln>
                <a:solidFill>
                  <a:srgbClr val="ED1919"/>
                </a:solidFill>
                <a:effectLst/>
                <a:uLnTx/>
                <a:uFillTx/>
                <a:latin typeface="微软雅黑"/>
                <a:ea typeface="微软雅黑"/>
                <a:cs typeface="+mn-cs"/>
              </a:endParaRPr>
            </a:p>
          </p:txBody>
        </p:sp>
        <p:grpSp>
          <p:nvGrpSpPr>
            <p:cNvPr id="43" name="组合 42">
              <a:extLst>
                <a:ext uri="{FF2B5EF4-FFF2-40B4-BE49-F238E27FC236}">
                  <a16:creationId xmlns:a16="http://schemas.microsoft.com/office/drawing/2014/main" id="{4B2BC697-FA43-66CB-2B4B-3383CDB204D4}"/>
                </a:ext>
              </a:extLst>
            </p:cNvPr>
            <p:cNvGrpSpPr/>
            <p:nvPr/>
          </p:nvGrpSpPr>
          <p:grpSpPr>
            <a:xfrm>
              <a:off x="4983984" y="3136351"/>
              <a:ext cx="2224033" cy="2261294"/>
              <a:chOff x="1317240" y="3136351"/>
              <a:chExt cx="2224033" cy="2261294"/>
            </a:xfrm>
          </p:grpSpPr>
          <p:sp>
            <p:nvSpPr>
              <p:cNvPr id="44" name="文本框 43">
                <a:extLst>
                  <a:ext uri="{FF2B5EF4-FFF2-40B4-BE49-F238E27FC236}">
                    <a16:creationId xmlns:a16="http://schemas.microsoft.com/office/drawing/2014/main" id="{59618870-4744-76E4-1500-E3BFD3187FEB}"/>
                  </a:ext>
                </a:extLst>
              </p:cNvPr>
              <p:cNvSpPr txBox="1"/>
              <p:nvPr/>
            </p:nvSpPr>
            <p:spPr>
              <a:xfrm>
                <a:off x="1317240" y="3136351"/>
                <a:ext cx="2224033" cy="1156855"/>
              </a:xfrm>
              <a:prstGeom prst="rect">
                <a:avLst/>
              </a:prstGeom>
              <a:noFill/>
            </p:spPr>
            <p:txBody>
              <a:bodyPr wrap="square" lIns="0" tIns="0" rIns="0" bIns="0" rtlCol="0" anchor="t">
                <a:spAutoFit/>
              </a:bodyPr>
              <a:lstStyle/>
              <a:p>
                <a:pPr marL="180975" marR="0" lvl="0" indent="-180975" algn="just" defTabSz="914400" rtl="0" eaLnBrk="1" fontAlgn="auto" latinLnBrk="0" hangingPunct="1">
                  <a:lnSpc>
                    <a:spcPct val="120000"/>
                  </a:lnSpc>
                  <a:spcBef>
                    <a:spcPts val="0"/>
                  </a:spcBef>
                  <a:spcAft>
                    <a:spcPts val="0"/>
                  </a:spcAft>
                  <a:buClr>
                    <a:srgbClr val="ED1919"/>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春节是由岁首祈岁祭祀演变而来，上古时代人们在春回大地、终而复始、万象更新的岁首</a:t>
                </a:r>
              </a:p>
            </p:txBody>
          </p:sp>
          <p:sp>
            <p:nvSpPr>
              <p:cNvPr id="45" name="文本框 44">
                <a:extLst>
                  <a:ext uri="{FF2B5EF4-FFF2-40B4-BE49-F238E27FC236}">
                    <a16:creationId xmlns:a16="http://schemas.microsoft.com/office/drawing/2014/main" id="{B869A75D-3007-0494-FFA5-D6F9F8FDC9FE}"/>
                  </a:ext>
                </a:extLst>
              </p:cNvPr>
              <p:cNvSpPr txBox="1"/>
              <p:nvPr/>
            </p:nvSpPr>
            <p:spPr>
              <a:xfrm>
                <a:off x="1317240" y="4536255"/>
                <a:ext cx="2224033" cy="861390"/>
              </a:xfrm>
              <a:prstGeom prst="rect">
                <a:avLst/>
              </a:prstGeom>
              <a:noFill/>
            </p:spPr>
            <p:txBody>
              <a:bodyPr wrap="square" lIns="0" tIns="0" rIns="0" bIns="0" rtlCol="0" anchor="t">
                <a:spAutoFit/>
              </a:bodyPr>
              <a:lstStyle/>
              <a:p>
                <a:pPr marL="180975" marR="0" lvl="0" indent="-180975" algn="just" defTabSz="914400" rtl="0" eaLnBrk="1" fontAlgn="auto" latinLnBrk="0" hangingPunct="1">
                  <a:lnSpc>
                    <a:spcPct val="120000"/>
                  </a:lnSpc>
                  <a:spcBef>
                    <a:spcPts val="0"/>
                  </a:spcBef>
                  <a:spcAft>
                    <a:spcPts val="0"/>
                  </a:spcAft>
                  <a:buClr>
                    <a:srgbClr val="ED1919"/>
                  </a:buClr>
                  <a:buSzTx/>
                  <a:buFont typeface="Arial" panose="020B0604020202020204" pitchFamily="34" charset="0"/>
                  <a:buChar char="•"/>
                  <a:tabLst/>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微软雅黑"/>
                    <a:ea typeface="微软雅黑"/>
                    <a:cs typeface="+mn-cs"/>
                  </a:rPr>
                  <a:t>举行祭祀活动报祭天地众神、祖先的恩德，驱邪攘灾、祈岁纳福</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cxnSp>
            <p:nvCxnSpPr>
              <p:cNvPr id="46" name="直接连接符 45">
                <a:extLst>
                  <a:ext uri="{FF2B5EF4-FFF2-40B4-BE49-F238E27FC236}">
                    <a16:creationId xmlns:a16="http://schemas.microsoft.com/office/drawing/2014/main" id="{A39364C1-27D8-BF6B-3DD5-783EC52E8052}"/>
                  </a:ext>
                </a:extLst>
              </p:cNvPr>
              <p:cNvCxnSpPr>
                <a:cxnSpLocks/>
              </p:cNvCxnSpPr>
              <p:nvPr/>
            </p:nvCxnSpPr>
            <p:spPr>
              <a:xfrm>
                <a:off x="1329269" y="4473986"/>
                <a:ext cx="21999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a:extLst>
              <a:ext uri="{FF2B5EF4-FFF2-40B4-BE49-F238E27FC236}">
                <a16:creationId xmlns:a16="http://schemas.microsoft.com/office/drawing/2014/main" id="{A3A14C48-9E3A-F1C4-6BDF-5ACCD61DAA80}"/>
              </a:ext>
            </a:extLst>
          </p:cNvPr>
          <p:cNvGrpSpPr/>
          <p:nvPr/>
        </p:nvGrpSpPr>
        <p:grpSpPr>
          <a:xfrm>
            <a:off x="8461704" y="1933956"/>
            <a:ext cx="2602081" cy="3742944"/>
            <a:chOff x="8461704" y="1933956"/>
            <a:chExt cx="2602081" cy="3742944"/>
          </a:xfrm>
        </p:grpSpPr>
        <p:grpSp>
          <p:nvGrpSpPr>
            <p:cNvPr id="25" name="组合 24">
              <a:extLst>
                <a:ext uri="{FF2B5EF4-FFF2-40B4-BE49-F238E27FC236}">
                  <a16:creationId xmlns:a16="http://schemas.microsoft.com/office/drawing/2014/main" id="{18CD0B0B-CDE2-86B3-5C88-4B56D327223F}"/>
                </a:ext>
              </a:extLst>
            </p:cNvPr>
            <p:cNvGrpSpPr/>
            <p:nvPr/>
          </p:nvGrpSpPr>
          <p:grpSpPr>
            <a:xfrm>
              <a:off x="8461704" y="1933956"/>
              <a:ext cx="2602081" cy="3742944"/>
              <a:chOff x="1453896" y="1362456"/>
              <a:chExt cx="3474720" cy="3742944"/>
            </a:xfrm>
          </p:grpSpPr>
          <p:sp>
            <p:nvSpPr>
              <p:cNvPr id="26" name="矩形: 圆角 25">
                <a:extLst>
                  <a:ext uri="{FF2B5EF4-FFF2-40B4-BE49-F238E27FC236}">
                    <a16:creationId xmlns:a16="http://schemas.microsoft.com/office/drawing/2014/main" id="{0273B95E-83A6-1DC0-5E8A-B6838E985D7C}"/>
                  </a:ext>
                </a:extLst>
              </p:cNvPr>
              <p:cNvSpPr/>
              <p:nvPr/>
            </p:nvSpPr>
            <p:spPr>
              <a:xfrm rot="409421">
                <a:off x="1453896" y="1362456"/>
                <a:ext cx="3474720" cy="3742944"/>
              </a:xfrm>
              <a:prstGeom prst="roundRect">
                <a:avLst>
                  <a:gd name="adj" fmla="val 8509"/>
                </a:avLst>
              </a:prstGeom>
              <a:solidFill>
                <a:schemeClr val="accent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7" name="矩形: 圆角 26">
                <a:extLst>
                  <a:ext uri="{FF2B5EF4-FFF2-40B4-BE49-F238E27FC236}">
                    <a16:creationId xmlns:a16="http://schemas.microsoft.com/office/drawing/2014/main" id="{6E714F57-81F6-6C0E-6AF2-56651005FB26}"/>
                  </a:ext>
                </a:extLst>
              </p:cNvPr>
              <p:cNvSpPr/>
              <p:nvPr/>
            </p:nvSpPr>
            <p:spPr>
              <a:xfrm>
                <a:off x="1453896" y="1362456"/>
                <a:ext cx="3474720" cy="3742944"/>
              </a:xfrm>
              <a:prstGeom prst="roundRect">
                <a:avLst>
                  <a:gd name="adj" fmla="val 8509"/>
                </a:avLst>
              </a:prstGeom>
              <a:solidFill>
                <a:schemeClr val="bg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a:ea typeface="微软雅黑"/>
                  <a:cs typeface="+mn-cs"/>
                </a:endParaRPr>
              </a:p>
            </p:txBody>
          </p:sp>
        </p:grpSp>
        <p:grpSp>
          <p:nvGrpSpPr>
            <p:cNvPr id="28" name="组合 27">
              <a:extLst>
                <a:ext uri="{FF2B5EF4-FFF2-40B4-BE49-F238E27FC236}">
                  <a16:creationId xmlns:a16="http://schemas.microsoft.com/office/drawing/2014/main" id="{C75C3E53-4670-8F76-0EAA-644BB44A1AA7}"/>
                </a:ext>
              </a:extLst>
            </p:cNvPr>
            <p:cNvGrpSpPr/>
            <p:nvPr/>
          </p:nvGrpSpPr>
          <p:grpSpPr>
            <a:xfrm>
              <a:off x="8649020" y="2204723"/>
              <a:ext cx="821687" cy="821687"/>
              <a:chOff x="1641085" y="1793497"/>
              <a:chExt cx="1030147" cy="1030147"/>
            </a:xfrm>
          </p:grpSpPr>
          <p:grpSp>
            <p:nvGrpSpPr>
              <p:cNvPr id="29" name="组合 28">
                <a:extLst>
                  <a:ext uri="{FF2B5EF4-FFF2-40B4-BE49-F238E27FC236}">
                    <a16:creationId xmlns:a16="http://schemas.microsoft.com/office/drawing/2014/main" id="{03919B75-23B4-C537-0DF2-C0FEE7966107}"/>
                  </a:ext>
                </a:extLst>
              </p:cNvPr>
              <p:cNvGrpSpPr/>
              <p:nvPr/>
            </p:nvGrpSpPr>
            <p:grpSpPr>
              <a:xfrm>
                <a:off x="1641085" y="1793497"/>
                <a:ext cx="1030147" cy="1030147"/>
                <a:chOff x="3971092" y="981076"/>
                <a:chExt cx="2385154" cy="2385154"/>
              </a:xfrm>
            </p:grpSpPr>
            <p:sp>
              <p:nvSpPr>
                <p:cNvPr id="31" name="任意多边形: 形状 30">
                  <a:extLst>
                    <a:ext uri="{FF2B5EF4-FFF2-40B4-BE49-F238E27FC236}">
                      <a16:creationId xmlns:a16="http://schemas.microsoft.com/office/drawing/2014/main" id="{99FDB2AE-4845-2EA3-BE75-664529474676}"/>
                    </a:ext>
                  </a:extLst>
                </p:cNvPr>
                <p:cNvSpPr/>
                <p:nvPr/>
              </p:nvSpPr>
              <p:spPr>
                <a:xfrm>
                  <a:off x="3971092" y="981076"/>
                  <a:ext cx="2385154" cy="2385154"/>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flip="none" rotWithShape="0">
                  <a:gsLst>
                    <a:gs pos="100000">
                      <a:schemeClr val="accent1"/>
                    </a:gs>
                    <a:gs pos="0">
                      <a:schemeClr val="accent1">
                        <a:lumMod val="75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32" name="任意多边形: 形状 31">
                  <a:extLst>
                    <a:ext uri="{FF2B5EF4-FFF2-40B4-BE49-F238E27FC236}">
                      <a16:creationId xmlns:a16="http://schemas.microsoft.com/office/drawing/2014/main" id="{737AE76D-D793-9893-7DA8-224605F32E74}"/>
                    </a:ext>
                  </a:extLst>
                </p:cNvPr>
                <p:cNvSpPr/>
                <p:nvPr/>
              </p:nvSpPr>
              <p:spPr>
                <a:xfrm rot="21596683">
                  <a:off x="5281098" y="2295419"/>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30" name="文本框 29">
                <a:extLst>
                  <a:ext uri="{FF2B5EF4-FFF2-40B4-BE49-F238E27FC236}">
                    <a16:creationId xmlns:a16="http://schemas.microsoft.com/office/drawing/2014/main" id="{65D45435-DA26-6D0D-50A5-CC06F9CCF176}"/>
                  </a:ext>
                </a:extLst>
              </p:cNvPr>
              <p:cNvSpPr txBox="1"/>
              <p:nvPr/>
            </p:nvSpPr>
            <p:spPr>
              <a:xfrm>
                <a:off x="1913289" y="2045770"/>
                <a:ext cx="430072" cy="463031"/>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Arial"/>
                    <a:ea typeface="微软雅黑"/>
                    <a:cs typeface="+mn-cs"/>
                  </a:rPr>
                  <a:t>03</a:t>
                </a:r>
                <a:endParaRPr kumimoji="0" lang="zh-CN" altLang="en-US" sz="2400" b="1" i="0" u="none" strike="noStrike" kern="1200" cap="none" spc="0" normalizeH="0" baseline="0" noProof="0" dirty="0">
                  <a:ln>
                    <a:noFill/>
                  </a:ln>
                  <a:solidFill>
                    <a:prstClr val="white"/>
                  </a:solidFill>
                  <a:effectLst/>
                  <a:uLnTx/>
                  <a:uFillTx/>
                  <a:latin typeface="Arial"/>
                  <a:ea typeface="微软雅黑"/>
                  <a:cs typeface="+mn-cs"/>
                </a:endParaRPr>
              </a:p>
            </p:txBody>
          </p:sp>
        </p:grpSp>
        <p:sp>
          <p:nvSpPr>
            <p:cNvPr id="34" name="文本框 33">
              <a:extLst>
                <a:ext uri="{FF2B5EF4-FFF2-40B4-BE49-F238E27FC236}">
                  <a16:creationId xmlns:a16="http://schemas.microsoft.com/office/drawing/2014/main" id="{2CEF0B6A-BA47-3C93-C434-F2758934552D}"/>
                </a:ext>
              </a:extLst>
            </p:cNvPr>
            <p:cNvSpPr txBox="1"/>
            <p:nvPr/>
          </p:nvSpPr>
          <p:spPr>
            <a:xfrm>
              <a:off x="9566593" y="2504604"/>
              <a:ext cx="1282402" cy="30777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ED1919"/>
                  </a:solidFill>
                  <a:effectLst/>
                  <a:uLnTx/>
                  <a:uFillTx/>
                  <a:latin typeface="微软雅黑"/>
                  <a:ea typeface="微软雅黑"/>
                  <a:cs typeface="+mn-cs"/>
                </a:rPr>
                <a:t>春节的传承</a:t>
              </a:r>
              <a:endParaRPr kumimoji="0" lang="zh-CN" altLang="en-US" sz="2000" b="1" i="0" u="none" strike="noStrike" kern="1200" cap="none" spc="0" normalizeH="0" baseline="0" noProof="0" dirty="0">
                <a:ln>
                  <a:noFill/>
                </a:ln>
                <a:solidFill>
                  <a:srgbClr val="ED1919"/>
                </a:solidFill>
                <a:effectLst/>
                <a:uLnTx/>
                <a:uFillTx/>
                <a:latin typeface="微软雅黑"/>
                <a:ea typeface="微软雅黑"/>
                <a:cs typeface="+mn-cs"/>
              </a:endParaRPr>
            </a:p>
          </p:txBody>
        </p:sp>
        <p:grpSp>
          <p:nvGrpSpPr>
            <p:cNvPr id="47" name="组合 46">
              <a:extLst>
                <a:ext uri="{FF2B5EF4-FFF2-40B4-BE49-F238E27FC236}">
                  <a16:creationId xmlns:a16="http://schemas.microsoft.com/office/drawing/2014/main" id="{7BA6ADEF-4FE5-F78C-489C-D3BE5D6DD073}"/>
                </a:ext>
              </a:extLst>
            </p:cNvPr>
            <p:cNvGrpSpPr/>
            <p:nvPr/>
          </p:nvGrpSpPr>
          <p:grpSpPr>
            <a:xfrm>
              <a:off x="8650728" y="3136351"/>
              <a:ext cx="2224033" cy="2261294"/>
              <a:chOff x="1317240" y="3136351"/>
              <a:chExt cx="2224033" cy="2261294"/>
            </a:xfrm>
          </p:grpSpPr>
          <p:sp>
            <p:nvSpPr>
              <p:cNvPr id="48" name="文本框 47">
                <a:extLst>
                  <a:ext uri="{FF2B5EF4-FFF2-40B4-BE49-F238E27FC236}">
                    <a16:creationId xmlns:a16="http://schemas.microsoft.com/office/drawing/2014/main" id="{6A73F71C-9463-B71F-A3D5-1A80BAA75798}"/>
                  </a:ext>
                </a:extLst>
              </p:cNvPr>
              <p:cNvSpPr txBox="1"/>
              <p:nvPr/>
            </p:nvSpPr>
            <p:spPr>
              <a:xfrm>
                <a:off x="1317240" y="3136351"/>
                <a:ext cx="2224033" cy="1156855"/>
              </a:xfrm>
              <a:prstGeom prst="rect">
                <a:avLst/>
              </a:prstGeom>
              <a:noFill/>
            </p:spPr>
            <p:txBody>
              <a:bodyPr wrap="square" lIns="0" tIns="0" rIns="0" bIns="0" rtlCol="0" anchor="t">
                <a:spAutoFit/>
              </a:bodyPr>
              <a:lstStyle/>
              <a:p>
                <a:pPr marL="180975" marR="0" lvl="0" indent="-180975" algn="just" defTabSz="914400" rtl="0" eaLnBrk="1" fontAlgn="auto" latinLnBrk="0" hangingPunct="1">
                  <a:lnSpc>
                    <a:spcPct val="120000"/>
                  </a:lnSpc>
                  <a:spcBef>
                    <a:spcPts val="0"/>
                  </a:spcBef>
                  <a:spcAft>
                    <a:spcPts val="0"/>
                  </a:spcAft>
                  <a:buClr>
                    <a:srgbClr val="ED1919"/>
                  </a:buClr>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rPr>
                  <a:t>古代的祭仪情形虽渺茫难晓，但还是可以从后世的节仪中寻找到一些古俗遗迹</a:t>
                </a:r>
              </a:p>
            </p:txBody>
          </p:sp>
          <p:sp>
            <p:nvSpPr>
              <p:cNvPr id="49" name="文本框 48">
                <a:extLst>
                  <a:ext uri="{FF2B5EF4-FFF2-40B4-BE49-F238E27FC236}">
                    <a16:creationId xmlns:a16="http://schemas.microsoft.com/office/drawing/2014/main" id="{DE77698B-DFD9-FB77-51EA-4A4D8559C991}"/>
                  </a:ext>
                </a:extLst>
              </p:cNvPr>
              <p:cNvSpPr txBox="1"/>
              <p:nvPr/>
            </p:nvSpPr>
            <p:spPr>
              <a:xfrm>
                <a:off x="1317240" y="4536255"/>
                <a:ext cx="2224033" cy="861390"/>
              </a:xfrm>
              <a:prstGeom prst="rect">
                <a:avLst/>
              </a:prstGeom>
              <a:noFill/>
            </p:spPr>
            <p:txBody>
              <a:bodyPr wrap="square" lIns="0" tIns="0" rIns="0" bIns="0" rtlCol="0" anchor="t">
                <a:spAutoFit/>
              </a:bodyPr>
              <a:lstStyle/>
              <a:p>
                <a:pPr marL="180975" marR="0" lvl="0" indent="-180975" algn="just" defTabSz="914400" rtl="0" eaLnBrk="1" fontAlgn="auto" latinLnBrk="0" hangingPunct="1">
                  <a:lnSpc>
                    <a:spcPct val="120000"/>
                  </a:lnSpc>
                  <a:spcBef>
                    <a:spcPts val="0"/>
                  </a:spcBef>
                  <a:spcAft>
                    <a:spcPts val="0"/>
                  </a:spcAft>
                  <a:buClr>
                    <a:srgbClr val="ED1919"/>
                  </a:buClr>
                  <a:buSzTx/>
                  <a:buFont typeface="Arial" panose="020B0604020202020204" pitchFamily="34" charset="0"/>
                  <a:buChar char="•"/>
                  <a:tabLst/>
                  <a:defRPr/>
                </a:pPr>
                <a:r>
                  <a:rPr kumimoji="0" lang="zh-CN" altLang="en-US" sz="1600" b="0" i="0" u="none" strike="noStrike" kern="1200" cap="none" spc="0" normalizeH="0" baseline="0" noProof="0">
                    <a:ln>
                      <a:noFill/>
                    </a:ln>
                    <a:solidFill>
                      <a:prstClr val="black">
                        <a:lumMod val="65000"/>
                        <a:lumOff val="35000"/>
                      </a:prstClr>
                    </a:solidFill>
                    <a:effectLst/>
                    <a:uLnTx/>
                    <a:uFillTx/>
                    <a:latin typeface="微软雅黑"/>
                    <a:ea typeface="微软雅黑"/>
                    <a:cs typeface="+mn-cs"/>
                  </a:rPr>
                  <a:t>春节的起源和发展是一个逐渐形成，潜移默化地完善与普及的过程</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a:ea typeface="微软雅黑"/>
                  <a:cs typeface="+mn-cs"/>
                </a:endParaRPr>
              </a:p>
            </p:txBody>
          </p:sp>
          <p:cxnSp>
            <p:nvCxnSpPr>
              <p:cNvPr id="50" name="直接连接符 49">
                <a:extLst>
                  <a:ext uri="{FF2B5EF4-FFF2-40B4-BE49-F238E27FC236}">
                    <a16:creationId xmlns:a16="http://schemas.microsoft.com/office/drawing/2014/main" id="{E29CF3A6-11BC-CD20-1409-FC81E237054F}"/>
                  </a:ext>
                </a:extLst>
              </p:cNvPr>
              <p:cNvCxnSpPr>
                <a:cxnSpLocks/>
              </p:cNvCxnSpPr>
              <p:nvPr/>
            </p:nvCxnSpPr>
            <p:spPr>
              <a:xfrm>
                <a:off x="1329269" y="4473986"/>
                <a:ext cx="21999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9896813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23EDAB2-9C07-49C9-B79B-3F0CDA196D19}"/>
              </a:ext>
            </a:extLst>
          </p:cNvPr>
          <p:cNvSpPr>
            <a:spLocks noGrp="1"/>
          </p:cNvSpPr>
          <p:nvPr>
            <p:ph type="body" sz="quarter" idx="10"/>
          </p:nvPr>
        </p:nvSpPr>
        <p:spPr/>
        <p:txBody>
          <a:bodyPr/>
          <a:lstStyle/>
          <a:p>
            <a:r>
              <a:rPr lang="zh-CN" altLang="en-US" dirty="0"/>
              <a:t>春节发展</a:t>
            </a:r>
          </a:p>
        </p:txBody>
      </p:sp>
      <p:pic>
        <p:nvPicPr>
          <p:cNvPr id="37" name="图片 36" descr="卡通人物&#10;&#10;描述已自动生成">
            <a:extLst>
              <a:ext uri="{FF2B5EF4-FFF2-40B4-BE49-F238E27FC236}">
                <a16:creationId xmlns:a16="http://schemas.microsoft.com/office/drawing/2014/main" id="{2BB479F0-D361-B268-CB4E-008B723CA28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314046" y="4192983"/>
            <a:ext cx="2666622" cy="2236739"/>
          </a:xfrm>
          <a:prstGeom prst="rect">
            <a:avLst/>
          </a:prstGeom>
        </p:spPr>
      </p:pic>
      <p:grpSp>
        <p:nvGrpSpPr>
          <p:cNvPr id="20" name="组合 19">
            <a:extLst>
              <a:ext uri="{FF2B5EF4-FFF2-40B4-BE49-F238E27FC236}">
                <a16:creationId xmlns:a16="http://schemas.microsoft.com/office/drawing/2014/main" id="{A499E484-93ED-2919-31E8-D4C5DF72A32E}"/>
              </a:ext>
            </a:extLst>
          </p:cNvPr>
          <p:cNvGrpSpPr/>
          <p:nvPr/>
        </p:nvGrpSpPr>
        <p:grpSpPr>
          <a:xfrm>
            <a:off x="344177" y="2300110"/>
            <a:ext cx="11503646" cy="1784735"/>
            <a:chOff x="0" y="1644265"/>
            <a:chExt cx="12192000" cy="1784735"/>
          </a:xfrm>
        </p:grpSpPr>
        <p:sp>
          <p:nvSpPr>
            <p:cNvPr id="14" name="任意多边形: 形状 13">
              <a:extLst>
                <a:ext uri="{FF2B5EF4-FFF2-40B4-BE49-F238E27FC236}">
                  <a16:creationId xmlns:a16="http://schemas.microsoft.com/office/drawing/2014/main" id="{C496FCD1-DEC6-D057-10BB-D342690B1E08}"/>
                </a:ext>
              </a:extLst>
            </p:cNvPr>
            <p:cNvSpPr/>
            <p:nvPr/>
          </p:nvSpPr>
          <p:spPr>
            <a:xfrm>
              <a:off x="0" y="1644265"/>
              <a:ext cx="12191999" cy="1630496"/>
            </a:xfrm>
            <a:custGeom>
              <a:avLst/>
              <a:gdLst>
                <a:gd name="connsiteX0" fmla="*/ 0 w 12658381"/>
                <a:gd name="connsiteY0" fmla="*/ 1586429 h 1586429"/>
                <a:gd name="connsiteX1" fmla="*/ 1795749 w 12658381"/>
                <a:gd name="connsiteY1" fmla="*/ 1046603 h 1586429"/>
                <a:gd name="connsiteX2" fmla="*/ 3095740 w 12658381"/>
                <a:gd name="connsiteY2" fmla="*/ 991519 h 1586429"/>
                <a:gd name="connsiteX3" fmla="*/ 4715219 w 12658381"/>
                <a:gd name="connsiteY3" fmla="*/ 1443210 h 1586429"/>
                <a:gd name="connsiteX4" fmla="*/ 6676222 w 12658381"/>
                <a:gd name="connsiteY4" fmla="*/ 881350 h 1586429"/>
                <a:gd name="connsiteX5" fmla="*/ 9132983 w 12658381"/>
                <a:gd name="connsiteY5" fmla="*/ 1377109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676222 w 12658381"/>
                <a:gd name="connsiteY4" fmla="*/ 881350 h 1586429"/>
                <a:gd name="connsiteX5" fmla="*/ 9132983 w 12658381"/>
                <a:gd name="connsiteY5" fmla="*/ 1377109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885542 w 12658381"/>
                <a:gd name="connsiteY4" fmla="*/ 870333 h 1586429"/>
                <a:gd name="connsiteX5" fmla="*/ 9132983 w 12658381"/>
                <a:gd name="connsiteY5" fmla="*/ 1377109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885542 w 12658381"/>
                <a:gd name="connsiteY4" fmla="*/ 870333 h 1586429"/>
                <a:gd name="connsiteX5" fmla="*/ 9232135 w 12658381"/>
                <a:gd name="connsiteY5" fmla="*/ 1134738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984694 w 12658381"/>
                <a:gd name="connsiteY4" fmla="*/ 848299 h 1586429"/>
                <a:gd name="connsiteX5" fmla="*/ 9232135 w 12658381"/>
                <a:gd name="connsiteY5" fmla="*/ 1134738 h 1586429"/>
                <a:gd name="connsiteX6" fmla="*/ 12658381 w 12658381"/>
                <a:gd name="connsiteY6" fmla="*/ 0 h 1586429"/>
                <a:gd name="connsiteX0" fmla="*/ 0 w 12922786"/>
                <a:gd name="connsiteY0" fmla="*/ 2456761 h 2456761"/>
                <a:gd name="connsiteX1" fmla="*/ 1795749 w 12922786"/>
                <a:gd name="connsiteY1" fmla="*/ 1916935 h 2456761"/>
                <a:gd name="connsiteX2" fmla="*/ 3095740 w 12922786"/>
                <a:gd name="connsiteY2" fmla="*/ 1861851 h 2456761"/>
                <a:gd name="connsiteX3" fmla="*/ 4891489 w 12922786"/>
                <a:gd name="connsiteY3" fmla="*/ 2280491 h 2456761"/>
                <a:gd name="connsiteX4" fmla="*/ 6984694 w 12922786"/>
                <a:gd name="connsiteY4" fmla="*/ 1718631 h 2456761"/>
                <a:gd name="connsiteX5" fmla="*/ 9232135 w 12922786"/>
                <a:gd name="connsiteY5" fmla="*/ 2005070 h 2456761"/>
                <a:gd name="connsiteX6" fmla="*/ 12922786 w 12922786"/>
                <a:gd name="connsiteY6" fmla="*/ 0 h 2456761"/>
                <a:gd name="connsiteX0" fmla="*/ 0 w 13032955"/>
                <a:gd name="connsiteY0" fmla="*/ 2291508 h 2291508"/>
                <a:gd name="connsiteX1" fmla="*/ 1795749 w 13032955"/>
                <a:gd name="connsiteY1" fmla="*/ 1751682 h 2291508"/>
                <a:gd name="connsiteX2" fmla="*/ 3095740 w 13032955"/>
                <a:gd name="connsiteY2" fmla="*/ 1696598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32955"/>
                <a:gd name="connsiteY0" fmla="*/ 2291508 h 2291508"/>
                <a:gd name="connsiteX1" fmla="*/ 1795749 w 13032955"/>
                <a:gd name="connsiteY1" fmla="*/ 1751682 h 2291508"/>
                <a:gd name="connsiteX2" fmla="*/ 3095740 w 13032955"/>
                <a:gd name="connsiteY2" fmla="*/ 1696598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32955"/>
                <a:gd name="connsiteY0" fmla="*/ 2291508 h 2291508"/>
                <a:gd name="connsiteX1" fmla="*/ 1807526 w 13032955"/>
                <a:gd name="connsiteY1" fmla="*/ 1806767 h 2291508"/>
                <a:gd name="connsiteX2" fmla="*/ 3095740 w 13032955"/>
                <a:gd name="connsiteY2" fmla="*/ 1696598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32955"/>
                <a:gd name="connsiteY0" fmla="*/ 2291508 h 2291508"/>
                <a:gd name="connsiteX1" fmla="*/ 1807526 w 13032955"/>
                <a:gd name="connsiteY1" fmla="*/ 1806767 h 2291508"/>
                <a:gd name="connsiteX2" fmla="*/ 3142847 w 13032955"/>
                <a:gd name="connsiteY2" fmla="*/ 1751683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56509"/>
                <a:gd name="connsiteY0" fmla="*/ 1630496 h 1630496"/>
                <a:gd name="connsiteX1" fmla="*/ 1807526 w 13056509"/>
                <a:gd name="connsiteY1" fmla="*/ 1145755 h 1630496"/>
                <a:gd name="connsiteX2" fmla="*/ 3142847 w 13056509"/>
                <a:gd name="connsiteY2" fmla="*/ 1090671 h 1630496"/>
                <a:gd name="connsiteX3" fmla="*/ 4891489 w 13056509"/>
                <a:gd name="connsiteY3" fmla="*/ 1454226 h 1630496"/>
                <a:gd name="connsiteX4" fmla="*/ 6984694 w 13056509"/>
                <a:gd name="connsiteY4" fmla="*/ 892366 h 1630496"/>
                <a:gd name="connsiteX5" fmla="*/ 9232135 w 13056509"/>
                <a:gd name="connsiteY5" fmla="*/ 1178805 h 1630496"/>
                <a:gd name="connsiteX6" fmla="*/ 13056509 w 13056509"/>
                <a:gd name="connsiteY6" fmla="*/ 0 h 1630496"/>
                <a:gd name="connsiteX0" fmla="*/ 0 w 13056509"/>
                <a:gd name="connsiteY0" fmla="*/ 1630496 h 1630496"/>
                <a:gd name="connsiteX1" fmla="*/ 1807526 w 13056509"/>
                <a:gd name="connsiteY1" fmla="*/ 1145755 h 1630496"/>
                <a:gd name="connsiteX2" fmla="*/ 3142847 w 13056509"/>
                <a:gd name="connsiteY2" fmla="*/ 1090671 h 1630496"/>
                <a:gd name="connsiteX3" fmla="*/ 4891489 w 13056509"/>
                <a:gd name="connsiteY3" fmla="*/ 1454226 h 1630496"/>
                <a:gd name="connsiteX4" fmla="*/ 6984694 w 13056509"/>
                <a:gd name="connsiteY4" fmla="*/ 892366 h 1630496"/>
                <a:gd name="connsiteX5" fmla="*/ 9291020 w 13056509"/>
                <a:gd name="connsiteY5" fmla="*/ 1299990 h 1630496"/>
                <a:gd name="connsiteX6" fmla="*/ 13056509 w 13056509"/>
                <a:gd name="connsiteY6" fmla="*/ 0 h 1630496"/>
                <a:gd name="connsiteX0" fmla="*/ 0 w 13056509"/>
                <a:gd name="connsiteY0" fmla="*/ 1630496 h 1630496"/>
                <a:gd name="connsiteX1" fmla="*/ 1807526 w 13056509"/>
                <a:gd name="connsiteY1" fmla="*/ 1145755 h 1630496"/>
                <a:gd name="connsiteX2" fmla="*/ 3142847 w 13056509"/>
                <a:gd name="connsiteY2" fmla="*/ 1090671 h 1630496"/>
                <a:gd name="connsiteX3" fmla="*/ 4891489 w 13056509"/>
                <a:gd name="connsiteY3" fmla="*/ 1454226 h 1630496"/>
                <a:gd name="connsiteX4" fmla="*/ 6984694 w 13056509"/>
                <a:gd name="connsiteY4" fmla="*/ 892366 h 1630496"/>
                <a:gd name="connsiteX5" fmla="*/ 9404719 w 13056509"/>
                <a:gd name="connsiteY5" fmla="*/ 1400351 h 1630496"/>
                <a:gd name="connsiteX6" fmla="*/ 13056509 w 13056509"/>
                <a:gd name="connsiteY6" fmla="*/ 0 h 163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56509" h="1630496">
                  <a:moveTo>
                    <a:pt x="0" y="1630496"/>
                  </a:moveTo>
                  <a:cubicBezTo>
                    <a:pt x="639896" y="1410159"/>
                    <a:pt x="1283718" y="1235726"/>
                    <a:pt x="1807526" y="1145755"/>
                  </a:cubicBezTo>
                  <a:cubicBezTo>
                    <a:pt x="2331334" y="1055784"/>
                    <a:pt x="2628853" y="1039259"/>
                    <a:pt x="3142847" y="1090671"/>
                  </a:cubicBezTo>
                  <a:cubicBezTo>
                    <a:pt x="3656841" y="1142083"/>
                    <a:pt x="4251181" y="1487277"/>
                    <a:pt x="4891489" y="1454226"/>
                  </a:cubicBezTo>
                  <a:cubicBezTo>
                    <a:pt x="5531797" y="1421175"/>
                    <a:pt x="6232489" y="901345"/>
                    <a:pt x="6984694" y="892366"/>
                  </a:cubicBezTo>
                  <a:cubicBezTo>
                    <a:pt x="7736899" y="883387"/>
                    <a:pt x="8495827" y="1525209"/>
                    <a:pt x="9404719" y="1400351"/>
                  </a:cubicBezTo>
                  <a:cubicBezTo>
                    <a:pt x="10401745" y="1253459"/>
                    <a:pt x="11792323" y="615108"/>
                    <a:pt x="13056509" y="0"/>
                  </a:cubicBezTo>
                </a:path>
              </a:pathLst>
            </a:custGeom>
            <a:noFill/>
            <a:ln>
              <a:gradFill flip="none" rotWithShape="1">
                <a:gsLst>
                  <a:gs pos="0">
                    <a:schemeClr val="accent1"/>
                  </a:gs>
                  <a:gs pos="39000">
                    <a:schemeClr val="accent4"/>
                  </a:gs>
                  <a:gs pos="100000">
                    <a:schemeClr val="accent5"/>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5" name="任意多边形: 形状 14">
              <a:extLst>
                <a:ext uri="{FF2B5EF4-FFF2-40B4-BE49-F238E27FC236}">
                  <a16:creationId xmlns:a16="http://schemas.microsoft.com/office/drawing/2014/main" id="{34CAEA41-6D48-4D4C-CC2A-D51A0BAE810A}"/>
                </a:ext>
              </a:extLst>
            </p:cNvPr>
            <p:cNvSpPr/>
            <p:nvPr/>
          </p:nvSpPr>
          <p:spPr>
            <a:xfrm>
              <a:off x="0" y="2067026"/>
              <a:ext cx="12192000" cy="1078744"/>
            </a:xfrm>
            <a:custGeom>
              <a:avLst/>
              <a:gdLst>
                <a:gd name="connsiteX0" fmla="*/ 0 w 12658381"/>
                <a:gd name="connsiteY0" fmla="*/ 1586429 h 1586429"/>
                <a:gd name="connsiteX1" fmla="*/ 1795749 w 12658381"/>
                <a:gd name="connsiteY1" fmla="*/ 1046603 h 1586429"/>
                <a:gd name="connsiteX2" fmla="*/ 3095740 w 12658381"/>
                <a:gd name="connsiteY2" fmla="*/ 991519 h 1586429"/>
                <a:gd name="connsiteX3" fmla="*/ 4715219 w 12658381"/>
                <a:gd name="connsiteY3" fmla="*/ 1443210 h 1586429"/>
                <a:gd name="connsiteX4" fmla="*/ 6676222 w 12658381"/>
                <a:gd name="connsiteY4" fmla="*/ 881350 h 1586429"/>
                <a:gd name="connsiteX5" fmla="*/ 9132983 w 12658381"/>
                <a:gd name="connsiteY5" fmla="*/ 1377109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676222 w 12658381"/>
                <a:gd name="connsiteY4" fmla="*/ 881350 h 1586429"/>
                <a:gd name="connsiteX5" fmla="*/ 9132983 w 12658381"/>
                <a:gd name="connsiteY5" fmla="*/ 1377109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885542 w 12658381"/>
                <a:gd name="connsiteY4" fmla="*/ 870333 h 1586429"/>
                <a:gd name="connsiteX5" fmla="*/ 9132983 w 12658381"/>
                <a:gd name="connsiteY5" fmla="*/ 1377109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885542 w 12658381"/>
                <a:gd name="connsiteY4" fmla="*/ 870333 h 1586429"/>
                <a:gd name="connsiteX5" fmla="*/ 9232135 w 12658381"/>
                <a:gd name="connsiteY5" fmla="*/ 1134738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984694 w 12658381"/>
                <a:gd name="connsiteY4" fmla="*/ 848299 h 1586429"/>
                <a:gd name="connsiteX5" fmla="*/ 9232135 w 12658381"/>
                <a:gd name="connsiteY5" fmla="*/ 1134738 h 1586429"/>
                <a:gd name="connsiteX6" fmla="*/ 12658381 w 12658381"/>
                <a:gd name="connsiteY6" fmla="*/ 0 h 1586429"/>
                <a:gd name="connsiteX0" fmla="*/ 0 w 12922786"/>
                <a:gd name="connsiteY0" fmla="*/ 2456761 h 2456761"/>
                <a:gd name="connsiteX1" fmla="*/ 1795749 w 12922786"/>
                <a:gd name="connsiteY1" fmla="*/ 1916935 h 2456761"/>
                <a:gd name="connsiteX2" fmla="*/ 3095740 w 12922786"/>
                <a:gd name="connsiteY2" fmla="*/ 1861851 h 2456761"/>
                <a:gd name="connsiteX3" fmla="*/ 4891489 w 12922786"/>
                <a:gd name="connsiteY3" fmla="*/ 2280491 h 2456761"/>
                <a:gd name="connsiteX4" fmla="*/ 6984694 w 12922786"/>
                <a:gd name="connsiteY4" fmla="*/ 1718631 h 2456761"/>
                <a:gd name="connsiteX5" fmla="*/ 9232135 w 12922786"/>
                <a:gd name="connsiteY5" fmla="*/ 2005070 h 2456761"/>
                <a:gd name="connsiteX6" fmla="*/ 12922786 w 12922786"/>
                <a:gd name="connsiteY6" fmla="*/ 0 h 2456761"/>
                <a:gd name="connsiteX0" fmla="*/ 0 w 13032955"/>
                <a:gd name="connsiteY0" fmla="*/ 2291508 h 2291508"/>
                <a:gd name="connsiteX1" fmla="*/ 1795749 w 13032955"/>
                <a:gd name="connsiteY1" fmla="*/ 1751682 h 2291508"/>
                <a:gd name="connsiteX2" fmla="*/ 3095740 w 13032955"/>
                <a:gd name="connsiteY2" fmla="*/ 1696598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32955"/>
                <a:gd name="connsiteY0" fmla="*/ 2291508 h 2291508"/>
                <a:gd name="connsiteX1" fmla="*/ 1795749 w 13032955"/>
                <a:gd name="connsiteY1" fmla="*/ 1751682 h 2291508"/>
                <a:gd name="connsiteX2" fmla="*/ 3095740 w 13032955"/>
                <a:gd name="connsiteY2" fmla="*/ 1696598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32955"/>
                <a:gd name="connsiteY0" fmla="*/ 2291508 h 2291508"/>
                <a:gd name="connsiteX1" fmla="*/ 1807526 w 13032955"/>
                <a:gd name="connsiteY1" fmla="*/ 1806767 h 2291508"/>
                <a:gd name="connsiteX2" fmla="*/ 3095740 w 13032955"/>
                <a:gd name="connsiteY2" fmla="*/ 1696598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32955"/>
                <a:gd name="connsiteY0" fmla="*/ 2291508 h 2291508"/>
                <a:gd name="connsiteX1" fmla="*/ 1807526 w 13032955"/>
                <a:gd name="connsiteY1" fmla="*/ 1806767 h 2291508"/>
                <a:gd name="connsiteX2" fmla="*/ 3142847 w 13032955"/>
                <a:gd name="connsiteY2" fmla="*/ 1751683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56509"/>
                <a:gd name="connsiteY0" fmla="*/ 1630496 h 1630496"/>
                <a:gd name="connsiteX1" fmla="*/ 1807526 w 13056509"/>
                <a:gd name="connsiteY1" fmla="*/ 1145755 h 1630496"/>
                <a:gd name="connsiteX2" fmla="*/ 3142847 w 13056509"/>
                <a:gd name="connsiteY2" fmla="*/ 1090671 h 1630496"/>
                <a:gd name="connsiteX3" fmla="*/ 4891489 w 13056509"/>
                <a:gd name="connsiteY3" fmla="*/ 1454226 h 1630496"/>
                <a:gd name="connsiteX4" fmla="*/ 6984694 w 13056509"/>
                <a:gd name="connsiteY4" fmla="*/ 892366 h 1630496"/>
                <a:gd name="connsiteX5" fmla="*/ 9232135 w 13056509"/>
                <a:gd name="connsiteY5" fmla="*/ 1178805 h 1630496"/>
                <a:gd name="connsiteX6" fmla="*/ 13056509 w 13056509"/>
                <a:gd name="connsiteY6" fmla="*/ 0 h 1630496"/>
                <a:gd name="connsiteX0" fmla="*/ 0 w 13056509"/>
                <a:gd name="connsiteY0" fmla="*/ 1630496 h 1630496"/>
                <a:gd name="connsiteX1" fmla="*/ 1807526 w 13056509"/>
                <a:gd name="connsiteY1" fmla="*/ 1145755 h 1630496"/>
                <a:gd name="connsiteX2" fmla="*/ 3142847 w 13056509"/>
                <a:gd name="connsiteY2" fmla="*/ 1090671 h 1630496"/>
                <a:gd name="connsiteX3" fmla="*/ 4891489 w 13056509"/>
                <a:gd name="connsiteY3" fmla="*/ 1454226 h 1630496"/>
                <a:gd name="connsiteX4" fmla="*/ 6984694 w 13056509"/>
                <a:gd name="connsiteY4" fmla="*/ 892366 h 1630496"/>
                <a:gd name="connsiteX5" fmla="*/ 9291020 w 13056509"/>
                <a:gd name="connsiteY5" fmla="*/ 1299990 h 1630496"/>
                <a:gd name="connsiteX6" fmla="*/ 13056509 w 13056509"/>
                <a:gd name="connsiteY6" fmla="*/ 0 h 1630496"/>
                <a:gd name="connsiteX0" fmla="*/ 0 w 13024111"/>
                <a:gd name="connsiteY0" fmla="*/ 903383 h 1456451"/>
                <a:gd name="connsiteX1" fmla="*/ 1775128 w 13024111"/>
                <a:gd name="connsiteY1" fmla="*/ 1145755 h 1456451"/>
                <a:gd name="connsiteX2" fmla="*/ 3110449 w 13024111"/>
                <a:gd name="connsiteY2" fmla="*/ 1090671 h 1456451"/>
                <a:gd name="connsiteX3" fmla="*/ 4859091 w 13024111"/>
                <a:gd name="connsiteY3" fmla="*/ 1454226 h 1456451"/>
                <a:gd name="connsiteX4" fmla="*/ 6952296 w 13024111"/>
                <a:gd name="connsiteY4" fmla="*/ 892366 h 1456451"/>
                <a:gd name="connsiteX5" fmla="*/ 9258622 w 13024111"/>
                <a:gd name="connsiteY5" fmla="*/ 1299990 h 1456451"/>
                <a:gd name="connsiteX6" fmla="*/ 13024111 w 13024111"/>
                <a:gd name="connsiteY6" fmla="*/ 0 h 1456451"/>
                <a:gd name="connsiteX0" fmla="*/ 0 w 13024111"/>
                <a:gd name="connsiteY0" fmla="*/ 903383 h 1457202"/>
                <a:gd name="connsiteX1" fmla="*/ 1775128 w 13024111"/>
                <a:gd name="connsiteY1" fmla="*/ 1145755 h 1457202"/>
                <a:gd name="connsiteX2" fmla="*/ 3369635 w 13024111"/>
                <a:gd name="connsiteY2" fmla="*/ 594912 h 1457202"/>
                <a:gd name="connsiteX3" fmla="*/ 4859091 w 13024111"/>
                <a:gd name="connsiteY3" fmla="*/ 1454226 h 1457202"/>
                <a:gd name="connsiteX4" fmla="*/ 6952296 w 13024111"/>
                <a:gd name="connsiteY4" fmla="*/ 892366 h 1457202"/>
                <a:gd name="connsiteX5" fmla="*/ 9258622 w 13024111"/>
                <a:gd name="connsiteY5" fmla="*/ 1299990 h 1457202"/>
                <a:gd name="connsiteX6" fmla="*/ 13024111 w 13024111"/>
                <a:gd name="connsiteY6" fmla="*/ 0 h 1457202"/>
                <a:gd name="connsiteX0" fmla="*/ 0 w 13024111"/>
                <a:gd name="connsiteY0" fmla="*/ 903383 h 1319457"/>
                <a:gd name="connsiteX1" fmla="*/ 1775128 w 13024111"/>
                <a:gd name="connsiteY1" fmla="*/ 1145755 h 1319457"/>
                <a:gd name="connsiteX2" fmla="*/ 3369635 w 13024111"/>
                <a:gd name="connsiteY2" fmla="*/ 594912 h 1319457"/>
                <a:gd name="connsiteX3" fmla="*/ 5118277 w 13024111"/>
                <a:gd name="connsiteY3" fmla="*/ 1200838 h 1319457"/>
                <a:gd name="connsiteX4" fmla="*/ 6952296 w 13024111"/>
                <a:gd name="connsiteY4" fmla="*/ 892366 h 1319457"/>
                <a:gd name="connsiteX5" fmla="*/ 9258622 w 13024111"/>
                <a:gd name="connsiteY5" fmla="*/ 1299990 h 1319457"/>
                <a:gd name="connsiteX6" fmla="*/ 13024111 w 13024111"/>
                <a:gd name="connsiteY6" fmla="*/ 0 h 1319457"/>
                <a:gd name="connsiteX0" fmla="*/ 0 w 13024111"/>
                <a:gd name="connsiteY0" fmla="*/ 903383 h 1309866"/>
                <a:gd name="connsiteX1" fmla="*/ 1775128 w 13024111"/>
                <a:gd name="connsiteY1" fmla="*/ 1145755 h 1309866"/>
                <a:gd name="connsiteX2" fmla="*/ 3369635 w 13024111"/>
                <a:gd name="connsiteY2" fmla="*/ 594912 h 1309866"/>
                <a:gd name="connsiteX3" fmla="*/ 5118277 w 13024111"/>
                <a:gd name="connsiteY3" fmla="*/ 1200838 h 1309866"/>
                <a:gd name="connsiteX4" fmla="*/ 6930697 w 13024111"/>
                <a:gd name="connsiteY4" fmla="*/ 308472 h 1309866"/>
                <a:gd name="connsiteX5" fmla="*/ 9258622 w 13024111"/>
                <a:gd name="connsiteY5" fmla="*/ 1299990 h 1309866"/>
                <a:gd name="connsiteX6" fmla="*/ 13024111 w 13024111"/>
                <a:gd name="connsiteY6" fmla="*/ 0 h 1309866"/>
                <a:gd name="connsiteX0" fmla="*/ 0 w 13024111"/>
                <a:gd name="connsiteY0" fmla="*/ 903383 h 1203364"/>
                <a:gd name="connsiteX1" fmla="*/ 1775128 w 13024111"/>
                <a:gd name="connsiteY1" fmla="*/ 1145755 h 1203364"/>
                <a:gd name="connsiteX2" fmla="*/ 3369635 w 13024111"/>
                <a:gd name="connsiteY2" fmla="*/ 594912 h 1203364"/>
                <a:gd name="connsiteX3" fmla="*/ 5118277 w 13024111"/>
                <a:gd name="connsiteY3" fmla="*/ 1200838 h 1203364"/>
                <a:gd name="connsiteX4" fmla="*/ 6930697 w 13024111"/>
                <a:gd name="connsiteY4" fmla="*/ 308472 h 1203364"/>
                <a:gd name="connsiteX5" fmla="*/ 9431413 w 13024111"/>
                <a:gd name="connsiteY5" fmla="*/ 1002535 h 1203364"/>
                <a:gd name="connsiteX6" fmla="*/ 13024111 w 13024111"/>
                <a:gd name="connsiteY6" fmla="*/ 0 h 1203364"/>
                <a:gd name="connsiteX0" fmla="*/ 0 w 13024111"/>
                <a:gd name="connsiteY0" fmla="*/ 903383 h 1203364"/>
                <a:gd name="connsiteX1" fmla="*/ 1775128 w 13024111"/>
                <a:gd name="connsiteY1" fmla="*/ 1145755 h 1203364"/>
                <a:gd name="connsiteX2" fmla="*/ 3369635 w 13024111"/>
                <a:gd name="connsiteY2" fmla="*/ 594912 h 1203364"/>
                <a:gd name="connsiteX3" fmla="*/ 5118277 w 13024111"/>
                <a:gd name="connsiteY3" fmla="*/ 1200838 h 1203364"/>
                <a:gd name="connsiteX4" fmla="*/ 6930697 w 13024111"/>
                <a:gd name="connsiteY4" fmla="*/ 308472 h 1203364"/>
                <a:gd name="connsiteX5" fmla="*/ 9431413 w 13024111"/>
                <a:gd name="connsiteY5" fmla="*/ 1002535 h 1203364"/>
                <a:gd name="connsiteX6" fmla="*/ 13024111 w 13024111"/>
                <a:gd name="connsiteY6" fmla="*/ 0 h 1203364"/>
                <a:gd name="connsiteX0" fmla="*/ 0 w 13024111"/>
                <a:gd name="connsiteY0" fmla="*/ 903383 h 1203538"/>
                <a:gd name="connsiteX1" fmla="*/ 1710331 w 13024111"/>
                <a:gd name="connsiteY1" fmla="*/ 881350 h 1203538"/>
                <a:gd name="connsiteX2" fmla="*/ 3369635 w 13024111"/>
                <a:gd name="connsiteY2" fmla="*/ 594912 h 1203538"/>
                <a:gd name="connsiteX3" fmla="*/ 5118277 w 13024111"/>
                <a:gd name="connsiteY3" fmla="*/ 1200838 h 1203538"/>
                <a:gd name="connsiteX4" fmla="*/ 6930697 w 13024111"/>
                <a:gd name="connsiteY4" fmla="*/ 308472 h 1203538"/>
                <a:gd name="connsiteX5" fmla="*/ 9431413 w 13024111"/>
                <a:gd name="connsiteY5" fmla="*/ 1002535 h 1203538"/>
                <a:gd name="connsiteX6" fmla="*/ 13024111 w 13024111"/>
                <a:gd name="connsiteY6" fmla="*/ 0 h 1203538"/>
                <a:gd name="connsiteX0" fmla="*/ 0 w 13067308"/>
                <a:gd name="connsiteY0" fmla="*/ 991518 h 1203538"/>
                <a:gd name="connsiteX1" fmla="*/ 1753528 w 13067308"/>
                <a:gd name="connsiteY1" fmla="*/ 881350 h 1203538"/>
                <a:gd name="connsiteX2" fmla="*/ 3412832 w 13067308"/>
                <a:gd name="connsiteY2" fmla="*/ 594912 h 1203538"/>
                <a:gd name="connsiteX3" fmla="*/ 5161474 w 13067308"/>
                <a:gd name="connsiteY3" fmla="*/ 1200838 h 1203538"/>
                <a:gd name="connsiteX4" fmla="*/ 6973894 w 13067308"/>
                <a:gd name="connsiteY4" fmla="*/ 308472 h 1203538"/>
                <a:gd name="connsiteX5" fmla="*/ 9474610 w 13067308"/>
                <a:gd name="connsiteY5" fmla="*/ 1002535 h 1203538"/>
                <a:gd name="connsiteX6" fmla="*/ 13067308 w 13067308"/>
                <a:gd name="connsiteY6" fmla="*/ 0 h 1203538"/>
                <a:gd name="connsiteX0" fmla="*/ 0 w 13067308"/>
                <a:gd name="connsiteY0" fmla="*/ 991518 h 1082865"/>
                <a:gd name="connsiteX1" fmla="*/ 1753528 w 13067308"/>
                <a:gd name="connsiteY1" fmla="*/ 881350 h 1082865"/>
                <a:gd name="connsiteX2" fmla="*/ 3412832 w 13067308"/>
                <a:gd name="connsiteY2" fmla="*/ 594912 h 1082865"/>
                <a:gd name="connsiteX3" fmla="*/ 5172273 w 13067308"/>
                <a:gd name="connsiteY3" fmla="*/ 1079652 h 1082865"/>
                <a:gd name="connsiteX4" fmla="*/ 6973894 w 13067308"/>
                <a:gd name="connsiteY4" fmla="*/ 308472 h 1082865"/>
                <a:gd name="connsiteX5" fmla="*/ 9474610 w 13067308"/>
                <a:gd name="connsiteY5" fmla="*/ 1002535 h 1082865"/>
                <a:gd name="connsiteX6" fmla="*/ 13067308 w 13067308"/>
                <a:gd name="connsiteY6" fmla="*/ 0 h 1082865"/>
                <a:gd name="connsiteX0" fmla="*/ 0 w 12937714"/>
                <a:gd name="connsiteY0" fmla="*/ 1299990 h 1391337"/>
                <a:gd name="connsiteX1" fmla="*/ 1753528 w 12937714"/>
                <a:gd name="connsiteY1" fmla="*/ 1189822 h 1391337"/>
                <a:gd name="connsiteX2" fmla="*/ 3412832 w 12937714"/>
                <a:gd name="connsiteY2" fmla="*/ 903384 h 1391337"/>
                <a:gd name="connsiteX3" fmla="*/ 5172273 w 12937714"/>
                <a:gd name="connsiteY3" fmla="*/ 1388124 h 1391337"/>
                <a:gd name="connsiteX4" fmla="*/ 6973894 w 12937714"/>
                <a:gd name="connsiteY4" fmla="*/ 616944 h 1391337"/>
                <a:gd name="connsiteX5" fmla="*/ 9474610 w 12937714"/>
                <a:gd name="connsiteY5" fmla="*/ 1311007 h 1391337"/>
                <a:gd name="connsiteX6" fmla="*/ 12937714 w 12937714"/>
                <a:gd name="connsiteY6" fmla="*/ 0 h 1391337"/>
                <a:gd name="connsiteX0" fmla="*/ 0 w 12786522"/>
                <a:gd name="connsiteY0" fmla="*/ 1597446 h 1688793"/>
                <a:gd name="connsiteX1" fmla="*/ 1753528 w 12786522"/>
                <a:gd name="connsiteY1" fmla="*/ 1487278 h 1688793"/>
                <a:gd name="connsiteX2" fmla="*/ 3412832 w 12786522"/>
                <a:gd name="connsiteY2" fmla="*/ 1200840 h 1688793"/>
                <a:gd name="connsiteX3" fmla="*/ 5172273 w 12786522"/>
                <a:gd name="connsiteY3" fmla="*/ 1685580 h 1688793"/>
                <a:gd name="connsiteX4" fmla="*/ 6973894 w 12786522"/>
                <a:gd name="connsiteY4" fmla="*/ 914400 h 1688793"/>
                <a:gd name="connsiteX5" fmla="*/ 9474610 w 12786522"/>
                <a:gd name="connsiteY5" fmla="*/ 1608463 h 1688793"/>
                <a:gd name="connsiteX6" fmla="*/ 12786522 w 12786522"/>
                <a:gd name="connsiteY6" fmla="*/ 0 h 1688793"/>
                <a:gd name="connsiteX0" fmla="*/ 0 w 12786522"/>
                <a:gd name="connsiteY0" fmla="*/ 1597446 h 1688793"/>
                <a:gd name="connsiteX1" fmla="*/ 1753528 w 12786522"/>
                <a:gd name="connsiteY1" fmla="*/ 1487278 h 1688793"/>
                <a:gd name="connsiteX2" fmla="*/ 3412832 w 12786522"/>
                <a:gd name="connsiteY2" fmla="*/ 1200840 h 1688793"/>
                <a:gd name="connsiteX3" fmla="*/ 5172273 w 12786522"/>
                <a:gd name="connsiteY3" fmla="*/ 1685580 h 1688793"/>
                <a:gd name="connsiteX4" fmla="*/ 6973894 w 12786522"/>
                <a:gd name="connsiteY4" fmla="*/ 914400 h 1688793"/>
                <a:gd name="connsiteX5" fmla="*/ 9604204 w 12786522"/>
                <a:gd name="connsiteY5" fmla="*/ 1531345 h 1688793"/>
                <a:gd name="connsiteX6" fmla="*/ 12786522 w 12786522"/>
                <a:gd name="connsiteY6" fmla="*/ 0 h 1688793"/>
                <a:gd name="connsiteX0" fmla="*/ 0 w 12829720"/>
                <a:gd name="connsiteY0" fmla="*/ 1465243 h 1556590"/>
                <a:gd name="connsiteX1" fmla="*/ 1753528 w 12829720"/>
                <a:gd name="connsiteY1" fmla="*/ 1355075 h 1556590"/>
                <a:gd name="connsiteX2" fmla="*/ 3412832 w 12829720"/>
                <a:gd name="connsiteY2" fmla="*/ 1068637 h 1556590"/>
                <a:gd name="connsiteX3" fmla="*/ 5172273 w 12829720"/>
                <a:gd name="connsiteY3" fmla="*/ 1553377 h 1556590"/>
                <a:gd name="connsiteX4" fmla="*/ 6973894 w 12829720"/>
                <a:gd name="connsiteY4" fmla="*/ 782197 h 1556590"/>
                <a:gd name="connsiteX5" fmla="*/ 9604204 w 12829720"/>
                <a:gd name="connsiteY5" fmla="*/ 1399142 h 1556590"/>
                <a:gd name="connsiteX6" fmla="*/ 12829720 w 12829720"/>
                <a:gd name="connsiteY6" fmla="*/ 0 h 1556590"/>
                <a:gd name="connsiteX0" fmla="*/ 0 w 12829720"/>
                <a:gd name="connsiteY0" fmla="*/ 1465243 h 1556590"/>
                <a:gd name="connsiteX1" fmla="*/ 1753528 w 12829720"/>
                <a:gd name="connsiteY1" fmla="*/ 1355075 h 1556590"/>
                <a:gd name="connsiteX2" fmla="*/ 3412832 w 12829720"/>
                <a:gd name="connsiteY2" fmla="*/ 1068637 h 1556590"/>
                <a:gd name="connsiteX3" fmla="*/ 5172273 w 12829720"/>
                <a:gd name="connsiteY3" fmla="*/ 1553377 h 1556590"/>
                <a:gd name="connsiteX4" fmla="*/ 6973894 w 12829720"/>
                <a:gd name="connsiteY4" fmla="*/ 782197 h 1556590"/>
                <a:gd name="connsiteX5" fmla="*/ 9604204 w 12829720"/>
                <a:gd name="connsiteY5" fmla="*/ 1399142 h 1556590"/>
                <a:gd name="connsiteX6" fmla="*/ 12829720 w 12829720"/>
                <a:gd name="connsiteY6" fmla="*/ 0 h 1556590"/>
                <a:gd name="connsiteX0" fmla="*/ 0 w 12862118"/>
                <a:gd name="connsiteY0" fmla="*/ 1432193 h 1523540"/>
                <a:gd name="connsiteX1" fmla="*/ 1753528 w 12862118"/>
                <a:gd name="connsiteY1" fmla="*/ 1322025 h 1523540"/>
                <a:gd name="connsiteX2" fmla="*/ 3412832 w 12862118"/>
                <a:gd name="connsiteY2" fmla="*/ 1035587 h 1523540"/>
                <a:gd name="connsiteX3" fmla="*/ 5172273 w 12862118"/>
                <a:gd name="connsiteY3" fmla="*/ 1520327 h 1523540"/>
                <a:gd name="connsiteX4" fmla="*/ 6973894 w 12862118"/>
                <a:gd name="connsiteY4" fmla="*/ 749147 h 1523540"/>
                <a:gd name="connsiteX5" fmla="*/ 9604204 w 12862118"/>
                <a:gd name="connsiteY5" fmla="*/ 1366092 h 1523540"/>
                <a:gd name="connsiteX6" fmla="*/ 12862118 w 12862118"/>
                <a:gd name="connsiteY6" fmla="*/ 0 h 1523540"/>
                <a:gd name="connsiteX0" fmla="*/ 0 w 12862118"/>
                <a:gd name="connsiteY0" fmla="*/ 1596580 h 1687927"/>
                <a:gd name="connsiteX1" fmla="*/ 1753528 w 12862118"/>
                <a:gd name="connsiteY1" fmla="*/ 1486412 h 1687927"/>
                <a:gd name="connsiteX2" fmla="*/ 3412832 w 12862118"/>
                <a:gd name="connsiteY2" fmla="*/ 1199974 h 1687927"/>
                <a:gd name="connsiteX3" fmla="*/ 5172273 w 12862118"/>
                <a:gd name="connsiteY3" fmla="*/ 1684714 h 1687927"/>
                <a:gd name="connsiteX4" fmla="*/ 6973894 w 12862118"/>
                <a:gd name="connsiteY4" fmla="*/ 913534 h 1687927"/>
                <a:gd name="connsiteX5" fmla="*/ 9604204 w 12862118"/>
                <a:gd name="connsiteY5" fmla="*/ 1530479 h 1687927"/>
                <a:gd name="connsiteX6" fmla="*/ 12862118 w 12862118"/>
                <a:gd name="connsiteY6" fmla="*/ 0 h 1687927"/>
                <a:gd name="connsiteX0" fmla="*/ 0 w 12862118"/>
                <a:gd name="connsiteY0" fmla="*/ 1596580 h 1687927"/>
                <a:gd name="connsiteX1" fmla="*/ 1753528 w 12862118"/>
                <a:gd name="connsiteY1" fmla="*/ 1486412 h 1687927"/>
                <a:gd name="connsiteX2" fmla="*/ 3412832 w 12862118"/>
                <a:gd name="connsiteY2" fmla="*/ 1199974 h 1687927"/>
                <a:gd name="connsiteX3" fmla="*/ 5172273 w 12862118"/>
                <a:gd name="connsiteY3" fmla="*/ 1684714 h 1687927"/>
                <a:gd name="connsiteX4" fmla="*/ 6973894 w 12862118"/>
                <a:gd name="connsiteY4" fmla="*/ 913534 h 1687927"/>
                <a:gd name="connsiteX5" fmla="*/ 9799303 w 12862118"/>
                <a:gd name="connsiteY5" fmla="*/ 1468834 h 1687927"/>
                <a:gd name="connsiteX6" fmla="*/ 12862118 w 12862118"/>
                <a:gd name="connsiteY6" fmla="*/ 0 h 1687927"/>
                <a:gd name="connsiteX0" fmla="*/ 0 w 12872958"/>
                <a:gd name="connsiteY0" fmla="*/ 1678773 h 1770120"/>
                <a:gd name="connsiteX1" fmla="*/ 1753528 w 12872958"/>
                <a:gd name="connsiteY1" fmla="*/ 1568605 h 1770120"/>
                <a:gd name="connsiteX2" fmla="*/ 3412832 w 12872958"/>
                <a:gd name="connsiteY2" fmla="*/ 1282167 h 1770120"/>
                <a:gd name="connsiteX3" fmla="*/ 5172273 w 12872958"/>
                <a:gd name="connsiteY3" fmla="*/ 1766907 h 1770120"/>
                <a:gd name="connsiteX4" fmla="*/ 6973894 w 12872958"/>
                <a:gd name="connsiteY4" fmla="*/ 995727 h 1770120"/>
                <a:gd name="connsiteX5" fmla="*/ 9799303 w 12872958"/>
                <a:gd name="connsiteY5" fmla="*/ 1551027 h 1770120"/>
                <a:gd name="connsiteX6" fmla="*/ 12872958 w 12872958"/>
                <a:gd name="connsiteY6" fmla="*/ 0 h 1770120"/>
                <a:gd name="connsiteX0" fmla="*/ 0 w 12872958"/>
                <a:gd name="connsiteY0" fmla="*/ 1678773 h 1770120"/>
                <a:gd name="connsiteX1" fmla="*/ 1753528 w 12872958"/>
                <a:gd name="connsiteY1" fmla="*/ 1568605 h 1770120"/>
                <a:gd name="connsiteX2" fmla="*/ 3412832 w 12872958"/>
                <a:gd name="connsiteY2" fmla="*/ 1282167 h 1770120"/>
                <a:gd name="connsiteX3" fmla="*/ 5172273 w 12872958"/>
                <a:gd name="connsiteY3" fmla="*/ 1766907 h 1770120"/>
                <a:gd name="connsiteX4" fmla="*/ 6973894 w 12872958"/>
                <a:gd name="connsiteY4" fmla="*/ 995727 h 1770120"/>
                <a:gd name="connsiteX5" fmla="*/ 9799303 w 12872958"/>
                <a:gd name="connsiteY5" fmla="*/ 1551027 h 1770120"/>
                <a:gd name="connsiteX6" fmla="*/ 12872958 w 12872958"/>
                <a:gd name="connsiteY6" fmla="*/ 0 h 1770120"/>
                <a:gd name="connsiteX0" fmla="*/ 0 w 12860288"/>
                <a:gd name="connsiteY0" fmla="*/ 1667622 h 1758969"/>
                <a:gd name="connsiteX1" fmla="*/ 1753528 w 12860288"/>
                <a:gd name="connsiteY1" fmla="*/ 1557454 h 1758969"/>
                <a:gd name="connsiteX2" fmla="*/ 3412832 w 12860288"/>
                <a:gd name="connsiteY2" fmla="*/ 1271016 h 1758969"/>
                <a:gd name="connsiteX3" fmla="*/ 5172273 w 12860288"/>
                <a:gd name="connsiteY3" fmla="*/ 1755756 h 1758969"/>
                <a:gd name="connsiteX4" fmla="*/ 6973894 w 12860288"/>
                <a:gd name="connsiteY4" fmla="*/ 984576 h 1758969"/>
                <a:gd name="connsiteX5" fmla="*/ 9799303 w 12860288"/>
                <a:gd name="connsiteY5" fmla="*/ 1539876 h 1758969"/>
                <a:gd name="connsiteX6" fmla="*/ 12860288 w 12860288"/>
                <a:gd name="connsiteY6" fmla="*/ 0 h 1758969"/>
                <a:gd name="connsiteX0" fmla="*/ 0 w 12860288"/>
                <a:gd name="connsiteY0" fmla="*/ 1667622 h 1758969"/>
                <a:gd name="connsiteX1" fmla="*/ 1753528 w 12860288"/>
                <a:gd name="connsiteY1" fmla="*/ 1557454 h 1758969"/>
                <a:gd name="connsiteX2" fmla="*/ 3412832 w 12860288"/>
                <a:gd name="connsiteY2" fmla="*/ 1271016 h 1758969"/>
                <a:gd name="connsiteX3" fmla="*/ 5172273 w 12860288"/>
                <a:gd name="connsiteY3" fmla="*/ 1755756 h 1758969"/>
                <a:gd name="connsiteX4" fmla="*/ 6973894 w 12860288"/>
                <a:gd name="connsiteY4" fmla="*/ 984576 h 1758969"/>
                <a:gd name="connsiteX5" fmla="*/ 9799303 w 12860288"/>
                <a:gd name="connsiteY5" fmla="*/ 1539876 h 1758969"/>
                <a:gd name="connsiteX6" fmla="*/ 12860288 w 12860288"/>
                <a:gd name="connsiteY6" fmla="*/ 0 h 1758969"/>
                <a:gd name="connsiteX0" fmla="*/ 0 w 13050342"/>
                <a:gd name="connsiteY0" fmla="*/ 1355387 h 1446734"/>
                <a:gd name="connsiteX1" fmla="*/ 1753528 w 13050342"/>
                <a:gd name="connsiteY1" fmla="*/ 1245219 h 1446734"/>
                <a:gd name="connsiteX2" fmla="*/ 3412832 w 13050342"/>
                <a:gd name="connsiteY2" fmla="*/ 958781 h 1446734"/>
                <a:gd name="connsiteX3" fmla="*/ 5172273 w 13050342"/>
                <a:gd name="connsiteY3" fmla="*/ 1443521 h 1446734"/>
                <a:gd name="connsiteX4" fmla="*/ 6973894 w 13050342"/>
                <a:gd name="connsiteY4" fmla="*/ 672341 h 1446734"/>
                <a:gd name="connsiteX5" fmla="*/ 9799303 w 13050342"/>
                <a:gd name="connsiteY5" fmla="*/ 1227641 h 1446734"/>
                <a:gd name="connsiteX6" fmla="*/ 13050342 w 13050342"/>
                <a:gd name="connsiteY6" fmla="*/ 0 h 1446734"/>
                <a:gd name="connsiteX0" fmla="*/ 0 w 13113693"/>
                <a:gd name="connsiteY0" fmla="*/ 1255026 h 1346373"/>
                <a:gd name="connsiteX1" fmla="*/ 1753528 w 13113693"/>
                <a:gd name="connsiteY1" fmla="*/ 1144858 h 1346373"/>
                <a:gd name="connsiteX2" fmla="*/ 3412832 w 13113693"/>
                <a:gd name="connsiteY2" fmla="*/ 858420 h 1346373"/>
                <a:gd name="connsiteX3" fmla="*/ 5172273 w 13113693"/>
                <a:gd name="connsiteY3" fmla="*/ 1343160 h 1346373"/>
                <a:gd name="connsiteX4" fmla="*/ 6973894 w 13113693"/>
                <a:gd name="connsiteY4" fmla="*/ 571980 h 1346373"/>
                <a:gd name="connsiteX5" fmla="*/ 9799303 w 13113693"/>
                <a:gd name="connsiteY5" fmla="*/ 1127280 h 1346373"/>
                <a:gd name="connsiteX6" fmla="*/ 13113693 w 13113693"/>
                <a:gd name="connsiteY6" fmla="*/ 0 h 1346373"/>
                <a:gd name="connsiteX0" fmla="*/ 0 w 12974321"/>
                <a:gd name="connsiteY0" fmla="*/ 987397 h 1078744"/>
                <a:gd name="connsiteX1" fmla="*/ 1753528 w 12974321"/>
                <a:gd name="connsiteY1" fmla="*/ 877229 h 1078744"/>
                <a:gd name="connsiteX2" fmla="*/ 3412832 w 12974321"/>
                <a:gd name="connsiteY2" fmla="*/ 590791 h 1078744"/>
                <a:gd name="connsiteX3" fmla="*/ 5172273 w 12974321"/>
                <a:gd name="connsiteY3" fmla="*/ 1075531 h 1078744"/>
                <a:gd name="connsiteX4" fmla="*/ 6973894 w 12974321"/>
                <a:gd name="connsiteY4" fmla="*/ 304351 h 1078744"/>
                <a:gd name="connsiteX5" fmla="*/ 9799303 w 12974321"/>
                <a:gd name="connsiteY5" fmla="*/ 859651 h 1078744"/>
                <a:gd name="connsiteX6" fmla="*/ 12974321 w 12974321"/>
                <a:gd name="connsiteY6" fmla="*/ 0 h 1078744"/>
                <a:gd name="connsiteX0" fmla="*/ 0 w 12974321"/>
                <a:gd name="connsiteY0" fmla="*/ 987397 h 1078744"/>
                <a:gd name="connsiteX1" fmla="*/ 1753528 w 12974321"/>
                <a:gd name="connsiteY1" fmla="*/ 877229 h 1078744"/>
                <a:gd name="connsiteX2" fmla="*/ 3412832 w 12974321"/>
                <a:gd name="connsiteY2" fmla="*/ 590791 h 1078744"/>
                <a:gd name="connsiteX3" fmla="*/ 5172273 w 12974321"/>
                <a:gd name="connsiteY3" fmla="*/ 1075531 h 1078744"/>
                <a:gd name="connsiteX4" fmla="*/ 6973894 w 12974321"/>
                <a:gd name="connsiteY4" fmla="*/ 304351 h 1078744"/>
                <a:gd name="connsiteX5" fmla="*/ 9849984 w 12974321"/>
                <a:gd name="connsiteY5" fmla="*/ 937710 h 1078744"/>
                <a:gd name="connsiteX6" fmla="*/ 12974321 w 12974321"/>
                <a:gd name="connsiteY6" fmla="*/ 0 h 107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74321" h="1078744">
                  <a:moveTo>
                    <a:pt x="0" y="987397"/>
                  </a:moveTo>
                  <a:cubicBezTo>
                    <a:pt x="639896" y="767060"/>
                    <a:pt x="1184723" y="943330"/>
                    <a:pt x="1753528" y="877229"/>
                  </a:cubicBezTo>
                  <a:cubicBezTo>
                    <a:pt x="2322333" y="811128"/>
                    <a:pt x="2843041" y="557741"/>
                    <a:pt x="3412832" y="590791"/>
                  </a:cubicBezTo>
                  <a:cubicBezTo>
                    <a:pt x="3982623" y="623841"/>
                    <a:pt x="4578763" y="1123271"/>
                    <a:pt x="5172273" y="1075531"/>
                  </a:cubicBezTo>
                  <a:cubicBezTo>
                    <a:pt x="5765783" y="1027791"/>
                    <a:pt x="6194276" y="327321"/>
                    <a:pt x="6973894" y="304351"/>
                  </a:cubicBezTo>
                  <a:cubicBezTo>
                    <a:pt x="7753512" y="281381"/>
                    <a:pt x="8941092" y="1062568"/>
                    <a:pt x="9849984" y="937710"/>
                  </a:cubicBezTo>
                  <a:cubicBezTo>
                    <a:pt x="10847010" y="790818"/>
                    <a:pt x="11730406" y="704035"/>
                    <a:pt x="12974321" y="0"/>
                  </a:cubicBezTo>
                </a:path>
              </a:pathLst>
            </a:custGeom>
            <a:noFill/>
            <a:ln w="9525">
              <a:gradFill flip="none" rotWithShape="1">
                <a:gsLst>
                  <a:gs pos="0">
                    <a:schemeClr val="accent1">
                      <a:alpha val="50000"/>
                    </a:schemeClr>
                  </a:gs>
                  <a:gs pos="39000">
                    <a:schemeClr val="accent4">
                      <a:alpha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6" name="任意多边形: 形状 15">
              <a:extLst>
                <a:ext uri="{FF2B5EF4-FFF2-40B4-BE49-F238E27FC236}">
                  <a16:creationId xmlns:a16="http://schemas.microsoft.com/office/drawing/2014/main" id="{E4FC417A-8A07-746F-83AB-58D5A3ADD0D7}"/>
                </a:ext>
              </a:extLst>
            </p:cNvPr>
            <p:cNvSpPr/>
            <p:nvPr/>
          </p:nvSpPr>
          <p:spPr>
            <a:xfrm>
              <a:off x="0" y="2223225"/>
              <a:ext cx="12191998" cy="1205775"/>
            </a:xfrm>
            <a:custGeom>
              <a:avLst/>
              <a:gdLst>
                <a:gd name="connsiteX0" fmla="*/ 0 w 12658381"/>
                <a:gd name="connsiteY0" fmla="*/ 1586429 h 1586429"/>
                <a:gd name="connsiteX1" fmla="*/ 1795749 w 12658381"/>
                <a:gd name="connsiteY1" fmla="*/ 1046603 h 1586429"/>
                <a:gd name="connsiteX2" fmla="*/ 3095740 w 12658381"/>
                <a:gd name="connsiteY2" fmla="*/ 991519 h 1586429"/>
                <a:gd name="connsiteX3" fmla="*/ 4715219 w 12658381"/>
                <a:gd name="connsiteY3" fmla="*/ 1443210 h 1586429"/>
                <a:gd name="connsiteX4" fmla="*/ 6676222 w 12658381"/>
                <a:gd name="connsiteY4" fmla="*/ 881350 h 1586429"/>
                <a:gd name="connsiteX5" fmla="*/ 9132983 w 12658381"/>
                <a:gd name="connsiteY5" fmla="*/ 1377109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676222 w 12658381"/>
                <a:gd name="connsiteY4" fmla="*/ 881350 h 1586429"/>
                <a:gd name="connsiteX5" fmla="*/ 9132983 w 12658381"/>
                <a:gd name="connsiteY5" fmla="*/ 1377109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885542 w 12658381"/>
                <a:gd name="connsiteY4" fmla="*/ 870333 h 1586429"/>
                <a:gd name="connsiteX5" fmla="*/ 9132983 w 12658381"/>
                <a:gd name="connsiteY5" fmla="*/ 1377109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885542 w 12658381"/>
                <a:gd name="connsiteY4" fmla="*/ 870333 h 1586429"/>
                <a:gd name="connsiteX5" fmla="*/ 9232135 w 12658381"/>
                <a:gd name="connsiteY5" fmla="*/ 1134738 h 1586429"/>
                <a:gd name="connsiteX6" fmla="*/ 12658381 w 12658381"/>
                <a:gd name="connsiteY6" fmla="*/ 0 h 1586429"/>
                <a:gd name="connsiteX0" fmla="*/ 0 w 12658381"/>
                <a:gd name="connsiteY0" fmla="*/ 1586429 h 1586429"/>
                <a:gd name="connsiteX1" fmla="*/ 1795749 w 12658381"/>
                <a:gd name="connsiteY1" fmla="*/ 1046603 h 1586429"/>
                <a:gd name="connsiteX2" fmla="*/ 3095740 w 12658381"/>
                <a:gd name="connsiteY2" fmla="*/ 991519 h 1586429"/>
                <a:gd name="connsiteX3" fmla="*/ 4891489 w 12658381"/>
                <a:gd name="connsiteY3" fmla="*/ 1410159 h 1586429"/>
                <a:gd name="connsiteX4" fmla="*/ 6984694 w 12658381"/>
                <a:gd name="connsiteY4" fmla="*/ 848299 h 1586429"/>
                <a:gd name="connsiteX5" fmla="*/ 9232135 w 12658381"/>
                <a:gd name="connsiteY5" fmla="*/ 1134738 h 1586429"/>
                <a:gd name="connsiteX6" fmla="*/ 12658381 w 12658381"/>
                <a:gd name="connsiteY6" fmla="*/ 0 h 1586429"/>
                <a:gd name="connsiteX0" fmla="*/ 0 w 12922786"/>
                <a:gd name="connsiteY0" fmla="*/ 2456761 h 2456761"/>
                <a:gd name="connsiteX1" fmla="*/ 1795749 w 12922786"/>
                <a:gd name="connsiteY1" fmla="*/ 1916935 h 2456761"/>
                <a:gd name="connsiteX2" fmla="*/ 3095740 w 12922786"/>
                <a:gd name="connsiteY2" fmla="*/ 1861851 h 2456761"/>
                <a:gd name="connsiteX3" fmla="*/ 4891489 w 12922786"/>
                <a:gd name="connsiteY3" fmla="*/ 2280491 h 2456761"/>
                <a:gd name="connsiteX4" fmla="*/ 6984694 w 12922786"/>
                <a:gd name="connsiteY4" fmla="*/ 1718631 h 2456761"/>
                <a:gd name="connsiteX5" fmla="*/ 9232135 w 12922786"/>
                <a:gd name="connsiteY5" fmla="*/ 2005070 h 2456761"/>
                <a:gd name="connsiteX6" fmla="*/ 12922786 w 12922786"/>
                <a:gd name="connsiteY6" fmla="*/ 0 h 2456761"/>
                <a:gd name="connsiteX0" fmla="*/ 0 w 13032955"/>
                <a:gd name="connsiteY0" fmla="*/ 2291508 h 2291508"/>
                <a:gd name="connsiteX1" fmla="*/ 1795749 w 13032955"/>
                <a:gd name="connsiteY1" fmla="*/ 1751682 h 2291508"/>
                <a:gd name="connsiteX2" fmla="*/ 3095740 w 13032955"/>
                <a:gd name="connsiteY2" fmla="*/ 1696598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32955"/>
                <a:gd name="connsiteY0" fmla="*/ 2291508 h 2291508"/>
                <a:gd name="connsiteX1" fmla="*/ 1795749 w 13032955"/>
                <a:gd name="connsiteY1" fmla="*/ 1751682 h 2291508"/>
                <a:gd name="connsiteX2" fmla="*/ 3095740 w 13032955"/>
                <a:gd name="connsiteY2" fmla="*/ 1696598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32955"/>
                <a:gd name="connsiteY0" fmla="*/ 2291508 h 2291508"/>
                <a:gd name="connsiteX1" fmla="*/ 1807526 w 13032955"/>
                <a:gd name="connsiteY1" fmla="*/ 1806767 h 2291508"/>
                <a:gd name="connsiteX2" fmla="*/ 3095740 w 13032955"/>
                <a:gd name="connsiteY2" fmla="*/ 1696598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32955"/>
                <a:gd name="connsiteY0" fmla="*/ 2291508 h 2291508"/>
                <a:gd name="connsiteX1" fmla="*/ 1807526 w 13032955"/>
                <a:gd name="connsiteY1" fmla="*/ 1806767 h 2291508"/>
                <a:gd name="connsiteX2" fmla="*/ 3142847 w 13032955"/>
                <a:gd name="connsiteY2" fmla="*/ 1751683 h 2291508"/>
                <a:gd name="connsiteX3" fmla="*/ 4891489 w 13032955"/>
                <a:gd name="connsiteY3" fmla="*/ 2115238 h 2291508"/>
                <a:gd name="connsiteX4" fmla="*/ 6984694 w 13032955"/>
                <a:gd name="connsiteY4" fmla="*/ 1553378 h 2291508"/>
                <a:gd name="connsiteX5" fmla="*/ 9232135 w 13032955"/>
                <a:gd name="connsiteY5" fmla="*/ 1839817 h 2291508"/>
                <a:gd name="connsiteX6" fmla="*/ 13032955 w 13032955"/>
                <a:gd name="connsiteY6" fmla="*/ 0 h 2291508"/>
                <a:gd name="connsiteX0" fmla="*/ 0 w 13056509"/>
                <a:gd name="connsiteY0" fmla="*/ 1630496 h 1630496"/>
                <a:gd name="connsiteX1" fmla="*/ 1807526 w 13056509"/>
                <a:gd name="connsiteY1" fmla="*/ 1145755 h 1630496"/>
                <a:gd name="connsiteX2" fmla="*/ 3142847 w 13056509"/>
                <a:gd name="connsiteY2" fmla="*/ 1090671 h 1630496"/>
                <a:gd name="connsiteX3" fmla="*/ 4891489 w 13056509"/>
                <a:gd name="connsiteY3" fmla="*/ 1454226 h 1630496"/>
                <a:gd name="connsiteX4" fmla="*/ 6984694 w 13056509"/>
                <a:gd name="connsiteY4" fmla="*/ 892366 h 1630496"/>
                <a:gd name="connsiteX5" fmla="*/ 9232135 w 13056509"/>
                <a:gd name="connsiteY5" fmla="*/ 1178805 h 1630496"/>
                <a:gd name="connsiteX6" fmla="*/ 13056509 w 13056509"/>
                <a:gd name="connsiteY6" fmla="*/ 0 h 1630496"/>
                <a:gd name="connsiteX0" fmla="*/ 0 w 13056509"/>
                <a:gd name="connsiteY0" fmla="*/ 1630496 h 1630496"/>
                <a:gd name="connsiteX1" fmla="*/ 1807526 w 13056509"/>
                <a:gd name="connsiteY1" fmla="*/ 1145755 h 1630496"/>
                <a:gd name="connsiteX2" fmla="*/ 3142847 w 13056509"/>
                <a:gd name="connsiteY2" fmla="*/ 1090671 h 1630496"/>
                <a:gd name="connsiteX3" fmla="*/ 4891489 w 13056509"/>
                <a:gd name="connsiteY3" fmla="*/ 1454226 h 1630496"/>
                <a:gd name="connsiteX4" fmla="*/ 6984694 w 13056509"/>
                <a:gd name="connsiteY4" fmla="*/ 892366 h 1630496"/>
                <a:gd name="connsiteX5" fmla="*/ 9291020 w 13056509"/>
                <a:gd name="connsiteY5" fmla="*/ 1299990 h 1630496"/>
                <a:gd name="connsiteX6" fmla="*/ 13056509 w 13056509"/>
                <a:gd name="connsiteY6" fmla="*/ 0 h 1630496"/>
                <a:gd name="connsiteX0" fmla="*/ 0 w 13056509"/>
                <a:gd name="connsiteY0" fmla="*/ 1630496 h 1630496"/>
                <a:gd name="connsiteX1" fmla="*/ 1807526 w 13056509"/>
                <a:gd name="connsiteY1" fmla="*/ 1145755 h 1630496"/>
                <a:gd name="connsiteX2" fmla="*/ 3296221 w 13056509"/>
                <a:gd name="connsiteY2" fmla="*/ 705081 h 1630496"/>
                <a:gd name="connsiteX3" fmla="*/ 4891489 w 13056509"/>
                <a:gd name="connsiteY3" fmla="*/ 1454226 h 1630496"/>
                <a:gd name="connsiteX4" fmla="*/ 6984694 w 13056509"/>
                <a:gd name="connsiteY4" fmla="*/ 892366 h 1630496"/>
                <a:gd name="connsiteX5" fmla="*/ 9291020 w 13056509"/>
                <a:gd name="connsiteY5" fmla="*/ 1299990 h 1630496"/>
                <a:gd name="connsiteX6" fmla="*/ 13056509 w 13056509"/>
                <a:gd name="connsiteY6" fmla="*/ 0 h 1630496"/>
                <a:gd name="connsiteX0" fmla="*/ 0 w 13056509"/>
                <a:gd name="connsiteY0" fmla="*/ 1630496 h 1630496"/>
                <a:gd name="connsiteX1" fmla="*/ 1807527 w 13056509"/>
                <a:gd name="connsiteY1" fmla="*/ 1035586 h 1630496"/>
                <a:gd name="connsiteX2" fmla="*/ 3296221 w 13056509"/>
                <a:gd name="connsiteY2" fmla="*/ 705081 h 1630496"/>
                <a:gd name="connsiteX3" fmla="*/ 4891489 w 13056509"/>
                <a:gd name="connsiteY3" fmla="*/ 1454226 h 1630496"/>
                <a:gd name="connsiteX4" fmla="*/ 6984694 w 13056509"/>
                <a:gd name="connsiteY4" fmla="*/ 892366 h 1630496"/>
                <a:gd name="connsiteX5" fmla="*/ 9291020 w 13056509"/>
                <a:gd name="connsiteY5" fmla="*/ 1299990 h 1630496"/>
                <a:gd name="connsiteX6" fmla="*/ 13056509 w 13056509"/>
                <a:gd name="connsiteY6" fmla="*/ 0 h 1630496"/>
                <a:gd name="connsiteX0" fmla="*/ 0 w 13056509"/>
                <a:gd name="connsiteY0" fmla="*/ 1630496 h 1630496"/>
                <a:gd name="connsiteX1" fmla="*/ 1807527 w 13056509"/>
                <a:gd name="connsiteY1" fmla="*/ 1035586 h 1630496"/>
                <a:gd name="connsiteX2" fmla="*/ 3650163 w 13056509"/>
                <a:gd name="connsiteY2" fmla="*/ 694064 h 1630496"/>
                <a:gd name="connsiteX3" fmla="*/ 4891489 w 13056509"/>
                <a:gd name="connsiteY3" fmla="*/ 1454226 h 1630496"/>
                <a:gd name="connsiteX4" fmla="*/ 6984694 w 13056509"/>
                <a:gd name="connsiteY4" fmla="*/ 892366 h 1630496"/>
                <a:gd name="connsiteX5" fmla="*/ 9291020 w 13056509"/>
                <a:gd name="connsiteY5" fmla="*/ 1299990 h 1630496"/>
                <a:gd name="connsiteX6" fmla="*/ 13056509 w 13056509"/>
                <a:gd name="connsiteY6" fmla="*/ 0 h 1630496"/>
                <a:gd name="connsiteX0" fmla="*/ 0 w 13056509"/>
                <a:gd name="connsiteY0" fmla="*/ 1630496 h 1630496"/>
                <a:gd name="connsiteX1" fmla="*/ 1807527 w 13056509"/>
                <a:gd name="connsiteY1" fmla="*/ 1035586 h 1630496"/>
                <a:gd name="connsiteX2" fmla="*/ 3650163 w 13056509"/>
                <a:gd name="connsiteY2" fmla="*/ 694064 h 1630496"/>
                <a:gd name="connsiteX3" fmla="*/ 5245431 w 13056509"/>
                <a:gd name="connsiteY3" fmla="*/ 1564395 h 1630496"/>
                <a:gd name="connsiteX4" fmla="*/ 6984694 w 13056509"/>
                <a:gd name="connsiteY4" fmla="*/ 892366 h 1630496"/>
                <a:gd name="connsiteX5" fmla="*/ 9291020 w 13056509"/>
                <a:gd name="connsiteY5" fmla="*/ 1299990 h 1630496"/>
                <a:gd name="connsiteX6" fmla="*/ 13056509 w 13056509"/>
                <a:gd name="connsiteY6" fmla="*/ 0 h 1630496"/>
                <a:gd name="connsiteX0" fmla="*/ 0 w 13056509"/>
                <a:gd name="connsiteY0" fmla="*/ 1630496 h 1630496"/>
                <a:gd name="connsiteX1" fmla="*/ 1807527 w 13056509"/>
                <a:gd name="connsiteY1" fmla="*/ 1035586 h 1630496"/>
                <a:gd name="connsiteX2" fmla="*/ 3650163 w 13056509"/>
                <a:gd name="connsiteY2" fmla="*/ 694064 h 1630496"/>
                <a:gd name="connsiteX3" fmla="*/ 5245431 w 13056509"/>
                <a:gd name="connsiteY3" fmla="*/ 1564395 h 1630496"/>
                <a:gd name="connsiteX4" fmla="*/ 7845953 w 13056509"/>
                <a:gd name="connsiteY4" fmla="*/ 683046 h 1630496"/>
                <a:gd name="connsiteX5" fmla="*/ 9291020 w 13056509"/>
                <a:gd name="connsiteY5" fmla="*/ 1299990 h 1630496"/>
                <a:gd name="connsiteX6" fmla="*/ 13056509 w 13056509"/>
                <a:gd name="connsiteY6" fmla="*/ 0 h 1630496"/>
                <a:gd name="connsiteX0" fmla="*/ 0 w 13056509"/>
                <a:gd name="connsiteY0" fmla="*/ 1630496 h 1630496"/>
                <a:gd name="connsiteX1" fmla="*/ 1807527 w 13056509"/>
                <a:gd name="connsiteY1" fmla="*/ 1035586 h 1630496"/>
                <a:gd name="connsiteX2" fmla="*/ 3650163 w 13056509"/>
                <a:gd name="connsiteY2" fmla="*/ 694064 h 1630496"/>
                <a:gd name="connsiteX3" fmla="*/ 5245431 w 13056509"/>
                <a:gd name="connsiteY3" fmla="*/ 1564395 h 1630496"/>
                <a:gd name="connsiteX4" fmla="*/ 7845953 w 13056509"/>
                <a:gd name="connsiteY4" fmla="*/ 683046 h 1630496"/>
                <a:gd name="connsiteX5" fmla="*/ 10883758 w 13056509"/>
                <a:gd name="connsiteY5" fmla="*/ 1178804 h 1630496"/>
                <a:gd name="connsiteX6" fmla="*/ 13056509 w 13056509"/>
                <a:gd name="connsiteY6" fmla="*/ 0 h 1630496"/>
                <a:gd name="connsiteX0" fmla="*/ 0 w 13233480"/>
                <a:gd name="connsiteY0" fmla="*/ 1443209 h 1443209"/>
                <a:gd name="connsiteX1" fmla="*/ 1807527 w 13233480"/>
                <a:gd name="connsiteY1" fmla="*/ 848299 h 1443209"/>
                <a:gd name="connsiteX2" fmla="*/ 3650163 w 13233480"/>
                <a:gd name="connsiteY2" fmla="*/ 506777 h 1443209"/>
                <a:gd name="connsiteX3" fmla="*/ 5245431 w 13233480"/>
                <a:gd name="connsiteY3" fmla="*/ 1377108 h 1443209"/>
                <a:gd name="connsiteX4" fmla="*/ 7845953 w 13233480"/>
                <a:gd name="connsiteY4" fmla="*/ 495759 h 1443209"/>
                <a:gd name="connsiteX5" fmla="*/ 10883758 w 13233480"/>
                <a:gd name="connsiteY5" fmla="*/ 991517 h 1443209"/>
                <a:gd name="connsiteX6" fmla="*/ 13233480 w 13233480"/>
                <a:gd name="connsiteY6" fmla="*/ 0 h 1443209"/>
                <a:gd name="connsiteX0" fmla="*/ 0 w 13233480"/>
                <a:gd name="connsiteY0" fmla="*/ 1443209 h 1443209"/>
                <a:gd name="connsiteX1" fmla="*/ 1807527 w 13233480"/>
                <a:gd name="connsiteY1" fmla="*/ 848299 h 1443209"/>
                <a:gd name="connsiteX2" fmla="*/ 3461394 w 13233480"/>
                <a:gd name="connsiteY2" fmla="*/ 473726 h 1443209"/>
                <a:gd name="connsiteX3" fmla="*/ 5245431 w 13233480"/>
                <a:gd name="connsiteY3" fmla="*/ 1377108 h 1443209"/>
                <a:gd name="connsiteX4" fmla="*/ 7845953 w 13233480"/>
                <a:gd name="connsiteY4" fmla="*/ 495759 h 1443209"/>
                <a:gd name="connsiteX5" fmla="*/ 10883758 w 13233480"/>
                <a:gd name="connsiteY5" fmla="*/ 991517 h 1443209"/>
                <a:gd name="connsiteX6" fmla="*/ 13233480 w 13233480"/>
                <a:gd name="connsiteY6" fmla="*/ 0 h 1443209"/>
                <a:gd name="connsiteX0" fmla="*/ 0 w 13233480"/>
                <a:gd name="connsiteY0" fmla="*/ 1443209 h 1443209"/>
                <a:gd name="connsiteX1" fmla="*/ 1807527 w 13233480"/>
                <a:gd name="connsiteY1" fmla="*/ 848299 h 1443209"/>
                <a:gd name="connsiteX2" fmla="*/ 3461394 w 13233480"/>
                <a:gd name="connsiteY2" fmla="*/ 473726 h 1443209"/>
                <a:gd name="connsiteX3" fmla="*/ 5390405 w 13233480"/>
                <a:gd name="connsiteY3" fmla="*/ 1284640 h 1443209"/>
                <a:gd name="connsiteX4" fmla="*/ 7845953 w 13233480"/>
                <a:gd name="connsiteY4" fmla="*/ 495759 h 1443209"/>
                <a:gd name="connsiteX5" fmla="*/ 10883758 w 13233480"/>
                <a:gd name="connsiteY5" fmla="*/ 991517 h 1443209"/>
                <a:gd name="connsiteX6" fmla="*/ 13233480 w 13233480"/>
                <a:gd name="connsiteY6" fmla="*/ 0 h 1443209"/>
                <a:gd name="connsiteX0" fmla="*/ 0 w 13233480"/>
                <a:gd name="connsiteY0" fmla="*/ 1443209 h 1443209"/>
                <a:gd name="connsiteX1" fmla="*/ 1807527 w 13233480"/>
                <a:gd name="connsiteY1" fmla="*/ 848299 h 1443209"/>
                <a:gd name="connsiteX2" fmla="*/ 3461394 w 13233480"/>
                <a:gd name="connsiteY2" fmla="*/ 473726 h 1443209"/>
                <a:gd name="connsiteX3" fmla="*/ 5501924 w 13233480"/>
                <a:gd name="connsiteY3" fmla="*/ 1243543 h 1443209"/>
                <a:gd name="connsiteX4" fmla="*/ 7845953 w 13233480"/>
                <a:gd name="connsiteY4" fmla="*/ 495759 h 1443209"/>
                <a:gd name="connsiteX5" fmla="*/ 10883758 w 13233480"/>
                <a:gd name="connsiteY5" fmla="*/ 991517 h 1443209"/>
                <a:gd name="connsiteX6" fmla="*/ 13233480 w 13233480"/>
                <a:gd name="connsiteY6" fmla="*/ 0 h 1443209"/>
                <a:gd name="connsiteX0" fmla="*/ 0 w 13233480"/>
                <a:gd name="connsiteY0" fmla="*/ 1443209 h 1443209"/>
                <a:gd name="connsiteX1" fmla="*/ 1807527 w 13233480"/>
                <a:gd name="connsiteY1" fmla="*/ 848299 h 1443209"/>
                <a:gd name="connsiteX2" fmla="*/ 3461394 w 13233480"/>
                <a:gd name="connsiteY2" fmla="*/ 473726 h 1443209"/>
                <a:gd name="connsiteX3" fmla="*/ 5501925 w 13233480"/>
                <a:gd name="connsiteY3" fmla="*/ 1181898 h 1443209"/>
                <a:gd name="connsiteX4" fmla="*/ 7845953 w 13233480"/>
                <a:gd name="connsiteY4" fmla="*/ 495759 h 1443209"/>
                <a:gd name="connsiteX5" fmla="*/ 10883758 w 13233480"/>
                <a:gd name="connsiteY5" fmla="*/ 991517 h 1443209"/>
                <a:gd name="connsiteX6" fmla="*/ 13233480 w 13233480"/>
                <a:gd name="connsiteY6" fmla="*/ 0 h 1443209"/>
                <a:gd name="connsiteX0" fmla="*/ 0 w 13244632"/>
                <a:gd name="connsiteY0" fmla="*/ 1350741 h 1350741"/>
                <a:gd name="connsiteX1" fmla="*/ 1807527 w 13244632"/>
                <a:gd name="connsiteY1" fmla="*/ 755831 h 1350741"/>
                <a:gd name="connsiteX2" fmla="*/ 3461394 w 13244632"/>
                <a:gd name="connsiteY2" fmla="*/ 381258 h 1350741"/>
                <a:gd name="connsiteX3" fmla="*/ 5501925 w 13244632"/>
                <a:gd name="connsiteY3" fmla="*/ 1089430 h 1350741"/>
                <a:gd name="connsiteX4" fmla="*/ 7845953 w 13244632"/>
                <a:gd name="connsiteY4" fmla="*/ 403291 h 1350741"/>
                <a:gd name="connsiteX5" fmla="*/ 10883758 w 13244632"/>
                <a:gd name="connsiteY5" fmla="*/ 899049 h 1350741"/>
                <a:gd name="connsiteX6" fmla="*/ 13244632 w 13244632"/>
                <a:gd name="connsiteY6" fmla="*/ 0 h 1350741"/>
                <a:gd name="connsiteX0" fmla="*/ 0 w 13283185"/>
                <a:gd name="connsiteY0" fmla="*/ 1205775 h 1205775"/>
                <a:gd name="connsiteX1" fmla="*/ 1807527 w 13283185"/>
                <a:gd name="connsiteY1" fmla="*/ 610865 h 1205775"/>
                <a:gd name="connsiteX2" fmla="*/ 3461394 w 13283185"/>
                <a:gd name="connsiteY2" fmla="*/ 236292 h 1205775"/>
                <a:gd name="connsiteX3" fmla="*/ 5501925 w 13283185"/>
                <a:gd name="connsiteY3" fmla="*/ 944464 h 1205775"/>
                <a:gd name="connsiteX4" fmla="*/ 7845953 w 13283185"/>
                <a:gd name="connsiteY4" fmla="*/ 258325 h 1205775"/>
                <a:gd name="connsiteX5" fmla="*/ 10883758 w 13283185"/>
                <a:gd name="connsiteY5" fmla="*/ 754083 h 1205775"/>
                <a:gd name="connsiteX6" fmla="*/ 13283185 w 13283185"/>
                <a:gd name="connsiteY6" fmla="*/ 0 h 1205775"/>
                <a:gd name="connsiteX0" fmla="*/ 0 w 13283185"/>
                <a:gd name="connsiteY0" fmla="*/ 1205775 h 1205775"/>
                <a:gd name="connsiteX1" fmla="*/ 1807527 w 13283185"/>
                <a:gd name="connsiteY1" fmla="*/ 610865 h 1205775"/>
                <a:gd name="connsiteX2" fmla="*/ 3461394 w 13283185"/>
                <a:gd name="connsiteY2" fmla="*/ 236292 h 1205775"/>
                <a:gd name="connsiteX3" fmla="*/ 5501925 w 13283185"/>
                <a:gd name="connsiteY3" fmla="*/ 944464 h 1205775"/>
                <a:gd name="connsiteX4" fmla="*/ 7845953 w 13283185"/>
                <a:gd name="connsiteY4" fmla="*/ 258325 h 1205775"/>
                <a:gd name="connsiteX5" fmla="*/ 10948015 w 13283185"/>
                <a:gd name="connsiteY5" fmla="*/ 798688 h 1205775"/>
                <a:gd name="connsiteX6" fmla="*/ 13283185 w 13283185"/>
                <a:gd name="connsiteY6" fmla="*/ 0 h 120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83185" h="1205775">
                  <a:moveTo>
                    <a:pt x="0" y="1205775"/>
                  </a:moveTo>
                  <a:cubicBezTo>
                    <a:pt x="639896" y="985438"/>
                    <a:pt x="1230628" y="772446"/>
                    <a:pt x="1807527" y="610865"/>
                  </a:cubicBezTo>
                  <a:cubicBezTo>
                    <a:pt x="2384426" y="449285"/>
                    <a:pt x="2845661" y="180692"/>
                    <a:pt x="3461394" y="236292"/>
                  </a:cubicBezTo>
                  <a:cubicBezTo>
                    <a:pt x="4077127" y="291892"/>
                    <a:pt x="4771165" y="940792"/>
                    <a:pt x="5501925" y="944464"/>
                  </a:cubicBezTo>
                  <a:cubicBezTo>
                    <a:pt x="6232685" y="948136"/>
                    <a:pt x="6938271" y="282621"/>
                    <a:pt x="7845953" y="258325"/>
                  </a:cubicBezTo>
                  <a:cubicBezTo>
                    <a:pt x="8753635" y="234029"/>
                    <a:pt x="10039123" y="923546"/>
                    <a:pt x="10948015" y="798688"/>
                  </a:cubicBezTo>
                  <a:cubicBezTo>
                    <a:pt x="11945041" y="651796"/>
                    <a:pt x="12018999" y="615108"/>
                    <a:pt x="13283185" y="0"/>
                  </a:cubicBezTo>
                </a:path>
              </a:pathLst>
            </a:custGeom>
            <a:noFill/>
            <a:ln w="3175">
              <a:gradFill flip="none" rotWithShape="1">
                <a:gsLst>
                  <a:gs pos="0">
                    <a:schemeClr val="accent1">
                      <a:alpha val="15000"/>
                    </a:schemeClr>
                  </a:gs>
                  <a:gs pos="39000">
                    <a:schemeClr val="accent4">
                      <a:alpha val="15000"/>
                    </a:schemeClr>
                  </a:gs>
                  <a:gs pos="100000">
                    <a:schemeClr val="accent1">
                      <a:alpha val="15000"/>
                    </a:schemeClr>
                  </a:gs>
                </a:gsLst>
                <a:lin ang="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nvGrpSpPr>
          <p:cNvPr id="75" name="组合 74">
            <a:extLst>
              <a:ext uri="{FF2B5EF4-FFF2-40B4-BE49-F238E27FC236}">
                <a16:creationId xmlns:a16="http://schemas.microsoft.com/office/drawing/2014/main" id="{7D4849CB-F1F5-C92C-5F4B-AB59B04C3A21}"/>
              </a:ext>
            </a:extLst>
          </p:cNvPr>
          <p:cNvGrpSpPr/>
          <p:nvPr/>
        </p:nvGrpSpPr>
        <p:grpSpPr>
          <a:xfrm>
            <a:off x="820405" y="1829688"/>
            <a:ext cx="1714248" cy="1690725"/>
            <a:chOff x="806550" y="1393111"/>
            <a:chExt cx="1714248" cy="1690725"/>
          </a:xfrm>
        </p:grpSpPr>
        <p:sp>
          <p:nvSpPr>
            <p:cNvPr id="21" name="椭圆 20">
              <a:extLst>
                <a:ext uri="{FF2B5EF4-FFF2-40B4-BE49-F238E27FC236}">
                  <a16:creationId xmlns:a16="http://schemas.microsoft.com/office/drawing/2014/main" id="{01504F21-FC76-A38B-4C6E-2A357921F109}"/>
                </a:ext>
              </a:extLst>
            </p:cNvPr>
            <p:cNvSpPr/>
            <p:nvPr/>
          </p:nvSpPr>
          <p:spPr>
            <a:xfrm>
              <a:off x="1609674" y="2975836"/>
              <a:ext cx="108000" cy="108000"/>
            </a:xfrm>
            <a:prstGeom prst="ellipse">
              <a:avLst/>
            </a:prstGeom>
            <a:ln w="12700">
              <a:solidFill>
                <a:schemeClr val="bg1"/>
              </a:solidFill>
            </a:ln>
            <a:effectLst>
              <a:glow rad="508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23" name="直接连接符 22">
              <a:extLst>
                <a:ext uri="{FF2B5EF4-FFF2-40B4-BE49-F238E27FC236}">
                  <a16:creationId xmlns:a16="http://schemas.microsoft.com/office/drawing/2014/main" id="{57F447D3-1608-FD2D-1E4A-AD980552B896}"/>
                </a:ext>
              </a:extLst>
            </p:cNvPr>
            <p:cNvCxnSpPr>
              <a:cxnSpLocks/>
            </p:cNvCxnSpPr>
            <p:nvPr/>
          </p:nvCxnSpPr>
          <p:spPr>
            <a:xfrm>
              <a:off x="1663674" y="1415936"/>
              <a:ext cx="0" cy="1594294"/>
            </a:xfrm>
            <a:prstGeom prst="line">
              <a:avLst/>
            </a:prstGeom>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id="{FC0CD1F3-F20C-8751-C692-34D40FEE835D}"/>
                </a:ext>
              </a:extLst>
            </p:cNvPr>
            <p:cNvGrpSpPr/>
            <p:nvPr/>
          </p:nvGrpSpPr>
          <p:grpSpPr>
            <a:xfrm>
              <a:off x="806550" y="1393111"/>
              <a:ext cx="1714248" cy="554957"/>
              <a:chOff x="2349791" y="1222883"/>
              <a:chExt cx="1714248" cy="554957"/>
            </a:xfrm>
          </p:grpSpPr>
          <p:sp>
            <p:nvSpPr>
              <p:cNvPr id="36" name="矩形: 圆角 35">
                <a:extLst>
                  <a:ext uri="{FF2B5EF4-FFF2-40B4-BE49-F238E27FC236}">
                    <a16:creationId xmlns:a16="http://schemas.microsoft.com/office/drawing/2014/main" id="{35D5C9EF-8B58-FAA0-B959-8A17D220DEF7}"/>
                  </a:ext>
                </a:extLst>
              </p:cNvPr>
              <p:cNvSpPr/>
              <p:nvPr/>
            </p:nvSpPr>
            <p:spPr>
              <a:xfrm>
                <a:off x="2349791" y="1222883"/>
                <a:ext cx="1714248" cy="39875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上古时代</a:t>
                </a:r>
              </a:p>
            </p:txBody>
          </p:sp>
          <p:sp>
            <p:nvSpPr>
              <p:cNvPr id="38" name="等腰三角形 37">
                <a:extLst>
                  <a:ext uri="{FF2B5EF4-FFF2-40B4-BE49-F238E27FC236}">
                    <a16:creationId xmlns:a16="http://schemas.microsoft.com/office/drawing/2014/main" id="{0DFBFA70-F09F-42C4-0A52-8CB8A47682BC}"/>
                  </a:ext>
                </a:extLst>
              </p:cNvPr>
              <p:cNvSpPr/>
              <p:nvPr/>
            </p:nvSpPr>
            <p:spPr>
              <a:xfrm flipH="1" flipV="1">
                <a:off x="3117395" y="1620374"/>
                <a:ext cx="179040" cy="1574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grpSp>
        <p:nvGrpSpPr>
          <p:cNvPr id="76" name="组合 75">
            <a:extLst>
              <a:ext uri="{FF2B5EF4-FFF2-40B4-BE49-F238E27FC236}">
                <a16:creationId xmlns:a16="http://schemas.microsoft.com/office/drawing/2014/main" id="{ACF50FEC-BF4C-B199-3436-CF94AD2BFDC7}"/>
              </a:ext>
            </a:extLst>
          </p:cNvPr>
          <p:cNvGrpSpPr/>
          <p:nvPr/>
        </p:nvGrpSpPr>
        <p:grpSpPr>
          <a:xfrm>
            <a:off x="2295538" y="3356370"/>
            <a:ext cx="1714248" cy="1663014"/>
            <a:chOff x="1974304" y="2919793"/>
            <a:chExt cx="1714248" cy="1663014"/>
          </a:xfrm>
        </p:grpSpPr>
        <p:sp>
          <p:nvSpPr>
            <p:cNvPr id="68" name="椭圆 67">
              <a:extLst>
                <a:ext uri="{FF2B5EF4-FFF2-40B4-BE49-F238E27FC236}">
                  <a16:creationId xmlns:a16="http://schemas.microsoft.com/office/drawing/2014/main" id="{EAD71458-165D-88EF-1928-596AA90658DE}"/>
                </a:ext>
              </a:extLst>
            </p:cNvPr>
            <p:cNvSpPr/>
            <p:nvPr/>
          </p:nvSpPr>
          <p:spPr>
            <a:xfrm flipV="1">
              <a:off x="2777428" y="2919793"/>
              <a:ext cx="108000" cy="108000"/>
            </a:xfrm>
            <a:prstGeom prst="ellipse">
              <a:avLst/>
            </a:prstGeom>
            <a:ln w="12700">
              <a:solidFill>
                <a:schemeClr val="bg1"/>
              </a:solidFill>
            </a:ln>
            <a:effectLst>
              <a:glow rad="508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69" name="直接连接符 68">
              <a:extLst>
                <a:ext uri="{FF2B5EF4-FFF2-40B4-BE49-F238E27FC236}">
                  <a16:creationId xmlns:a16="http://schemas.microsoft.com/office/drawing/2014/main" id="{9266412F-0011-CBB5-4AC5-F3347AB1C8E1}"/>
                </a:ext>
              </a:extLst>
            </p:cNvPr>
            <p:cNvCxnSpPr>
              <a:cxnSpLocks/>
            </p:cNvCxnSpPr>
            <p:nvPr/>
          </p:nvCxnSpPr>
          <p:spPr>
            <a:xfrm flipV="1">
              <a:off x="2831428" y="2959259"/>
              <a:ext cx="0" cy="1594294"/>
            </a:xfrm>
            <a:prstGeom prst="line">
              <a:avLst/>
            </a:prstGeom>
          </p:spPr>
          <p:style>
            <a:lnRef idx="1">
              <a:schemeClr val="accent1"/>
            </a:lnRef>
            <a:fillRef idx="0">
              <a:schemeClr val="accent1"/>
            </a:fillRef>
            <a:effectRef idx="0">
              <a:schemeClr val="accent1"/>
            </a:effectRef>
            <a:fontRef idx="minor">
              <a:schemeClr val="tx1"/>
            </a:fontRef>
          </p:style>
        </p:cxnSp>
        <p:grpSp>
          <p:nvGrpSpPr>
            <p:cNvPr id="70" name="组合 69">
              <a:extLst>
                <a:ext uri="{FF2B5EF4-FFF2-40B4-BE49-F238E27FC236}">
                  <a16:creationId xmlns:a16="http://schemas.microsoft.com/office/drawing/2014/main" id="{8E56173E-952A-03D2-2412-596579A9FF36}"/>
                </a:ext>
              </a:extLst>
            </p:cNvPr>
            <p:cNvGrpSpPr/>
            <p:nvPr/>
          </p:nvGrpSpPr>
          <p:grpSpPr>
            <a:xfrm flipV="1">
              <a:off x="1974304" y="4027850"/>
              <a:ext cx="1714248" cy="554957"/>
              <a:chOff x="2349791" y="1222883"/>
              <a:chExt cx="1714248" cy="554957"/>
            </a:xfrm>
          </p:grpSpPr>
          <p:sp>
            <p:nvSpPr>
              <p:cNvPr id="71" name="矩形: 圆角 70">
                <a:extLst>
                  <a:ext uri="{FF2B5EF4-FFF2-40B4-BE49-F238E27FC236}">
                    <a16:creationId xmlns:a16="http://schemas.microsoft.com/office/drawing/2014/main" id="{A32004C9-1356-0F8D-6539-FE771DDEAEA0}"/>
                  </a:ext>
                </a:extLst>
              </p:cNvPr>
              <p:cNvSpPr/>
              <p:nvPr/>
            </p:nvSpPr>
            <p:spPr>
              <a:xfrm>
                <a:off x="2349791" y="1222883"/>
                <a:ext cx="1714248" cy="39875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cs typeface="+mn-cs"/>
                </a:endParaRPr>
              </a:p>
            </p:txBody>
          </p:sp>
          <p:sp>
            <p:nvSpPr>
              <p:cNvPr id="72" name="等腰三角形 71">
                <a:extLst>
                  <a:ext uri="{FF2B5EF4-FFF2-40B4-BE49-F238E27FC236}">
                    <a16:creationId xmlns:a16="http://schemas.microsoft.com/office/drawing/2014/main" id="{B97178E3-A11C-CD05-1C69-CC47DE3EF0C8}"/>
                  </a:ext>
                </a:extLst>
              </p:cNvPr>
              <p:cNvSpPr/>
              <p:nvPr/>
            </p:nvSpPr>
            <p:spPr>
              <a:xfrm flipH="1" flipV="1">
                <a:off x="3117395" y="1620374"/>
                <a:ext cx="179040" cy="1574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6" name="文本框 25">
              <a:extLst>
                <a:ext uri="{FF2B5EF4-FFF2-40B4-BE49-F238E27FC236}">
                  <a16:creationId xmlns:a16="http://schemas.microsoft.com/office/drawing/2014/main" id="{8A773409-94CC-9FF7-DB76-31D2B26EFC9D}"/>
                </a:ext>
              </a:extLst>
            </p:cNvPr>
            <p:cNvSpPr txBox="1"/>
            <p:nvPr/>
          </p:nvSpPr>
          <p:spPr>
            <a:xfrm>
              <a:off x="2253578" y="4205307"/>
              <a:ext cx="11557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夏商周</a:t>
              </a:r>
            </a:p>
          </p:txBody>
        </p:sp>
      </p:grpSp>
      <p:grpSp>
        <p:nvGrpSpPr>
          <p:cNvPr id="77" name="组合 76">
            <a:extLst>
              <a:ext uri="{FF2B5EF4-FFF2-40B4-BE49-F238E27FC236}">
                <a16:creationId xmlns:a16="http://schemas.microsoft.com/office/drawing/2014/main" id="{9C36705D-4F5E-B132-D472-5E161FED8AEF}"/>
              </a:ext>
            </a:extLst>
          </p:cNvPr>
          <p:cNvGrpSpPr/>
          <p:nvPr/>
        </p:nvGrpSpPr>
        <p:grpSpPr>
          <a:xfrm>
            <a:off x="3770671" y="2082141"/>
            <a:ext cx="1714248" cy="1690725"/>
            <a:chOff x="806550" y="1393111"/>
            <a:chExt cx="1714248" cy="1690725"/>
          </a:xfrm>
        </p:grpSpPr>
        <p:sp>
          <p:nvSpPr>
            <p:cNvPr id="78" name="椭圆 77">
              <a:extLst>
                <a:ext uri="{FF2B5EF4-FFF2-40B4-BE49-F238E27FC236}">
                  <a16:creationId xmlns:a16="http://schemas.microsoft.com/office/drawing/2014/main" id="{5C96A2D2-9143-F379-C65A-7F3DB5EE4446}"/>
                </a:ext>
              </a:extLst>
            </p:cNvPr>
            <p:cNvSpPr/>
            <p:nvPr/>
          </p:nvSpPr>
          <p:spPr>
            <a:xfrm>
              <a:off x="1609674" y="2975836"/>
              <a:ext cx="108000" cy="108000"/>
            </a:xfrm>
            <a:prstGeom prst="ellipse">
              <a:avLst/>
            </a:prstGeom>
            <a:ln w="12700">
              <a:solidFill>
                <a:schemeClr val="bg1"/>
              </a:solidFill>
            </a:ln>
            <a:effectLst>
              <a:glow rad="508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79" name="直接连接符 78">
              <a:extLst>
                <a:ext uri="{FF2B5EF4-FFF2-40B4-BE49-F238E27FC236}">
                  <a16:creationId xmlns:a16="http://schemas.microsoft.com/office/drawing/2014/main" id="{5FFB6BC8-9011-6401-B45C-59FF74676B31}"/>
                </a:ext>
              </a:extLst>
            </p:cNvPr>
            <p:cNvCxnSpPr>
              <a:cxnSpLocks/>
            </p:cNvCxnSpPr>
            <p:nvPr/>
          </p:nvCxnSpPr>
          <p:spPr>
            <a:xfrm>
              <a:off x="1663674" y="1415936"/>
              <a:ext cx="0" cy="1594294"/>
            </a:xfrm>
            <a:prstGeom prst="line">
              <a:avLst/>
            </a:prstGeom>
          </p:spPr>
          <p:style>
            <a:lnRef idx="1">
              <a:schemeClr val="accent1"/>
            </a:lnRef>
            <a:fillRef idx="0">
              <a:schemeClr val="accent1"/>
            </a:fillRef>
            <a:effectRef idx="0">
              <a:schemeClr val="accent1"/>
            </a:effectRef>
            <a:fontRef idx="minor">
              <a:schemeClr val="tx1"/>
            </a:fontRef>
          </p:style>
        </p:cxnSp>
        <p:grpSp>
          <p:nvGrpSpPr>
            <p:cNvPr id="80" name="组合 79">
              <a:extLst>
                <a:ext uri="{FF2B5EF4-FFF2-40B4-BE49-F238E27FC236}">
                  <a16:creationId xmlns:a16="http://schemas.microsoft.com/office/drawing/2014/main" id="{5505EA2A-0416-96E2-A006-48B2C7091365}"/>
                </a:ext>
              </a:extLst>
            </p:cNvPr>
            <p:cNvGrpSpPr/>
            <p:nvPr/>
          </p:nvGrpSpPr>
          <p:grpSpPr>
            <a:xfrm>
              <a:off x="806550" y="1393111"/>
              <a:ext cx="1714248" cy="554957"/>
              <a:chOff x="2349791" y="1222883"/>
              <a:chExt cx="1714248" cy="554957"/>
            </a:xfrm>
          </p:grpSpPr>
          <p:sp>
            <p:nvSpPr>
              <p:cNvPr id="81" name="矩形: 圆角 80">
                <a:extLst>
                  <a:ext uri="{FF2B5EF4-FFF2-40B4-BE49-F238E27FC236}">
                    <a16:creationId xmlns:a16="http://schemas.microsoft.com/office/drawing/2014/main" id="{711E8E5C-E4CF-B226-A61E-FA4EFE97E5F3}"/>
                  </a:ext>
                </a:extLst>
              </p:cNvPr>
              <p:cNvSpPr/>
              <p:nvPr/>
            </p:nvSpPr>
            <p:spPr>
              <a:xfrm>
                <a:off x="2349791" y="1222883"/>
                <a:ext cx="1714248" cy="39875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汉朝</a:t>
                </a:r>
              </a:p>
            </p:txBody>
          </p:sp>
          <p:sp>
            <p:nvSpPr>
              <p:cNvPr id="82" name="等腰三角形 81">
                <a:extLst>
                  <a:ext uri="{FF2B5EF4-FFF2-40B4-BE49-F238E27FC236}">
                    <a16:creationId xmlns:a16="http://schemas.microsoft.com/office/drawing/2014/main" id="{456D4047-5D52-B8FD-6956-625D2D116DC6}"/>
                  </a:ext>
                </a:extLst>
              </p:cNvPr>
              <p:cNvSpPr/>
              <p:nvPr/>
            </p:nvSpPr>
            <p:spPr>
              <a:xfrm flipH="1" flipV="1">
                <a:off x="3117395" y="1620374"/>
                <a:ext cx="179040" cy="1574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grpSp>
        <p:nvGrpSpPr>
          <p:cNvPr id="83" name="组合 82">
            <a:extLst>
              <a:ext uri="{FF2B5EF4-FFF2-40B4-BE49-F238E27FC236}">
                <a16:creationId xmlns:a16="http://schemas.microsoft.com/office/drawing/2014/main" id="{B36DA06A-1EAC-A0FA-D88E-46A09A27155E}"/>
              </a:ext>
            </a:extLst>
          </p:cNvPr>
          <p:cNvGrpSpPr/>
          <p:nvPr/>
        </p:nvGrpSpPr>
        <p:grpSpPr>
          <a:xfrm>
            <a:off x="5245804" y="3200157"/>
            <a:ext cx="1714248" cy="1663014"/>
            <a:chOff x="1974304" y="2919793"/>
            <a:chExt cx="1714248" cy="1663014"/>
          </a:xfrm>
        </p:grpSpPr>
        <p:sp>
          <p:nvSpPr>
            <p:cNvPr id="84" name="椭圆 83">
              <a:extLst>
                <a:ext uri="{FF2B5EF4-FFF2-40B4-BE49-F238E27FC236}">
                  <a16:creationId xmlns:a16="http://schemas.microsoft.com/office/drawing/2014/main" id="{122806A9-D85A-AC94-5007-75CABAD51DBA}"/>
                </a:ext>
              </a:extLst>
            </p:cNvPr>
            <p:cNvSpPr/>
            <p:nvPr/>
          </p:nvSpPr>
          <p:spPr>
            <a:xfrm flipV="1">
              <a:off x="2777428" y="2919793"/>
              <a:ext cx="108000" cy="108000"/>
            </a:xfrm>
            <a:prstGeom prst="ellipse">
              <a:avLst/>
            </a:prstGeom>
            <a:ln w="12700">
              <a:solidFill>
                <a:schemeClr val="bg1"/>
              </a:solidFill>
            </a:ln>
            <a:effectLst>
              <a:glow rad="508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85" name="直接连接符 84">
              <a:extLst>
                <a:ext uri="{FF2B5EF4-FFF2-40B4-BE49-F238E27FC236}">
                  <a16:creationId xmlns:a16="http://schemas.microsoft.com/office/drawing/2014/main" id="{0D465B02-4772-EC55-5C8F-950F175513FD}"/>
                </a:ext>
              </a:extLst>
            </p:cNvPr>
            <p:cNvCxnSpPr>
              <a:cxnSpLocks/>
            </p:cNvCxnSpPr>
            <p:nvPr/>
          </p:nvCxnSpPr>
          <p:spPr>
            <a:xfrm flipV="1">
              <a:off x="2831428" y="2959259"/>
              <a:ext cx="0" cy="1594294"/>
            </a:xfrm>
            <a:prstGeom prst="line">
              <a:avLst/>
            </a:prstGeom>
          </p:spPr>
          <p:style>
            <a:lnRef idx="1">
              <a:schemeClr val="accent1"/>
            </a:lnRef>
            <a:fillRef idx="0">
              <a:schemeClr val="accent1"/>
            </a:fillRef>
            <a:effectRef idx="0">
              <a:schemeClr val="accent1"/>
            </a:effectRef>
            <a:fontRef idx="minor">
              <a:schemeClr val="tx1"/>
            </a:fontRef>
          </p:style>
        </p:cxnSp>
        <p:grpSp>
          <p:nvGrpSpPr>
            <p:cNvPr id="86" name="组合 85">
              <a:extLst>
                <a:ext uri="{FF2B5EF4-FFF2-40B4-BE49-F238E27FC236}">
                  <a16:creationId xmlns:a16="http://schemas.microsoft.com/office/drawing/2014/main" id="{74E31A1E-E6A8-4B14-5935-E2F068240D53}"/>
                </a:ext>
              </a:extLst>
            </p:cNvPr>
            <p:cNvGrpSpPr/>
            <p:nvPr/>
          </p:nvGrpSpPr>
          <p:grpSpPr>
            <a:xfrm flipV="1">
              <a:off x="1974304" y="4027850"/>
              <a:ext cx="1714248" cy="554957"/>
              <a:chOff x="2349791" y="1222883"/>
              <a:chExt cx="1714248" cy="554957"/>
            </a:xfrm>
          </p:grpSpPr>
          <p:sp>
            <p:nvSpPr>
              <p:cNvPr id="88" name="矩形: 圆角 87">
                <a:extLst>
                  <a:ext uri="{FF2B5EF4-FFF2-40B4-BE49-F238E27FC236}">
                    <a16:creationId xmlns:a16="http://schemas.microsoft.com/office/drawing/2014/main" id="{D4D689A5-9BA1-43C9-B953-EC2D35DA0CC7}"/>
                  </a:ext>
                </a:extLst>
              </p:cNvPr>
              <p:cNvSpPr/>
              <p:nvPr/>
            </p:nvSpPr>
            <p:spPr>
              <a:xfrm>
                <a:off x="2349791" y="1222883"/>
                <a:ext cx="1714248" cy="39875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cs typeface="+mn-cs"/>
                </a:endParaRPr>
              </a:p>
            </p:txBody>
          </p:sp>
          <p:sp>
            <p:nvSpPr>
              <p:cNvPr id="89" name="等腰三角形 88">
                <a:extLst>
                  <a:ext uri="{FF2B5EF4-FFF2-40B4-BE49-F238E27FC236}">
                    <a16:creationId xmlns:a16="http://schemas.microsoft.com/office/drawing/2014/main" id="{8421A7B3-F449-A61E-1C3C-74B508A479B4}"/>
                  </a:ext>
                </a:extLst>
              </p:cNvPr>
              <p:cNvSpPr/>
              <p:nvPr/>
            </p:nvSpPr>
            <p:spPr>
              <a:xfrm flipH="1" flipV="1">
                <a:off x="3117395" y="1620374"/>
                <a:ext cx="179040" cy="1574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87" name="文本框 86">
              <a:extLst>
                <a:ext uri="{FF2B5EF4-FFF2-40B4-BE49-F238E27FC236}">
                  <a16:creationId xmlns:a16="http://schemas.microsoft.com/office/drawing/2014/main" id="{FE61FA05-8018-A1BA-DB19-3DB714B780A8}"/>
                </a:ext>
              </a:extLst>
            </p:cNvPr>
            <p:cNvSpPr txBox="1"/>
            <p:nvPr/>
          </p:nvSpPr>
          <p:spPr>
            <a:xfrm>
              <a:off x="2253578" y="4205307"/>
              <a:ext cx="11557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秦朝</a:t>
              </a:r>
              <a:endParaRPr kumimoji="0" lang="zh-CN" altLang="en-US" sz="1800" b="1" i="0" u="none" strike="noStrike" kern="1200" cap="none" spc="0" normalizeH="0" baseline="0" noProof="0" dirty="0">
                <a:ln>
                  <a:noFill/>
                </a:ln>
                <a:solidFill>
                  <a:prstClr val="white"/>
                </a:solidFill>
                <a:effectLst/>
                <a:uLnTx/>
                <a:uFillTx/>
                <a:latin typeface="Arial"/>
                <a:ea typeface="微软雅黑"/>
                <a:cs typeface="+mn-cs"/>
              </a:endParaRPr>
            </a:p>
          </p:txBody>
        </p:sp>
      </p:grpSp>
      <p:grpSp>
        <p:nvGrpSpPr>
          <p:cNvPr id="90" name="组合 89">
            <a:extLst>
              <a:ext uri="{FF2B5EF4-FFF2-40B4-BE49-F238E27FC236}">
                <a16:creationId xmlns:a16="http://schemas.microsoft.com/office/drawing/2014/main" id="{52251C5F-22C2-53F0-CAA4-503546144762}"/>
              </a:ext>
            </a:extLst>
          </p:cNvPr>
          <p:cNvGrpSpPr/>
          <p:nvPr/>
        </p:nvGrpSpPr>
        <p:grpSpPr>
          <a:xfrm>
            <a:off x="6720937" y="1652511"/>
            <a:ext cx="1714248" cy="1690725"/>
            <a:chOff x="806550" y="1393111"/>
            <a:chExt cx="1714248" cy="1690725"/>
          </a:xfrm>
        </p:grpSpPr>
        <p:sp>
          <p:nvSpPr>
            <p:cNvPr id="91" name="椭圆 90">
              <a:extLst>
                <a:ext uri="{FF2B5EF4-FFF2-40B4-BE49-F238E27FC236}">
                  <a16:creationId xmlns:a16="http://schemas.microsoft.com/office/drawing/2014/main" id="{4284D3D2-C9F9-D949-A96C-B9F05F841BDC}"/>
                </a:ext>
              </a:extLst>
            </p:cNvPr>
            <p:cNvSpPr/>
            <p:nvPr/>
          </p:nvSpPr>
          <p:spPr>
            <a:xfrm>
              <a:off x="1609674" y="2975836"/>
              <a:ext cx="108000" cy="108000"/>
            </a:xfrm>
            <a:prstGeom prst="ellipse">
              <a:avLst/>
            </a:prstGeom>
            <a:ln w="12700">
              <a:solidFill>
                <a:schemeClr val="bg1"/>
              </a:solidFill>
            </a:ln>
            <a:effectLst>
              <a:glow rad="508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92" name="直接连接符 91">
              <a:extLst>
                <a:ext uri="{FF2B5EF4-FFF2-40B4-BE49-F238E27FC236}">
                  <a16:creationId xmlns:a16="http://schemas.microsoft.com/office/drawing/2014/main" id="{E72A64C1-D2CB-9327-6FDF-E7A2EDAA9A7D}"/>
                </a:ext>
              </a:extLst>
            </p:cNvPr>
            <p:cNvCxnSpPr>
              <a:cxnSpLocks/>
            </p:cNvCxnSpPr>
            <p:nvPr/>
          </p:nvCxnSpPr>
          <p:spPr>
            <a:xfrm>
              <a:off x="1663674" y="1415936"/>
              <a:ext cx="0" cy="1594294"/>
            </a:xfrm>
            <a:prstGeom prst="line">
              <a:avLst/>
            </a:prstGeom>
          </p:spPr>
          <p:style>
            <a:lnRef idx="1">
              <a:schemeClr val="accent1"/>
            </a:lnRef>
            <a:fillRef idx="0">
              <a:schemeClr val="accent1"/>
            </a:fillRef>
            <a:effectRef idx="0">
              <a:schemeClr val="accent1"/>
            </a:effectRef>
            <a:fontRef idx="minor">
              <a:schemeClr val="tx1"/>
            </a:fontRef>
          </p:style>
        </p:cxnSp>
        <p:grpSp>
          <p:nvGrpSpPr>
            <p:cNvPr id="93" name="组合 92">
              <a:extLst>
                <a:ext uri="{FF2B5EF4-FFF2-40B4-BE49-F238E27FC236}">
                  <a16:creationId xmlns:a16="http://schemas.microsoft.com/office/drawing/2014/main" id="{3B95E6A4-21AE-2D08-8361-E367C77E3B14}"/>
                </a:ext>
              </a:extLst>
            </p:cNvPr>
            <p:cNvGrpSpPr/>
            <p:nvPr/>
          </p:nvGrpSpPr>
          <p:grpSpPr>
            <a:xfrm>
              <a:off x="806550" y="1393111"/>
              <a:ext cx="1714248" cy="554957"/>
              <a:chOff x="2349791" y="1222883"/>
              <a:chExt cx="1714248" cy="554957"/>
            </a:xfrm>
          </p:grpSpPr>
          <p:sp>
            <p:nvSpPr>
              <p:cNvPr id="94" name="矩形: 圆角 93">
                <a:extLst>
                  <a:ext uri="{FF2B5EF4-FFF2-40B4-BE49-F238E27FC236}">
                    <a16:creationId xmlns:a16="http://schemas.microsoft.com/office/drawing/2014/main" id="{F782DEDC-6A43-A227-04F0-AF57F9B34645}"/>
                  </a:ext>
                </a:extLst>
              </p:cNvPr>
              <p:cNvSpPr/>
              <p:nvPr/>
            </p:nvSpPr>
            <p:spPr>
              <a:xfrm>
                <a:off x="2349791" y="1222883"/>
                <a:ext cx="1714248" cy="39875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周朝</a:t>
                </a:r>
              </a:p>
            </p:txBody>
          </p:sp>
          <p:sp>
            <p:nvSpPr>
              <p:cNvPr id="95" name="等腰三角形 94">
                <a:extLst>
                  <a:ext uri="{FF2B5EF4-FFF2-40B4-BE49-F238E27FC236}">
                    <a16:creationId xmlns:a16="http://schemas.microsoft.com/office/drawing/2014/main" id="{F1999A81-8C1D-874E-EBC5-AB0F772D9237}"/>
                  </a:ext>
                </a:extLst>
              </p:cNvPr>
              <p:cNvSpPr/>
              <p:nvPr/>
            </p:nvSpPr>
            <p:spPr>
              <a:xfrm flipH="1" flipV="1">
                <a:off x="3117395" y="1620374"/>
                <a:ext cx="179040" cy="1574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grpSp>
        <p:nvGrpSpPr>
          <p:cNvPr id="96" name="组合 95">
            <a:extLst>
              <a:ext uri="{FF2B5EF4-FFF2-40B4-BE49-F238E27FC236}">
                <a16:creationId xmlns:a16="http://schemas.microsoft.com/office/drawing/2014/main" id="{2B79D7A7-7E1A-5327-3A37-75D965947414}"/>
              </a:ext>
            </a:extLst>
          </p:cNvPr>
          <p:cNvGrpSpPr/>
          <p:nvPr/>
        </p:nvGrpSpPr>
        <p:grpSpPr>
          <a:xfrm>
            <a:off x="8196070" y="3611750"/>
            <a:ext cx="1714248" cy="1663014"/>
            <a:chOff x="1974304" y="2919793"/>
            <a:chExt cx="1714248" cy="1663014"/>
          </a:xfrm>
        </p:grpSpPr>
        <p:sp>
          <p:nvSpPr>
            <p:cNvPr id="97" name="椭圆 96">
              <a:extLst>
                <a:ext uri="{FF2B5EF4-FFF2-40B4-BE49-F238E27FC236}">
                  <a16:creationId xmlns:a16="http://schemas.microsoft.com/office/drawing/2014/main" id="{07792982-E066-2A9A-06CF-EBC354BAD645}"/>
                </a:ext>
              </a:extLst>
            </p:cNvPr>
            <p:cNvSpPr/>
            <p:nvPr/>
          </p:nvSpPr>
          <p:spPr>
            <a:xfrm flipV="1">
              <a:off x="2777428" y="2919793"/>
              <a:ext cx="108000" cy="108000"/>
            </a:xfrm>
            <a:prstGeom prst="ellipse">
              <a:avLst/>
            </a:prstGeom>
            <a:ln w="12700">
              <a:solidFill>
                <a:schemeClr val="bg1"/>
              </a:solidFill>
            </a:ln>
            <a:effectLst>
              <a:glow rad="508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98" name="直接连接符 97">
              <a:extLst>
                <a:ext uri="{FF2B5EF4-FFF2-40B4-BE49-F238E27FC236}">
                  <a16:creationId xmlns:a16="http://schemas.microsoft.com/office/drawing/2014/main" id="{0A47C2D7-6D71-01F3-0FD9-6F943D97F8AD}"/>
                </a:ext>
              </a:extLst>
            </p:cNvPr>
            <p:cNvCxnSpPr>
              <a:cxnSpLocks/>
            </p:cNvCxnSpPr>
            <p:nvPr/>
          </p:nvCxnSpPr>
          <p:spPr>
            <a:xfrm flipV="1">
              <a:off x="2831428" y="2959259"/>
              <a:ext cx="0" cy="1594294"/>
            </a:xfrm>
            <a:prstGeom prst="line">
              <a:avLst/>
            </a:prstGeom>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a16="http://schemas.microsoft.com/office/drawing/2014/main" id="{1EAD2671-BB3F-2747-2409-964A3BB7F291}"/>
                </a:ext>
              </a:extLst>
            </p:cNvPr>
            <p:cNvGrpSpPr/>
            <p:nvPr/>
          </p:nvGrpSpPr>
          <p:grpSpPr>
            <a:xfrm flipV="1">
              <a:off x="1974304" y="4027850"/>
              <a:ext cx="1714248" cy="554957"/>
              <a:chOff x="2349791" y="1222883"/>
              <a:chExt cx="1714248" cy="554957"/>
            </a:xfrm>
          </p:grpSpPr>
          <p:sp>
            <p:nvSpPr>
              <p:cNvPr id="101" name="矩形: 圆角 100">
                <a:extLst>
                  <a:ext uri="{FF2B5EF4-FFF2-40B4-BE49-F238E27FC236}">
                    <a16:creationId xmlns:a16="http://schemas.microsoft.com/office/drawing/2014/main" id="{5AE2331F-4727-94DD-4CCD-B0313042D9D5}"/>
                  </a:ext>
                </a:extLst>
              </p:cNvPr>
              <p:cNvSpPr/>
              <p:nvPr/>
            </p:nvSpPr>
            <p:spPr>
              <a:xfrm>
                <a:off x="2349791" y="1222883"/>
                <a:ext cx="1714248" cy="39875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cs typeface="+mn-cs"/>
                </a:endParaRPr>
              </a:p>
            </p:txBody>
          </p:sp>
          <p:sp>
            <p:nvSpPr>
              <p:cNvPr id="102" name="等腰三角形 101">
                <a:extLst>
                  <a:ext uri="{FF2B5EF4-FFF2-40B4-BE49-F238E27FC236}">
                    <a16:creationId xmlns:a16="http://schemas.microsoft.com/office/drawing/2014/main" id="{F9CC1D38-0C96-3F4E-870D-038033F6F84C}"/>
                  </a:ext>
                </a:extLst>
              </p:cNvPr>
              <p:cNvSpPr/>
              <p:nvPr/>
            </p:nvSpPr>
            <p:spPr>
              <a:xfrm flipH="1" flipV="1">
                <a:off x="3117395" y="1620374"/>
                <a:ext cx="179040" cy="1574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00" name="文本框 99">
              <a:extLst>
                <a:ext uri="{FF2B5EF4-FFF2-40B4-BE49-F238E27FC236}">
                  <a16:creationId xmlns:a16="http://schemas.microsoft.com/office/drawing/2014/main" id="{E6A99E8F-59C2-F756-FE88-7BDB81860569}"/>
                </a:ext>
              </a:extLst>
            </p:cNvPr>
            <p:cNvSpPr txBox="1"/>
            <p:nvPr/>
          </p:nvSpPr>
          <p:spPr>
            <a:xfrm>
              <a:off x="2253578" y="4205307"/>
              <a:ext cx="11557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辛亥革命</a:t>
              </a:r>
            </a:p>
          </p:txBody>
        </p:sp>
      </p:grpSp>
      <p:grpSp>
        <p:nvGrpSpPr>
          <p:cNvPr id="103" name="组合 102">
            <a:extLst>
              <a:ext uri="{FF2B5EF4-FFF2-40B4-BE49-F238E27FC236}">
                <a16:creationId xmlns:a16="http://schemas.microsoft.com/office/drawing/2014/main" id="{DDADA0E3-F8FC-D2E8-AA2F-8E21E532D4FB}"/>
              </a:ext>
            </a:extLst>
          </p:cNvPr>
          <p:cNvGrpSpPr/>
          <p:nvPr/>
        </p:nvGrpSpPr>
        <p:grpSpPr>
          <a:xfrm>
            <a:off x="9671202" y="1709948"/>
            <a:ext cx="1714248" cy="1690725"/>
            <a:chOff x="806550" y="1393111"/>
            <a:chExt cx="1714248" cy="1690725"/>
          </a:xfrm>
        </p:grpSpPr>
        <p:sp>
          <p:nvSpPr>
            <p:cNvPr id="104" name="椭圆 103">
              <a:extLst>
                <a:ext uri="{FF2B5EF4-FFF2-40B4-BE49-F238E27FC236}">
                  <a16:creationId xmlns:a16="http://schemas.microsoft.com/office/drawing/2014/main" id="{4F7F8A6A-EEB9-15EB-2EC3-E69645256847}"/>
                </a:ext>
              </a:extLst>
            </p:cNvPr>
            <p:cNvSpPr/>
            <p:nvPr/>
          </p:nvSpPr>
          <p:spPr>
            <a:xfrm>
              <a:off x="1609674" y="2975836"/>
              <a:ext cx="108000" cy="108000"/>
            </a:xfrm>
            <a:prstGeom prst="ellipse">
              <a:avLst/>
            </a:prstGeom>
            <a:ln w="12700">
              <a:solidFill>
                <a:schemeClr val="bg1"/>
              </a:solidFill>
            </a:ln>
            <a:effectLst>
              <a:glow rad="508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105" name="直接连接符 104">
              <a:extLst>
                <a:ext uri="{FF2B5EF4-FFF2-40B4-BE49-F238E27FC236}">
                  <a16:creationId xmlns:a16="http://schemas.microsoft.com/office/drawing/2014/main" id="{A931FDD9-B1EA-A1C1-6403-2F502A4A7927}"/>
                </a:ext>
              </a:extLst>
            </p:cNvPr>
            <p:cNvCxnSpPr>
              <a:cxnSpLocks/>
            </p:cNvCxnSpPr>
            <p:nvPr/>
          </p:nvCxnSpPr>
          <p:spPr>
            <a:xfrm>
              <a:off x="1663674" y="1415936"/>
              <a:ext cx="0" cy="1594294"/>
            </a:xfrm>
            <a:prstGeom prst="line">
              <a:avLst/>
            </a:prstGeom>
          </p:spPr>
          <p:style>
            <a:lnRef idx="1">
              <a:schemeClr val="accent1"/>
            </a:lnRef>
            <a:fillRef idx="0">
              <a:schemeClr val="accent1"/>
            </a:fillRef>
            <a:effectRef idx="0">
              <a:schemeClr val="accent1"/>
            </a:effectRef>
            <a:fontRef idx="minor">
              <a:schemeClr val="tx1"/>
            </a:fontRef>
          </p:style>
        </p:cxnSp>
        <p:grpSp>
          <p:nvGrpSpPr>
            <p:cNvPr id="106" name="组合 105">
              <a:extLst>
                <a:ext uri="{FF2B5EF4-FFF2-40B4-BE49-F238E27FC236}">
                  <a16:creationId xmlns:a16="http://schemas.microsoft.com/office/drawing/2014/main" id="{6E8515E9-BA6D-7CA6-6875-32D161876CE3}"/>
                </a:ext>
              </a:extLst>
            </p:cNvPr>
            <p:cNvGrpSpPr/>
            <p:nvPr/>
          </p:nvGrpSpPr>
          <p:grpSpPr>
            <a:xfrm>
              <a:off x="806550" y="1393111"/>
              <a:ext cx="1714248" cy="554957"/>
              <a:chOff x="2349791" y="1222883"/>
              <a:chExt cx="1714248" cy="554957"/>
            </a:xfrm>
          </p:grpSpPr>
          <p:sp>
            <p:nvSpPr>
              <p:cNvPr id="107" name="矩形: 圆角 106">
                <a:extLst>
                  <a:ext uri="{FF2B5EF4-FFF2-40B4-BE49-F238E27FC236}">
                    <a16:creationId xmlns:a16="http://schemas.microsoft.com/office/drawing/2014/main" id="{BAFFE5A2-C4D7-02D1-91A9-986F60770563}"/>
                  </a:ext>
                </a:extLst>
              </p:cNvPr>
              <p:cNvSpPr/>
              <p:nvPr/>
            </p:nvSpPr>
            <p:spPr>
              <a:xfrm>
                <a:off x="2349791" y="1222883"/>
                <a:ext cx="1714248" cy="39875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Arial"/>
                    <a:ea typeface="微软雅黑"/>
                    <a:cs typeface="+mn-cs"/>
                  </a:rPr>
                  <a:t>民国二年</a:t>
                </a:r>
              </a:p>
            </p:txBody>
          </p:sp>
          <p:sp>
            <p:nvSpPr>
              <p:cNvPr id="108" name="等腰三角形 107">
                <a:extLst>
                  <a:ext uri="{FF2B5EF4-FFF2-40B4-BE49-F238E27FC236}">
                    <a16:creationId xmlns:a16="http://schemas.microsoft.com/office/drawing/2014/main" id="{2238C72D-B375-32D0-E1DB-600D677E34FF}"/>
                  </a:ext>
                </a:extLst>
              </p:cNvPr>
              <p:cNvSpPr/>
              <p:nvPr/>
            </p:nvSpPr>
            <p:spPr>
              <a:xfrm flipH="1" flipV="1">
                <a:off x="3117395" y="1620374"/>
                <a:ext cx="179040" cy="15746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grpSp>
      <p:pic>
        <p:nvPicPr>
          <p:cNvPr id="41" name="图片 40" descr="卡通人物&#10;&#10;低可信度描述已自动生成">
            <a:extLst>
              <a:ext uri="{FF2B5EF4-FFF2-40B4-BE49-F238E27FC236}">
                <a16:creationId xmlns:a16="http://schemas.microsoft.com/office/drawing/2014/main" id="{274B1D9F-C6DF-D574-9C09-17AD31403E4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588663" y="3200157"/>
            <a:ext cx="1157775" cy="3288471"/>
          </a:xfrm>
          <a:prstGeom prst="rect">
            <a:avLst/>
          </a:prstGeom>
        </p:spPr>
      </p:pic>
    </p:spTree>
    <p:extLst>
      <p:ext uri="{BB962C8B-B14F-4D97-AF65-F5344CB8AC3E}">
        <p14:creationId xmlns:p14="http://schemas.microsoft.com/office/powerpoint/2010/main" val="19392195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id="{C4ACEC37-A0AE-6450-AB46-B6846F5AA3EF}"/>
              </a:ext>
            </a:extLst>
          </p:cNvPr>
          <p:cNvSpPr/>
          <p:nvPr/>
        </p:nvSpPr>
        <p:spPr>
          <a:xfrm>
            <a:off x="3983037" y="1666718"/>
            <a:ext cx="4225926" cy="4225926"/>
          </a:xfrm>
          <a:prstGeom prst="ellipse">
            <a:avLst/>
          </a:prstGeom>
          <a:noFill/>
          <a:ln>
            <a:solidFill>
              <a:schemeClr val="accent1">
                <a:shade val="5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7" name="图片 16" descr="图片包含 游戏机&#10;&#10;描述已自动生成">
            <a:extLst>
              <a:ext uri="{FF2B5EF4-FFF2-40B4-BE49-F238E27FC236}">
                <a16:creationId xmlns:a16="http://schemas.microsoft.com/office/drawing/2014/main" id="{5304A600-7FD4-4667-6D8A-1E9D750A4A11}"/>
              </a:ext>
            </a:extLst>
          </p:cNvPr>
          <p:cNvPicPr>
            <a:picLocks noChangeAspect="1"/>
          </p:cNvPicPr>
          <p:nvPr/>
        </p:nvPicPr>
        <p:blipFill rotWithShape="1">
          <a:blip r:embed="rId2" cstate="email">
            <a:alphaModFix amt="55000"/>
            <a:extLst>
              <a:ext uri="{28A0092B-C50C-407E-A947-70E740481C1C}">
                <a14:useLocalDpi xmlns:a14="http://schemas.microsoft.com/office/drawing/2010/main"/>
              </a:ext>
              <a:ext uri="{837473B0-CC2E-450A-ABE3-18F120FF3D39}">
                <a1611:picAttrSrcUrl xmlns:a1611="http://schemas.microsoft.com/office/drawing/2016/11/main" r:id="rId3"/>
              </a:ext>
            </a:extLst>
          </a:blip>
          <a:srcRect l="72882" t="50000" r="8611" b="10751"/>
          <a:stretch/>
        </p:blipFill>
        <p:spPr>
          <a:xfrm>
            <a:off x="3983038" y="1060293"/>
            <a:ext cx="4225924" cy="4565112"/>
          </a:xfrm>
          <a:prstGeom prst="rect">
            <a:avLst/>
          </a:prstGeom>
        </p:spPr>
      </p:pic>
      <p:sp>
        <p:nvSpPr>
          <p:cNvPr id="2" name="文本占位符 1">
            <a:extLst>
              <a:ext uri="{FF2B5EF4-FFF2-40B4-BE49-F238E27FC236}">
                <a16:creationId xmlns:a16="http://schemas.microsoft.com/office/drawing/2014/main" id="{D65E0C16-8A26-D834-416C-9F8F690E1F4C}"/>
              </a:ext>
            </a:extLst>
          </p:cNvPr>
          <p:cNvSpPr>
            <a:spLocks noGrp="1"/>
          </p:cNvSpPr>
          <p:nvPr>
            <p:ph type="body" sz="quarter" idx="10"/>
          </p:nvPr>
        </p:nvSpPr>
        <p:spPr/>
        <p:txBody>
          <a:bodyPr/>
          <a:lstStyle/>
          <a:p>
            <a:r>
              <a:rPr lang="zh-CN" altLang="en-US"/>
              <a:t>春节介绍</a:t>
            </a:r>
          </a:p>
        </p:txBody>
      </p:sp>
      <p:grpSp>
        <p:nvGrpSpPr>
          <p:cNvPr id="38" name="组合 37">
            <a:extLst>
              <a:ext uri="{FF2B5EF4-FFF2-40B4-BE49-F238E27FC236}">
                <a16:creationId xmlns:a16="http://schemas.microsoft.com/office/drawing/2014/main" id="{5D8B619D-5A0A-DEA5-801F-B0138C24775F}"/>
              </a:ext>
            </a:extLst>
          </p:cNvPr>
          <p:cNvGrpSpPr/>
          <p:nvPr/>
        </p:nvGrpSpPr>
        <p:grpSpPr>
          <a:xfrm>
            <a:off x="803275" y="1422501"/>
            <a:ext cx="4225925" cy="1940858"/>
            <a:chOff x="803275" y="1422501"/>
            <a:chExt cx="4225925" cy="1940858"/>
          </a:xfrm>
        </p:grpSpPr>
        <p:sp>
          <p:nvSpPr>
            <p:cNvPr id="7" name="文本框 6">
              <a:extLst>
                <a:ext uri="{FF2B5EF4-FFF2-40B4-BE49-F238E27FC236}">
                  <a16:creationId xmlns:a16="http://schemas.microsoft.com/office/drawing/2014/main" id="{952A8126-33E4-BCEA-A328-4A7351BE2DF4}"/>
                </a:ext>
              </a:extLst>
            </p:cNvPr>
            <p:cNvSpPr txBox="1"/>
            <p:nvPr/>
          </p:nvSpPr>
          <p:spPr>
            <a:xfrm>
              <a:off x="1057227" y="1422501"/>
              <a:ext cx="771525" cy="631825"/>
            </a:xfrm>
            <a:prstGeom prst="rect">
              <a:avLst/>
            </a:prstGeom>
            <a:noFill/>
          </p:spPr>
          <p:txBody>
            <a:bodyPr wrap="square" lIns="0" tIns="0" rIns="0" bIns="0" rtlCol="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4800" b="1" i="1" u="none" strike="noStrike" kern="1200" cap="none" spc="0" normalizeH="0" baseline="0" noProof="0">
                  <a:ln>
                    <a:noFill/>
                  </a:ln>
                  <a:gradFill>
                    <a:gsLst>
                      <a:gs pos="0">
                        <a:srgbClr val="ED1919">
                          <a:lumMod val="60000"/>
                          <a:lumOff val="40000"/>
                        </a:srgbClr>
                      </a:gs>
                      <a:gs pos="100000">
                        <a:srgbClr val="ED1919"/>
                      </a:gs>
                    </a:gsLst>
                    <a:lin ang="2700000" scaled="1"/>
                  </a:gradFill>
                  <a:effectLst/>
                  <a:uLnTx/>
                  <a:uFillTx/>
                  <a:latin typeface="微软雅黑"/>
                  <a:ea typeface="微软雅黑"/>
                  <a:cs typeface="+mn-cs"/>
                </a:rPr>
                <a:t>01</a:t>
              </a:r>
              <a:endParaRPr kumimoji="0" lang="zh-CN" altLang="en-US" sz="4800" b="1" i="1" u="none" strike="noStrike" kern="1200" cap="none" spc="0" normalizeH="0" baseline="0" noProof="0">
                <a:ln>
                  <a:noFill/>
                </a:ln>
                <a:gradFill>
                  <a:gsLst>
                    <a:gs pos="0">
                      <a:srgbClr val="ED1919">
                        <a:lumMod val="60000"/>
                        <a:lumOff val="40000"/>
                      </a:srgbClr>
                    </a:gs>
                    <a:gs pos="100000">
                      <a:srgbClr val="ED1919"/>
                    </a:gs>
                  </a:gsLst>
                  <a:lin ang="2700000" scaled="1"/>
                </a:gradFill>
                <a:effectLst/>
                <a:uLnTx/>
                <a:uFillTx/>
                <a:latin typeface="微软雅黑"/>
                <a:ea typeface="微软雅黑"/>
                <a:cs typeface="+mn-cs"/>
              </a:endParaRPr>
            </a:p>
          </p:txBody>
        </p:sp>
        <p:sp>
          <p:nvSpPr>
            <p:cNvPr id="3" name="矩形: 圆角 2">
              <a:extLst>
                <a:ext uri="{FF2B5EF4-FFF2-40B4-BE49-F238E27FC236}">
                  <a16:creationId xmlns:a16="http://schemas.microsoft.com/office/drawing/2014/main" id="{E9267437-3597-1539-3976-3BF03AC6F847}"/>
                </a:ext>
              </a:extLst>
            </p:cNvPr>
            <p:cNvSpPr>
              <a:spLocks/>
            </p:cNvSpPr>
            <p:nvPr/>
          </p:nvSpPr>
          <p:spPr>
            <a:xfrm>
              <a:off x="803275" y="1924047"/>
              <a:ext cx="4225925" cy="1439312"/>
            </a:xfrm>
            <a:prstGeom prst="roundRect">
              <a:avLst>
                <a:gd name="adj" fmla="val 4667"/>
              </a:avLst>
            </a:prstGeom>
            <a:solidFill>
              <a:schemeClr val="bg1"/>
            </a:solidFill>
            <a:ln>
              <a:noFill/>
            </a:ln>
            <a:effectLst>
              <a:outerShdw blurRad="355600" dist="190500" dir="5400000" algn="t" rotWithShape="0">
                <a:schemeClr val="accent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19" name="组合 18">
              <a:extLst>
                <a:ext uri="{FF2B5EF4-FFF2-40B4-BE49-F238E27FC236}">
                  <a16:creationId xmlns:a16="http://schemas.microsoft.com/office/drawing/2014/main" id="{8A14111D-A39E-CF6E-168B-41A4DC4A4347}"/>
                </a:ext>
              </a:extLst>
            </p:cNvPr>
            <p:cNvGrpSpPr/>
            <p:nvPr/>
          </p:nvGrpSpPr>
          <p:grpSpPr>
            <a:xfrm>
              <a:off x="1955704" y="1690462"/>
              <a:ext cx="1854201" cy="155702"/>
              <a:chOff x="1983855" y="2233437"/>
              <a:chExt cx="3556332" cy="69073"/>
            </a:xfrm>
          </p:grpSpPr>
          <p:cxnSp>
            <p:nvCxnSpPr>
              <p:cNvPr id="20" name="直接连接符 19">
                <a:extLst>
                  <a:ext uri="{FF2B5EF4-FFF2-40B4-BE49-F238E27FC236}">
                    <a16:creationId xmlns:a16="http://schemas.microsoft.com/office/drawing/2014/main" id="{07688B60-2CC7-6970-1A91-67F55BBE646A}"/>
                  </a:ext>
                </a:extLst>
              </p:cNvPr>
              <p:cNvCxnSpPr/>
              <p:nvPr/>
            </p:nvCxnSpPr>
            <p:spPr>
              <a:xfrm>
                <a:off x="1983855" y="2266601"/>
                <a:ext cx="2452742"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C0BB6292-FF01-2D19-F304-72679A29ADB4}"/>
                  </a:ext>
                </a:extLst>
              </p:cNvPr>
              <p:cNvCxnSpPr>
                <a:cxnSpLocks/>
              </p:cNvCxnSpPr>
              <p:nvPr/>
            </p:nvCxnSpPr>
            <p:spPr>
              <a:xfrm>
                <a:off x="3563360" y="2233437"/>
                <a:ext cx="1226371"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D7610E95-F08A-D87C-EA09-F6011C5BBB2D}"/>
                  </a:ext>
                </a:extLst>
              </p:cNvPr>
              <p:cNvCxnSpPr>
                <a:cxnSpLocks/>
              </p:cNvCxnSpPr>
              <p:nvPr/>
            </p:nvCxnSpPr>
            <p:spPr>
              <a:xfrm>
                <a:off x="4053765" y="2302510"/>
                <a:ext cx="1486422"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grpSp>
        <p:sp>
          <p:nvSpPr>
            <p:cNvPr id="37" name="文本框 36">
              <a:extLst>
                <a:ext uri="{FF2B5EF4-FFF2-40B4-BE49-F238E27FC236}">
                  <a16:creationId xmlns:a16="http://schemas.microsoft.com/office/drawing/2014/main" id="{EB3A2B55-C80F-2041-25AF-518FEBDAE705}"/>
                </a:ext>
              </a:extLst>
            </p:cNvPr>
            <p:cNvSpPr txBox="1"/>
            <p:nvPr/>
          </p:nvSpPr>
          <p:spPr>
            <a:xfrm>
              <a:off x="930251" y="2055751"/>
              <a:ext cx="3971973" cy="1156855"/>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prstClr val="black">
                      <a:lumMod val="65000"/>
                      <a:lumOff val="35000"/>
                    </a:prstClr>
                  </a:solidFill>
                  <a:effectLst/>
                  <a:uLnTx/>
                  <a:uFillTx/>
                  <a:latin typeface="微软雅黑"/>
                  <a:ea typeface="微软雅黑"/>
                  <a:cs typeface="Arial" panose="020B0604020202020204" pitchFamily="34" charset="0"/>
                </a:rPr>
                <a:t>人们把春节定于农历正月初一，但一般至少要到正月十五新年才算结束。春节是集拜神祭祖、祈福辟邪、亲朋团圆、欢庆娱乐和饮食为一体的民俗大节</a:t>
              </a:r>
            </a:p>
          </p:txBody>
        </p:sp>
      </p:grpSp>
      <p:grpSp>
        <p:nvGrpSpPr>
          <p:cNvPr id="39" name="组合 38">
            <a:extLst>
              <a:ext uri="{FF2B5EF4-FFF2-40B4-BE49-F238E27FC236}">
                <a16:creationId xmlns:a16="http://schemas.microsoft.com/office/drawing/2014/main" id="{FF3FBF32-F532-8F0C-3A3A-2B69F9026C1A}"/>
              </a:ext>
            </a:extLst>
          </p:cNvPr>
          <p:cNvGrpSpPr/>
          <p:nvPr/>
        </p:nvGrpSpPr>
        <p:grpSpPr>
          <a:xfrm>
            <a:off x="803275" y="3729849"/>
            <a:ext cx="4225925" cy="1940858"/>
            <a:chOff x="803275" y="1422501"/>
            <a:chExt cx="4225925" cy="1940858"/>
          </a:xfrm>
        </p:grpSpPr>
        <p:sp>
          <p:nvSpPr>
            <p:cNvPr id="40" name="文本框 39">
              <a:extLst>
                <a:ext uri="{FF2B5EF4-FFF2-40B4-BE49-F238E27FC236}">
                  <a16:creationId xmlns:a16="http://schemas.microsoft.com/office/drawing/2014/main" id="{2717ABE8-03A6-C697-D69F-7EBCD814B11C}"/>
                </a:ext>
              </a:extLst>
            </p:cNvPr>
            <p:cNvSpPr txBox="1"/>
            <p:nvPr/>
          </p:nvSpPr>
          <p:spPr>
            <a:xfrm>
              <a:off x="1057227" y="1422501"/>
              <a:ext cx="771525" cy="631825"/>
            </a:xfrm>
            <a:prstGeom prst="rect">
              <a:avLst/>
            </a:prstGeom>
            <a:noFill/>
          </p:spPr>
          <p:txBody>
            <a:bodyPr wrap="square" lIns="0" tIns="0" rIns="0" bIns="0" rtlCol="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4800" b="1" i="1" u="none" strike="noStrike" kern="1200" cap="none" spc="0" normalizeH="0" baseline="0" noProof="0">
                  <a:ln>
                    <a:noFill/>
                  </a:ln>
                  <a:gradFill>
                    <a:gsLst>
                      <a:gs pos="0">
                        <a:srgbClr val="ED1919">
                          <a:lumMod val="60000"/>
                          <a:lumOff val="40000"/>
                        </a:srgbClr>
                      </a:gs>
                      <a:gs pos="100000">
                        <a:srgbClr val="ED1919"/>
                      </a:gs>
                    </a:gsLst>
                    <a:lin ang="2700000" scaled="1"/>
                  </a:gradFill>
                  <a:effectLst/>
                  <a:uLnTx/>
                  <a:uFillTx/>
                  <a:latin typeface="微软雅黑"/>
                  <a:ea typeface="微软雅黑"/>
                  <a:cs typeface="+mn-cs"/>
                </a:rPr>
                <a:t>03</a:t>
              </a:r>
              <a:endParaRPr kumimoji="0" lang="zh-CN" altLang="en-US" sz="4800" b="1" i="1" u="none" strike="noStrike" kern="1200" cap="none" spc="0" normalizeH="0" baseline="0" noProof="0">
                <a:ln>
                  <a:noFill/>
                </a:ln>
                <a:gradFill>
                  <a:gsLst>
                    <a:gs pos="0">
                      <a:srgbClr val="ED1919">
                        <a:lumMod val="60000"/>
                        <a:lumOff val="40000"/>
                      </a:srgbClr>
                    </a:gs>
                    <a:gs pos="100000">
                      <a:srgbClr val="ED1919"/>
                    </a:gs>
                  </a:gsLst>
                  <a:lin ang="2700000" scaled="1"/>
                </a:gradFill>
                <a:effectLst/>
                <a:uLnTx/>
                <a:uFillTx/>
                <a:latin typeface="微软雅黑"/>
                <a:ea typeface="微软雅黑"/>
                <a:cs typeface="+mn-cs"/>
              </a:endParaRPr>
            </a:p>
          </p:txBody>
        </p:sp>
        <p:sp>
          <p:nvSpPr>
            <p:cNvPr id="41" name="矩形: 圆角 40">
              <a:extLst>
                <a:ext uri="{FF2B5EF4-FFF2-40B4-BE49-F238E27FC236}">
                  <a16:creationId xmlns:a16="http://schemas.microsoft.com/office/drawing/2014/main" id="{54F8B8BF-C408-0C65-4236-FC67DA41E661}"/>
                </a:ext>
              </a:extLst>
            </p:cNvPr>
            <p:cNvSpPr>
              <a:spLocks/>
            </p:cNvSpPr>
            <p:nvPr/>
          </p:nvSpPr>
          <p:spPr>
            <a:xfrm>
              <a:off x="803275" y="1924047"/>
              <a:ext cx="4225925" cy="1439312"/>
            </a:xfrm>
            <a:prstGeom prst="roundRect">
              <a:avLst>
                <a:gd name="adj" fmla="val 4667"/>
              </a:avLst>
            </a:prstGeom>
            <a:solidFill>
              <a:schemeClr val="bg1"/>
            </a:solidFill>
            <a:ln>
              <a:noFill/>
            </a:ln>
            <a:effectLst>
              <a:outerShdw blurRad="355600" dist="190500" dir="5400000" algn="t" rotWithShape="0">
                <a:schemeClr val="accent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42" name="组合 41">
              <a:extLst>
                <a:ext uri="{FF2B5EF4-FFF2-40B4-BE49-F238E27FC236}">
                  <a16:creationId xmlns:a16="http://schemas.microsoft.com/office/drawing/2014/main" id="{D4D8A58A-8C37-732F-36B6-BB9150882FEA}"/>
                </a:ext>
              </a:extLst>
            </p:cNvPr>
            <p:cNvGrpSpPr/>
            <p:nvPr/>
          </p:nvGrpSpPr>
          <p:grpSpPr>
            <a:xfrm>
              <a:off x="1955704" y="1690462"/>
              <a:ext cx="1854201" cy="155702"/>
              <a:chOff x="1983855" y="2233437"/>
              <a:chExt cx="3556332" cy="69073"/>
            </a:xfrm>
          </p:grpSpPr>
          <p:cxnSp>
            <p:nvCxnSpPr>
              <p:cNvPr id="44" name="直接连接符 43">
                <a:extLst>
                  <a:ext uri="{FF2B5EF4-FFF2-40B4-BE49-F238E27FC236}">
                    <a16:creationId xmlns:a16="http://schemas.microsoft.com/office/drawing/2014/main" id="{B186BA23-586B-9528-2194-81CBAD303643}"/>
                  </a:ext>
                </a:extLst>
              </p:cNvPr>
              <p:cNvCxnSpPr/>
              <p:nvPr/>
            </p:nvCxnSpPr>
            <p:spPr>
              <a:xfrm>
                <a:off x="1983855" y="2266601"/>
                <a:ext cx="2452742"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252AF59F-EB54-B8A9-0B6F-9B3D279ADE08}"/>
                  </a:ext>
                </a:extLst>
              </p:cNvPr>
              <p:cNvCxnSpPr>
                <a:cxnSpLocks/>
              </p:cNvCxnSpPr>
              <p:nvPr/>
            </p:nvCxnSpPr>
            <p:spPr>
              <a:xfrm>
                <a:off x="3563360" y="2233437"/>
                <a:ext cx="1226371"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412ADA73-230D-5DCB-32B4-C7F71625E590}"/>
                  </a:ext>
                </a:extLst>
              </p:cNvPr>
              <p:cNvCxnSpPr>
                <a:cxnSpLocks/>
              </p:cNvCxnSpPr>
              <p:nvPr/>
            </p:nvCxnSpPr>
            <p:spPr>
              <a:xfrm>
                <a:off x="4053765" y="2302510"/>
                <a:ext cx="1486422"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grpSp>
        <p:sp>
          <p:nvSpPr>
            <p:cNvPr id="43" name="文本框 42">
              <a:extLst>
                <a:ext uri="{FF2B5EF4-FFF2-40B4-BE49-F238E27FC236}">
                  <a16:creationId xmlns:a16="http://schemas.microsoft.com/office/drawing/2014/main" id="{874AD3C0-A72C-E7D0-186E-5742D6CBC86E}"/>
                </a:ext>
              </a:extLst>
            </p:cNvPr>
            <p:cNvSpPr txBox="1"/>
            <p:nvPr/>
          </p:nvSpPr>
          <p:spPr>
            <a:xfrm>
              <a:off x="930251" y="2055751"/>
              <a:ext cx="3971973" cy="1156855"/>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prstClr val="black">
                      <a:lumMod val="65000"/>
                      <a:lumOff val="35000"/>
                    </a:prstClr>
                  </a:solidFill>
                  <a:effectLst/>
                  <a:uLnTx/>
                  <a:uFillTx/>
                  <a:latin typeface="微软雅黑"/>
                  <a:ea typeface="微软雅黑"/>
                  <a:cs typeface="Arial" panose="020B0604020202020204" pitchFamily="34" charset="0"/>
                </a:rPr>
                <a:t>在传统的农耕社会，立春岁首具有重要的意义，衍生了大量与之相关的岁首节俗文化在历史发展中虽然使用历法不同而岁首节庆日期不同</a:t>
              </a:r>
            </a:p>
          </p:txBody>
        </p:sp>
      </p:grpSp>
      <p:grpSp>
        <p:nvGrpSpPr>
          <p:cNvPr id="4" name="组合 3">
            <a:extLst>
              <a:ext uri="{FF2B5EF4-FFF2-40B4-BE49-F238E27FC236}">
                <a16:creationId xmlns:a16="http://schemas.microsoft.com/office/drawing/2014/main" id="{48CBF61B-1532-9519-8543-DD39C36092BF}"/>
              </a:ext>
            </a:extLst>
          </p:cNvPr>
          <p:cNvGrpSpPr/>
          <p:nvPr/>
        </p:nvGrpSpPr>
        <p:grpSpPr>
          <a:xfrm>
            <a:off x="7159625" y="1422501"/>
            <a:ext cx="4225925" cy="1940858"/>
            <a:chOff x="7159625" y="1422501"/>
            <a:chExt cx="4225925" cy="1940858"/>
          </a:xfrm>
        </p:grpSpPr>
        <p:sp>
          <p:nvSpPr>
            <p:cNvPr id="48" name="文本框 47">
              <a:extLst>
                <a:ext uri="{FF2B5EF4-FFF2-40B4-BE49-F238E27FC236}">
                  <a16:creationId xmlns:a16="http://schemas.microsoft.com/office/drawing/2014/main" id="{85D3F58F-F69A-321E-DDC7-2CA8C7660B5B}"/>
                </a:ext>
              </a:extLst>
            </p:cNvPr>
            <p:cNvSpPr txBox="1"/>
            <p:nvPr/>
          </p:nvSpPr>
          <p:spPr>
            <a:xfrm>
              <a:off x="10258377" y="1422501"/>
              <a:ext cx="771525" cy="631825"/>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1" i="1" u="none" strike="noStrike" kern="1200" cap="none" spc="0" normalizeH="0" baseline="0" noProof="0">
                  <a:ln>
                    <a:noFill/>
                  </a:ln>
                  <a:gradFill>
                    <a:gsLst>
                      <a:gs pos="0">
                        <a:srgbClr val="ED1919">
                          <a:lumMod val="60000"/>
                          <a:lumOff val="40000"/>
                        </a:srgbClr>
                      </a:gs>
                      <a:gs pos="100000">
                        <a:srgbClr val="ED1919"/>
                      </a:gs>
                    </a:gsLst>
                    <a:lin ang="2700000" scaled="1"/>
                  </a:gradFill>
                  <a:effectLst/>
                  <a:uLnTx/>
                  <a:uFillTx/>
                  <a:latin typeface="微软雅黑"/>
                  <a:ea typeface="微软雅黑"/>
                  <a:cs typeface="+mn-cs"/>
                </a:rPr>
                <a:t>02</a:t>
              </a:r>
              <a:endParaRPr kumimoji="0" lang="zh-CN" altLang="en-US" sz="4800" b="1" i="1" u="none" strike="noStrike" kern="1200" cap="none" spc="0" normalizeH="0" baseline="0" noProof="0">
                <a:ln>
                  <a:noFill/>
                </a:ln>
                <a:gradFill>
                  <a:gsLst>
                    <a:gs pos="0">
                      <a:srgbClr val="ED1919">
                        <a:lumMod val="60000"/>
                        <a:lumOff val="40000"/>
                      </a:srgbClr>
                    </a:gs>
                    <a:gs pos="100000">
                      <a:srgbClr val="ED1919"/>
                    </a:gs>
                  </a:gsLst>
                  <a:lin ang="2700000" scaled="1"/>
                </a:gradFill>
                <a:effectLst/>
                <a:uLnTx/>
                <a:uFillTx/>
                <a:latin typeface="微软雅黑"/>
                <a:ea typeface="微软雅黑"/>
                <a:cs typeface="+mn-cs"/>
              </a:endParaRPr>
            </a:p>
          </p:txBody>
        </p:sp>
        <p:sp>
          <p:nvSpPr>
            <p:cNvPr id="49" name="矩形: 圆角 48">
              <a:extLst>
                <a:ext uri="{FF2B5EF4-FFF2-40B4-BE49-F238E27FC236}">
                  <a16:creationId xmlns:a16="http://schemas.microsoft.com/office/drawing/2014/main" id="{ECD7923D-24BF-4D40-35E6-F09B7C58A25F}"/>
                </a:ext>
              </a:extLst>
            </p:cNvPr>
            <p:cNvSpPr>
              <a:spLocks/>
            </p:cNvSpPr>
            <p:nvPr/>
          </p:nvSpPr>
          <p:spPr>
            <a:xfrm>
              <a:off x="7159625" y="1924047"/>
              <a:ext cx="4225925" cy="1439312"/>
            </a:xfrm>
            <a:prstGeom prst="roundRect">
              <a:avLst>
                <a:gd name="adj" fmla="val 4667"/>
              </a:avLst>
            </a:prstGeom>
            <a:solidFill>
              <a:schemeClr val="bg1"/>
            </a:solidFill>
            <a:ln>
              <a:noFill/>
            </a:ln>
            <a:effectLst>
              <a:outerShdw blurRad="355600" dist="190500" dir="5400000" algn="t" rotWithShape="0">
                <a:schemeClr val="accent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50" name="组合 49">
              <a:extLst>
                <a:ext uri="{FF2B5EF4-FFF2-40B4-BE49-F238E27FC236}">
                  <a16:creationId xmlns:a16="http://schemas.microsoft.com/office/drawing/2014/main" id="{D5418FE6-BD92-4EE5-60CF-DDC42E2E56BA}"/>
                </a:ext>
              </a:extLst>
            </p:cNvPr>
            <p:cNvGrpSpPr/>
            <p:nvPr/>
          </p:nvGrpSpPr>
          <p:grpSpPr>
            <a:xfrm flipH="1">
              <a:off x="8312054" y="1690462"/>
              <a:ext cx="1854201" cy="155702"/>
              <a:chOff x="1983855" y="2233437"/>
              <a:chExt cx="3556332" cy="69073"/>
            </a:xfrm>
          </p:grpSpPr>
          <p:cxnSp>
            <p:nvCxnSpPr>
              <p:cNvPr id="52" name="直接连接符 51">
                <a:extLst>
                  <a:ext uri="{FF2B5EF4-FFF2-40B4-BE49-F238E27FC236}">
                    <a16:creationId xmlns:a16="http://schemas.microsoft.com/office/drawing/2014/main" id="{A52DF3CB-258A-BB54-BE4A-C9580BE1BF66}"/>
                  </a:ext>
                </a:extLst>
              </p:cNvPr>
              <p:cNvCxnSpPr/>
              <p:nvPr/>
            </p:nvCxnSpPr>
            <p:spPr>
              <a:xfrm>
                <a:off x="1983855" y="2266601"/>
                <a:ext cx="2452742"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16883BEE-6397-DF0C-C3DA-4E38EB3F9560}"/>
                  </a:ext>
                </a:extLst>
              </p:cNvPr>
              <p:cNvCxnSpPr>
                <a:cxnSpLocks/>
              </p:cNvCxnSpPr>
              <p:nvPr/>
            </p:nvCxnSpPr>
            <p:spPr>
              <a:xfrm>
                <a:off x="3563360" y="2233437"/>
                <a:ext cx="1226371"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074F08E3-A112-A562-F555-158160B0CC27}"/>
                  </a:ext>
                </a:extLst>
              </p:cNvPr>
              <p:cNvCxnSpPr>
                <a:cxnSpLocks/>
              </p:cNvCxnSpPr>
              <p:nvPr/>
            </p:nvCxnSpPr>
            <p:spPr>
              <a:xfrm>
                <a:off x="4053765" y="2302510"/>
                <a:ext cx="1486422"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grpSp>
        <p:sp>
          <p:nvSpPr>
            <p:cNvPr id="51" name="文本框 50">
              <a:extLst>
                <a:ext uri="{FF2B5EF4-FFF2-40B4-BE49-F238E27FC236}">
                  <a16:creationId xmlns:a16="http://schemas.microsoft.com/office/drawing/2014/main" id="{D371C945-0DE7-6CAB-36E5-C5341EF21F62}"/>
                </a:ext>
              </a:extLst>
            </p:cNvPr>
            <p:cNvSpPr txBox="1"/>
            <p:nvPr/>
          </p:nvSpPr>
          <p:spPr>
            <a:xfrm>
              <a:off x="7223113" y="2213008"/>
              <a:ext cx="4098949" cy="861390"/>
            </a:xfrm>
            <a:prstGeom prst="rect">
              <a:avLst/>
            </a:prstGeom>
            <a:noFill/>
          </p:spPr>
          <p:txBody>
            <a:bodyPr wrap="square" lIns="0" tIns="0" rIns="0" bIns="0"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prstClr val="black">
                      <a:lumMod val="65000"/>
                      <a:lumOff val="35000"/>
                    </a:prstClr>
                  </a:solidFill>
                  <a:effectLst/>
                  <a:uLnTx/>
                  <a:uFillTx/>
                  <a:latin typeface="微软雅黑"/>
                  <a:ea typeface="微软雅黑"/>
                  <a:cs typeface="Arial" panose="020B0604020202020204" pitchFamily="34" charset="0"/>
                </a:rPr>
                <a:t>在早期观象授时时代，依据斗转星移定岁时，“斗柄回寅”为岁首。</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a:cs typeface="+mn-cs"/>
                </a:rPr>
                <a:t>“</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a:cs typeface="+mn-cs"/>
                  <a:hlinkClick r:id="rId4">
                    <a:extLst>
                      <a:ext uri="{A12FA001-AC4F-418D-AE19-62706E023703}">
                        <ahyp:hlinkClr xmlns:ahyp="http://schemas.microsoft.com/office/drawing/2018/hyperlinkcolor" val="tx"/>
                      </a:ext>
                    </a:extLst>
                  </a:hlinkClick>
                </a:rPr>
                <a:t>斗柄回寅</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a:cs typeface="+mn-cs"/>
                </a:rPr>
                <a:t>”大地回春终而复始，万象更新，新的轮回由此开启</a:t>
              </a:r>
              <a:endParaRPr kumimoji="0" lang="zh-CN" altLang="en-US" sz="1600" b="0" i="0" u="none" strike="noStrike" kern="100" cap="none" spc="0" normalizeH="0" baseline="0" noProof="0" dirty="0">
                <a:ln>
                  <a:noFill/>
                </a:ln>
                <a:solidFill>
                  <a:prstClr val="black">
                    <a:lumMod val="65000"/>
                    <a:lumOff val="35000"/>
                  </a:prstClr>
                </a:solidFill>
                <a:effectLst/>
                <a:uLnTx/>
                <a:uFillTx/>
                <a:latin typeface="微软雅黑"/>
                <a:ea typeface="微软雅黑"/>
                <a:cs typeface="Arial" panose="020B0604020202020204" pitchFamily="34" charset="0"/>
              </a:endParaRPr>
            </a:p>
          </p:txBody>
        </p:sp>
      </p:grpSp>
      <p:grpSp>
        <p:nvGrpSpPr>
          <p:cNvPr id="5" name="组合 4">
            <a:extLst>
              <a:ext uri="{FF2B5EF4-FFF2-40B4-BE49-F238E27FC236}">
                <a16:creationId xmlns:a16="http://schemas.microsoft.com/office/drawing/2014/main" id="{3EE1AA12-CD45-95AB-C67C-8A49CF5FF393}"/>
              </a:ext>
            </a:extLst>
          </p:cNvPr>
          <p:cNvGrpSpPr/>
          <p:nvPr/>
        </p:nvGrpSpPr>
        <p:grpSpPr>
          <a:xfrm>
            <a:off x="7159625" y="3729849"/>
            <a:ext cx="4225925" cy="1940858"/>
            <a:chOff x="7159625" y="3729849"/>
            <a:chExt cx="4225925" cy="1940858"/>
          </a:xfrm>
        </p:grpSpPr>
        <p:sp>
          <p:nvSpPr>
            <p:cNvPr id="56" name="文本框 55">
              <a:extLst>
                <a:ext uri="{FF2B5EF4-FFF2-40B4-BE49-F238E27FC236}">
                  <a16:creationId xmlns:a16="http://schemas.microsoft.com/office/drawing/2014/main" id="{8CD23584-5EBE-9B84-6EAB-FB67A884CEA8}"/>
                </a:ext>
              </a:extLst>
            </p:cNvPr>
            <p:cNvSpPr txBox="1"/>
            <p:nvPr/>
          </p:nvSpPr>
          <p:spPr>
            <a:xfrm>
              <a:off x="10232977" y="3729849"/>
              <a:ext cx="771525" cy="631825"/>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800" b="1" i="1" u="none" strike="noStrike" kern="1200" cap="none" spc="0" normalizeH="0" baseline="0" noProof="0">
                  <a:ln>
                    <a:noFill/>
                  </a:ln>
                  <a:gradFill>
                    <a:gsLst>
                      <a:gs pos="0">
                        <a:srgbClr val="ED1919">
                          <a:lumMod val="60000"/>
                          <a:lumOff val="40000"/>
                        </a:srgbClr>
                      </a:gs>
                      <a:gs pos="100000">
                        <a:srgbClr val="ED1919"/>
                      </a:gs>
                    </a:gsLst>
                    <a:lin ang="2700000" scaled="1"/>
                  </a:gradFill>
                  <a:effectLst/>
                  <a:uLnTx/>
                  <a:uFillTx/>
                  <a:latin typeface="微软雅黑"/>
                  <a:ea typeface="微软雅黑"/>
                  <a:cs typeface="+mn-cs"/>
                </a:rPr>
                <a:t>04</a:t>
              </a:r>
              <a:endParaRPr kumimoji="0" lang="zh-CN" altLang="en-US" sz="4800" b="1" i="1" u="none" strike="noStrike" kern="1200" cap="none" spc="0" normalizeH="0" baseline="0" noProof="0">
                <a:ln>
                  <a:noFill/>
                </a:ln>
                <a:gradFill>
                  <a:gsLst>
                    <a:gs pos="0">
                      <a:srgbClr val="ED1919">
                        <a:lumMod val="60000"/>
                        <a:lumOff val="40000"/>
                      </a:srgbClr>
                    </a:gs>
                    <a:gs pos="100000">
                      <a:srgbClr val="ED1919"/>
                    </a:gs>
                  </a:gsLst>
                  <a:lin ang="2700000" scaled="1"/>
                </a:gradFill>
                <a:effectLst/>
                <a:uLnTx/>
                <a:uFillTx/>
                <a:latin typeface="微软雅黑"/>
                <a:ea typeface="微软雅黑"/>
                <a:cs typeface="+mn-cs"/>
              </a:endParaRPr>
            </a:p>
          </p:txBody>
        </p:sp>
        <p:sp>
          <p:nvSpPr>
            <p:cNvPr id="57" name="矩形: 圆角 56">
              <a:extLst>
                <a:ext uri="{FF2B5EF4-FFF2-40B4-BE49-F238E27FC236}">
                  <a16:creationId xmlns:a16="http://schemas.microsoft.com/office/drawing/2014/main" id="{E8D96E4A-1BE3-3563-956E-1DEC89FD66D7}"/>
                </a:ext>
              </a:extLst>
            </p:cNvPr>
            <p:cNvSpPr>
              <a:spLocks/>
            </p:cNvSpPr>
            <p:nvPr/>
          </p:nvSpPr>
          <p:spPr>
            <a:xfrm>
              <a:off x="7159625" y="4231395"/>
              <a:ext cx="4225925" cy="1439312"/>
            </a:xfrm>
            <a:prstGeom prst="roundRect">
              <a:avLst>
                <a:gd name="adj" fmla="val 4667"/>
              </a:avLst>
            </a:prstGeom>
            <a:solidFill>
              <a:schemeClr val="bg1"/>
            </a:solidFill>
            <a:ln>
              <a:noFill/>
            </a:ln>
            <a:effectLst>
              <a:outerShdw blurRad="355600" dist="190500" dir="5400000" algn="t" rotWithShape="0">
                <a:schemeClr val="accent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58" name="组合 57">
              <a:extLst>
                <a:ext uri="{FF2B5EF4-FFF2-40B4-BE49-F238E27FC236}">
                  <a16:creationId xmlns:a16="http://schemas.microsoft.com/office/drawing/2014/main" id="{4F21CCF2-87ED-6E59-B7C6-9A4F9B752B00}"/>
                </a:ext>
              </a:extLst>
            </p:cNvPr>
            <p:cNvGrpSpPr/>
            <p:nvPr/>
          </p:nvGrpSpPr>
          <p:grpSpPr>
            <a:xfrm flipH="1">
              <a:off x="8312054" y="3997810"/>
              <a:ext cx="1854201" cy="155702"/>
              <a:chOff x="1983855" y="2233437"/>
              <a:chExt cx="3556332" cy="69073"/>
            </a:xfrm>
          </p:grpSpPr>
          <p:cxnSp>
            <p:nvCxnSpPr>
              <p:cNvPr id="60" name="直接连接符 59">
                <a:extLst>
                  <a:ext uri="{FF2B5EF4-FFF2-40B4-BE49-F238E27FC236}">
                    <a16:creationId xmlns:a16="http://schemas.microsoft.com/office/drawing/2014/main" id="{918086C0-D6CD-1D6B-F4D4-80614C8846D8}"/>
                  </a:ext>
                </a:extLst>
              </p:cNvPr>
              <p:cNvCxnSpPr/>
              <p:nvPr/>
            </p:nvCxnSpPr>
            <p:spPr>
              <a:xfrm>
                <a:off x="1983855" y="2266601"/>
                <a:ext cx="2452742"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D06A44D2-2EFE-D45C-720C-7A05E4A2F069}"/>
                  </a:ext>
                </a:extLst>
              </p:cNvPr>
              <p:cNvCxnSpPr>
                <a:cxnSpLocks/>
              </p:cNvCxnSpPr>
              <p:nvPr/>
            </p:nvCxnSpPr>
            <p:spPr>
              <a:xfrm>
                <a:off x="3563360" y="2233437"/>
                <a:ext cx="1226371"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A2D96673-E98F-A6E3-DD81-07D78BECA644}"/>
                  </a:ext>
                </a:extLst>
              </p:cNvPr>
              <p:cNvCxnSpPr>
                <a:cxnSpLocks/>
              </p:cNvCxnSpPr>
              <p:nvPr/>
            </p:nvCxnSpPr>
            <p:spPr>
              <a:xfrm>
                <a:off x="4053765" y="2302510"/>
                <a:ext cx="1486422" cy="0"/>
              </a:xfrm>
              <a:prstGeom prst="line">
                <a:avLst/>
              </a:prstGeom>
              <a:ln>
                <a:gradFill>
                  <a:gsLst>
                    <a:gs pos="0">
                      <a:schemeClr val="accent1">
                        <a:alpha val="60000"/>
                      </a:schemeClr>
                    </a:gs>
                    <a:gs pos="100000">
                      <a:schemeClr val="accent1">
                        <a:alpha val="0"/>
                      </a:schemeClr>
                    </a:gs>
                  </a:gsLst>
                  <a:lin ang="2700000" scaled="0"/>
                </a:gradFill>
              </a:ln>
            </p:spPr>
            <p:style>
              <a:lnRef idx="1">
                <a:schemeClr val="accent1"/>
              </a:lnRef>
              <a:fillRef idx="0">
                <a:schemeClr val="accent1"/>
              </a:fillRef>
              <a:effectRef idx="0">
                <a:schemeClr val="accent1"/>
              </a:effectRef>
              <a:fontRef idx="minor">
                <a:schemeClr val="tx1"/>
              </a:fontRef>
            </p:style>
          </p:cxnSp>
        </p:grpSp>
        <p:sp>
          <p:nvSpPr>
            <p:cNvPr id="59" name="文本框 58">
              <a:extLst>
                <a:ext uri="{FF2B5EF4-FFF2-40B4-BE49-F238E27FC236}">
                  <a16:creationId xmlns:a16="http://schemas.microsoft.com/office/drawing/2014/main" id="{CE68168E-04A6-4858-C73C-DBA4885F2D48}"/>
                </a:ext>
              </a:extLst>
            </p:cNvPr>
            <p:cNvSpPr txBox="1"/>
            <p:nvPr/>
          </p:nvSpPr>
          <p:spPr>
            <a:xfrm>
              <a:off x="7286601" y="4363099"/>
              <a:ext cx="3971973" cy="1156855"/>
            </a:xfrm>
            <a:prstGeom prst="rect">
              <a:avLst/>
            </a:prstGeom>
            <a:noFill/>
          </p:spPr>
          <p:txBody>
            <a:bodyPr wrap="square" lIns="0" tIns="0" rIns="0" bIns="0"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a:ln>
                    <a:noFill/>
                  </a:ln>
                  <a:solidFill>
                    <a:prstClr val="black">
                      <a:lumMod val="65000"/>
                      <a:lumOff val="35000"/>
                    </a:prstClr>
                  </a:solidFill>
                  <a:effectLst/>
                  <a:uLnTx/>
                  <a:uFillTx/>
                  <a:latin typeface="微软雅黑"/>
                  <a:ea typeface="微软雅黑"/>
                  <a:cs typeface="Arial" panose="020B0604020202020204" pitchFamily="34" charset="0"/>
                </a:rPr>
                <a:t>在现代，人们把春节定于农历正月初一，但一般至少要到正月十五新年才算结束。春节是集拜神祭祖、祈福辟邪、亲朋团圆、欢庆娱乐和饮食为一体的民俗大节</a:t>
              </a:r>
            </a:p>
          </p:txBody>
        </p:sp>
      </p:grpSp>
    </p:spTree>
    <p:extLst>
      <p:ext uri="{BB962C8B-B14F-4D97-AF65-F5344CB8AC3E}">
        <p14:creationId xmlns:p14="http://schemas.microsoft.com/office/powerpoint/2010/main" val="3455056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立方体 9">
            <a:extLst>
              <a:ext uri="{FF2B5EF4-FFF2-40B4-BE49-F238E27FC236}">
                <a16:creationId xmlns:a16="http://schemas.microsoft.com/office/drawing/2014/main" id="{4061F4F1-1E85-EFEB-A7B6-7D12C958048A}"/>
              </a:ext>
            </a:extLst>
          </p:cNvPr>
          <p:cNvSpPr/>
          <p:nvPr/>
        </p:nvSpPr>
        <p:spPr>
          <a:xfrm>
            <a:off x="478367" y="5156200"/>
            <a:ext cx="11235267" cy="753533"/>
          </a:xfrm>
          <a:prstGeom prst="cub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9CB01CA7-734F-9DD8-A8F1-DBCAFDF411D0}"/>
              </a:ext>
            </a:extLst>
          </p:cNvPr>
          <p:cNvSpPr>
            <a:spLocks noGrp="1"/>
          </p:cNvSpPr>
          <p:nvPr>
            <p:ph type="body" sz="quarter" idx="10"/>
          </p:nvPr>
        </p:nvSpPr>
        <p:spPr/>
        <p:txBody>
          <a:bodyPr/>
          <a:lstStyle/>
          <a:p>
            <a:r>
              <a:rPr lang="zh-CN" altLang="en-US" dirty="0"/>
              <a:t>中国传统节列表</a:t>
            </a:r>
          </a:p>
        </p:txBody>
      </p:sp>
      <p:graphicFrame>
        <p:nvGraphicFramePr>
          <p:cNvPr id="5" name="表格 5">
            <a:extLst>
              <a:ext uri="{FF2B5EF4-FFF2-40B4-BE49-F238E27FC236}">
                <a16:creationId xmlns:a16="http://schemas.microsoft.com/office/drawing/2014/main" id="{DFD8BDC2-3486-22DA-BC47-D5B84292920E}"/>
              </a:ext>
            </a:extLst>
          </p:cNvPr>
          <p:cNvGraphicFramePr>
            <a:graphicFrameLocks noGrp="1"/>
          </p:cNvGraphicFramePr>
          <p:nvPr/>
        </p:nvGraphicFramePr>
        <p:xfrm>
          <a:off x="634668" y="1507067"/>
          <a:ext cx="10922664" cy="3759203"/>
        </p:xfrm>
        <a:graphic>
          <a:graphicData uri="http://schemas.openxmlformats.org/drawingml/2006/table">
            <a:tbl>
              <a:tblPr firstRow="1" bandRow="1">
                <a:tableStyleId>{5C22544A-7EE6-4342-B048-85BDC9FD1C3A}</a:tableStyleId>
              </a:tblPr>
              <a:tblGrid>
                <a:gridCol w="910222">
                  <a:extLst>
                    <a:ext uri="{9D8B030D-6E8A-4147-A177-3AD203B41FA5}">
                      <a16:colId xmlns:a16="http://schemas.microsoft.com/office/drawing/2014/main" val="239811829"/>
                    </a:ext>
                  </a:extLst>
                </a:gridCol>
                <a:gridCol w="910222">
                  <a:extLst>
                    <a:ext uri="{9D8B030D-6E8A-4147-A177-3AD203B41FA5}">
                      <a16:colId xmlns:a16="http://schemas.microsoft.com/office/drawing/2014/main" val="2209788363"/>
                    </a:ext>
                  </a:extLst>
                </a:gridCol>
                <a:gridCol w="910222">
                  <a:extLst>
                    <a:ext uri="{9D8B030D-6E8A-4147-A177-3AD203B41FA5}">
                      <a16:colId xmlns:a16="http://schemas.microsoft.com/office/drawing/2014/main" val="1174021362"/>
                    </a:ext>
                  </a:extLst>
                </a:gridCol>
                <a:gridCol w="910222">
                  <a:extLst>
                    <a:ext uri="{9D8B030D-6E8A-4147-A177-3AD203B41FA5}">
                      <a16:colId xmlns:a16="http://schemas.microsoft.com/office/drawing/2014/main" val="3299181384"/>
                    </a:ext>
                  </a:extLst>
                </a:gridCol>
                <a:gridCol w="910222">
                  <a:extLst>
                    <a:ext uri="{9D8B030D-6E8A-4147-A177-3AD203B41FA5}">
                      <a16:colId xmlns:a16="http://schemas.microsoft.com/office/drawing/2014/main" val="2662665270"/>
                    </a:ext>
                  </a:extLst>
                </a:gridCol>
                <a:gridCol w="910222">
                  <a:extLst>
                    <a:ext uri="{9D8B030D-6E8A-4147-A177-3AD203B41FA5}">
                      <a16:colId xmlns:a16="http://schemas.microsoft.com/office/drawing/2014/main" val="3060442281"/>
                    </a:ext>
                  </a:extLst>
                </a:gridCol>
                <a:gridCol w="910222">
                  <a:extLst>
                    <a:ext uri="{9D8B030D-6E8A-4147-A177-3AD203B41FA5}">
                      <a16:colId xmlns:a16="http://schemas.microsoft.com/office/drawing/2014/main" val="4214450697"/>
                    </a:ext>
                  </a:extLst>
                </a:gridCol>
                <a:gridCol w="910222">
                  <a:extLst>
                    <a:ext uri="{9D8B030D-6E8A-4147-A177-3AD203B41FA5}">
                      <a16:colId xmlns:a16="http://schemas.microsoft.com/office/drawing/2014/main" val="1481556940"/>
                    </a:ext>
                  </a:extLst>
                </a:gridCol>
                <a:gridCol w="910222">
                  <a:extLst>
                    <a:ext uri="{9D8B030D-6E8A-4147-A177-3AD203B41FA5}">
                      <a16:colId xmlns:a16="http://schemas.microsoft.com/office/drawing/2014/main" val="685454800"/>
                    </a:ext>
                  </a:extLst>
                </a:gridCol>
                <a:gridCol w="910222">
                  <a:extLst>
                    <a:ext uri="{9D8B030D-6E8A-4147-A177-3AD203B41FA5}">
                      <a16:colId xmlns:a16="http://schemas.microsoft.com/office/drawing/2014/main" val="3289672620"/>
                    </a:ext>
                  </a:extLst>
                </a:gridCol>
                <a:gridCol w="910222">
                  <a:extLst>
                    <a:ext uri="{9D8B030D-6E8A-4147-A177-3AD203B41FA5}">
                      <a16:colId xmlns:a16="http://schemas.microsoft.com/office/drawing/2014/main" val="1929721792"/>
                    </a:ext>
                  </a:extLst>
                </a:gridCol>
                <a:gridCol w="910222">
                  <a:extLst>
                    <a:ext uri="{9D8B030D-6E8A-4147-A177-3AD203B41FA5}">
                      <a16:colId xmlns:a16="http://schemas.microsoft.com/office/drawing/2014/main" val="1139136515"/>
                    </a:ext>
                  </a:extLst>
                </a:gridCol>
              </a:tblGrid>
              <a:tr h="1133768">
                <a:tc>
                  <a:txBody>
                    <a:bodyPr/>
                    <a:lstStyle/>
                    <a:p>
                      <a:pPr algn="ctr"/>
                      <a:r>
                        <a:rPr lang="zh-CN" altLang="en-US" sz="1800" dirty="0"/>
                        <a:t>正月</a:t>
                      </a:r>
                    </a:p>
                  </a:txBody>
                  <a:tcPr marL="92146" marR="92146" marT="46074" marB="46074" anchor="ctr"/>
                </a:tc>
                <a:tc>
                  <a:txBody>
                    <a:bodyPr/>
                    <a:lstStyle/>
                    <a:p>
                      <a:pPr algn="ctr"/>
                      <a:r>
                        <a:rPr lang="zh-CN" altLang="en-US" sz="1800" dirty="0"/>
                        <a:t>二月</a:t>
                      </a:r>
                    </a:p>
                  </a:txBody>
                  <a:tcPr marL="92146" marR="92146" marT="46074" marB="46074" anchor="ctr"/>
                </a:tc>
                <a:tc>
                  <a:txBody>
                    <a:bodyPr/>
                    <a:lstStyle/>
                    <a:p>
                      <a:pPr algn="ctr"/>
                      <a:r>
                        <a:rPr lang="zh-CN" altLang="en-US" sz="1800" dirty="0"/>
                        <a:t>三月</a:t>
                      </a:r>
                    </a:p>
                  </a:txBody>
                  <a:tcPr marL="92146" marR="92146" marT="46074" marB="46074" anchor="ctr"/>
                </a:tc>
                <a:tc>
                  <a:txBody>
                    <a:bodyPr/>
                    <a:lstStyle/>
                    <a:p>
                      <a:pPr algn="ctr"/>
                      <a:r>
                        <a:rPr lang="zh-CN" altLang="en-US" sz="1800" dirty="0"/>
                        <a:t>四月</a:t>
                      </a:r>
                    </a:p>
                  </a:txBody>
                  <a:tcPr marL="92146" marR="92146" marT="46074" marB="46074" anchor="ctr"/>
                </a:tc>
                <a:tc>
                  <a:txBody>
                    <a:bodyPr/>
                    <a:lstStyle/>
                    <a:p>
                      <a:pPr algn="ctr"/>
                      <a:r>
                        <a:rPr lang="zh-CN" altLang="en-US" sz="1800" dirty="0"/>
                        <a:t>五月</a:t>
                      </a:r>
                    </a:p>
                  </a:txBody>
                  <a:tcPr marL="92146" marR="92146" marT="46074" marB="46074" anchor="ctr"/>
                </a:tc>
                <a:tc>
                  <a:txBody>
                    <a:bodyPr/>
                    <a:lstStyle/>
                    <a:p>
                      <a:pPr algn="ctr"/>
                      <a:r>
                        <a:rPr lang="zh-CN" altLang="en-US" sz="1800" dirty="0"/>
                        <a:t>六月</a:t>
                      </a:r>
                    </a:p>
                  </a:txBody>
                  <a:tcPr marL="92146" marR="92146" marT="46074" marB="46074" anchor="ctr"/>
                </a:tc>
                <a:tc>
                  <a:txBody>
                    <a:bodyPr/>
                    <a:lstStyle/>
                    <a:p>
                      <a:pPr algn="ctr"/>
                      <a:r>
                        <a:rPr lang="zh-CN" altLang="en-US" sz="1800" dirty="0"/>
                        <a:t>七月</a:t>
                      </a:r>
                    </a:p>
                  </a:txBody>
                  <a:tcPr marL="92146" marR="92146" marT="46074" marB="46074" anchor="ctr"/>
                </a:tc>
                <a:tc>
                  <a:txBody>
                    <a:bodyPr/>
                    <a:lstStyle/>
                    <a:p>
                      <a:pPr algn="ctr"/>
                      <a:r>
                        <a:rPr lang="zh-CN" altLang="en-US" sz="1800" dirty="0"/>
                        <a:t>八月</a:t>
                      </a:r>
                    </a:p>
                  </a:txBody>
                  <a:tcPr marL="92146" marR="92146" marT="46074" marB="46074" anchor="ctr"/>
                </a:tc>
                <a:tc>
                  <a:txBody>
                    <a:bodyPr/>
                    <a:lstStyle/>
                    <a:p>
                      <a:pPr algn="ctr"/>
                      <a:r>
                        <a:rPr lang="zh-CN" altLang="en-US" sz="1800" dirty="0"/>
                        <a:t>九月</a:t>
                      </a:r>
                    </a:p>
                  </a:txBody>
                  <a:tcPr marL="92146" marR="92146" marT="46074" marB="46074" anchor="ctr"/>
                </a:tc>
                <a:tc>
                  <a:txBody>
                    <a:bodyPr/>
                    <a:lstStyle/>
                    <a:p>
                      <a:pPr algn="ctr"/>
                      <a:r>
                        <a:rPr lang="zh-CN" altLang="en-US" sz="1800" dirty="0"/>
                        <a:t>十月</a:t>
                      </a:r>
                    </a:p>
                  </a:txBody>
                  <a:tcPr marL="92146" marR="92146" marT="46074" marB="46074" anchor="ctr"/>
                </a:tc>
                <a:tc>
                  <a:txBody>
                    <a:bodyPr/>
                    <a:lstStyle/>
                    <a:p>
                      <a:pPr algn="ctr"/>
                      <a:r>
                        <a:rPr lang="zh-CN" altLang="en-US" sz="1800" dirty="0"/>
                        <a:t>十一月</a:t>
                      </a:r>
                    </a:p>
                  </a:txBody>
                  <a:tcPr marL="92146" marR="92146" marT="46074" marB="46074" anchor="ctr"/>
                </a:tc>
                <a:tc>
                  <a:txBody>
                    <a:bodyPr/>
                    <a:lstStyle/>
                    <a:p>
                      <a:pPr algn="ctr"/>
                      <a:r>
                        <a:rPr lang="zh-CN" altLang="en-US" sz="1800" dirty="0"/>
                        <a:t>十二月</a:t>
                      </a:r>
                    </a:p>
                  </a:txBody>
                  <a:tcPr marL="92146" marR="92146" marT="46074" marB="46074" anchor="ctr"/>
                </a:tc>
                <a:extLst>
                  <a:ext uri="{0D108BD9-81ED-4DB2-BD59-A6C34878D82A}">
                    <a16:rowId xmlns:a16="http://schemas.microsoft.com/office/drawing/2014/main" val="1833634449"/>
                  </a:ext>
                </a:extLst>
              </a:tr>
              <a:tr h="1491667">
                <a:tc>
                  <a:txBody>
                    <a:bodyPr/>
                    <a:lstStyle/>
                    <a:p>
                      <a:pPr algn="ctr"/>
                      <a:r>
                        <a:rPr lang="zh-CN" altLang="en-US" sz="1500" dirty="0">
                          <a:latin typeface="+mn-ea"/>
                          <a:ea typeface="+mn-ea"/>
                        </a:rPr>
                        <a:t>春节</a:t>
                      </a:r>
                      <a:endParaRPr lang="en-US" altLang="zh-CN" sz="1500" dirty="0">
                        <a:latin typeface="+mn-ea"/>
                        <a:ea typeface="+mn-ea"/>
                      </a:endParaRPr>
                    </a:p>
                    <a:p>
                      <a:pPr algn="ctr"/>
                      <a:r>
                        <a:rPr lang="zh-CN" altLang="en-US" sz="1500" dirty="0">
                          <a:latin typeface="+mn-ea"/>
                          <a:ea typeface="+mn-ea"/>
                        </a:rPr>
                        <a:t>（初一）</a:t>
                      </a:r>
                    </a:p>
                  </a:txBody>
                  <a:tcPr marL="92146" marR="92146" marT="46074" marB="46074" anchor="ctr"/>
                </a:tc>
                <a:tc>
                  <a:txBody>
                    <a:bodyPr/>
                    <a:lstStyle/>
                    <a:p>
                      <a:pPr algn="ctr"/>
                      <a:r>
                        <a:rPr lang="zh-CN" altLang="en-US" sz="1500" dirty="0">
                          <a:latin typeface="+mn-ea"/>
                          <a:ea typeface="+mn-ea"/>
                        </a:rPr>
                        <a:t>龙抬头</a:t>
                      </a:r>
                      <a:endParaRPr lang="en-US" altLang="zh-CN" sz="1500" dirty="0">
                        <a:latin typeface="+mn-ea"/>
                        <a:ea typeface="+mn-ea"/>
                      </a:endParaRPr>
                    </a:p>
                    <a:p>
                      <a:pPr algn="ctr"/>
                      <a:r>
                        <a:rPr lang="zh-CN" altLang="en-US" sz="1500" dirty="0">
                          <a:latin typeface="+mn-ea"/>
                          <a:ea typeface="+mn-ea"/>
                        </a:rPr>
                        <a:t>（初二）</a:t>
                      </a:r>
                    </a:p>
                  </a:txBody>
                  <a:tcPr marL="92146" marR="92146" marT="46074" marB="46074" anchor="ctr"/>
                </a:tc>
                <a:tc>
                  <a:txBody>
                    <a:bodyPr/>
                    <a:lstStyle/>
                    <a:p>
                      <a:pPr algn="ctr"/>
                      <a:r>
                        <a:rPr lang="zh-CN" altLang="en-US" sz="1500" dirty="0">
                          <a:latin typeface="+mn-ea"/>
                          <a:ea typeface="+mn-ea"/>
                        </a:rPr>
                        <a:t>上巳节</a:t>
                      </a:r>
                      <a:endParaRPr lang="en-US" altLang="zh-CN" sz="1500" dirty="0">
                        <a:latin typeface="+mn-ea"/>
                        <a:ea typeface="+mn-ea"/>
                      </a:endParaRPr>
                    </a:p>
                    <a:p>
                      <a:pPr algn="ctr"/>
                      <a:r>
                        <a:rPr lang="en-US" altLang="zh-CN" sz="1500" dirty="0">
                          <a:latin typeface="+mn-ea"/>
                          <a:ea typeface="+mn-ea"/>
                        </a:rPr>
                        <a:t>(</a:t>
                      </a:r>
                      <a:r>
                        <a:rPr lang="zh-CN" altLang="en-US" sz="1500" dirty="0">
                          <a:latin typeface="+mn-ea"/>
                          <a:ea typeface="+mn-ea"/>
                        </a:rPr>
                        <a:t>初三</a:t>
                      </a:r>
                      <a:r>
                        <a:rPr lang="en-US" altLang="zh-CN" sz="1500" dirty="0">
                          <a:latin typeface="+mn-ea"/>
                          <a:ea typeface="+mn-ea"/>
                        </a:rPr>
                        <a:t>)</a:t>
                      </a:r>
                      <a:endParaRPr lang="zh-CN" altLang="en-US" sz="1500" dirty="0">
                        <a:latin typeface="+mn-ea"/>
                        <a:ea typeface="+mn-ea"/>
                      </a:endParaRPr>
                    </a:p>
                  </a:txBody>
                  <a:tcPr marL="92146" marR="92146" marT="46074" marB="46074" anchor="ctr"/>
                </a:tc>
                <a:tc>
                  <a:txBody>
                    <a:bodyPr/>
                    <a:lstStyle/>
                    <a:p>
                      <a:pPr algn="ctr"/>
                      <a:r>
                        <a:rPr lang="zh-CN" altLang="en-US" sz="1500" dirty="0">
                          <a:latin typeface="+mn-ea"/>
                          <a:ea typeface="+mn-ea"/>
                        </a:rPr>
                        <a:t>清明节</a:t>
                      </a:r>
                    </a:p>
                  </a:txBody>
                  <a:tcPr marL="92146" marR="92146" marT="46074" marB="46074" anchor="ctr"/>
                </a:tc>
                <a:tc>
                  <a:txBody>
                    <a:bodyPr/>
                    <a:lstStyle/>
                    <a:p>
                      <a:pPr algn="ctr"/>
                      <a:r>
                        <a:rPr lang="zh-CN" altLang="en-US" sz="1500" dirty="0">
                          <a:latin typeface="+mn-ea"/>
                          <a:ea typeface="+mn-ea"/>
                        </a:rPr>
                        <a:t>端午节</a:t>
                      </a:r>
                      <a:endParaRPr lang="en-US" altLang="zh-CN" sz="1500" dirty="0">
                        <a:latin typeface="+mn-ea"/>
                        <a:ea typeface="+mn-ea"/>
                      </a:endParaRPr>
                    </a:p>
                    <a:p>
                      <a:pPr algn="ctr"/>
                      <a:r>
                        <a:rPr lang="zh-CN" altLang="en-US" sz="1500" dirty="0">
                          <a:latin typeface="+mn-ea"/>
                          <a:ea typeface="+mn-ea"/>
                        </a:rPr>
                        <a:t>（初五）</a:t>
                      </a:r>
                    </a:p>
                  </a:txBody>
                  <a:tcPr marL="92146" marR="92146" marT="46074" marB="46074" anchor="ctr"/>
                </a:tc>
                <a:tc>
                  <a:txBody>
                    <a:bodyPr/>
                    <a:lstStyle/>
                    <a:p>
                      <a:pPr algn="ctr"/>
                      <a:r>
                        <a:rPr lang="en-US" altLang="zh-CN" sz="1500" dirty="0">
                          <a:latin typeface="+mn-ea"/>
                          <a:ea typeface="+mn-ea"/>
                        </a:rPr>
                        <a:t>——</a:t>
                      </a:r>
                      <a:endParaRPr lang="zh-CN" altLang="en-US" sz="1500" dirty="0">
                        <a:latin typeface="+mn-ea"/>
                        <a:ea typeface="+mn-ea"/>
                      </a:endParaRPr>
                    </a:p>
                  </a:txBody>
                  <a:tcPr marL="92146" marR="92146" marT="46074" marB="46074" anchor="ctr"/>
                </a:tc>
                <a:tc>
                  <a:txBody>
                    <a:bodyPr/>
                    <a:lstStyle/>
                    <a:p>
                      <a:pPr algn="ctr"/>
                      <a:r>
                        <a:rPr lang="zh-CN" altLang="en-US" sz="1500" dirty="0">
                          <a:latin typeface="+mn-ea"/>
                          <a:ea typeface="+mn-ea"/>
                        </a:rPr>
                        <a:t>七夕节</a:t>
                      </a:r>
                      <a:br>
                        <a:rPr lang="en-US" altLang="zh-CN" sz="1500" dirty="0">
                          <a:latin typeface="+mn-ea"/>
                          <a:ea typeface="+mn-ea"/>
                        </a:rPr>
                      </a:br>
                      <a:r>
                        <a:rPr lang="zh-CN" altLang="en-US" sz="1500" dirty="0">
                          <a:latin typeface="+mn-ea"/>
                          <a:ea typeface="+mn-ea"/>
                        </a:rPr>
                        <a:t>（初七）</a:t>
                      </a:r>
                    </a:p>
                  </a:txBody>
                  <a:tcPr marL="92146" marR="92146" marT="46074" marB="46074" anchor="ctr"/>
                </a:tc>
                <a:tc>
                  <a:txBody>
                    <a:bodyPr/>
                    <a:lstStyle/>
                    <a:p>
                      <a:pPr marL="0" algn="ctr" defTabSz="914400" rtl="0" eaLnBrk="1" latinLnBrk="0" hangingPunct="1"/>
                      <a:r>
                        <a:rPr lang="zh-CN" altLang="en-US" sz="1500" kern="1200" dirty="0">
                          <a:solidFill>
                            <a:schemeClr val="dk1"/>
                          </a:solidFill>
                          <a:latin typeface="+mn-ea"/>
                          <a:ea typeface="+mn-ea"/>
                          <a:cs typeface="+mn-cs"/>
                        </a:rPr>
                        <a:t>中秋节</a:t>
                      </a:r>
                      <a:endParaRPr lang="en-US" altLang="zh-CN" sz="1500" kern="1200" dirty="0">
                        <a:solidFill>
                          <a:schemeClr val="dk1"/>
                        </a:solidFill>
                        <a:latin typeface="+mn-ea"/>
                        <a:ea typeface="+mn-ea"/>
                        <a:cs typeface="+mn-cs"/>
                      </a:endParaRPr>
                    </a:p>
                    <a:p>
                      <a:pPr marL="0" algn="ctr" defTabSz="914400" rtl="0" eaLnBrk="1" latinLnBrk="0" hangingPunct="1"/>
                      <a:r>
                        <a:rPr lang="zh-CN" altLang="en-US" sz="1500" kern="1200" dirty="0">
                          <a:solidFill>
                            <a:schemeClr val="dk1"/>
                          </a:solidFill>
                          <a:latin typeface="+mn-ea"/>
                          <a:ea typeface="+mn-ea"/>
                          <a:cs typeface="+mn-cs"/>
                        </a:rPr>
                        <a:t>（十五）</a:t>
                      </a:r>
                    </a:p>
                  </a:txBody>
                  <a:tcPr marL="92146" marR="92146" marT="46074" marB="46074" anchor="ctr"/>
                </a:tc>
                <a:tc>
                  <a:txBody>
                    <a:bodyPr/>
                    <a:lstStyle/>
                    <a:p>
                      <a:pPr marL="0" algn="ctr" defTabSz="914400" rtl="0" eaLnBrk="1" latinLnBrk="0" hangingPunct="1"/>
                      <a:r>
                        <a:rPr lang="zh-CN" altLang="en-US" sz="1500" kern="1200" dirty="0">
                          <a:solidFill>
                            <a:schemeClr val="dk1"/>
                          </a:solidFill>
                          <a:latin typeface="+mn-ea"/>
                          <a:ea typeface="+mn-ea"/>
                          <a:cs typeface="+mn-cs"/>
                        </a:rPr>
                        <a:t>重阳节</a:t>
                      </a:r>
                      <a:br>
                        <a:rPr lang="en-US" altLang="zh-CN" sz="1500" kern="1200" dirty="0">
                          <a:solidFill>
                            <a:schemeClr val="dk1"/>
                          </a:solidFill>
                          <a:latin typeface="+mn-ea"/>
                          <a:ea typeface="+mn-ea"/>
                          <a:cs typeface="+mn-cs"/>
                        </a:rPr>
                      </a:br>
                      <a:r>
                        <a:rPr lang="zh-CN" altLang="en-US" sz="1500" kern="1200" dirty="0">
                          <a:solidFill>
                            <a:schemeClr val="dk1"/>
                          </a:solidFill>
                          <a:latin typeface="+mn-ea"/>
                          <a:ea typeface="+mn-ea"/>
                          <a:cs typeface="+mn-cs"/>
                        </a:rPr>
                        <a:t>（初九）</a:t>
                      </a:r>
                    </a:p>
                  </a:txBody>
                  <a:tcPr marL="92146" marR="92146" marT="46074" marB="46074" anchor="ctr"/>
                </a:tc>
                <a:tc>
                  <a:txBody>
                    <a:bodyPr/>
                    <a:lstStyle/>
                    <a:p>
                      <a:pPr marL="0" algn="ctr" defTabSz="914400" rtl="0" eaLnBrk="1" latinLnBrk="0" hangingPunct="1"/>
                      <a:r>
                        <a:rPr lang="zh-CN" altLang="en-US" sz="1500" kern="1200" dirty="0">
                          <a:solidFill>
                            <a:schemeClr val="dk1"/>
                          </a:solidFill>
                          <a:latin typeface="+mn-ea"/>
                          <a:ea typeface="+mn-ea"/>
                          <a:cs typeface="+mn-cs"/>
                        </a:rPr>
                        <a:t>下元节</a:t>
                      </a:r>
                      <a:br>
                        <a:rPr lang="en-US" altLang="zh-CN" sz="1500" kern="1200" dirty="0">
                          <a:solidFill>
                            <a:schemeClr val="dk1"/>
                          </a:solidFill>
                          <a:latin typeface="+mn-ea"/>
                          <a:ea typeface="+mn-ea"/>
                          <a:cs typeface="+mn-cs"/>
                        </a:rPr>
                      </a:br>
                      <a:r>
                        <a:rPr lang="zh-CN" altLang="en-US" sz="1500" kern="1200" dirty="0">
                          <a:solidFill>
                            <a:schemeClr val="dk1"/>
                          </a:solidFill>
                          <a:latin typeface="+mn-ea"/>
                          <a:ea typeface="+mn-ea"/>
                          <a:cs typeface="+mn-cs"/>
                        </a:rPr>
                        <a:t>（十五）</a:t>
                      </a:r>
                    </a:p>
                  </a:txBody>
                  <a:tcPr marL="92146" marR="92146" marT="46074" marB="46074" anchor="ctr"/>
                </a:tc>
                <a:tc>
                  <a:txBody>
                    <a:bodyPr/>
                    <a:lstStyle/>
                    <a:p>
                      <a:pPr marL="0" algn="ctr" defTabSz="914400" rtl="0" eaLnBrk="1" latinLnBrk="0" hangingPunct="1"/>
                      <a:r>
                        <a:rPr lang="zh-CN" altLang="en-US" sz="1500" kern="1200" dirty="0">
                          <a:solidFill>
                            <a:schemeClr val="dk1"/>
                          </a:solidFill>
                          <a:latin typeface="+mn-ea"/>
                          <a:ea typeface="+mn-ea"/>
                          <a:cs typeface="+mn-cs"/>
                        </a:rPr>
                        <a:t>冬至</a:t>
                      </a:r>
                    </a:p>
                  </a:txBody>
                  <a:tcPr marL="92146" marR="92146" marT="46074" marB="46074" anchor="ctr"/>
                </a:tc>
                <a:tc>
                  <a:txBody>
                    <a:bodyPr/>
                    <a:lstStyle/>
                    <a:p>
                      <a:pPr marL="0" algn="ctr" defTabSz="914400" rtl="0" eaLnBrk="1" latinLnBrk="0" hangingPunct="1"/>
                      <a:r>
                        <a:rPr lang="zh-CN" altLang="en-US" sz="1500" kern="1200" dirty="0">
                          <a:solidFill>
                            <a:schemeClr val="dk1"/>
                          </a:solidFill>
                          <a:latin typeface="+mn-ea"/>
                          <a:ea typeface="+mn-ea"/>
                          <a:cs typeface="+mn-cs"/>
                        </a:rPr>
                        <a:t>除夕</a:t>
                      </a:r>
                      <a:br>
                        <a:rPr lang="en-US" altLang="zh-CN" sz="1500" kern="1200" dirty="0">
                          <a:solidFill>
                            <a:schemeClr val="dk1"/>
                          </a:solidFill>
                          <a:latin typeface="+mn-ea"/>
                          <a:ea typeface="+mn-ea"/>
                          <a:cs typeface="+mn-cs"/>
                        </a:rPr>
                      </a:br>
                      <a:r>
                        <a:rPr lang="zh-CN" altLang="en-US" sz="1500" kern="1200" dirty="0">
                          <a:solidFill>
                            <a:schemeClr val="dk1"/>
                          </a:solidFill>
                          <a:latin typeface="+mn-ea"/>
                          <a:ea typeface="+mn-ea"/>
                          <a:cs typeface="+mn-cs"/>
                        </a:rPr>
                        <a:t>（二十九或三十）</a:t>
                      </a:r>
                    </a:p>
                  </a:txBody>
                  <a:tcPr marL="92146" marR="92146" marT="46074" marB="46074" anchor="ctr"/>
                </a:tc>
                <a:extLst>
                  <a:ext uri="{0D108BD9-81ED-4DB2-BD59-A6C34878D82A}">
                    <a16:rowId xmlns:a16="http://schemas.microsoft.com/office/drawing/2014/main" val="1973401662"/>
                  </a:ext>
                </a:extLst>
              </a:tr>
              <a:tr h="1133768">
                <a:tc>
                  <a:txBody>
                    <a:bodyPr/>
                    <a:lstStyle/>
                    <a:p>
                      <a:pPr algn="ctr"/>
                      <a:r>
                        <a:rPr lang="zh-CN" altLang="en-US" sz="1500" dirty="0">
                          <a:latin typeface="+mn-ea"/>
                          <a:ea typeface="+mn-ea"/>
                        </a:rPr>
                        <a:t>元宵节</a:t>
                      </a:r>
                      <a:endParaRPr lang="en-US" altLang="zh-CN" sz="1500" dirty="0">
                        <a:latin typeface="+mn-ea"/>
                        <a:ea typeface="+mn-ea"/>
                      </a:endParaRPr>
                    </a:p>
                    <a:p>
                      <a:pPr algn="ctr"/>
                      <a:r>
                        <a:rPr lang="zh-CN" altLang="en-US" sz="1500" dirty="0">
                          <a:latin typeface="+mn-ea"/>
                          <a:ea typeface="+mn-ea"/>
                        </a:rPr>
                        <a:t>（十五）</a:t>
                      </a:r>
                    </a:p>
                  </a:txBody>
                  <a:tcPr marL="92146" marR="92146" marT="46074" marB="46074" anchor="ctr"/>
                </a:tc>
                <a:tc>
                  <a:txBody>
                    <a:bodyPr/>
                    <a:lstStyle/>
                    <a:p>
                      <a:pPr algn="ctr"/>
                      <a:r>
                        <a:rPr lang="zh-CN" altLang="en-US" sz="1500" dirty="0">
                          <a:latin typeface="+mn-ea"/>
                          <a:ea typeface="+mn-ea"/>
                        </a:rPr>
                        <a:t>社日节</a:t>
                      </a:r>
                    </a:p>
                  </a:txBody>
                  <a:tcPr marL="92146" marR="92146" marT="46074" marB="46074" anchor="ctr"/>
                </a:tc>
                <a:tc>
                  <a:txBody>
                    <a:bodyPr/>
                    <a:lstStyle/>
                    <a:p>
                      <a:pPr algn="ctr"/>
                      <a:r>
                        <a:rPr lang="zh-CN" altLang="en-US" sz="1500" dirty="0">
                          <a:latin typeface="+mn-ea"/>
                          <a:ea typeface="+mn-ea"/>
                        </a:rPr>
                        <a:t>寒食节</a:t>
                      </a:r>
                    </a:p>
                  </a:txBody>
                  <a:tcPr marL="92146" marR="92146" marT="46074" marB="46074" anchor="ctr"/>
                </a:tc>
                <a:tc>
                  <a:txBody>
                    <a:bodyPr/>
                    <a:lstStyle/>
                    <a:p>
                      <a:pPr algn="ctr"/>
                      <a:r>
                        <a:rPr lang="en-US" altLang="zh-CN" sz="1500" dirty="0">
                          <a:latin typeface="+mn-ea"/>
                          <a:ea typeface="+mn-ea"/>
                        </a:rPr>
                        <a:t>——</a:t>
                      </a:r>
                      <a:endParaRPr lang="zh-CN" altLang="en-US" sz="1500" dirty="0">
                        <a:latin typeface="+mn-ea"/>
                        <a:ea typeface="+mn-ea"/>
                      </a:endParaRPr>
                    </a:p>
                  </a:txBody>
                  <a:tcPr marL="92146" marR="92146" marT="46074" marB="46074" anchor="ctr"/>
                </a:tc>
                <a:tc>
                  <a:txBody>
                    <a:bodyPr/>
                    <a:lstStyle/>
                    <a:p>
                      <a:pPr algn="ctr"/>
                      <a:r>
                        <a:rPr lang="en-US" altLang="zh-CN" sz="1500" dirty="0">
                          <a:latin typeface="+mn-ea"/>
                          <a:ea typeface="+mn-ea"/>
                        </a:rPr>
                        <a:t>——</a:t>
                      </a:r>
                      <a:endParaRPr lang="zh-CN" altLang="en-US" sz="1500" dirty="0">
                        <a:latin typeface="+mn-ea"/>
                        <a:ea typeface="+mn-ea"/>
                      </a:endParaRPr>
                    </a:p>
                  </a:txBody>
                  <a:tcPr marL="92146" marR="92146" marT="46074" marB="46074" anchor="ctr"/>
                </a:tc>
                <a:tc>
                  <a:txBody>
                    <a:bodyPr/>
                    <a:lstStyle/>
                    <a:p>
                      <a:pPr algn="ctr"/>
                      <a:r>
                        <a:rPr lang="en-US" altLang="zh-CN" sz="1500" dirty="0">
                          <a:latin typeface="+mn-ea"/>
                          <a:ea typeface="+mn-ea"/>
                        </a:rPr>
                        <a:t>——</a:t>
                      </a:r>
                      <a:endParaRPr lang="zh-CN" altLang="en-US" sz="1500" dirty="0">
                        <a:latin typeface="+mn-ea"/>
                        <a:ea typeface="+mn-ea"/>
                      </a:endParaRPr>
                    </a:p>
                  </a:txBody>
                  <a:tcPr marL="92146" marR="92146" marT="46074" marB="46074" anchor="ctr"/>
                </a:tc>
                <a:tc>
                  <a:txBody>
                    <a:bodyPr/>
                    <a:lstStyle/>
                    <a:p>
                      <a:pPr algn="ctr"/>
                      <a:r>
                        <a:rPr lang="zh-CN" altLang="en-US" sz="1500" dirty="0">
                          <a:latin typeface="+mn-ea"/>
                          <a:ea typeface="+mn-ea"/>
                        </a:rPr>
                        <a:t>中元节</a:t>
                      </a:r>
                      <a:endParaRPr lang="en-US" altLang="zh-CN" sz="1500" dirty="0">
                        <a:latin typeface="+mn-ea"/>
                        <a:ea typeface="+mn-ea"/>
                      </a:endParaRPr>
                    </a:p>
                    <a:p>
                      <a:pPr algn="ctr"/>
                      <a:r>
                        <a:rPr lang="zh-CN" altLang="en-US" sz="1500" dirty="0">
                          <a:latin typeface="+mn-ea"/>
                          <a:ea typeface="+mn-ea"/>
                        </a:rPr>
                        <a:t>（十五）</a:t>
                      </a:r>
                    </a:p>
                  </a:txBody>
                  <a:tcPr marL="92146" marR="92146" marT="46074" marB="46074" anchor="ctr"/>
                </a:tc>
                <a:tc>
                  <a:txBody>
                    <a:bodyPr/>
                    <a:lstStyle/>
                    <a:p>
                      <a:pPr marL="0" algn="ctr" defTabSz="914400" rtl="0" eaLnBrk="1" latinLnBrk="0" hangingPunct="1"/>
                      <a:r>
                        <a:rPr lang="en-US" altLang="zh-CN" sz="1500" kern="1200" dirty="0">
                          <a:solidFill>
                            <a:schemeClr val="dk1"/>
                          </a:solidFill>
                          <a:latin typeface="+mn-ea"/>
                          <a:ea typeface="+mn-ea"/>
                          <a:cs typeface="+mn-cs"/>
                        </a:rPr>
                        <a:t>——</a:t>
                      </a:r>
                      <a:endParaRPr lang="zh-CN" altLang="en-US" sz="1500" kern="1200" dirty="0">
                        <a:solidFill>
                          <a:schemeClr val="dk1"/>
                        </a:solidFill>
                        <a:latin typeface="+mn-ea"/>
                        <a:ea typeface="+mn-ea"/>
                        <a:cs typeface="+mn-cs"/>
                      </a:endParaRPr>
                    </a:p>
                  </a:txBody>
                  <a:tcPr marL="92146" marR="92146" marT="46074" marB="46074" anchor="ctr"/>
                </a:tc>
                <a:tc>
                  <a:txBody>
                    <a:bodyPr/>
                    <a:lstStyle/>
                    <a:p>
                      <a:pPr marL="0" algn="ctr" defTabSz="914400" rtl="0" eaLnBrk="1" latinLnBrk="0" hangingPunct="1"/>
                      <a:r>
                        <a:rPr lang="en-US" altLang="zh-CN" sz="1500" kern="1200" dirty="0">
                          <a:solidFill>
                            <a:schemeClr val="dk1"/>
                          </a:solidFill>
                          <a:latin typeface="+mn-ea"/>
                          <a:ea typeface="+mn-ea"/>
                          <a:cs typeface="+mn-cs"/>
                        </a:rPr>
                        <a:t>——</a:t>
                      </a:r>
                      <a:endParaRPr lang="zh-CN" altLang="en-US" sz="1500" kern="1200" dirty="0">
                        <a:solidFill>
                          <a:schemeClr val="dk1"/>
                        </a:solidFill>
                        <a:latin typeface="+mn-ea"/>
                        <a:ea typeface="+mn-ea"/>
                        <a:cs typeface="+mn-cs"/>
                      </a:endParaRPr>
                    </a:p>
                  </a:txBody>
                  <a:tcPr marL="92146" marR="92146" marT="46074" marB="46074" anchor="ctr"/>
                </a:tc>
                <a:tc>
                  <a:txBody>
                    <a:bodyPr/>
                    <a:lstStyle/>
                    <a:p>
                      <a:pPr marL="0" algn="ctr" defTabSz="914400" rtl="0" eaLnBrk="1" latinLnBrk="0" hangingPunct="1"/>
                      <a:r>
                        <a:rPr lang="en-US" altLang="zh-CN" sz="1500" kern="1200" dirty="0">
                          <a:solidFill>
                            <a:schemeClr val="dk1"/>
                          </a:solidFill>
                          <a:latin typeface="+mn-ea"/>
                          <a:ea typeface="+mn-ea"/>
                          <a:cs typeface="+mn-cs"/>
                        </a:rPr>
                        <a:t>——</a:t>
                      </a:r>
                      <a:endParaRPr lang="zh-CN" altLang="en-US" sz="1500" kern="1200" dirty="0">
                        <a:solidFill>
                          <a:schemeClr val="dk1"/>
                        </a:solidFill>
                        <a:latin typeface="+mn-ea"/>
                        <a:ea typeface="+mn-ea"/>
                        <a:cs typeface="+mn-cs"/>
                      </a:endParaRPr>
                    </a:p>
                  </a:txBody>
                  <a:tcPr marL="92146" marR="92146" marT="46074" marB="46074" anchor="ctr"/>
                </a:tc>
                <a:tc>
                  <a:txBody>
                    <a:bodyPr/>
                    <a:lstStyle/>
                    <a:p>
                      <a:pPr marL="0" algn="ctr" defTabSz="914400" rtl="0" eaLnBrk="1" latinLnBrk="0" hangingPunct="1"/>
                      <a:r>
                        <a:rPr lang="en-US" altLang="zh-CN" sz="1500" kern="1200" dirty="0">
                          <a:solidFill>
                            <a:schemeClr val="dk1"/>
                          </a:solidFill>
                          <a:latin typeface="+mn-ea"/>
                          <a:ea typeface="+mn-ea"/>
                          <a:cs typeface="+mn-cs"/>
                        </a:rPr>
                        <a:t>——</a:t>
                      </a:r>
                      <a:endParaRPr lang="zh-CN" altLang="en-US" sz="1500" kern="1200" dirty="0">
                        <a:solidFill>
                          <a:schemeClr val="dk1"/>
                        </a:solidFill>
                        <a:latin typeface="+mn-ea"/>
                        <a:ea typeface="+mn-ea"/>
                        <a:cs typeface="+mn-cs"/>
                      </a:endParaRPr>
                    </a:p>
                  </a:txBody>
                  <a:tcPr marL="92146" marR="92146" marT="46074" marB="46074" anchor="ctr"/>
                </a:tc>
                <a:tc>
                  <a:txBody>
                    <a:bodyPr/>
                    <a:lstStyle/>
                    <a:p>
                      <a:pPr marL="0" algn="ctr" defTabSz="914400" rtl="0" eaLnBrk="1" latinLnBrk="0" hangingPunct="1"/>
                      <a:endParaRPr lang="zh-CN" altLang="en-US" sz="1500" kern="1200" dirty="0">
                        <a:solidFill>
                          <a:schemeClr val="dk1"/>
                        </a:solidFill>
                        <a:latin typeface="+mn-ea"/>
                        <a:ea typeface="+mn-ea"/>
                        <a:cs typeface="+mn-cs"/>
                      </a:endParaRPr>
                    </a:p>
                  </a:txBody>
                  <a:tcPr marL="92146" marR="92146" marT="46074" marB="46074" anchor="ctr"/>
                </a:tc>
                <a:extLst>
                  <a:ext uri="{0D108BD9-81ED-4DB2-BD59-A6C34878D82A}">
                    <a16:rowId xmlns:a16="http://schemas.microsoft.com/office/drawing/2014/main" val="1521527364"/>
                  </a:ext>
                </a:extLst>
              </a:tr>
            </a:tbl>
          </a:graphicData>
        </a:graphic>
      </p:graphicFrame>
      <p:pic>
        <p:nvPicPr>
          <p:cNvPr id="12" name="图片 11" descr="卡通人物&#10;&#10;中度可信度描述已自动生成">
            <a:extLst>
              <a:ext uri="{FF2B5EF4-FFF2-40B4-BE49-F238E27FC236}">
                <a16:creationId xmlns:a16="http://schemas.microsoft.com/office/drawing/2014/main" id="{9A0B2418-3C5A-A202-FF1C-A6B0AA60819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34713" y="457199"/>
            <a:ext cx="1157287" cy="2057399"/>
          </a:xfrm>
          <a:prstGeom prst="rect">
            <a:avLst/>
          </a:prstGeom>
        </p:spPr>
      </p:pic>
      <p:pic>
        <p:nvPicPr>
          <p:cNvPr id="15" name="图片 14" descr="图片包含 形状&#10;&#10;描述已自动生成">
            <a:extLst>
              <a:ext uri="{FF2B5EF4-FFF2-40B4-BE49-F238E27FC236}">
                <a16:creationId xmlns:a16="http://schemas.microsoft.com/office/drawing/2014/main" id="{BAC22065-5B88-64A0-26CF-BBF21E87B58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134600" y="5687269"/>
            <a:ext cx="686247" cy="465667"/>
          </a:xfrm>
          <a:prstGeom prst="rect">
            <a:avLst/>
          </a:prstGeom>
        </p:spPr>
      </p:pic>
      <p:pic>
        <p:nvPicPr>
          <p:cNvPr id="14" name="图片 13" descr="图片包含 形状&#10;&#10;描述已自动生成">
            <a:extLst>
              <a:ext uri="{FF2B5EF4-FFF2-40B4-BE49-F238E27FC236}">
                <a16:creationId xmlns:a16="http://schemas.microsoft.com/office/drawing/2014/main" id="{FD66BD09-C281-C408-08EB-0CD671E10D3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94790" y="5613400"/>
            <a:ext cx="919878" cy="624203"/>
          </a:xfrm>
          <a:prstGeom prst="rect">
            <a:avLst/>
          </a:prstGeom>
        </p:spPr>
      </p:pic>
    </p:spTree>
    <p:extLst>
      <p:ext uri="{BB962C8B-B14F-4D97-AF65-F5344CB8AC3E}">
        <p14:creationId xmlns:p14="http://schemas.microsoft.com/office/powerpoint/2010/main" val="5174003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65E0C16-8A26-D834-416C-9F8F690E1F4C}"/>
              </a:ext>
            </a:extLst>
          </p:cNvPr>
          <p:cNvSpPr>
            <a:spLocks noGrp="1"/>
          </p:cNvSpPr>
          <p:nvPr>
            <p:ph type="body" sz="quarter" idx="10"/>
          </p:nvPr>
        </p:nvSpPr>
        <p:spPr/>
        <p:txBody>
          <a:bodyPr/>
          <a:lstStyle/>
          <a:p>
            <a:r>
              <a:rPr lang="zh-CN" altLang="en-US"/>
              <a:t>春节介绍</a:t>
            </a:r>
          </a:p>
        </p:txBody>
      </p:sp>
      <p:grpSp>
        <p:nvGrpSpPr>
          <p:cNvPr id="7" name="组合 6">
            <a:extLst>
              <a:ext uri="{FF2B5EF4-FFF2-40B4-BE49-F238E27FC236}">
                <a16:creationId xmlns:a16="http://schemas.microsoft.com/office/drawing/2014/main" id="{28CDA57A-82FB-3AE9-34D2-A52D2B858200}"/>
              </a:ext>
            </a:extLst>
          </p:cNvPr>
          <p:cNvGrpSpPr/>
          <p:nvPr/>
        </p:nvGrpSpPr>
        <p:grpSpPr>
          <a:xfrm>
            <a:off x="781050" y="1619247"/>
            <a:ext cx="2381250" cy="3876675"/>
            <a:chOff x="781050" y="1619247"/>
            <a:chExt cx="2381250" cy="3876675"/>
          </a:xfrm>
        </p:grpSpPr>
        <p:grpSp>
          <p:nvGrpSpPr>
            <p:cNvPr id="18" name="组合 17">
              <a:extLst>
                <a:ext uri="{FF2B5EF4-FFF2-40B4-BE49-F238E27FC236}">
                  <a16:creationId xmlns:a16="http://schemas.microsoft.com/office/drawing/2014/main" id="{743C9DD2-D7FD-2A21-CEF7-B4A289F1D299}"/>
                </a:ext>
              </a:extLst>
            </p:cNvPr>
            <p:cNvGrpSpPr/>
            <p:nvPr/>
          </p:nvGrpSpPr>
          <p:grpSpPr>
            <a:xfrm>
              <a:off x="781050" y="1619247"/>
              <a:ext cx="2381250" cy="3876675"/>
              <a:chOff x="781050" y="1619247"/>
              <a:chExt cx="2381250" cy="3876675"/>
            </a:xfrm>
            <a:effectLst>
              <a:outerShdw blurRad="317500" dist="190500" dir="5400000" algn="t" rotWithShape="0">
                <a:schemeClr val="accent2">
                  <a:lumMod val="50000"/>
                  <a:alpha val="28000"/>
                </a:schemeClr>
              </a:outerShdw>
            </a:effectLst>
          </p:grpSpPr>
          <p:sp>
            <p:nvSpPr>
              <p:cNvPr id="3" name="矩形: 圆角 2">
                <a:extLst>
                  <a:ext uri="{FF2B5EF4-FFF2-40B4-BE49-F238E27FC236}">
                    <a16:creationId xmlns:a16="http://schemas.microsoft.com/office/drawing/2014/main" id="{E3472F1B-5525-163C-C2D4-563C6B343AFD}"/>
                  </a:ext>
                </a:extLst>
              </p:cNvPr>
              <p:cNvSpPr/>
              <p:nvPr/>
            </p:nvSpPr>
            <p:spPr>
              <a:xfrm>
                <a:off x="781050" y="1619247"/>
                <a:ext cx="2381250" cy="3876675"/>
              </a:xfrm>
              <a:prstGeom prst="roundRect">
                <a:avLst>
                  <a:gd name="adj" fmla="val 4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8" name="图片 7" descr="图片包含 人, 人们, 女人, 男人&#10;&#10;描述已自动生成">
                <a:extLst>
                  <a:ext uri="{FF2B5EF4-FFF2-40B4-BE49-F238E27FC236}">
                    <a16:creationId xmlns:a16="http://schemas.microsoft.com/office/drawing/2014/main" id="{C6931DDB-8F32-D4AB-B216-E371235DF197}"/>
                  </a:ext>
                </a:extLst>
              </p:cNvPr>
              <p:cNvPicPr>
                <a:picLocks/>
              </p:cNvPicPr>
              <p:nvPr/>
            </p:nvPicPr>
            <p:blipFill rotWithShape="1">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p:blipFill>
            <p:spPr>
              <a:xfrm>
                <a:off x="781050" y="2866769"/>
                <a:ext cx="2381250" cy="2624394"/>
              </a:xfrm>
              <a:prstGeom prst="rect">
                <a:avLst/>
              </a:prstGeom>
            </p:spPr>
          </p:pic>
        </p:grpSp>
        <p:sp>
          <p:nvSpPr>
            <p:cNvPr id="13" name="文本框 12">
              <a:extLst>
                <a:ext uri="{FF2B5EF4-FFF2-40B4-BE49-F238E27FC236}">
                  <a16:creationId xmlns:a16="http://schemas.microsoft.com/office/drawing/2014/main" id="{2FBDA079-5B1C-A6F5-AC43-54694B23F055}"/>
                </a:ext>
              </a:extLst>
            </p:cNvPr>
            <p:cNvSpPr txBox="1"/>
            <p:nvPr/>
          </p:nvSpPr>
          <p:spPr>
            <a:xfrm>
              <a:off x="955522" y="2048725"/>
              <a:ext cx="2032307" cy="565924"/>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prstClr val="black">
                      <a:lumMod val="75000"/>
                      <a:lumOff val="25000"/>
                    </a:prstClr>
                  </a:solidFill>
                  <a:effectLst/>
                  <a:uLnTx/>
                  <a:uFillTx/>
                  <a:latin typeface="微软雅黑"/>
                  <a:ea typeface="微软雅黑"/>
                  <a:cs typeface="Arial" panose="020B0604020202020204" pitchFamily="34" charset="0"/>
                </a:rPr>
                <a:t>春节即中国农历新年</a:t>
              </a:r>
              <a:endParaRPr kumimoji="0" lang="en-US" altLang="zh-CN" sz="1600" b="0" i="0" u="none" strike="noStrike" kern="100" cap="none" spc="0" normalizeH="0" baseline="0" noProof="0" dirty="0">
                <a:ln>
                  <a:noFill/>
                </a:ln>
                <a:solidFill>
                  <a:prstClr val="black">
                    <a:lumMod val="75000"/>
                    <a:lumOff val="25000"/>
                  </a:prstClr>
                </a:solidFill>
                <a:effectLst/>
                <a:uLnTx/>
                <a:uFillTx/>
                <a:latin typeface="微软雅黑"/>
                <a:ea typeface="微软雅黑"/>
                <a:cs typeface="Arial" panose="020B0604020202020204"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prstClr val="black">
                      <a:lumMod val="75000"/>
                      <a:lumOff val="25000"/>
                    </a:prstClr>
                  </a:solidFill>
                  <a:effectLst/>
                  <a:uLnTx/>
                  <a:uFillTx/>
                  <a:latin typeface="微软雅黑"/>
                  <a:ea typeface="微软雅黑"/>
                  <a:cs typeface="Arial" panose="020B0604020202020204" pitchFamily="34" charset="0"/>
                </a:rPr>
                <a:t>俗称新春新岁、岁旦等</a:t>
              </a:r>
            </a:p>
          </p:txBody>
        </p:sp>
        <p:cxnSp>
          <p:nvCxnSpPr>
            <p:cNvPr id="36" name="直接连接符 35">
              <a:extLst>
                <a:ext uri="{FF2B5EF4-FFF2-40B4-BE49-F238E27FC236}">
                  <a16:creationId xmlns:a16="http://schemas.microsoft.com/office/drawing/2014/main" id="{3FD11398-7CD2-2C29-A913-48796C277B49}"/>
                </a:ext>
              </a:extLst>
            </p:cNvPr>
            <p:cNvCxnSpPr>
              <a:cxnSpLocks/>
            </p:cNvCxnSpPr>
            <p:nvPr/>
          </p:nvCxnSpPr>
          <p:spPr>
            <a:xfrm>
              <a:off x="1604359" y="1871166"/>
              <a:ext cx="734633"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D5283BEF-3717-E725-AD23-C153BA3A3AED}"/>
              </a:ext>
            </a:extLst>
          </p:cNvPr>
          <p:cNvGrpSpPr/>
          <p:nvPr/>
        </p:nvGrpSpPr>
        <p:grpSpPr>
          <a:xfrm>
            <a:off x="3530600" y="1619247"/>
            <a:ext cx="2381250" cy="3876675"/>
            <a:chOff x="3530600" y="1619247"/>
            <a:chExt cx="2381250" cy="3876675"/>
          </a:xfrm>
        </p:grpSpPr>
        <p:grpSp>
          <p:nvGrpSpPr>
            <p:cNvPr id="17" name="组合 16">
              <a:extLst>
                <a:ext uri="{FF2B5EF4-FFF2-40B4-BE49-F238E27FC236}">
                  <a16:creationId xmlns:a16="http://schemas.microsoft.com/office/drawing/2014/main" id="{0E87695A-22B2-D62A-5325-35E5824EE100}"/>
                </a:ext>
              </a:extLst>
            </p:cNvPr>
            <p:cNvGrpSpPr/>
            <p:nvPr/>
          </p:nvGrpSpPr>
          <p:grpSpPr>
            <a:xfrm>
              <a:off x="3530600" y="1619247"/>
              <a:ext cx="2381250" cy="3876675"/>
              <a:chOff x="3530600" y="1619247"/>
              <a:chExt cx="2381250" cy="3876675"/>
            </a:xfrm>
            <a:effectLst>
              <a:outerShdw blurRad="317500" dist="190500" dir="5400000" algn="t" rotWithShape="0">
                <a:schemeClr val="accent2">
                  <a:lumMod val="50000"/>
                  <a:alpha val="28000"/>
                </a:schemeClr>
              </a:outerShdw>
            </a:effectLst>
          </p:grpSpPr>
          <p:sp>
            <p:nvSpPr>
              <p:cNvPr id="4" name="矩形: 圆角 3">
                <a:extLst>
                  <a:ext uri="{FF2B5EF4-FFF2-40B4-BE49-F238E27FC236}">
                    <a16:creationId xmlns:a16="http://schemas.microsoft.com/office/drawing/2014/main" id="{F198F1CB-520A-6793-B84D-4C626A6FFD79}"/>
                  </a:ext>
                </a:extLst>
              </p:cNvPr>
              <p:cNvSpPr/>
              <p:nvPr/>
            </p:nvSpPr>
            <p:spPr>
              <a:xfrm>
                <a:off x="3530600" y="1619247"/>
                <a:ext cx="2381250" cy="3876675"/>
              </a:xfrm>
              <a:prstGeom prst="roundRect">
                <a:avLst>
                  <a:gd name="adj" fmla="val 4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9" name="图片 8" descr="许多人在商店前&#10;&#10;描述已自动生成">
                <a:extLst>
                  <a:ext uri="{FF2B5EF4-FFF2-40B4-BE49-F238E27FC236}">
                    <a16:creationId xmlns:a16="http://schemas.microsoft.com/office/drawing/2014/main" id="{8C6E9E88-31CC-6461-7528-23CA84BA0063}"/>
                  </a:ext>
                </a:extLst>
              </p:cNvPr>
              <p:cNvPicPr>
                <a:picLocks/>
              </p:cNvPicPr>
              <p:nvPr/>
            </p:nvPicPr>
            <p:blipFill>
              <a:blip r:embed="rId4" cstate="email">
                <a:extLst>
                  <a:ext uri="{BEBA8EAE-BF5A-486C-A8C5-ECC9F3942E4B}">
                    <a14:imgProps xmlns:a14="http://schemas.microsoft.com/office/drawing/2010/main">
                      <a14:imgLayer r:embed="rId5">
                        <a14:imgEffect>
                          <a14:colorTemperature colorTemp="5900"/>
                        </a14:imgEffect>
                        <a14:imgEffect>
                          <a14:brightnessContrast bright="20000" contrast="-20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6"/>
                  </a:ext>
                </a:extLst>
              </a:blip>
              <a:stretch>
                <a:fillRect/>
              </a:stretch>
            </p:blipFill>
            <p:spPr>
              <a:xfrm>
                <a:off x="3530600" y="2872172"/>
                <a:ext cx="2381250" cy="2623750"/>
              </a:xfrm>
              <a:prstGeom prst="rect">
                <a:avLst/>
              </a:prstGeom>
            </p:spPr>
          </p:pic>
        </p:grpSp>
        <p:sp>
          <p:nvSpPr>
            <p:cNvPr id="12" name="文本框 11">
              <a:extLst>
                <a:ext uri="{FF2B5EF4-FFF2-40B4-BE49-F238E27FC236}">
                  <a16:creationId xmlns:a16="http://schemas.microsoft.com/office/drawing/2014/main" id="{C757E39D-4FA3-0D72-AB15-2409430FDC4B}"/>
                </a:ext>
              </a:extLst>
            </p:cNvPr>
            <p:cNvSpPr txBox="1"/>
            <p:nvPr/>
          </p:nvSpPr>
          <p:spPr>
            <a:xfrm>
              <a:off x="3573386" y="2048725"/>
              <a:ext cx="2295678" cy="565924"/>
            </a:xfrm>
            <a:prstGeom prst="rect">
              <a:avLst/>
            </a:prstGeom>
            <a:noFill/>
          </p:spPr>
          <p:txBody>
            <a:bodyPr wrap="square" lIns="0" tIns="0" rIns="0" bIns="0" rtlCol="0">
              <a:spAutoFit/>
            </a:bodyPr>
            <a:lstStyle>
              <a:defPPr>
                <a:defRPr lang="zh-CN"/>
              </a:defPPr>
              <a:lvl1pPr algn="just">
                <a:lnSpc>
                  <a:spcPct val="130000"/>
                </a:lnSpc>
                <a:defRPr sz="1600" kern="100">
                  <a:solidFill>
                    <a:schemeClr val="tx1">
                      <a:lumMod val="75000"/>
                      <a:lumOff val="25000"/>
                    </a:schemeClr>
                  </a:solidFill>
                  <a:effectLst/>
                  <a:latin typeface="+mn-ea"/>
                  <a:cs typeface="Arial" panose="020B0604020202020204" pitchFamily="34" charset="0"/>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a:ln>
                    <a:noFill/>
                  </a:ln>
                  <a:solidFill>
                    <a:prstClr val="black">
                      <a:lumMod val="75000"/>
                      <a:lumOff val="25000"/>
                    </a:prstClr>
                  </a:solidFill>
                  <a:effectLst/>
                  <a:uLnTx/>
                  <a:uFillTx/>
                  <a:latin typeface="微软雅黑"/>
                  <a:ea typeface="微软雅黑"/>
                  <a:cs typeface="Arial" panose="020B0604020202020204" pitchFamily="34" charset="0"/>
                </a:rPr>
                <a:t>春节历史悠久，由上古时代岁首祈岁祭祀演变而来</a:t>
              </a:r>
              <a:endParaRPr kumimoji="0" lang="zh-CN" altLang="en-US" sz="1600" b="0" i="0" u="none" strike="noStrike" kern="100" cap="none" spc="0" normalizeH="0" baseline="0" noProof="0" dirty="0">
                <a:ln>
                  <a:noFill/>
                </a:ln>
                <a:solidFill>
                  <a:prstClr val="black">
                    <a:lumMod val="75000"/>
                    <a:lumOff val="25000"/>
                  </a:prstClr>
                </a:solidFill>
                <a:effectLst/>
                <a:uLnTx/>
                <a:uFillTx/>
                <a:latin typeface="微软雅黑"/>
                <a:ea typeface="微软雅黑"/>
                <a:cs typeface="Arial" panose="020B0604020202020204" pitchFamily="34" charset="0"/>
              </a:endParaRPr>
            </a:p>
          </p:txBody>
        </p:sp>
        <p:cxnSp>
          <p:nvCxnSpPr>
            <p:cNvPr id="39" name="直接连接符 38">
              <a:extLst>
                <a:ext uri="{FF2B5EF4-FFF2-40B4-BE49-F238E27FC236}">
                  <a16:creationId xmlns:a16="http://schemas.microsoft.com/office/drawing/2014/main" id="{2AA58D6A-B46D-B90F-E954-DD3FB603BF65}"/>
                </a:ext>
              </a:extLst>
            </p:cNvPr>
            <p:cNvCxnSpPr>
              <a:cxnSpLocks/>
            </p:cNvCxnSpPr>
            <p:nvPr/>
          </p:nvCxnSpPr>
          <p:spPr>
            <a:xfrm>
              <a:off x="4353909" y="1871166"/>
              <a:ext cx="734633"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4A0F2377-EE84-2758-C279-0A5D80EC223E}"/>
              </a:ext>
            </a:extLst>
          </p:cNvPr>
          <p:cNvGrpSpPr/>
          <p:nvPr/>
        </p:nvGrpSpPr>
        <p:grpSpPr>
          <a:xfrm>
            <a:off x="6280150" y="1619247"/>
            <a:ext cx="2381250" cy="3876675"/>
            <a:chOff x="6280150" y="1619247"/>
            <a:chExt cx="2381250" cy="3876675"/>
          </a:xfrm>
        </p:grpSpPr>
        <p:grpSp>
          <p:nvGrpSpPr>
            <p:cNvPr id="49" name="组合 48">
              <a:extLst>
                <a:ext uri="{FF2B5EF4-FFF2-40B4-BE49-F238E27FC236}">
                  <a16:creationId xmlns:a16="http://schemas.microsoft.com/office/drawing/2014/main" id="{9D381CFA-9283-74B2-F6C1-0DE19A405205}"/>
                </a:ext>
              </a:extLst>
            </p:cNvPr>
            <p:cNvGrpSpPr/>
            <p:nvPr/>
          </p:nvGrpSpPr>
          <p:grpSpPr>
            <a:xfrm>
              <a:off x="6280150" y="1619247"/>
              <a:ext cx="2381250" cy="3876675"/>
              <a:chOff x="6280150" y="1619247"/>
              <a:chExt cx="2381250" cy="3876675"/>
            </a:xfrm>
            <a:effectLst>
              <a:outerShdw blurRad="355600" dist="190500" dir="5400000" algn="t" rotWithShape="0">
                <a:schemeClr val="accent2">
                  <a:lumMod val="50000"/>
                  <a:alpha val="28000"/>
                </a:schemeClr>
              </a:outerShdw>
            </a:effectLst>
          </p:grpSpPr>
          <p:sp>
            <p:nvSpPr>
              <p:cNvPr id="5" name="矩形: 圆角 4">
                <a:extLst>
                  <a:ext uri="{FF2B5EF4-FFF2-40B4-BE49-F238E27FC236}">
                    <a16:creationId xmlns:a16="http://schemas.microsoft.com/office/drawing/2014/main" id="{BB595344-964B-A715-A1AB-5E7CB67E1E5E}"/>
                  </a:ext>
                </a:extLst>
              </p:cNvPr>
              <p:cNvSpPr/>
              <p:nvPr/>
            </p:nvSpPr>
            <p:spPr>
              <a:xfrm>
                <a:off x="6280150" y="1619247"/>
                <a:ext cx="2381250" cy="3876675"/>
              </a:xfrm>
              <a:prstGeom prst="roundRect">
                <a:avLst>
                  <a:gd name="adj" fmla="val 4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31" name="图片 30" descr="图片包含 桌子, 照片, 建筑, 房间&#10;&#10;描述已自动生成">
                <a:extLst>
                  <a:ext uri="{FF2B5EF4-FFF2-40B4-BE49-F238E27FC236}">
                    <a16:creationId xmlns:a16="http://schemas.microsoft.com/office/drawing/2014/main" id="{10695768-5B5C-2006-744A-4D8906AFF0D1}"/>
                  </a:ext>
                </a:extLst>
              </p:cNvPr>
              <p:cNvPicPr>
                <a:picLocks/>
              </p:cNvPicPr>
              <p:nvPr/>
            </p:nvPicPr>
            <p:blipFill>
              <a:blip r:embed="rId7" cstate="email">
                <a:extLst>
                  <a:ext uri="{28A0092B-C50C-407E-A947-70E740481C1C}">
                    <a14:useLocalDpi xmlns:a14="http://schemas.microsoft.com/office/drawing/2010/main"/>
                  </a:ext>
                  <a:ext uri="{837473B0-CC2E-450A-ABE3-18F120FF3D39}">
                    <a1611:picAttrSrcUrl xmlns:a1611="http://schemas.microsoft.com/office/drawing/2016/11/main" r:id="rId8"/>
                  </a:ext>
                </a:extLst>
              </a:blip>
              <a:srcRect/>
              <a:stretch>
                <a:fillRect/>
              </a:stretch>
            </p:blipFill>
            <p:spPr>
              <a:xfrm>
                <a:off x="6280150" y="2860642"/>
                <a:ext cx="2381250" cy="2635280"/>
              </a:xfrm>
              <a:custGeom>
                <a:avLst/>
                <a:gdLst>
                  <a:gd name="connsiteX0" fmla="*/ 0 w 2381250"/>
                  <a:gd name="connsiteY0" fmla="*/ 0 h 2635280"/>
                  <a:gd name="connsiteX1" fmla="*/ 2381250 w 2381250"/>
                  <a:gd name="connsiteY1" fmla="*/ 0 h 2635280"/>
                  <a:gd name="connsiteX2" fmla="*/ 2381250 w 2381250"/>
                  <a:gd name="connsiteY2" fmla="*/ 2635280 h 2635280"/>
                  <a:gd name="connsiteX3" fmla="*/ 0 w 2381250"/>
                  <a:gd name="connsiteY3" fmla="*/ 2635280 h 2635280"/>
                </a:gdLst>
                <a:ahLst/>
                <a:cxnLst>
                  <a:cxn ang="0">
                    <a:pos x="connsiteX0" y="connsiteY0"/>
                  </a:cxn>
                  <a:cxn ang="0">
                    <a:pos x="connsiteX1" y="connsiteY1"/>
                  </a:cxn>
                  <a:cxn ang="0">
                    <a:pos x="connsiteX2" y="connsiteY2"/>
                  </a:cxn>
                  <a:cxn ang="0">
                    <a:pos x="connsiteX3" y="connsiteY3"/>
                  </a:cxn>
                </a:cxnLst>
                <a:rect l="l" t="t" r="r" b="b"/>
                <a:pathLst>
                  <a:path w="2381250" h="2635280">
                    <a:moveTo>
                      <a:pt x="0" y="0"/>
                    </a:moveTo>
                    <a:lnTo>
                      <a:pt x="2381250" y="0"/>
                    </a:lnTo>
                    <a:lnTo>
                      <a:pt x="2381250" y="2635280"/>
                    </a:lnTo>
                    <a:lnTo>
                      <a:pt x="0" y="2635280"/>
                    </a:lnTo>
                    <a:close/>
                  </a:path>
                </a:pathLst>
              </a:custGeom>
            </p:spPr>
          </p:pic>
        </p:grpSp>
        <p:sp>
          <p:nvSpPr>
            <p:cNvPr id="32" name="文本框 31">
              <a:extLst>
                <a:ext uri="{FF2B5EF4-FFF2-40B4-BE49-F238E27FC236}">
                  <a16:creationId xmlns:a16="http://schemas.microsoft.com/office/drawing/2014/main" id="{02C3BBA2-E6BE-2B97-E6AC-C07DADDBCFC7}"/>
                </a:ext>
              </a:extLst>
            </p:cNvPr>
            <p:cNvSpPr txBox="1"/>
            <p:nvPr/>
          </p:nvSpPr>
          <p:spPr>
            <a:xfrm>
              <a:off x="6314087" y="2048725"/>
              <a:ext cx="2313376" cy="565924"/>
            </a:xfrm>
            <a:prstGeom prst="rect">
              <a:avLst/>
            </a:prstGeom>
            <a:noFill/>
          </p:spPr>
          <p:txBody>
            <a:bodyPr wrap="square" lIns="0" tIns="0" rIns="0" bIns="0" rtlCol="0">
              <a:spAutoFit/>
            </a:bodyPr>
            <a:lstStyle>
              <a:defPPr>
                <a:defRPr lang="zh-CN"/>
              </a:defPPr>
              <a:lvl1pPr algn="just">
                <a:lnSpc>
                  <a:spcPct val="130000"/>
                </a:lnSpc>
                <a:defRPr sz="1600" kern="100">
                  <a:solidFill>
                    <a:schemeClr val="tx1">
                      <a:lumMod val="75000"/>
                      <a:lumOff val="25000"/>
                    </a:schemeClr>
                  </a:solidFill>
                  <a:effectLst/>
                  <a:latin typeface="+mn-ea"/>
                  <a:cs typeface="Arial" panose="020B0604020202020204" pitchFamily="34" charset="0"/>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a:ln>
                    <a:noFill/>
                  </a:ln>
                  <a:solidFill>
                    <a:prstClr val="black">
                      <a:lumMod val="75000"/>
                      <a:lumOff val="25000"/>
                    </a:prstClr>
                  </a:solidFill>
                  <a:effectLst/>
                  <a:uLnTx/>
                  <a:uFillTx/>
                  <a:latin typeface="微软雅黑"/>
                  <a:ea typeface="微软雅黑"/>
                  <a:cs typeface="Arial" panose="020B0604020202020204" pitchFamily="34" charset="0"/>
                </a:rPr>
                <a:t>在春节期间，全国各地均有举行各种庆贺新春活动</a:t>
              </a:r>
              <a:endParaRPr kumimoji="0" lang="zh-CN" altLang="en-US" sz="1600" b="0" i="0" u="none" strike="noStrike" kern="100" cap="none" spc="0" normalizeH="0" baseline="0" noProof="0" dirty="0">
                <a:ln>
                  <a:noFill/>
                </a:ln>
                <a:solidFill>
                  <a:prstClr val="black">
                    <a:lumMod val="75000"/>
                    <a:lumOff val="25000"/>
                  </a:prstClr>
                </a:solidFill>
                <a:effectLst/>
                <a:uLnTx/>
                <a:uFillTx/>
                <a:latin typeface="微软雅黑"/>
                <a:ea typeface="微软雅黑"/>
                <a:cs typeface="Arial" panose="020B0604020202020204" pitchFamily="34" charset="0"/>
              </a:endParaRPr>
            </a:p>
          </p:txBody>
        </p:sp>
        <p:cxnSp>
          <p:nvCxnSpPr>
            <p:cNvPr id="40" name="直接连接符 39">
              <a:extLst>
                <a:ext uri="{FF2B5EF4-FFF2-40B4-BE49-F238E27FC236}">
                  <a16:creationId xmlns:a16="http://schemas.microsoft.com/office/drawing/2014/main" id="{C62B0F34-0521-694E-7A2E-30C269D6BB26}"/>
                </a:ext>
              </a:extLst>
            </p:cNvPr>
            <p:cNvCxnSpPr>
              <a:cxnSpLocks/>
            </p:cNvCxnSpPr>
            <p:nvPr/>
          </p:nvCxnSpPr>
          <p:spPr>
            <a:xfrm>
              <a:off x="7103459" y="1871166"/>
              <a:ext cx="734633"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B3024BB2-DF4E-1AE7-DE38-62147E4865E4}"/>
              </a:ext>
            </a:extLst>
          </p:cNvPr>
          <p:cNvGrpSpPr/>
          <p:nvPr/>
        </p:nvGrpSpPr>
        <p:grpSpPr>
          <a:xfrm>
            <a:off x="9029700" y="1619247"/>
            <a:ext cx="2381250" cy="3876675"/>
            <a:chOff x="9029700" y="1619247"/>
            <a:chExt cx="2381250" cy="3876675"/>
          </a:xfrm>
        </p:grpSpPr>
        <p:grpSp>
          <p:nvGrpSpPr>
            <p:cNvPr id="16" name="组合 15">
              <a:extLst>
                <a:ext uri="{FF2B5EF4-FFF2-40B4-BE49-F238E27FC236}">
                  <a16:creationId xmlns:a16="http://schemas.microsoft.com/office/drawing/2014/main" id="{F2BB6A5F-6AEB-FCD5-4A09-4EEDBB9A2F02}"/>
                </a:ext>
              </a:extLst>
            </p:cNvPr>
            <p:cNvGrpSpPr/>
            <p:nvPr/>
          </p:nvGrpSpPr>
          <p:grpSpPr>
            <a:xfrm>
              <a:off x="9029700" y="1619247"/>
              <a:ext cx="2381250" cy="3876675"/>
              <a:chOff x="9029700" y="1619247"/>
              <a:chExt cx="2381250" cy="3876675"/>
            </a:xfrm>
            <a:effectLst>
              <a:outerShdw blurRad="317500" dist="190500" dir="5400000" algn="t" rotWithShape="0">
                <a:schemeClr val="accent2">
                  <a:lumMod val="50000"/>
                  <a:alpha val="28000"/>
                </a:schemeClr>
              </a:outerShdw>
            </a:effectLst>
          </p:grpSpPr>
          <p:sp>
            <p:nvSpPr>
              <p:cNvPr id="6" name="矩形: 圆角 5">
                <a:extLst>
                  <a:ext uri="{FF2B5EF4-FFF2-40B4-BE49-F238E27FC236}">
                    <a16:creationId xmlns:a16="http://schemas.microsoft.com/office/drawing/2014/main" id="{C1E501AE-3D80-2B1D-BEA1-401C488BB898}"/>
                  </a:ext>
                </a:extLst>
              </p:cNvPr>
              <p:cNvSpPr/>
              <p:nvPr/>
            </p:nvSpPr>
            <p:spPr>
              <a:xfrm>
                <a:off x="9029700" y="1619247"/>
                <a:ext cx="2381250" cy="3876675"/>
              </a:xfrm>
              <a:prstGeom prst="roundRect">
                <a:avLst>
                  <a:gd name="adj" fmla="val 4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14" name="图片 13" descr="许多人在跳舞&#10;&#10;描述已自动生成">
                <a:extLst>
                  <a:ext uri="{FF2B5EF4-FFF2-40B4-BE49-F238E27FC236}">
                    <a16:creationId xmlns:a16="http://schemas.microsoft.com/office/drawing/2014/main" id="{8CAFA8E0-5E81-8C8D-A100-10CBDF591D3B}"/>
                  </a:ext>
                </a:extLst>
              </p:cNvPr>
              <p:cNvPicPr>
                <a:picLocks/>
              </p:cNvPicPr>
              <p:nvPr/>
            </p:nvPicPr>
            <p:blipFill rotWithShape="1">
              <a:blip r:embed="rId9" cstate="email">
                <a:extLst>
                  <a:ext uri="{28A0092B-C50C-407E-A947-70E740481C1C}">
                    <a14:useLocalDpi xmlns:a14="http://schemas.microsoft.com/office/drawing/2010/main"/>
                  </a:ext>
                  <a:ext uri="{837473B0-CC2E-450A-ABE3-18F120FF3D39}">
                    <a1611:picAttrSrcUrl xmlns:a1611="http://schemas.microsoft.com/office/drawing/2016/11/main" r:id="rId10"/>
                  </a:ext>
                </a:extLst>
              </a:blip>
              <a:srcRect/>
              <a:stretch/>
            </p:blipFill>
            <p:spPr>
              <a:xfrm>
                <a:off x="9029700" y="2860642"/>
                <a:ext cx="2381250" cy="2635280"/>
              </a:xfrm>
              <a:prstGeom prst="rect">
                <a:avLst/>
              </a:prstGeom>
            </p:spPr>
          </p:pic>
        </p:grpSp>
        <p:sp>
          <p:nvSpPr>
            <p:cNvPr id="34" name="文本框 33">
              <a:extLst>
                <a:ext uri="{FF2B5EF4-FFF2-40B4-BE49-F238E27FC236}">
                  <a16:creationId xmlns:a16="http://schemas.microsoft.com/office/drawing/2014/main" id="{BAD0FF83-E8CE-FA43-3430-CA491C3F4317}"/>
                </a:ext>
              </a:extLst>
            </p:cNvPr>
            <p:cNvSpPr txBox="1"/>
            <p:nvPr/>
          </p:nvSpPr>
          <p:spPr>
            <a:xfrm>
              <a:off x="9204172" y="2048725"/>
              <a:ext cx="2032307" cy="565924"/>
            </a:xfrm>
            <a:prstGeom prst="rect">
              <a:avLst/>
            </a:prstGeom>
            <a:noFill/>
          </p:spPr>
          <p:txBody>
            <a:bodyPr wrap="square" lIns="0" tIns="0" rIns="0" bIns="0" rtlCol="0">
              <a:spAutoFit/>
            </a:bodyPr>
            <a:lstStyle>
              <a:defPPr>
                <a:defRPr lang="zh-CN"/>
              </a:defPPr>
              <a:lvl1pPr algn="just">
                <a:lnSpc>
                  <a:spcPct val="130000"/>
                </a:lnSpc>
                <a:defRPr sz="1600" kern="100">
                  <a:solidFill>
                    <a:schemeClr val="tx1">
                      <a:lumMod val="75000"/>
                      <a:lumOff val="25000"/>
                    </a:schemeClr>
                  </a:solidFill>
                  <a:effectLst/>
                  <a:latin typeface="+mn-ea"/>
                  <a:cs typeface="Arial" panose="020B0604020202020204" pitchFamily="34" charset="0"/>
                </a:defRPr>
              </a:lvl1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a:ln>
                    <a:noFill/>
                  </a:ln>
                  <a:solidFill>
                    <a:prstClr val="black">
                      <a:lumMod val="75000"/>
                      <a:lumOff val="25000"/>
                    </a:prstClr>
                  </a:solidFill>
                  <a:effectLst/>
                  <a:uLnTx/>
                  <a:uFillTx/>
                  <a:latin typeface="微软雅黑"/>
                  <a:ea typeface="微软雅黑"/>
                  <a:cs typeface="Arial" panose="020B0604020202020204" pitchFamily="34" charset="0"/>
                </a:rPr>
                <a:t>形式丰富多彩，凝聚着中华传统文化精华</a:t>
              </a:r>
              <a:endParaRPr kumimoji="0" lang="zh-CN" altLang="en-US" sz="1600" b="0" i="0" u="none" strike="noStrike" kern="100" cap="none" spc="0" normalizeH="0" baseline="0" noProof="0" dirty="0">
                <a:ln>
                  <a:noFill/>
                </a:ln>
                <a:solidFill>
                  <a:prstClr val="black">
                    <a:lumMod val="75000"/>
                    <a:lumOff val="25000"/>
                  </a:prstClr>
                </a:solidFill>
                <a:effectLst/>
                <a:uLnTx/>
                <a:uFillTx/>
                <a:latin typeface="微软雅黑"/>
                <a:ea typeface="微软雅黑"/>
                <a:cs typeface="Arial" panose="020B0604020202020204" pitchFamily="34" charset="0"/>
              </a:endParaRPr>
            </a:p>
          </p:txBody>
        </p:sp>
        <p:cxnSp>
          <p:nvCxnSpPr>
            <p:cNvPr id="41" name="直接连接符 40">
              <a:extLst>
                <a:ext uri="{FF2B5EF4-FFF2-40B4-BE49-F238E27FC236}">
                  <a16:creationId xmlns:a16="http://schemas.microsoft.com/office/drawing/2014/main" id="{06241C12-5126-D409-A2E3-1781EF0FB4C3}"/>
                </a:ext>
              </a:extLst>
            </p:cNvPr>
            <p:cNvCxnSpPr>
              <a:cxnSpLocks/>
            </p:cNvCxnSpPr>
            <p:nvPr/>
          </p:nvCxnSpPr>
          <p:spPr>
            <a:xfrm>
              <a:off x="9853009" y="1871166"/>
              <a:ext cx="734633"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22464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65E0C16-8A26-D834-416C-9F8F690E1F4C}"/>
              </a:ext>
            </a:extLst>
          </p:cNvPr>
          <p:cNvSpPr>
            <a:spLocks noGrp="1"/>
          </p:cNvSpPr>
          <p:nvPr>
            <p:ph type="body" sz="quarter" idx="10"/>
          </p:nvPr>
        </p:nvSpPr>
        <p:spPr/>
        <p:txBody>
          <a:bodyPr/>
          <a:lstStyle/>
          <a:p>
            <a:r>
              <a:rPr lang="zh-CN" altLang="en-US"/>
              <a:t>春节的由来</a:t>
            </a:r>
          </a:p>
        </p:txBody>
      </p:sp>
      <p:sp>
        <p:nvSpPr>
          <p:cNvPr id="6" name="矩形: 圆角 5">
            <a:extLst>
              <a:ext uri="{FF2B5EF4-FFF2-40B4-BE49-F238E27FC236}">
                <a16:creationId xmlns:a16="http://schemas.microsoft.com/office/drawing/2014/main" id="{2B56251A-795C-8FE3-068B-DFB1E91B8343}"/>
              </a:ext>
            </a:extLst>
          </p:cNvPr>
          <p:cNvSpPr/>
          <p:nvPr/>
        </p:nvSpPr>
        <p:spPr>
          <a:xfrm rot="20921983">
            <a:off x="955926" y="1470955"/>
            <a:ext cx="2260600" cy="97155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矩形: 圆角 2">
            <a:extLst>
              <a:ext uri="{FF2B5EF4-FFF2-40B4-BE49-F238E27FC236}">
                <a16:creationId xmlns:a16="http://schemas.microsoft.com/office/drawing/2014/main" id="{5FCC80D4-E8F4-B9C1-947C-7BD9A425FDBE}"/>
              </a:ext>
            </a:extLst>
          </p:cNvPr>
          <p:cNvSpPr>
            <a:spLocks/>
          </p:cNvSpPr>
          <p:nvPr/>
        </p:nvSpPr>
        <p:spPr>
          <a:xfrm>
            <a:off x="882648" y="1885947"/>
            <a:ext cx="3143251" cy="3876675"/>
          </a:xfrm>
          <a:prstGeom prst="roundRect">
            <a:avLst>
              <a:gd name="adj" fmla="val 4667"/>
            </a:avLst>
          </a:prstGeom>
          <a:solidFill>
            <a:schemeClr val="bg1"/>
          </a:solidFill>
          <a:ln>
            <a:noFill/>
          </a:ln>
          <a:effectLst>
            <a:outerShdw blurRad="355600" dist="190500" dir="5400000" algn="t" rotWithShape="0">
              <a:schemeClr val="accent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圆角 8">
            <a:extLst>
              <a:ext uri="{FF2B5EF4-FFF2-40B4-BE49-F238E27FC236}">
                <a16:creationId xmlns:a16="http://schemas.microsoft.com/office/drawing/2014/main" id="{52223DAE-F56E-3EB3-B90B-4AFE1B84B9C7}"/>
              </a:ext>
            </a:extLst>
          </p:cNvPr>
          <p:cNvSpPr/>
          <p:nvPr/>
        </p:nvSpPr>
        <p:spPr>
          <a:xfrm rot="20921983">
            <a:off x="4597652" y="1470955"/>
            <a:ext cx="2260600" cy="97155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矩形: 圆角 9">
            <a:extLst>
              <a:ext uri="{FF2B5EF4-FFF2-40B4-BE49-F238E27FC236}">
                <a16:creationId xmlns:a16="http://schemas.microsoft.com/office/drawing/2014/main" id="{360CF350-9CB8-1366-587B-8DED48A2F18C}"/>
              </a:ext>
            </a:extLst>
          </p:cNvPr>
          <p:cNvSpPr>
            <a:spLocks/>
          </p:cNvSpPr>
          <p:nvPr/>
        </p:nvSpPr>
        <p:spPr>
          <a:xfrm>
            <a:off x="4524374" y="1885947"/>
            <a:ext cx="3143251" cy="3876675"/>
          </a:xfrm>
          <a:prstGeom prst="roundRect">
            <a:avLst>
              <a:gd name="adj" fmla="val 4667"/>
            </a:avLst>
          </a:prstGeom>
          <a:solidFill>
            <a:schemeClr val="bg1"/>
          </a:solidFill>
          <a:ln>
            <a:noFill/>
          </a:ln>
          <a:effectLst>
            <a:outerShdw blurRad="355600" dist="190500" dir="5400000" algn="t" rotWithShape="0">
              <a:schemeClr val="accent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圆角 11">
            <a:extLst>
              <a:ext uri="{FF2B5EF4-FFF2-40B4-BE49-F238E27FC236}">
                <a16:creationId xmlns:a16="http://schemas.microsoft.com/office/drawing/2014/main" id="{F29FF55C-70D9-9A5E-7161-D9AAEF4EF9FA}"/>
              </a:ext>
            </a:extLst>
          </p:cNvPr>
          <p:cNvSpPr/>
          <p:nvPr/>
        </p:nvSpPr>
        <p:spPr>
          <a:xfrm rot="20921983">
            <a:off x="8239378" y="1470955"/>
            <a:ext cx="2260600" cy="97155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3" name="矩形: 圆角 12">
            <a:extLst>
              <a:ext uri="{FF2B5EF4-FFF2-40B4-BE49-F238E27FC236}">
                <a16:creationId xmlns:a16="http://schemas.microsoft.com/office/drawing/2014/main" id="{5B46B288-2264-8792-2BE7-18F192C4B5AF}"/>
              </a:ext>
            </a:extLst>
          </p:cNvPr>
          <p:cNvSpPr>
            <a:spLocks/>
          </p:cNvSpPr>
          <p:nvPr/>
        </p:nvSpPr>
        <p:spPr>
          <a:xfrm>
            <a:off x="8166100" y="1885947"/>
            <a:ext cx="3143251" cy="3876675"/>
          </a:xfrm>
          <a:prstGeom prst="roundRect">
            <a:avLst>
              <a:gd name="adj" fmla="val 4667"/>
            </a:avLst>
          </a:prstGeom>
          <a:solidFill>
            <a:schemeClr val="bg1"/>
          </a:solidFill>
          <a:ln>
            <a:noFill/>
          </a:ln>
          <a:effectLst>
            <a:outerShdw blurRad="355600" dist="190500" dir="5400000" algn="t" rotWithShape="0">
              <a:schemeClr val="accent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a:extLst>
              <a:ext uri="{FF2B5EF4-FFF2-40B4-BE49-F238E27FC236}">
                <a16:creationId xmlns:a16="http://schemas.microsoft.com/office/drawing/2014/main" id="{0DBF84FF-5702-58FA-2FCC-F258B845EE1A}"/>
              </a:ext>
            </a:extLst>
          </p:cNvPr>
          <p:cNvSpPr txBox="1"/>
          <p:nvPr/>
        </p:nvSpPr>
        <p:spPr>
          <a:xfrm>
            <a:off x="1068135" y="2283549"/>
            <a:ext cx="2772277" cy="2043252"/>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dirty="0">
                <a:ln>
                  <a:noFill/>
                </a:ln>
                <a:solidFill>
                  <a:prstClr val="black">
                    <a:lumMod val="65000"/>
                    <a:lumOff val="35000"/>
                  </a:prstClr>
                </a:solidFill>
                <a:effectLst/>
                <a:uLnTx/>
                <a:uFillTx/>
                <a:latin typeface="微软雅黑"/>
                <a:ea typeface="微软雅黑"/>
                <a:cs typeface="Arial" panose="020B0604020202020204" pitchFamily="34" charset="0"/>
              </a:rPr>
              <a:t>古老传统节日的起源与上古原始信仰、祭祀文化以及星象、历法等人文与自然文化内容有关。据现代人类学、考古学的研究成果，人类最原始的两种信仰：一是天地信仰，二是祖先信仰</a:t>
            </a:r>
          </a:p>
        </p:txBody>
      </p:sp>
      <p:sp>
        <p:nvSpPr>
          <p:cNvPr id="15" name="文本框 14">
            <a:extLst>
              <a:ext uri="{FF2B5EF4-FFF2-40B4-BE49-F238E27FC236}">
                <a16:creationId xmlns:a16="http://schemas.microsoft.com/office/drawing/2014/main" id="{476EB65F-A437-4BDA-21B9-434E89FA1441}"/>
              </a:ext>
            </a:extLst>
          </p:cNvPr>
          <p:cNvSpPr txBox="1"/>
          <p:nvPr/>
        </p:nvSpPr>
        <p:spPr>
          <a:xfrm>
            <a:off x="4709861" y="2283549"/>
            <a:ext cx="2772277" cy="2929648"/>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a:ln>
                  <a:noFill/>
                </a:ln>
                <a:solidFill>
                  <a:prstClr val="black">
                    <a:lumMod val="65000"/>
                    <a:lumOff val="35000"/>
                  </a:prstClr>
                </a:solidFill>
                <a:effectLst/>
                <a:uLnTx/>
                <a:uFillTx/>
                <a:latin typeface="微软雅黑"/>
                <a:ea typeface="微软雅黑"/>
                <a:cs typeface="Arial" panose="020B0604020202020204" pitchFamily="34" charset="0"/>
              </a:rPr>
              <a:t>辛亥革命以后，逐渐改用公历纪年（属阳历的一种，又称格里高利历）。后来为区别夏历和公历两个新年，鉴于夏历一月一日恰在干支历法中表示季节变迁的廿四个特定节令之一的“立春”节气前后，因此便把夏历（农历）一月一日改称为“春节”，公历一月一日改称为“元旦”</a:t>
            </a:r>
            <a:endParaRPr kumimoji="0" lang="zh-CN" altLang="en-US" sz="1600" b="0" i="0" u="none" strike="noStrike" kern="100" cap="none" spc="0" normalizeH="0" baseline="0" noProof="0" dirty="0">
              <a:ln>
                <a:noFill/>
              </a:ln>
              <a:solidFill>
                <a:prstClr val="black">
                  <a:lumMod val="65000"/>
                  <a:lumOff val="35000"/>
                </a:prstClr>
              </a:solidFill>
              <a:effectLst/>
              <a:uLnTx/>
              <a:uFillTx/>
              <a:latin typeface="微软雅黑"/>
              <a:ea typeface="微软雅黑"/>
              <a:cs typeface="Arial" panose="020B0604020202020204" pitchFamily="34" charset="0"/>
            </a:endParaRPr>
          </a:p>
        </p:txBody>
      </p:sp>
      <p:sp>
        <p:nvSpPr>
          <p:cNvPr id="16" name="文本框 15">
            <a:extLst>
              <a:ext uri="{FF2B5EF4-FFF2-40B4-BE49-F238E27FC236}">
                <a16:creationId xmlns:a16="http://schemas.microsoft.com/office/drawing/2014/main" id="{D636E707-4D72-00F0-C5B1-0471CC2F2C1F}"/>
              </a:ext>
            </a:extLst>
          </p:cNvPr>
          <p:cNvSpPr txBox="1"/>
          <p:nvPr/>
        </p:nvSpPr>
        <p:spPr>
          <a:xfrm>
            <a:off x="8351587" y="2283549"/>
            <a:ext cx="2772277" cy="2043252"/>
          </a:xfrm>
          <a:prstGeom prst="rect">
            <a:avLst/>
          </a:prstGeom>
          <a:noFill/>
        </p:spPr>
        <p:txBody>
          <a:bodyPr wrap="square" lIns="0" tIns="0" rIns="0" bIns="0"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a:ln>
                  <a:noFill/>
                </a:ln>
                <a:solidFill>
                  <a:prstClr val="black">
                    <a:lumMod val="65000"/>
                    <a:lumOff val="35000"/>
                  </a:prstClr>
                </a:solidFill>
                <a:effectLst/>
                <a:uLnTx/>
                <a:uFillTx/>
                <a:latin typeface="微软雅黑"/>
                <a:ea typeface="微软雅黑"/>
                <a:cs typeface="Arial" panose="020B0604020202020204" pitchFamily="34" charset="0"/>
              </a:rPr>
              <a:t>现在农历的“正月一日”，历史上称为元朔、元日、新元、元旦、正日、元辰、新正等</a:t>
            </a:r>
            <a:endParaRPr kumimoji="0" lang="en-US" altLang="zh-CN" sz="1600" b="0" i="0" u="none" strike="noStrike" kern="100" cap="none" spc="0" normalizeH="0" baseline="0" noProof="0">
              <a:ln>
                <a:noFill/>
              </a:ln>
              <a:solidFill>
                <a:prstClr val="black">
                  <a:lumMod val="65000"/>
                  <a:lumOff val="35000"/>
                </a:prstClr>
              </a:solidFill>
              <a:effectLst/>
              <a:uLnTx/>
              <a:uFillTx/>
              <a:latin typeface="微软雅黑"/>
              <a:ea typeface="微软雅黑"/>
              <a:cs typeface="Arial" panose="020B0604020202020204" pitchFamily="34" charset="0"/>
            </a:endParaRP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00" cap="none" spc="0" normalizeH="0" baseline="0" noProof="0">
                <a:ln>
                  <a:noFill/>
                </a:ln>
                <a:solidFill>
                  <a:prstClr val="black">
                    <a:lumMod val="65000"/>
                    <a:lumOff val="35000"/>
                  </a:prstClr>
                </a:solidFill>
                <a:effectLst/>
                <a:uLnTx/>
                <a:uFillTx/>
                <a:latin typeface="微软雅黑"/>
                <a:ea typeface="微软雅黑"/>
                <a:cs typeface="Arial" panose="020B0604020202020204" pitchFamily="34" charset="0"/>
              </a:rPr>
              <a:t>现在过的农历正月初“春节”这一节日名称，古代是没有的（古时一般称为过年、年节）是民国政府创造的</a:t>
            </a:r>
            <a:endParaRPr kumimoji="0" lang="zh-CN" altLang="en-US" sz="1600" b="0" i="0" u="none" strike="noStrike" kern="100" cap="none" spc="0" normalizeH="0" baseline="0" noProof="0" dirty="0">
              <a:ln>
                <a:noFill/>
              </a:ln>
              <a:solidFill>
                <a:prstClr val="black">
                  <a:lumMod val="65000"/>
                  <a:lumOff val="35000"/>
                </a:prstClr>
              </a:solidFill>
              <a:effectLst/>
              <a:uLnTx/>
              <a:uFillTx/>
              <a:latin typeface="微软雅黑"/>
              <a:ea typeface="微软雅黑"/>
              <a:cs typeface="Arial" panose="020B0604020202020204" pitchFamily="34" charset="0"/>
            </a:endParaRPr>
          </a:p>
        </p:txBody>
      </p:sp>
      <p:sp>
        <p:nvSpPr>
          <p:cNvPr id="4" name="文本框 3">
            <a:extLst>
              <a:ext uri="{FF2B5EF4-FFF2-40B4-BE49-F238E27FC236}">
                <a16:creationId xmlns:a16="http://schemas.microsoft.com/office/drawing/2014/main" id="{BF04A1F2-4B88-AAB5-A774-85844DC5D078}"/>
              </a:ext>
            </a:extLst>
          </p:cNvPr>
          <p:cNvSpPr txBox="1"/>
          <p:nvPr/>
        </p:nvSpPr>
        <p:spPr>
          <a:xfrm>
            <a:off x="8834566" y="1541511"/>
            <a:ext cx="1070224" cy="30425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00" cap="none" spc="0" normalizeH="0" baseline="0" noProof="0">
                <a:ln>
                  <a:noFill/>
                </a:ln>
                <a:solidFill>
                  <a:prstClr val="white"/>
                </a:solidFill>
                <a:effectLst/>
                <a:uLnTx/>
                <a:uFillTx/>
                <a:latin typeface="微软雅黑"/>
                <a:ea typeface="微软雅黑"/>
                <a:cs typeface="Arial" panose="020B0604020202020204" pitchFamily="34" charset="0"/>
              </a:rPr>
              <a:t>名称变革</a:t>
            </a:r>
            <a:endParaRPr kumimoji="0" lang="zh-CN" altLang="en-US" sz="1800" b="1" i="0" u="none" strike="noStrike" kern="100" cap="none" spc="0" normalizeH="0" baseline="0" noProof="0" dirty="0">
              <a:ln>
                <a:noFill/>
              </a:ln>
              <a:solidFill>
                <a:prstClr val="white"/>
              </a:solidFill>
              <a:effectLst/>
              <a:uLnTx/>
              <a:uFillTx/>
              <a:latin typeface="微软雅黑"/>
              <a:ea typeface="微软雅黑"/>
              <a:cs typeface="Arial" panose="020B0604020202020204" pitchFamily="34" charset="0"/>
            </a:endParaRPr>
          </a:p>
        </p:txBody>
      </p:sp>
      <p:sp>
        <p:nvSpPr>
          <p:cNvPr id="5" name="文本框 4">
            <a:extLst>
              <a:ext uri="{FF2B5EF4-FFF2-40B4-BE49-F238E27FC236}">
                <a16:creationId xmlns:a16="http://schemas.microsoft.com/office/drawing/2014/main" id="{8FF7C9A6-9580-239B-12C8-9C020501C903}"/>
              </a:ext>
            </a:extLst>
          </p:cNvPr>
          <p:cNvSpPr txBox="1"/>
          <p:nvPr/>
        </p:nvSpPr>
        <p:spPr>
          <a:xfrm>
            <a:off x="5192840" y="1541511"/>
            <a:ext cx="1070224" cy="30425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00" cap="none" spc="0" normalizeH="0" baseline="0" noProof="0">
                <a:ln>
                  <a:noFill/>
                </a:ln>
                <a:solidFill>
                  <a:prstClr val="white"/>
                </a:solidFill>
                <a:effectLst/>
                <a:uLnTx/>
                <a:uFillTx/>
                <a:latin typeface="微软雅黑"/>
                <a:ea typeface="微软雅黑"/>
                <a:cs typeface="Arial" panose="020B0604020202020204" pitchFamily="34" charset="0"/>
              </a:rPr>
              <a:t>历史发展</a:t>
            </a:r>
            <a:endParaRPr kumimoji="0" lang="zh-CN" altLang="en-US" sz="1800" b="1" i="0" u="none" strike="noStrike" kern="100" cap="none" spc="0" normalizeH="0" baseline="0" noProof="0" dirty="0">
              <a:ln>
                <a:noFill/>
              </a:ln>
              <a:solidFill>
                <a:prstClr val="white"/>
              </a:solidFill>
              <a:effectLst/>
              <a:uLnTx/>
              <a:uFillTx/>
              <a:latin typeface="微软雅黑"/>
              <a:ea typeface="微软雅黑"/>
              <a:cs typeface="Arial" panose="020B0604020202020204" pitchFamily="34" charset="0"/>
            </a:endParaRPr>
          </a:p>
        </p:txBody>
      </p:sp>
      <p:sp>
        <p:nvSpPr>
          <p:cNvPr id="18" name="文本框 17">
            <a:extLst>
              <a:ext uri="{FF2B5EF4-FFF2-40B4-BE49-F238E27FC236}">
                <a16:creationId xmlns:a16="http://schemas.microsoft.com/office/drawing/2014/main" id="{13B77CA1-2460-C8EB-4296-E573593C177B}"/>
              </a:ext>
            </a:extLst>
          </p:cNvPr>
          <p:cNvSpPr txBox="1"/>
          <p:nvPr/>
        </p:nvSpPr>
        <p:spPr>
          <a:xfrm>
            <a:off x="1551114" y="1541511"/>
            <a:ext cx="1070224" cy="30425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00" cap="none" spc="0" normalizeH="0" baseline="0" noProof="0">
                <a:ln>
                  <a:noFill/>
                </a:ln>
                <a:solidFill>
                  <a:prstClr val="white"/>
                </a:solidFill>
                <a:effectLst/>
                <a:uLnTx/>
                <a:uFillTx/>
                <a:latin typeface="微软雅黑"/>
                <a:ea typeface="微软雅黑"/>
                <a:cs typeface="Arial" panose="020B0604020202020204" pitchFamily="34" charset="0"/>
              </a:rPr>
              <a:t>节日起源</a:t>
            </a:r>
            <a:endParaRPr kumimoji="0" lang="zh-CN" altLang="en-US" sz="1800" b="1" i="0" u="none" strike="noStrike" kern="100" cap="none" spc="0" normalizeH="0" baseline="0" noProof="0" dirty="0">
              <a:ln>
                <a:noFill/>
              </a:ln>
              <a:solidFill>
                <a:prstClr val="white"/>
              </a:solidFill>
              <a:effectLst/>
              <a:uLnTx/>
              <a:uFillTx/>
              <a:latin typeface="微软雅黑"/>
              <a:ea typeface="微软雅黑"/>
              <a:cs typeface="Arial" panose="020B0604020202020204" pitchFamily="34" charset="0"/>
            </a:endParaRPr>
          </a:p>
        </p:txBody>
      </p:sp>
      <p:pic>
        <p:nvPicPr>
          <p:cNvPr id="30" name="图片 29" descr="图片包含 图示&#10;&#10;描述已自动生成">
            <a:extLst>
              <a:ext uri="{FF2B5EF4-FFF2-40B4-BE49-F238E27FC236}">
                <a16:creationId xmlns:a16="http://schemas.microsoft.com/office/drawing/2014/main" id="{1BAF533B-CC74-AC1E-84BF-51DE5FD446D2}"/>
              </a:ext>
            </a:extLst>
          </p:cNvPr>
          <p:cNvPicPr>
            <a:picLocks/>
          </p:cNvPicPr>
          <p:nvPr/>
        </p:nvPicPr>
        <p:blipFill rotWithShape="1">
          <a:blip r:embed="rId3" cstate="email">
            <a:extLst>
              <a:ext uri="{28A0092B-C50C-407E-A947-70E740481C1C}">
                <a14:useLocalDpi xmlns:a14="http://schemas.microsoft.com/office/drawing/2010/main"/>
              </a:ext>
            </a:extLst>
          </a:blip>
          <a:srcRect b="16826"/>
          <a:stretch/>
        </p:blipFill>
        <p:spPr>
          <a:xfrm>
            <a:off x="8689502" y="5225309"/>
            <a:ext cx="2096447" cy="537313"/>
          </a:xfrm>
          <a:prstGeom prst="rect">
            <a:avLst/>
          </a:prstGeom>
          <a:effectLst/>
        </p:spPr>
      </p:pic>
      <p:pic>
        <p:nvPicPr>
          <p:cNvPr id="31" name="图片 30" descr="图标&#10;&#10;描述已自动生成">
            <a:extLst>
              <a:ext uri="{FF2B5EF4-FFF2-40B4-BE49-F238E27FC236}">
                <a16:creationId xmlns:a16="http://schemas.microsoft.com/office/drawing/2014/main" id="{D944A6E9-6513-FFFB-31EA-11FE8C5CC3C6}"/>
              </a:ext>
            </a:extLst>
          </p:cNvPr>
          <p:cNvPicPr>
            <a:picLocks/>
          </p:cNvPicPr>
          <p:nvPr/>
        </p:nvPicPr>
        <p:blipFill rotWithShape="1">
          <a:blip r:embed="rId4" cstate="email">
            <a:extLst>
              <a:ext uri="{28A0092B-C50C-407E-A947-70E740481C1C}">
                <a14:useLocalDpi xmlns:a14="http://schemas.microsoft.com/office/drawing/2010/main"/>
              </a:ext>
            </a:extLst>
          </a:blip>
          <a:srcRect/>
          <a:stretch/>
        </p:blipFill>
        <p:spPr>
          <a:xfrm>
            <a:off x="1399205" y="5213197"/>
            <a:ext cx="2096447" cy="537313"/>
          </a:xfrm>
          <a:prstGeom prst="rect">
            <a:avLst/>
          </a:prstGeom>
          <a:effectLst/>
        </p:spPr>
      </p:pic>
      <p:cxnSp>
        <p:nvCxnSpPr>
          <p:cNvPr id="17" name="直接连接符 16">
            <a:extLst>
              <a:ext uri="{FF2B5EF4-FFF2-40B4-BE49-F238E27FC236}">
                <a16:creationId xmlns:a16="http://schemas.microsoft.com/office/drawing/2014/main" id="{CA75471E-D612-06A2-A53A-CF4D1BA57905}"/>
              </a:ext>
            </a:extLst>
          </p:cNvPr>
          <p:cNvCxnSpPr>
            <a:cxnSpLocks/>
          </p:cNvCxnSpPr>
          <p:nvPr/>
        </p:nvCxnSpPr>
        <p:spPr>
          <a:xfrm>
            <a:off x="1162717" y="5751010"/>
            <a:ext cx="2583112"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5F688E0E-165D-12F1-59CF-58DE3E14F315}"/>
              </a:ext>
            </a:extLst>
          </p:cNvPr>
          <p:cNvCxnSpPr>
            <a:cxnSpLocks/>
          </p:cNvCxnSpPr>
          <p:nvPr/>
        </p:nvCxnSpPr>
        <p:spPr>
          <a:xfrm>
            <a:off x="4804443" y="5751010"/>
            <a:ext cx="2583112"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1B91E910-E5EE-58C2-41A2-62856745FB1C}"/>
              </a:ext>
            </a:extLst>
          </p:cNvPr>
          <p:cNvCxnSpPr>
            <a:cxnSpLocks/>
          </p:cNvCxnSpPr>
          <p:nvPr/>
        </p:nvCxnSpPr>
        <p:spPr>
          <a:xfrm>
            <a:off x="8446169" y="5751010"/>
            <a:ext cx="2583112" cy="0"/>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7" name="PA-图片 124" descr="图片包含 形状&#10;&#10;描述已自动生成">
            <a:extLst>
              <a:ext uri="{FF2B5EF4-FFF2-40B4-BE49-F238E27FC236}">
                <a16:creationId xmlns:a16="http://schemas.microsoft.com/office/drawing/2014/main" id="{E229A1B3-C939-FEBC-0878-94449CA6C0B6}"/>
              </a:ext>
            </a:extLst>
          </p:cNvPr>
          <p:cNvPicPr>
            <a:picLocks noChangeAspect="1"/>
          </p:cNvPicPr>
          <p:nvPr>
            <p:custDataLst>
              <p:tags r:id="rId1"/>
            </p:custDataLst>
          </p:nvPr>
        </p:nvPicPr>
        <p:blipFill>
          <a:blip r:embed="rId5" cstate="email">
            <a:extLst>
              <a:ext uri="{28A0092B-C50C-407E-A947-70E740481C1C}">
                <a14:useLocalDpi xmlns:a14="http://schemas.microsoft.com/office/drawing/2010/main"/>
              </a:ext>
            </a:extLst>
          </a:blip>
          <a:stretch>
            <a:fillRect/>
          </a:stretch>
        </p:blipFill>
        <p:spPr>
          <a:xfrm>
            <a:off x="5664591" y="5106442"/>
            <a:ext cx="1042598" cy="707477"/>
          </a:xfrm>
          <a:prstGeom prst="rect">
            <a:avLst/>
          </a:prstGeom>
        </p:spPr>
      </p:pic>
    </p:spTree>
    <p:extLst>
      <p:ext uri="{BB962C8B-B14F-4D97-AF65-F5344CB8AC3E}">
        <p14:creationId xmlns:p14="http://schemas.microsoft.com/office/powerpoint/2010/main" val="3397076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63D6F63-462E-2511-2825-0C76FBF8A043}"/>
              </a:ext>
            </a:extLst>
          </p:cNvPr>
          <p:cNvSpPr>
            <a:spLocks noGrp="1"/>
          </p:cNvSpPr>
          <p:nvPr>
            <p:ph type="body" sz="quarter" idx="10"/>
          </p:nvPr>
        </p:nvSpPr>
        <p:spPr/>
        <p:txBody>
          <a:bodyPr/>
          <a:lstStyle/>
          <a:p>
            <a:r>
              <a:rPr lang="zh-CN" altLang="en-US" dirty="0"/>
              <a:t>燃放烟花爆竹逐年下降</a:t>
            </a:r>
          </a:p>
        </p:txBody>
      </p:sp>
      <p:sp>
        <p:nvSpPr>
          <p:cNvPr id="3" name="矩形: 圆角 2">
            <a:extLst>
              <a:ext uri="{FF2B5EF4-FFF2-40B4-BE49-F238E27FC236}">
                <a16:creationId xmlns:a16="http://schemas.microsoft.com/office/drawing/2014/main" id="{E2A28B01-1737-1407-9751-D868932EA86B}"/>
              </a:ext>
            </a:extLst>
          </p:cNvPr>
          <p:cNvSpPr/>
          <p:nvPr/>
        </p:nvSpPr>
        <p:spPr>
          <a:xfrm>
            <a:off x="819681" y="1520796"/>
            <a:ext cx="4185455" cy="4679979"/>
          </a:xfrm>
          <a:prstGeom prst="roundRect">
            <a:avLst>
              <a:gd name="adj" fmla="val 8509"/>
            </a:avLst>
          </a:prstGeom>
          <a:solidFill>
            <a:schemeClr val="bg1"/>
          </a:solidFill>
          <a:ln>
            <a:noFill/>
          </a:ln>
          <a:effectLst>
            <a:outerShdw blurRad="355600" dist="190500" dir="5400000" algn="t" rotWithShape="0">
              <a:schemeClr val="accent2">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88666764-7771-5B61-7626-3665AB2E4521}"/>
              </a:ext>
            </a:extLst>
          </p:cNvPr>
          <p:cNvGrpSpPr/>
          <p:nvPr/>
        </p:nvGrpSpPr>
        <p:grpSpPr>
          <a:xfrm>
            <a:off x="5570620" y="1501137"/>
            <a:ext cx="5821100" cy="4556637"/>
            <a:chOff x="5570620" y="1501137"/>
            <a:chExt cx="5821100" cy="4556637"/>
          </a:xfrm>
        </p:grpSpPr>
        <p:grpSp>
          <p:nvGrpSpPr>
            <p:cNvPr id="5" name="组合 4">
              <a:extLst>
                <a:ext uri="{FF2B5EF4-FFF2-40B4-BE49-F238E27FC236}">
                  <a16:creationId xmlns:a16="http://schemas.microsoft.com/office/drawing/2014/main" id="{B7BE2C16-F859-5886-7BC8-1C206633015A}"/>
                </a:ext>
              </a:extLst>
            </p:cNvPr>
            <p:cNvGrpSpPr/>
            <p:nvPr/>
          </p:nvGrpSpPr>
          <p:grpSpPr>
            <a:xfrm>
              <a:off x="5570620" y="1501138"/>
              <a:ext cx="752130" cy="4556636"/>
              <a:chOff x="5727032" y="1501138"/>
              <a:chExt cx="752130" cy="4556636"/>
            </a:xfrm>
          </p:grpSpPr>
          <p:sp>
            <p:nvSpPr>
              <p:cNvPr id="41" name="文本框 40">
                <a:extLst>
                  <a:ext uri="{FF2B5EF4-FFF2-40B4-BE49-F238E27FC236}">
                    <a16:creationId xmlns:a16="http://schemas.microsoft.com/office/drawing/2014/main" id="{680F5A06-A268-FA27-0EEE-A6C5BB1789B3}"/>
                  </a:ext>
                </a:extLst>
              </p:cNvPr>
              <p:cNvSpPr txBox="1"/>
              <p:nvPr/>
            </p:nvSpPr>
            <p:spPr>
              <a:xfrm>
                <a:off x="5765651" y="5719220"/>
                <a:ext cx="665567"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tx1">
                        <a:lumMod val="75000"/>
                        <a:lumOff val="25000"/>
                        <a:alpha val="82000"/>
                      </a:schemeClr>
                    </a:solidFill>
                    <a:effectLst/>
                    <a:uLnTx/>
                    <a:uFillTx/>
                    <a:latin typeface="+mj-ea"/>
                    <a:ea typeface="+mj-ea"/>
                    <a:cs typeface="OPPOSans R" panose="00020600040101010101" pitchFamily="18" charset="-122"/>
                  </a:rPr>
                  <a:t>2017</a:t>
                </a:r>
                <a:endParaRPr kumimoji="0" lang="zh-CN" altLang="en-US" sz="1600" b="0" i="0" u="none" strike="noStrike" kern="0" cap="none" spc="0" normalizeH="0" baseline="0" noProof="0" dirty="0">
                  <a:ln>
                    <a:noFill/>
                  </a:ln>
                  <a:solidFill>
                    <a:schemeClr val="tx1">
                      <a:lumMod val="75000"/>
                      <a:lumOff val="25000"/>
                      <a:alpha val="82000"/>
                    </a:schemeClr>
                  </a:solidFill>
                  <a:effectLst/>
                  <a:uLnTx/>
                  <a:uFillTx/>
                  <a:latin typeface="+mj-ea"/>
                  <a:ea typeface="+mj-ea"/>
                  <a:cs typeface="OPPOSans R" panose="00020600040101010101" pitchFamily="18" charset="-122"/>
                </a:endParaRPr>
              </a:p>
            </p:txBody>
          </p:sp>
          <p:sp>
            <p:nvSpPr>
              <p:cNvPr id="42" name="任意多边形: 形状 41">
                <a:extLst>
                  <a:ext uri="{FF2B5EF4-FFF2-40B4-BE49-F238E27FC236}">
                    <a16:creationId xmlns:a16="http://schemas.microsoft.com/office/drawing/2014/main" id="{102092DF-2EF0-BB81-D881-FAB4D359917F}"/>
                  </a:ext>
                </a:extLst>
              </p:cNvPr>
              <p:cNvSpPr/>
              <p:nvPr/>
            </p:nvSpPr>
            <p:spPr>
              <a:xfrm rot="16200000" flipH="1">
                <a:off x="5939112" y="1315365"/>
                <a:ext cx="327972" cy="699517"/>
              </a:xfrm>
              <a:custGeom>
                <a:avLst/>
                <a:gdLst>
                  <a:gd name="connsiteX0" fmla="*/ 0 w 383947"/>
                  <a:gd name="connsiteY0" fmla="*/ 409453 h 818903"/>
                  <a:gd name="connsiteX1" fmla="*/ 191935 w 383947"/>
                  <a:gd name="connsiteY1" fmla="*/ 0 h 818903"/>
                  <a:gd name="connsiteX2" fmla="*/ 192012 w 383947"/>
                  <a:gd name="connsiteY2" fmla="*/ 0 h 818903"/>
                  <a:gd name="connsiteX3" fmla="*/ 383947 w 383947"/>
                  <a:gd name="connsiteY3" fmla="*/ 409451 h 818903"/>
                  <a:gd name="connsiteX4" fmla="*/ 192012 w 383947"/>
                  <a:gd name="connsiteY4" fmla="*/ 818903 h 818903"/>
                  <a:gd name="connsiteX5" fmla="*/ 191934 w 383947"/>
                  <a:gd name="connsiteY5" fmla="*/ 818903 h 818903"/>
                  <a:gd name="connsiteX6" fmla="*/ 0 w 383947"/>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7" h="818903">
                    <a:moveTo>
                      <a:pt x="0" y="409453"/>
                    </a:moveTo>
                    <a:lnTo>
                      <a:pt x="191935" y="0"/>
                    </a:lnTo>
                    <a:lnTo>
                      <a:pt x="192012" y="0"/>
                    </a:lnTo>
                    <a:lnTo>
                      <a:pt x="383947" y="409451"/>
                    </a:lnTo>
                    <a:lnTo>
                      <a:pt x="192012" y="818903"/>
                    </a:lnTo>
                    <a:lnTo>
                      <a:pt x="191934" y="818903"/>
                    </a:lnTo>
                    <a:lnTo>
                      <a:pt x="0" y="409453"/>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任意多边形: 形状 42">
                <a:extLst>
                  <a:ext uri="{FF2B5EF4-FFF2-40B4-BE49-F238E27FC236}">
                    <a16:creationId xmlns:a16="http://schemas.microsoft.com/office/drawing/2014/main" id="{345BA68F-85BB-AE72-C009-37FA37E6A3EA}"/>
                  </a:ext>
                </a:extLst>
              </p:cNvPr>
              <p:cNvSpPr/>
              <p:nvPr/>
            </p:nvSpPr>
            <p:spPr>
              <a:xfrm rot="16200000" flipH="1">
                <a:off x="4129101" y="3289327"/>
                <a:ext cx="3947995" cy="699519"/>
              </a:xfrm>
              <a:custGeom>
                <a:avLst/>
                <a:gdLst>
                  <a:gd name="connsiteX0" fmla="*/ 0 w 4621795"/>
                  <a:gd name="connsiteY0" fmla="*/ 818903 h 818905"/>
                  <a:gd name="connsiteX1" fmla="*/ 78 w 4621795"/>
                  <a:gd name="connsiteY1" fmla="*/ 818903 h 818905"/>
                  <a:gd name="connsiteX2" fmla="*/ 192013 w 4621795"/>
                  <a:gd name="connsiteY2" fmla="*/ 409451 h 818905"/>
                  <a:gd name="connsiteX3" fmla="*/ 78 w 4621795"/>
                  <a:gd name="connsiteY3" fmla="*/ 0 h 818905"/>
                  <a:gd name="connsiteX4" fmla="*/ 4429860 w 4621795"/>
                  <a:gd name="connsiteY4" fmla="*/ 0 h 818905"/>
                  <a:gd name="connsiteX5" fmla="*/ 4621795 w 4621795"/>
                  <a:gd name="connsiteY5" fmla="*/ 409453 h 818905"/>
                  <a:gd name="connsiteX6" fmla="*/ 4429860 w 4621795"/>
                  <a:gd name="connsiteY6" fmla="*/ 818905 h 818905"/>
                  <a:gd name="connsiteX7" fmla="*/ 1 w 4621795"/>
                  <a:gd name="connsiteY7" fmla="*/ 818905 h 818905"/>
                  <a:gd name="connsiteX8" fmla="*/ 0 w 4621795"/>
                  <a:gd name="connsiteY8" fmla="*/ 818903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1795" h="818905">
                    <a:moveTo>
                      <a:pt x="0" y="818903"/>
                    </a:moveTo>
                    <a:lnTo>
                      <a:pt x="78" y="818903"/>
                    </a:lnTo>
                    <a:lnTo>
                      <a:pt x="192013" y="409451"/>
                    </a:lnTo>
                    <a:lnTo>
                      <a:pt x="78" y="0"/>
                    </a:lnTo>
                    <a:lnTo>
                      <a:pt x="4429860" y="0"/>
                    </a:lnTo>
                    <a:lnTo>
                      <a:pt x="4621795" y="409453"/>
                    </a:lnTo>
                    <a:lnTo>
                      <a:pt x="4429860" y="818905"/>
                    </a:lnTo>
                    <a:lnTo>
                      <a:pt x="1" y="818905"/>
                    </a:lnTo>
                    <a:lnTo>
                      <a:pt x="0" y="818903"/>
                    </a:lnTo>
                    <a:close/>
                  </a:path>
                </a:pathLst>
              </a:custGeom>
              <a:solidFill>
                <a:schemeClr val="accent1">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任意多边形: 形状 43">
                <a:extLst>
                  <a:ext uri="{FF2B5EF4-FFF2-40B4-BE49-F238E27FC236}">
                    <a16:creationId xmlns:a16="http://schemas.microsoft.com/office/drawing/2014/main" id="{FE6D0ACD-4DFE-30DA-5B12-C0D76B38493F}"/>
                  </a:ext>
                </a:extLst>
              </p:cNvPr>
              <p:cNvSpPr/>
              <p:nvPr/>
            </p:nvSpPr>
            <p:spPr>
              <a:xfrm rot="16200000" flipH="1">
                <a:off x="4385753" y="3550643"/>
                <a:ext cx="3425363" cy="699519"/>
              </a:xfrm>
              <a:custGeom>
                <a:avLst/>
                <a:gdLst>
                  <a:gd name="connsiteX0" fmla="*/ 0 w 4009966"/>
                  <a:gd name="connsiteY0" fmla="*/ 818903 h 818905"/>
                  <a:gd name="connsiteX1" fmla="*/ 78 w 4009966"/>
                  <a:gd name="connsiteY1" fmla="*/ 818903 h 818905"/>
                  <a:gd name="connsiteX2" fmla="*/ 192013 w 4009966"/>
                  <a:gd name="connsiteY2" fmla="*/ 409451 h 818905"/>
                  <a:gd name="connsiteX3" fmla="*/ 78 w 4009966"/>
                  <a:gd name="connsiteY3" fmla="*/ 0 h 818905"/>
                  <a:gd name="connsiteX4" fmla="*/ 3818031 w 4009966"/>
                  <a:gd name="connsiteY4" fmla="*/ 0 h 818905"/>
                  <a:gd name="connsiteX5" fmla="*/ 4009966 w 4009966"/>
                  <a:gd name="connsiteY5" fmla="*/ 409453 h 818905"/>
                  <a:gd name="connsiteX6" fmla="*/ 3818031 w 4009966"/>
                  <a:gd name="connsiteY6" fmla="*/ 818905 h 818905"/>
                  <a:gd name="connsiteX7" fmla="*/ 1 w 4009966"/>
                  <a:gd name="connsiteY7" fmla="*/ 818905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09966" h="818905">
                    <a:moveTo>
                      <a:pt x="0" y="818903"/>
                    </a:moveTo>
                    <a:lnTo>
                      <a:pt x="78" y="818903"/>
                    </a:lnTo>
                    <a:lnTo>
                      <a:pt x="192013" y="409451"/>
                    </a:lnTo>
                    <a:lnTo>
                      <a:pt x="78" y="0"/>
                    </a:lnTo>
                    <a:lnTo>
                      <a:pt x="3818031" y="0"/>
                    </a:lnTo>
                    <a:lnTo>
                      <a:pt x="4009966" y="409453"/>
                    </a:lnTo>
                    <a:lnTo>
                      <a:pt x="3818031" y="818905"/>
                    </a:lnTo>
                    <a:lnTo>
                      <a:pt x="1" y="818905"/>
                    </a:lnTo>
                    <a:close/>
                  </a:path>
                </a:pathLst>
              </a:custGeom>
              <a:gradFill flip="none" rotWithShape="1">
                <a:gsLst>
                  <a:gs pos="0">
                    <a:schemeClr val="accent1">
                      <a:lumMod val="40000"/>
                      <a:lumOff val="60000"/>
                    </a:schemeClr>
                  </a:gs>
                  <a:gs pos="100000">
                    <a:schemeClr val="accent2">
                      <a:lumMod val="60000"/>
                      <a:lumOff val="40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形状 44">
                <a:extLst>
                  <a:ext uri="{FF2B5EF4-FFF2-40B4-BE49-F238E27FC236}">
                    <a16:creationId xmlns:a16="http://schemas.microsoft.com/office/drawing/2014/main" id="{8DA52061-EE34-2EEE-5DC1-A7B7A1E4D502}"/>
                  </a:ext>
                </a:extLst>
              </p:cNvPr>
              <p:cNvSpPr/>
              <p:nvPr/>
            </p:nvSpPr>
            <p:spPr>
              <a:xfrm rot="16200000" flipH="1">
                <a:off x="5939112" y="1839589"/>
                <a:ext cx="327972" cy="699517"/>
              </a:xfrm>
              <a:custGeom>
                <a:avLst/>
                <a:gdLst>
                  <a:gd name="connsiteX0" fmla="*/ 0 w 383947"/>
                  <a:gd name="connsiteY0" fmla="*/ 409453 h 818903"/>
                  <a:gd name="connsiteX1" fmla="*/ 191935 w 383947"/>
                  <a:gd name="connsiteY1" fmla="*/ 0 h 818903"/>
                  <a:gd name="connsiteX2" fmla="*/ 192012 w 383947"/>
                  <a:gd name="connsiteY2" fmla="*/ 0 h 818903"/>
                  <a:gd name="connsiteX3" fmla="*/ 383947 w 383947"/>
                  <a:gd name="connsiteY3" fmla="*/ 409451 h 818903"/>
                  <a:gd name="connsiteX4" fmla="*/ 192012 w 383947"/>
                  <a:gd name="connsiteY4" fmla="*/ 818903 h 818903"/>
                  <a:gd name="connsiteX5" fmla="*/ 191934 w 383947"/>
                  <a:gd name="connsiteY5" fmla="*/ 818903 h 818903"/>
                  <a:gd name="connsiteX6" fmla="*/ 0 w 383947"/>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7" h="818903">
                    <a:moveTo>
                      <a:pt x="0" y="409453"/>
                    </a:moveTo>
                    <a:lnTo>
                      <a:pt x="191935" y="0"/>
                    </a:lnTo>
                    <a:lnTo>
                      <a:pt x="192012" y="0"/>
                    </a:lnTo>
                    <a:lnTo>
                      <a:pt x="383947" y="409451"/>
                    </a:lnTo>
                    <a:lnTo>
                      <a:pt x="192012" y="818903"/>
                    </a:lnTo>
                    <a:lnTo>
                      <a:pt x="191934" y="818903"/>
                    </a:lnTo>
                    <a:lnTo>
                      <a:pt x="0" y="409453"/>
                    </a:lnTo>
                    <a:close/>
                  </a:path>
                </a:pathLst>
              </a:custGeom>
              <a:gradFill flip="none" rotWithShape="1">
                <a:gsLst>
                  <a:gs pos="0">
                    <a:schemeClr val="accent1">
                      <a:lumMod val="20000"/>
                      <a:lumOff val="8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gradFill>
                    <a:gsLst>
                      <a:gs pos="0">
                        <a:schemeClr val="accent2">
                          <a:lumMod val="20000"/>
                          <a:lumOff val="80000"/>
                        </a:schemeClr>
                      </a:gs>
                      <a:gs pos="100000">
                        <a:schemeClr val="accent2">
                          <a:lumMod val="60000"/>
                          <a:lumOff val="40000"/>
                        </a:schemeClr>
                      </a:gs>
                    </a:gsLst>
                    <a:lin ang="0" scaled="1"/>
                  </a:gradFill>
                </a:endParaRPr>
              </a:p>
            </p:txBody>
          </p:sp>
          <p:sp>
            <p:nvSpPr>
              <p:cNvPr id="46" name="矩形 45">
                <a:extLst>
                  <a:ext uri="{FF2B5EF4-FFF2-40B4-BE49-F238E27FC236}">
                    <a16:creationId xmlns:a16="http://schemas.microsoft.com/office/drawing/2014/main" id="{4C3929F9-8D60-D7AA-6D3A-11AF6E7F87A7}"/>
                  </a:ext>
                </a:extLst>
              </p:cNvPr>
              <p:cNvSpPr/>
              <p:nvPr/>
            </p:nvSpPr>
            <p:spPr>
              <a:xfrm flipH="1">
                <a:off x="5727032" y="1886680"/>
                <a:ext cx="752130" cy="461665"/>
              </a:xfrm>
              <a:prstGeom prst="rect">
                <a:avLst/>
              </a:prstGeom>
            </p:spPr>
            <p:txBody>
              <a:bodyPr wrap="none">
                <a:spAutoFit/>
              </a:bodyPr>
              <a:lstStyle/>
              <a:p>
                <a:pPr algn="ctr"/>
                <a:r>
                  <a:rPr lang="en-US" altLang="zh-CN" sz="2400" b="1">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rPr>
                  <a:t>180</a:t>
                </a:r>
                <a:endParaRPr lang="zh-CN" altLang="en-US" sz="2400" b="1" dirty="0">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endParaRPr>
              </a:p>
            </p:txBody>
          </p:sp>
        </p:grpSp>
        <p:grpSp>
          <p:nvGrpSpPr>
            <p:cNvPr id="6" name="组合 5">
              <a:extLst>
                <a:ext uri="{FF2B5EF4-FFF2-40B4-BE49-F238E27FC236}">
                  <a16:creationId xmlns:a16="http://schemas.microsoft.com/office/drawing/2014/main" id="{07CBB4AC-19EA-0A46-408C-E53D32C04BEB}"/>
                </a:ext>
              </a:extLst>
            </p:cNvPr>
            <p:cNvGrpSpPr/>
            <p:nvPr/>
          </p:nvGrpSpPr>
          <p:grpSpPr>
            <a:xfrm>
              <a:off x="6626018" y="1501138"/>
              <a:ext cx="752130" cy="4556636"/>
              <a:chOff x="6714804" y="1501138"/>
              <a:chExt cx="752130" cy="4556636"/>
            </a:xfrm>
          </p:grpSpPr>
          <p:sp>
            <p:nvSpPr>
              <p:cNvPr id="35" name="文本框 34">
                <a:extLst>
                  <a:ext uri="{FF2B5EF4-FFF2-40B4-BE49-F238E27FC236}">
                    <a16:creationId xmlns:a16="http://schemas.microsoft.com/office/drawing/2014/main" id="{9CB12C48-BF44-A519-09F4-B82101B7BC92}"/>
                  </a:ext>
                </a:extLst>
              </p:cNvPr>
              <p:cNvSpPr txBox="1"/>
              <p:nvPr/>
            </p:nvSpPr>
            <p:spPr>
              <a:xfrm>
                <a:off x="6758089" y="5719220"/>
                <a:ext cx="665567"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tx1">
                        <a:lumMod val="75000"/>
                        <a:lumOff val="25000"/>
                        <a:alpha val="82000"/>
                      </a:schemeClr>
                    </a:solidFill>
                    <a:effectLst/>
                    <a:uLnTx/>
                    <a:uFillTx/>
                    <a:latin typeface="+mj-ea"/>
                    <a:ea typeface="+mj-ea"/>
                    <a:cs typeface="OPPOSans R" panose="00020600040101010101" pitchFamily="18" charset="-122"/>
                  </a:rPr>
                  <a:t>2018</a:t>
                </a:r>
                <a:endParaRPr kumimoji="0" lang="zh-CN" altLang="en-US" sz="1600" b="0" i="0" u="none" strike="noStrike" kern="0" cap="none" spc="0" normalizeH="0" baseline="0" noProof="0" dirty="0">
                  <a:ln>
                    <a:noFill/>
                  </a:ln>
                  <a:solidFill>
                    <a:schemeClr val="tx1">
                      <a:lumMod val="75000"/>
                      <a:lumOff val="25000"/>
                      <a:alpha val="82000"/>
                    </a:schemeClr>
                  </a:solidFill>
                  <a:effectLst/>
                  <a:uLnTx/>
                  <a:uFillTx/>
                  <a:latin typeface="+mj-ea"/>
                  <a:ea typeface="+mj-ea"/>
                  <a:cs typeface="OPPOSans R" panose="00020600040101010101" pitchFamily="18" charset="-122"/>
                </a:endParaRPr>
              </a:p>
            </p:txBody>
          </p:sp>
          <p:sp>
            <p:nvSpPr>
              <p:cNvPr id="36" name="任意多边形: 形状 35">
                <a:extLst>
                  <a:ext uri="{FF2B5EF4-FFF2-40B4-BE49-F238E27FC236}">
                    <a16:creationId xmlns:a16="http://schemas.microsoft.com/office/drawing/2014/main" id="{17A34CE1-E599-0A8D-564E-4435853DAA17}"/>
                  </a:ext>
                </a:extLst>
              </p:cNvPr>
              <p:cNvSpPr/>
              <p:nvPr/>
            </p:nvSpPr>
            <p:spPr>
              <a:xfrm rot="16200000" flipH="1">
                <a:off x="6926884" y="1315365"/>
                <a:ext cx="327972" cy="699517"/>
              </a:xfrm>
              <a:custGeom>
                <a:avLst/>
                <a:gdLst>
                  <a:gd name="connsiteX0" fmla="*/ 0 w 383947"/>
                  <a:gd name="connsiteY0" fmla="*/ 409453 h 818903"/>
                  <a:gd name="connsiteX1" fmla="*/ 191935 w 383947"/>
                  <a:gd name="connsiteY1" fmla="*/ 0 h 818903"/>
                  <a:gd name="connsiteX2" fmla="*/ 192012 w 383947"/>
                  <a:gd name="connsiteY2" fmla="*/ 0 h 818903"/>
                  <a:gd name="connsiteX3" fmla="*/ 383947 w 383947"/>
                  <a:gd name="connsiteY3" fmla="*/ 409451 h 818903"/>
                  <a:gd name="connsiteX4" fmla="*/ 192011 w 383947"/>
                  <a:gd name="connsiteY4" fmla="*/ 818903 h 818903"/>
                  <a:gd name="connsiteX5" fmla="*/ 191933 w 383947"/>
                  <a:gd name="connsiteY5" fmla="*/ 818903 h 818903"/>
                  <a:gd name="connsiteX6" fmla="*/ 0 w 383947"/>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7" h="818903">
                    <a:moveTo>
                      <a:pt x="0" y="409453"/>
                    </a:moveTo>
                    <a:lnTo>
                      <a:pt x="191935" y="0"/>
                    </a:lnTo>
                    <a:lnTo>
                      <a:pt x="192012" y="0"/>
                    </a:lnTo>
                    <a:lnTo>
                      <a:pt x="383947" y="409451"/>
                    </a:lnTo>
                    <a:lnTo>
                      <a:pt x="192011" y="818903"/>
                    </a:lnTo>
                    <a:lnTo>
                      <a:pt x="191933" y="818903"/>
                    </a:lnTo>
                    <a:lnTo>
                      <a:pt x="0" y="409453"/>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26CD1842-803A-E236-6447-56906889AA1F}"/>
                  </a:ext>
                </a:extLst>
              </p:cNvPr>
              <p:cNvSpPr/>
              <p:nvPr/>
            </p:nvSpPr>
            <p:spPr>
              <a:xfrm rot="16200000" flipH="1">
                <a:off x="5116873" y="3289327"/>
                <a:ext cx="3947996" cy="699519"/>
              </a:xfrm>
              <a:custGeom>
                <a:avLst/>
                <a:gdLst>
                  <a:gd name="connsiteX0" fmla="*/ 0 w 4621796"/>
                  <a:gd name="connsiteY0" fmla="*/ 818903 h 818905"/>
                  <a:gd name="connsiteX1" fmla="*/ 78 w 4621796"/>
                  <a:gd name="connsiteY1" fmla="*/ 818903 h 818905"/>
                  <a:gd name="connsiteX2" fmla="*/ 192014 w 4621796"/>
                  <a:gd name="connsiteY2" fmla="*/ 409451 h 818905"/>
                  <a:gd name="connsiteX3" fmla="*/ 79 w 4621796"/>
                  <a:gd name="connsiteY3" fmla="*/ 0 h 818905"/>
                  <a:gd name="connsiteX4" fmla="*/ 4429861 w 4621796"/>
                  <a:gd name="connsiteY4" fmla="*/ 0 h 818905"/>
                  <a:gd name="connsiteX5" fmla="*/ 4621796 w 4621796"/>
                  <a:gd name="connsiteY5" fmla="*/ 409453 h 818905"/>
                  <a:gd name="connsiteX6" fmla="*/ 4429861 w 4621796"/>
                  <a:gd name="connsiteY6" fmla="*/ 818905 h 818905"/>
                  <a:gd name="connsiteX7" fmla="*/ 1 w 4621796"/>
                  <a:gd name="connsiteY7" fmla="*/ 818905 h 818905"/>
                  <a:gd name="connsiteX8" fmla="*/ 0 w 4621796"/>
                  <a:gd name="connsiteY8" fmla="*/ 818903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1796" h="818905">
                    <a:moveTo>
                      <a:pt x="0" y="818903"/>
                    </a:moveTo>
                    <a:lnTo>
                      <a:pt x="78" y="818903"/>
                    </a:lnTo>
                    <a:lnTo>
                      <a:pt x="192014" y="409451"/>
                    </a:lnTo>
                    <a:lnTo>
                      <a:pt x="79" y="0"/>
                    </a:lnTo>
                    <a:lnTo>
                      <a:pt x="4429861" y="0"/>
                    </a:lnTo>
                    <a:lnTo>
                      <a:pt x="4621796" y="409453"/>
                    </a:lnTo>
                    <a:lnTo>
                      <a:pt x="4429861" y="818905"/>
                    </a:lnTo>
                    <a:lnTo>
                      <a:pt x="1" y="818905"/>
                    </a:lnTo>
                    <a:lnTo>
                      <a:pt x="0" y="818903"/>
                    </a:lnTo>
                    <a:close/>
                  </a:path>
                </a:pathLst>
              </a:custGeom>
              <a:solidFill>
                <a:schemeClr val="accent1">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id="{BFA47D44-D741-ABA8-4E70-74B5F0192585}"/>
                  </a:ext>
                </a:extLst>
              </p:cNvPr>
              <p:cNvSpPr/>
              <p:nvPr/>
            </p:nvSpPr>
            <p:spPr>
              <a:xfrm rot="16200000" flipH="1">
                <a:off x="5734122" y="3906575"/>
                <a:ext cx="2713500" cy="699518"/>
              </a:xfrm>
              <a:custGeom>
                <a:avLst/>
                <a:gdLst>
                  <a:gd name="connsiteX0" fmla="*/ 0 w 3176610"/>
                  <a:gd name="connsiteY0" fmla="*/ 818902 h 818904"/>
                  <a:gd name="connsiteX1" fmla="*/ 78 w 3176610"/>
                  <a:gd name="connsiteY1" fmla="*/ 818902 h 818904"/>
                  <a:gd name="connsiteX2" fmla="*/ 192014 w 3176610"/>
                  <a:gd name="connsiteY2" fmla="*/ 409450 h 818904"/>
                  <a:gd name="connsiteX3" fmla="*/ 79 w 3176610"/>
                  <a:gd name="connsiteY3" fmla="*/ 0 h 818904"/>
                  <a:gd name="connsiteX4" fmla="*/ 2984675 w 3176610"/>
                  <a:gd name="connsiteY4" fmla="*/ 0 h 818904"/>
                  <a:gd name="connsiteX5" fmla="*/ 3176610 w 3176610"/>
                  <a:gd name="connsiteY5" fmla="*/ 409452 h 818904"/>
                  <a:gd name="connsiteX6" fmla="*/ 2984675 w 3176610"/>
                  <a:gd name="connsiteY6" fmla="*/ 818904 h 818904"/>
                  <a:gd name="connsiteX7" fmla="*/ 1 w 3176610"/>
                  <a:gd name="connsiteY7" fmla="*/ 818904 h 81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6610" h="818904">
                    <a:moveTo>
                      <a:pt x="0" y="818902"/>
                    </a:moveTo>
                    <a:lnTo>
                      <a:pt x="78" y="818902"/>
                    </a:lnTo>
                    <a:lnTo>
                      <a:pt x="192014" y="409450"/>
                    </a:lnTo>
                    <a:lnTo>
                      <a:pt x="79" y="0"/>
                    </a:lnTo>
                    <a:lnTo>
                      <a:pt x="2984675" y="0"/>
                    </a:lnTo>
                    <a:lnTo>
                      <a:pt x="3176610" y="409452"/>
                    </a:lnTo>
                    <a:lnTo>
                      <a:pt x="2984675" y="818904"/>
                    </a:lnTo>
                    <a:lnTo>
                      <a:pt x="1" y="818904"/>
                    </a:lnTo>
                    <a:close/>
                  </a:path>
                </a:pathLst>
              </a:custGeom>
              <a:gradFill flip="none" rotWithShape="1">
                <a:gsLst>
                  <a:gs pos="0">
                    <a:schemeClr val="accent1">
                      <a:lumMod val="40000"/>
                      <a:lumOff val="60000"/>
                    </a:schemeClr>
                  </a:gs>
                  <a:gs pos="100000">
                    <a:schemeClr val="accent2">
                      <a:lumMod val="60000"/>
                      <a:lumOff val="40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05E4C64F-9B6E-8E8A-ED58-D3DA64B0AD1F}"/>
                  </a:ext>
                </a:extLst>
              </p:cNvPr>
              <p:cNvSpPr/>
              <p:nvPr/>
            </p:nvSpPr>
            <p:spPr>
              <a:xfrm rot="16200000" flipH="1">
                <a:off x="6926884" y="2553080"/>
                <a:ext cx="327972" cy="699517"/>
              </a:xfrm>
              <a:custGeom>
                <a:avLst/>
                <a:gdLst>
                  <a:gd name="connsiteX0" fmla="*/ 0 w 383947"/>
                  <a:gd name="connsiteY0" fmla="*/ 409453 h 818903"/>
                  <a:gd name="connsiteX1" fmla="*/ 191935 w 383947"/>
                  <a:gd name="connsiteY1" fmla="*/ 0 h 818903"/>
                  <a:gd name="connsiteX2" fmla="*/ 192012 w 383947"/>
                  <a:gd name="connsiteY2" fmla="*/ 0 h 818903"/>
                  <a:gd name="connsiteX3" fmla="*/ 383947 w 383947"/>
                  <a:gd name="connsiteY3" fmla="*/ 409451 h 818903"/>
                  <a:gd name="connsiteX4" fmla="*/ 192011 w 383947"/>
                  <a:gd name="connsiteY4" fmla="*/ 818903 h 818903"/>
                  <a:gd name="connsiteX5" fmla="*/ 191933 w 383947"/>
                  <a:gd name="connsiteY5" fmla="*/ 818903 h 818903"/>
                  <a:gd name="connsiteX6" fmla="*/ 0 w 383947"/>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7" h="818903">
                    <a:moveTo>
                      <a:pt x="0" y="409453"/>
                    </a:moveTo>
                    <a:lnTo>
                      <a:pt x="191935" y="0"/>
                    </a:lnTo>
                    <a:lnTo>
                      <a:pt x="192012" y="0"/>
                    </a:lnTo>
                    <a:lnTo>
                      <a:pt x="383947" y="409451"/>
                    </a:lnTo>
                    <a:lnTo>
                      <a:pt x="192011" y="818903"/>
                    </a:lnTo>
                    <a:lnTo>
                      <a:pt x="191933" y="818903"/>
                    </a:lnTo>
                    <a:lnTo>
                      <a:pt x="0" y="409453"/>
                    </a:lnTo>
                    <a:close/>
                  </a:path>
                </a:pathLst>
              </a:custGeom>
              <a:gradFill flip="none" rotWithShape="1">
                <a:gsLst>
                  <a:gs pos="0">
                    <a:schemeClr val="accent1">
                      <a:lumMod val="20000"/>
                      <a:lumOff val="8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gradFill>
                    <a:gsLst>
                      <a:gs pos="0">
                        <a:schemeClr val="accent2">
                          <a:lumMod val="20000"/>
                          <a:lumOff val="80000"/>
                        </a:schemeClr>
                      </a:gs>
                      <a:gs pos="100000">
                        <a:schemeClr val="accent2">
                          <a:lumMod val="60000"/>
                          <a:lumOff val="40000"/>
                        </a:schemeClr>
                      </a:gs>
                    </a:gsLst>
                    <a:lin ang="0" scaled="1"/>
                  </a:gradFill>
                </a:endParaRPr>
              </a:p>
            </p:txBody>
          </p:sp>
          <p:sp>
            <p:nvSpPr>
              <p:cNvPr id="40" name="矩形 39">
                <a:extLst>
                  <a:ext uri="{FF2B5EF4-FFF2-40B4-BE49-F238E27FC236}">
                    <a16:creationId xmlns:a16="http://schemas.microsoft.com/office/drawing/2014/main" id="{EDC2F11A-0D57-CA05-C7E6-99AFBB28CB00}"/>
                  </a:ext>
                </a:extLst>
              </p:cNvPr>
              <p:cNvSpPr/>
              <p:nvPr/>
            </p:nvSpPr>
            <p:spPr>
              <a:xfrm flipH="1">
                <a:off x="6714804" y="2623589"/>
                <a:ext cx="752130" cy="461665"/>
              </a:xfrm>
              <a:prstGeom prst="rect">
                <a:avLst/>
              </a:prstGeom>
            </p:spPr>
            <p:txBody>
              <a:bodyPr wrap="none">
                <a:spAutoFit/>
              </a:bodyPr>
              <a:lstStyle/>
              <a:p>
                <a:pPr algn="ctr"/>
                <a:r>
                  <a:rPr lang="en-US" altLang="zh-CN" sz="2400" b="1" dirty="0">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rPr>
                  <a:t>115</a:t>
                </a:r>
                <a:endParaRPr lang="zh-CN" altLang="en-US" sz="2400" b="1" dirty="0">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endParaRPr>
              </a:p>
            </p:txBody>
          </p:sp>
        </p:grpSp>
        <p:grpSp>
          <p:nvGrpSpPr>
            <p:cNvPr id="7" name="组合 6">
              <a:extLst>
                <a:ext uri="{FF2B5EF4-FFF2-40B4-BE49-F238E27FC236}">
                  <a16:creationId xmlns:a16="http://schemas.microsoft.com/office/drawing/2014/main" id="{A6B78FA8-0FAE-7686-C765-D21CA611FAE9}"/>
                </a:ext>
              </a:extLst>
            </p:cNvPr>
            <p:cNvGrpSpPr/>
            <p:nvPr/>
          </p:nvGrpSpPr>
          <p:grpSpPr>
            <a:xfrm>
              <a:off x="7681416" y="1501138"/>
              <a:ext cx="699519" cy="4556636"/>
              <a:chOff x="7728883" y="1501138"/>
              <a:chExt cx="699519" cy="4556636"/>
            </a:xfrm>
          </p:grpSpPr>
          <p:sp>
            <p:nvSpPr>
              <p:cNvPr id="29" name="文本框 28">
                <a:extLst>
                  <a:ext uri="{FF2B5EF4-FFF2-40B4-BE49-F238E27FC236}">
                    <a16:creationId xmlns:a16="http://schemas.microsoft.com/office/drawing/2014/main" id="{7A81B6D8-D14F-24F7-482E-12B1410B824C}"/>
                  </a:ext>
                </a:extLst>
              </p:cNvPr>
              <p:cNvSpPr txBox="1"/>
              <p:nvPr/>
            </p:nvSpPr>
            <p:spPr>
              <a:xfrm>
                <a:off x="7745860" y="5719220"/>
                <a:ext cx="665567"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tx1">
                        <a:lumMod val="75000"/>
                        <a:lumOff val="25000"/>
                        <a:alpha val="82000"/>
                      </a:schemeClr>
                    </a:solidFill>
                    <a:effectLst/>
                    <a:uLnTx/>
                    <a:uFillTx/>
                    <a:latin typeface="+mj-ea"/>
                    <a:ea typeface="+mj-ea"/>
                    <a:cs typeface="OPPOSans R" panose="00020600040101010101" pitchFamily="18" charset="-122"/>
                  </a:rPr>
                  <a:t>2019</a:t>
                </a:r>
                <a:endParaRPr kumimoji="0" lang="zh-CN" altLang="en-US" sz="1600" b="0" i="0" u="none" strike="noStrike" kern="0" cap="none" spc="0" normalizeH="0" baseline="0" noProof="0" dirty="0">
                  <a:ln>
                    <a:noFill/>
                  </a:ln>
                  <a:solidFill>
                    <a:schemeClr val="tx1">
                      <a:lumMod val="75000"/>
                      <a:lumOff val="25000"/>
                      <a:alpha val="82000"/>
                    </a:schemeClr>
                  </a:solidFill>
                  <a:effectLst/>
                  <a:uLnTx/>
                  <a:uFillTx/>
                  <a:latin typeface="+mj-ea"/>
                  <a:ea typeface="+mj-ea"/>
                  <a:cs typeface="OPPOSans R" panose="00020600040101010101" pitchFamily="18" charset="-122"/>
                </a:endParaRPr>
              </a:p>
            </p:txBody>
          </p:sp>
          <p:sp>
            <p:nvSpPr>
              <p:cNvPr id="30" name="任意多边形: 形状 29">
                <a:extLst>
                  <a:ext uri="{FF2B5EF4-FFF2-40B4-BE49-F238E27FC236}">
                    <a16:creationId xmlns:a16="http://schemas.microsoft.com/office/drawing/2014/main" id="{EB52BDA0-B0D8-7AF5-B80E-538F767CD864}"/>
                  </a:ext>
                </a:extLst>
              </p:cNvPr>
              <p:cNvSpPr/>
              <p:nvPr/>
            </p:nvSpPr>
            <p:spPr>
              <a:xfrm rot="16200000" flipH="1">
                <a:off x="7914656" y="1315365"/>
                <a:ext cx="327972" cy="699517"/>
              </a:xfrm>
              <a:custGeom>
                <a:avLst/>
                <a:gdLst>
                  <a:gd name="connsiteX0" fmla="*/ 0 w 383947"/>
                  <a:gd name="connsiteY0" fmla="*/ 409453 h 818903"/>
                  <a:gd name="connsiteX1" fmla="*/ 191935 w 383947"/>
                  <a:gd name="connsiteY1" fmla="*/ 0 h 818903"/>
                  <a:gd name="connsiteX2" fmla="*/ 192012 w 383947"/>
                  <a:gd name="connsiteY2" fmla="*/ 0 h 818903"/>
                  <a:gd name="connsiteX3" fmla="*/ 383947 w 383947"/>
                  <a:gd name="connsiteY3" fmla="*/ 409451 h 818903"/>
                  <a:gd name="connsiteX4" fmla="*/ 192012 w 383947"/>
                  <a:gd name="connsiteY4" fmla="*/ 818903 h 818903"/>
                  <a:gd name="connsiteX5" fmla="*/ 191934 w 383947"/>
                  <a:gd name="connsiteY5" fmla="*/ 818903 h 818903"/>
                  <a:gd name="connsiteX6" fmla="*/ 0 w 383947"/>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7" h="818903">
                    <a:moveTo>
                      <a:pt x="0" y="409453"/>
                    </a:moveTo>
                    <a:lnTo>
                      <a:pt x="191935" y="0"/>
                    </a:lnTo>
                    <a:lnTo>
                      <a:pt x="192012" y="0"/>
                    </a:lnTo>
                    <a:lnTo>
                      <a:pt x="383947" y="409451"/>
                    </a:lnTo>
                    <a:lnTo>
                      <a:pt x="192012" y="818903"/>
                    </a:lnTo>
                    <a:lnTo>
                      <a:pt x="191934" y="818903"/>
                    </a:lnTo>
                    <a:lnTo>
                      <a:pt x="0" y="409453"/>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E43372F7-714A-A807-E822-7DFF62121CE6}"/>
                  </a:ext>
                </a:extLst>
              </p:cNvPr>
              <p:cNvSpPr/>
              <p:nvPr/>
            </p:nvSpPr>
            <p:spPr>
              <a:xfrm rot="16200000" flipH="1">
                <a:off x="6104645" y="3289327"/>
                <a:ext cx="3947995" cy="699519"/>
              </a:xfrm>
              <a:custGeom>
                <a:avLst/>
                <a:gdLst>
                  <a:gd name="connsiteX0" fmla="*/ 0 w 4621795"/>
                  <a:gd name="connsiteY0" fmla="*/ 818903 h 818905"/>
                  <a:gd name="connsiteX1" fmla="*/ 78 w 4621795"/>
                  <a:gd name="connsiteY1" fmla="*/ 818903 h 818905"/>
                  <a:gd name="connsiteX2" fmla="*/ 192013 w 4621795"/>
                  <a:gd name="connsiteY2" fmla="*/ 409451 h 818905"/>
                  <a:gd name="connsiteX3" fmla="*/ 78 w 4621795"/>
                  <a:gd name="connsiteY3" fmla="*/ 0 h 818905"/>
                  <a:gd name="connsiteX4" fmla="*/ 4429860 w 4621795"/>
                  <a:gd name="connsiteY4" fmla="*/ 0 h 818905"/>
                  <a:gd name="connsiteX5" fmla="*/ 4621795 w 4621795"/>
                  <a:gd name="connsiteY5" fmla="*/ 409453 h 818905"/>
                  <a:gd name="connsiteX6" fmla="*/ 4429860 w 4621795"/>
                  <a:gd name="connsiteY6" fmla="*/ 818905 h 818905"/>
                  <a:gd name="connsiteX7" fmla="*/ 1 w 4621795"/>
                  <a:gd name="connsiteY7" fmla="*/ 818905 h 818905"/>
                  <a:gd name="connsiteX8" fmla="*/ 0 w 4621795"/>
                  <a:gd name="connsiteY8" fmla="*/ 818903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1795" h="818905">
                    <a:moveTo>
                      <a:pt x="0" y="818903"/>
                    </a:moveTo>
                    <a:lnTo>
                      <a:pt x="78" y="818903"/>
                    </a:lnTo>
                    <a:lnTo>
                      <a:pt x="192013" y="409451"/>
                    </a:lnTo>
                    <a:lnTo>
                      <a:pt x="78" y="0"/>
                    </a:lnTo>
                    <a:lnTo>
                      <a:pt x="4429860" y="0"/>
                    </a:lnTo>
                    <a:lnTo>
                      <a:pt x="4621795" y="409453"/>
                    </a:lnTo>
                    <a:lnTo>
                      <a:pt x="4429860" y="818905"/>
                    </a:lnTo>
                    <a:lnTo>
                      <a:pt x="1" y="818905"/>
                    </a:lnTo>
                    <a:lnTo>
                      <a:pt x="0" y="818903"/>
                    </a:lnTo>
                    <a:close/>
                  </a:path>
                </a:pathLst>
              </a:custGeom>
              <a:solidFill>
                <a:schemeClr val="accent1">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FF13034E-738E-072D-69D9-79D67007763E}"/>
                  </a:ext>
                </a:extLst>
              </p:cNvPr>
              <p:cNvSpPr/>
              <p:nvPr/>
            </p:nvSpPr>
            <p:spPr>
              <a:xfrm rot="16200000" flipH="1">
                <a:off x="7166061" y="4350742"/>
                <a:ext cx="1825164" cy="699519"/>
              </a:xfrm>
              <a:custGeom>
                <a:avLst/>
                <a:gdLst>
                  <a:gd name="connsiteX0" fmla="*/ 0 w 2136663"/>
                  <a:gd name="connsiteY0" fmla="*/ 818903 h 818905"/>
                  <a:gd name="connsiteX1" fmla="*/ 78 w 2136663"/>
                  <a:gd name="connsiteY1" fmla="*/ 818903 h 818905"/>
                  <a:gd name="connsiteX2" fmla="*/ 192013 w 2136663"/>
                  <a:gd name="connsiteY2" fmla="*/ 409451 h 818905"/>
                  <a:gd name="connsiteX3" fmla="*/ 78 w 2136663"/>
                  <a:gd name="connsiteY3" fmla="*/ 0 h 818905"/>
                  <a:gd name="connsiteX4" fmla="*/ 1944728 w 2136663"/>
                  <a:gd name="connsiteY4" fmla="*/ 0 h 818905"/>
                  <a:gd name="connsiteX5" fmla="*/ 2136663 w 2136663"/>
                  <a:gd name="connsiteY5" fmla="*/ 409453 h 818905"/>
                  <a:gd name="connsiteX6" fmla="*/ 1944728 w 2136663"/>
                  <a:gd name="connsiteY6" fmla="*/ 818905 h 818905"/>
                  <a:gd name="connsiteX7" fmla="*/ 1 w 2136663"/>
                  <a:gd name="connsiteY7" fmla="*/ 818905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6663" h="818905">
                    <a:moveTo>
                      <a:pt x="0" y="818903"/>
                    </a:moveTo>
                    <a:lnTo>
                      <a:pt x="78" y="818903"/>
                    </a:lnTo>
                    <a:lnTo>
                      <a:pt x="192013" y="409451"/>
                    </a:lnTo>
                    <a:lnTo>
                      <a:pt x="78" y="0"/>
                    </a:lnTo>
                    <a:lnTo>
                      <a:pt x="1944728" y="0"/>
                    </a:lnTo>
                    <a:lnTo>
                      <a:pt x="2136663" y="409453"/>
                    </a:lnTo>
                    <a:lnTo>
                      <a:pt x="1944728" y="818905"/>
                    </a:lnTo>
                    <a:lnTo>
                      <a:pt x="1" y="818905"/>
                    </a:lnTo>
                    <a:close/>
                  </a:path>
                </a:pathLst>
              </a:custGeom>
              <a:gradFill flip="none" rotWithShape="1">
                <a:gsLst>
                  <a:gs pos="0">
                    <a:schemeClr val="accent1">
                      <a:lumMod val="40000"/>
                      <a:lumOff val="60000"/>
                    </a:schemeClr>
                  </a:gs>
                  <a:gs pos="100000">
                    <a:schemeClr val="accent2">
                      <a:lumMod val="60000"/>
                      <a:lumOff val="40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F1241E62-27B6-7167-7474-B22C190D4867}"/>
                  </a:ext>
                </a:extLst>
              </p:cNvPr>
              <p:cNvSpPr/>
              <p:nvPr/>
            </p:nvSpPr>
            <p:spPr>
              <a:xfrm rot="16200000" flipH="1">
                <a:off x="7914656" y="3442501"/>
                <a:ext cx="327972" cy="699517"/>
              </a:xfrm>
              <a:custGeom>
                <a:avLst/>
                <a:gdLst>
                  <a:gd name="connsiteX0" fmla="*/ 0 w 383947"/>
                  <a:gd name="connsiteY0" fmla="*/ 409453 h 818903"/>
                  <a:gd name="connsiteX1" fmla="*/ 191935 w 383947"/>
                  <a:gd name="connsiteY1" fmla="*/ 0 h 818903"/>
                  <a:gd name="connsiteX2" fmla="*/ 192012 w 383947"/>
                  <a:gd name="connsiteY2" fmla="*/ 0 h 818903"/>
                  <a:gd name="connsiteX3" fmla="*/ 383947 w 383947"/>
                  <a:gd name="connsiteY3" fmla="*/ 409451 h 818903"/>
                  <a:gd name="connsiteX4" fmla="*/ 192012 w 383947"/>
                  <a:gd name="connsiteY4" fmla="*/ 818903 h 818903"/>
                  <a:gd name="connsiteX5" fmla="*/ 191934 w 383947"/>
                  <a:gd name="connsiteY5" fmla="*/ 818903 h 818903"/>
                  <a:gd name="connsiteX6" fmla="*/ 0 w 383947"/>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7" h="818903">
                    <a:moveTo>
                      <a:pt x="0" y="409453"/>
                    </a:moveTo>
                    <a:lnTo>
                      <a:pt x="191935" y="0"/>
                    </a:lnTo>
                    <a:lnTo>
                      <a:pt x="192012" y="0"/>
                    </a:lnTo>
                    <a:lnTo>
                      <a:pt x="383947" y="409451"/>
                    </a:lnTo>
                    <a:lnTo>
                      <a:pt x="192012" y="818903"/>
                    </a:lnTo>
                    <a:lnTo>
                      <a:pt x="191934" y="818903"/>
                    </a:lnTo>
                    <a:lnTo>
                      <a:pt x="0" y="409453"/>
                    </a:lnTo>
                    <a:close/>
                  </a:path>
                </a:pathLst>
              </a:custGeom>
              <a:gradFill flip="none" rotWithShape="1">
                <a:gsLst>
                  <a:gs pos="0">
                    <a:schemeClr val="accent1">
                      <a:lumMod val="20000"/>
                      <a:lumOff val="8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gradFill>
                    <a:gsLst>
                      <a:gs pos="0">
                        <a:schemeClr val="accent2">
                          <a:lumMod val="20000"/>
                          <a:lumOff val="80000"/>
                        </a:schemeClr>
                      </a:gs>
                      <a:gs pos="100000">
                        <a:schemeClr val="accent2">
                          <a:lumMod val="60000"/>
                          <a:lumOff val="40000"/>
                        </a:schemeClr>
                      </a:gs>
                    </a:gsLst>
                    <a:lin ang="0" scaled="1"/>
                  </a:gradFill>
                </a:endParaRPr>
              </a:p>
            </p:txBody>
          </p:sp>
          <p:sp>
            <p:nvSpPr>
              <p:cNvPr id="34" name="矩形 33">
                <a:extLst>
                  <a:ext uri="{FF2B5EF4-FFF2-40B4-BE49-F238E27FC236}">
                    <a16:creationId xmlns:a16="http://schemas.microsoft.com/office/drawing/2014/main" id="{3F067817-68A7-98C2-6D0F-B9886D203FE6}"/>
                  </a:ext>
                </a:extLst>
              </p:cNvPr>
              <p:cNvSpPr/>
              <p:nvPr/>
            </p:nvSpPr>
            <p:spPr>
              <a:xfrm flipH="1">
                <a:off x="7797154" y="3508407"/>
                <a:ext cx="562976" cy="461665"/>
              </a:xfrm>
              <a:prstGeom prst="rect">
                <a:avLst/>
              </a:prstGeom>
            </p:spPr>
            <p:txBody>
              <a:bodyPr wrap="none">
                <a:spAutoFit/>
              </a:bodyPr>
              <a:lstStyle/>
              <a:p>
                <a:pPr algn="ctr"/>
                <a:r>
                  <a:rPr lang="en-US" altLang="zh-CN" sz="2400" b="1" dirty="0">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rPr>
                  <a:t>90</a:t>
                </a:r>
                <a:endParaRPr lang="zh-CN" altLang="en-US" sz="2400" b="1" dirty="0">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endParaRPr>
              </a:p>
            </p:txBody>
          </p:sp>
        </p:grpSp>
        <p:grpSp>
          <p:nvGrpSpPr>
            <p:cNvPr id="8" name="组合 7">
              <a:extLst>
                <a:ext uri="{FF2B5EF4-FFF2-40B4-BE49-F238E27FC236}">
                  <a16:creationId xmlns:a16="http://schemas.microsoft.com/office/drawing/2014/main" id="{1FC2D286-B161-1759-F4D2-1E05665CE582}"/>
                </a:ext>
              </a:extLst>
            </p:cNvPr>
            <p:cNvGrpSpPr/>
            <p:nvPr/>
          </p:nvGrpSpPr>
          <p:grpSpPr>
            <a:xfrm>
              <a:off x="8684203" y="1501138"/>
              <a:ext cx="701944" cy="4556636"/>
              <a:chOff x="8716655" y="1501138"/>
              <a:chExt cx="701944" cy="4556636"/>
            </a:xfrm>
          </p:grpSpPr>
          <p:sp>
            <p:nvSpPr>
              <p:cNvPr id="23" name="文本框 22">
                <a:extLst>
                  <a:ext uri="{FF2B5EF4-FFF2-40B4-BE49-F238E27FC236}">
                    <a16:creationId xmlns:a16="http://schemas.microsoft.com/office/drawing/2014/main" id="{00BFBD20-FB54-A1A1-CA02-6BE3B34ED260}"/>
                  </a:ext>
                </a:extLst>
              </p:cNvPr>
              <p:cNvSpPr txBox="1"/>
              <p:nvPr/>
            </p:nvSpPr>
            <p:spPr>
              <a:xfrm>
                <a:off x="8736056" y="5719220"/>
                <a:ext cx="665567"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tx1">
                        <a:lumMod val="75000"/>
                        <a:lumOff val="25000"/>
                        <a:alpha val="82000"/>
                      </a:schemeClr>
                    </a:solidFill>
                    <a:effectLst/>
                    <a:uLnTx/>
                    <a:uFillTx/>
                    <a:latin typeface="+mj-ea"/>
                    <a:ea typeface="+mj-ea"/>
                    <a:cs typeface="OPPOSans R" panose="00020600040101010101" pitchFamily="18" charset="-122"/>
                  </a:rPr>
                  <a:t>2020</a:t>
                </a:r>
                <a:endParaRPr kumimoji="0" lang="zh-CN" altLang="en-US" sz="1600" b="0" i="0" u="none" strike="noStrike" kern="0" cap="none" spc="0" normalizeH="0" baseline="0" noProof="0" dirty="0">
                  <a:ln>
                    <a:noFill/>
                  </a:ln>
                  <a:solidFill>
                    <a:schemeClr val="tx1">
                      <a:lumMod val="75000"/>
                      <a:lumOff val="25000"/>
                      <a:alpha val="82000"/>
                    </a:schemeClr>
                  </a:solidFill>
                  <a:effectLst/>
                  <a:uLnTx/>
                  <a:uFillTx/>
                  <a:latin typeface="+mj-ea"/>
                  <a:ea typeface="+mj-ea"/>
                  <a:cs typeface="OPPOSans R" panose="00020600040101010101" pitchFamily="18" charset="-122"/>
                </a:endParaRPr>
              </a:p>
            </p:txBody>
          </p:sp>
          <p:sp>
            <p:nvSpPr>
              <p:cNvPr id="24" name="任意多边形: 形状 23">
                <a:extLst>
                  <a:ext uri="{FF2B5EF4-FFF2-40B4-BE49-F238E27FC236}">
                    <a16:creationId xmlns:a16="http://schemas.microsoft.com/office/drawing/2014/main" id="{3BA7D949-58F7-1167-D958-F3B1820B3027}"/>
                  </a:ext>
                </a:extLst>
              </p:cNvPr>
              <p:cNvSpPr/>
              <p:nvPr/>
            </p:nvSpPr>
            <p:spPr>
              <a:xfrm rot="16200000" flipH="1">
                <a:off x="8902428" y="1315365"/>
                <a:ext cx="327972" cy="699517"/>
              </a:xfrm>
              <a:custGeom>
                <a:avLst/>
                <a:gdLst>
                  <a:gd name="connsiteX0" fmla="*/ 0 w 383947"/>
                  <a:gd name="connsiteY0" fmla="*/ 409453 h 818903"/>
                  <a:gd name="connsiteX1" fmla="*/ 191935 w 383947"/>
                  <a:gd name="connsiteY1" fmla="*/ 0 h 818903"/>
                  <a:gd name="connsiteX2" fmla="*/ 192013 w 383947"/>
                  <a:gd name="connsiteY2" fmla="*/ 0 h 818903"/>
                  <a:gd name="connsiteX3" fmla="*/ 383947 w 383947"/>
                  <a:gd name="connsiteY3" fmla="*/ 409451 h 818903"/>
                  <a:gd name="connsiteX4" fmla="*/ 192012 w 383947"/>
                  <a:gd name="connsiteY4" fmla="*/ 818903 h 818903"/>
                  <a:gd name="connsiteX5" fmla="*/ 191934 w 383947"/>
                  <a:gd name="connsiteY5" fmla="*/ 818903 h 818903"/>
                  <a:gd name="connsiteX6" fmla="*/ 0 w 383947"/>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7" h="818903">
                    <a:moveTo>
                      <a:pt x="0" y="409453"/>
                    </a:moveTo>
                    <a:lnTo>
                      <a:pt x="191935" y="0"/>
                    </a:lnTo>
                    <a:lnTo>
                      <a:pt x="192013" y="0"/>
                    </a:lnTo>
                    <a:lnTo>
                      <a:pt x="383947" y="409451"/>
                    </a:lnTo>
                    <a:lnTo>
                      <a:pt x="192012" y="818903"/>
                    </a:lnTo>
                    <a:lnTo>
                      <a:pt x="191934" y="818903"/>
                    </a:lnTo>
                    <a:lnTo>
                      <a:pt x="0" y="409453"/>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6C714453-D3DB-4D46-EABC-D266335F3948}"/>
                  </a:ext>
                </a:extLst>
              </p:cNvPr>
              <p:cNvSpPr/>
              <p:nvPr/>
            </p:nvSpPr>
            <p:spPr>
              <a:xfrm rot="16200000" flipH="1">
                <a:off x="7092417" y="3289327"/>
                <a:ext cx="3947995" cy="699519"/>
              </a:xfrm>
              <a:custGeom>
                <a:avLst/>
                <a:gdLst>
                  <a:gd name="connsiteX0" fmla="*/ 0 w 4621795"/>
                  <a:gd name="connsiteY0" fmla="*/ 818903 h 818905"/>
                  <a:gd name="connsiteX1" fmla="*/ 78 w 4621795"/>
                  <a:gd name="connsiteY1" fmla="*/ 818903 h 818905"/>
                  <a:gd name="connsiteX2" fmla="*/ 192013 w 4621795"/>
                  <a:gd name="connsiteY2" fmla="*/ 409451 h 818905"/>
                  <a:gd name="connsiteX3" fmla="*/ 79 w 4621795"/>
                  <a:gd name="connsiteY3" fmla="*/ 0 h 818905"/>
                  <a:gd name="connsiteX4" fmla="*/ 4429860 w 4621795"/>
                  <a:gd name="connsiteY4" fmla="*/ 0 h 818905"/>
                  <a:gd name="connsiteX5" fmla="*/ 4621795 w 4621795"/>
                  <a:gd name="connsiteY5" fmla="*/ 409453 h 818905"/>
                  <a:gd name="connsiteX6" fmla="*/ 4429860 w 4621795"/>
                  <a:gd name="connsiteY6" fmla="*/ 818905 h 818905"/>
                  <a:gd name="connsiteX7" fmla="*/ 1 w 4621795"/>
                  <a:gd name="connsiteY7" fmla="*/ 818905 h 818905"/>
                  <a:gd name="connsiteX8" fmla="*/ 0 w 4621795"/>
                  <a:gd name="connsiteY8" fmla="*/ 818903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1795" h="818905">
                    <a:moveTo>
                      <a:pt x="0" y="818903"/>
                    </a:moveTo>
                    <a:lnTo>
                      <a:pt x="78" y="818903"/>
                    </a:lnTo>
                    <a:lnTo>
                      <a:pt x="192013" y="409451"/>
                    </a:lnTo>
                    <a:lnTo>
                      <a:pt x="79" y="0"/>
                    </a:lnTo>
                    <a:lnTo>
                      <a:pt x="4429860" y="0"/>
                    </a:lnTo>
                    <a:lnTo>
                      <a:pt x="4621795" y="409453"/>
                    </a:lnTo>
                    <a:lnTo>
                      <a:pt x="4429860" y="818905"/>
                    </a:lnTo>
                    <a:lnTo>
                      <a:pt x="1" y="818905"/>
                    </a:lnTo>
                    <a:lnTo>
                      <a:pt x="0" y="818903"/>
                    </a:lnTo>
                    <a:close/>
                  </a:path>
                </a:pathLst>
              </a:custGeom>
              <a:solidFill>
                <a:schemeClr val="accent1">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6C3D9FC8-9DA5-149B-41E4-59942BA99EBC}"/>
                  </a:ext>
                </a:extLst>
              </p:cNvPr>
              <p:cNvSpPr/>
              <p:nvPr/>
            </p:nvSpPr>
            <p:spPr>
              <a:xfrm rot="16200000" flipH="1">
                <a:off x="8371871" y="4566357"/>
                <a:ext cx="1393937" cy="699519"/>
              </a:xfrm>
              <a:custGeom>
                <a:avLst/>
                <a:gdLst>
                  <a:gd name="connsiteX0" fmla="*/ 0 w 1631838"/>
                  <a:gd name="connsiteY0" fmla="*/ 818903 h 818905"/>
                  <a:gd name="connsiteX1" fmla="*/ 78 w 1631838"/>
                  <a:gd name="connsiteY1" fmla="*/ 818903 h 818905"/>
                  <a:gd name="connsiteX2" fmla="*/ 192013 w 1631838"/>
                  <a:gd name="connsiteY2" fmla="*/ 409451 h 818905"/>
                  <a:gd name="connsiteX3" fmla="*/ 79 w 1631838"/>
                  <a:gd name="connsiteY3" fmla="*/ 0 h 818905"/>
                  <a:gd name="connsiteX4" fmla="*/ 1439903 w 1631838"/>
                  <a:gd name="connsiteY4" fmla="*/ 0 h 818905"/>
                  <a:gd name="connsiteX5" fmla="*/ 1631838 w 1631838"/>
                  <a:gd name="connsiteY5" fmla="*/ 409453 h 818905"/>
                  <a:gd name="connsiteX6" fmla="*/ 1439903 w 1631838"/>
                  <a:gd name="connsiteY6" fmla="*/ 818905 h 818905"/>
                  <a:gd name="connsiteX7" fmla="*/ 1 w 1631838"/>
                  <a:gd name="connsiteY7" fmla="*/ 818905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1838" h="818905">
                    <a:moveTo>
                      <a:pt x="0" y="818903"/>
                    </a:moveTo>
                    <a:lnTo>
                      <a:pt x="78" y="818903"/>
                    </a:lnTo>
                    <a:lnTo>
                      <a:pt x="192013" y="409451"/>
                    </a:lnTo>
                    <a:lnTo>
                      <a:pt x="79" y="0"/>
                    </a:lnTo>
                    <a:lnTo>
                      <a:pt x="1439903" y="0"/>
                    </a:lnTo>
                    <a:lnTo>
                      <a:pt x="1631838" y="409453"/>
                    </a:lnTo>
                    <a:lnTo>
                      <a:pt x="1439903" y="818905"/>
                    </a:lnTo>
                    <a:lnTo>
                      <a:pt x="1" y="818905"/>
                    </a:lnTo>
                    <a:close/>
                  </a:path>
                </a:pathLst>
              </a:custGeom>
              <a:gradFill flip="none" rotWithShape="1">
                <a:gsLst>
                  <a:gs pos="0">
                    <a:schemeClr val="accent1">
                      <a:lumMod val="40000"/>
                      <a:lumOff val="60000"/>
                    </a:schemeClr>
                  </a:gs>
                  <a:gs pos="100000">
                    <a:schemeClr val="accent2">
                      <a:lumMod val="60000"/>
                      <a:lumOff val="40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F1B289C5-5E31-1F6E-8550-85BC1149C57C}"/>
                  </a:ext>
                </a:extLst>
              </p:cNvPr>
              <p:cNvSpPr/>
              <p:nvPr/>
            </p:nvSpPr>
            <p:spPr>
              <a:xfrm rot="16200000" flipH="1">
                <a:off x="8902428" y="3883591"/>
                <a:ext cx="327972" cy="699517"/>
              </a:xfrm>
              <a:custGeom>
                <a:avLst/>
                <a:gdLst>
                  <a:gd name="connsiteX0" fmla="*/ 0 w 383947"/>
                  <a:gd name="connsiteY0" fmla="*/ 409453 h 818903"/>
                  <a:gd name="connsiteX1" fmla="*/ 191935 w 383947"/>
                  <a:gd name="connsiteY1" fmla="*/ 0 h 818903"/>
                  <a:gd name="connsiteX2" fmla="*/ 192013 w 383947"/>
                  <a:gd name="connsiteY2" fmla="*/ 0 h 818903"/>
                  <a:gd name="connsiteX3" fmla="*/ 383947 w 383947"/>
                  <a:gd name="connsiteY3" fmla="*/ 409451 h 818903"/>
                  <a:gd name="connsiteX4" fmla="*/ 192012 w 383947"/>
                  <a:gd name="connsiteY4" fmla="*/ 818903 h 818903"/>
                  <a:gd name="connsiteX5" fmla="*/ 191934 w 383947"/>
                  <a:gd name="connsiteY5" fmla="*/ 818903 h 818903"/>
                  <a:gd name="connsiteX6" fmla="*/ 0 w 383947"/>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7" h="818903">
                    <a:moveTo>
                      <a:pt x="0" y="409453"/>
                    </a:moveTo>
                    <a:lnTo>
                      <a:pt x="191935" y="0"/>
                    </a:lnTo>
                    <a:lnTo>
                      <a:pt x="192013" y="0"/>
                    </a:lnTo>
                    <a:lnTo>
                      <a:pt x="383947" y="409451"/>
                    </a:lnTo>
                    <a:lnTo>
                      <a:pt x="192012" y="818903"/>
                    </a:lnTo>
                    <a:lnTo>
                      <a:pt x="191934" y="818903"/>
                    </a:lnTo>
                    <a:lnTo>
                      <a:pt x="0" y="409453"/>
                    </a:lnTo>
                    <a:close/>
                  </a:path>
                </a:pathLst>
              </a:custGeom>
              <a:gradFill flip="none" rotWithShape="1">
                <a:gsLst>
                  <a:gs pos="0">
                    <a:schemeClr val="accent1">
                      <a:lumMod val="20000"/>
                      <a:lumOff val="8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gradFill>
                    <a:gsLst>
                      <a:gs pos="0">
                        <a:schemeClr val="accent2">
                          <a:lumMod val="20000"/>
                          <a:lumOff val="80000"/>
                        </a:schemeClr>
                      </a:gs>
                      <a:gs pos="100000">
                        <a:schemeClr val="accent2">
                          <a:lumMod val="60000"/>
                          <a:lumOff val="40000"/>
                        </a:schemeClr>
                      </a:gs>
                    </a:gsLst>
                    <a:lin ang="0" scaled="1"/>
                  </a:gradFill>
                </a:endParaRPr>
              </a:p>
            </p:txBody>
          </p:sp>
          <p:sp>
            <p:nvSpPr>
              <p:cNvPr id="28" name="矩形 27">
                <a:extLst>
                  <a:ext uri="{FF2B5EF4-FFF2-40B4-BE49-F238E27FC236}">
                    <a16:creationId xmlns:a16="http://schemas.microsoft.com/office/drawing/2014/main" id="{90930C66-AF4C-3E9C-A8CF-4C3320A9B979}"/>
                  </a:ext>
                </a:extLst>
              </p:cNvPr>
              <p:cNvSpPr/>
              <p:nvPr/>
            </p:nvSpPr>
            <p:spPr>
              <a:xfrm flipH="1">
                <a:off x="8784927" y="3956130"/>
                <a:ext cx="562975" cy="461665"/>
              </a:xfrm>
              <a:prstGeom prst="rect">
                <a:avLst/>
              </a:prstGeom>
            </p:spPr>
            <p:txBody>
              <a:bodyPr wrap="none">
                <a:spAutoFit/>
              </a:bodyPr>
              <a:lstStyle/>
              <a:p>
                <a:pPr algn="ctr"/>
                <a:r>
                  <a:rPr lang="en-US" altLang="zh-CN" sz="2400" b="1">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rPr>
                  <a:t>70</a:t>
                </a:r>
                <a:endParaRPr lang="zh-CN" altLang="en-US" sz="2400" b="1" dirty="0">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endParaRPr>
              </a:p>
            </p:txBody>
          </p:sp>
        </p:grpSp>
        <p:grpSp>
          <p:nvGrpSpPr>
            <p:cNvPr id="9" name="组合 8">
              <a:extLst>
                <a:ext uri="{FF2B5EF4-FFF2-40B4-BE49-F238E27FC236}">
                  <a16:creationId xmlns:a16="http://schemas.microsoft.com/office/drawing/2014/main" id="{D09C0CC3-886B-F971-2F54-4E751C0C525B}"/>
                </a:ext>
              </a:extLst>
            </p:cNvPr>
            <p:cNvGrpSpPr/>
            <p:nvPr/>
          </p:nvGrpSpPr>
          <p:grpSpPr>
            <a:xfrm>
              <a:off x="9689415" y="1501138"/>
              <a:ext cx="699520" cy="4556636"/>
              <a:chOff x="9704427" y="1501138"/>
              <a:chExt cx="699520" cy="4556636"/>
            </a:xfrm>
          </p:grpSpPr>
          <p:sp>
            <p:nvSpPr>
              <p:cNvPr id="17" name="文本框 16">
                <a:extLst>
                  <a:ext uri="{FF2B5EF4-FFF2-40B4-BE49-F238E27FC236}">
                    <a16:creationId xmlns:a16="http://schemas.microsoft.com/office/drawing/2014/main" id="{CE7D7976-190C-BFB9-1270-1407E2A536A2}"/>
                  </a:ext>
                </a:extLst>
              </p:cNvPr>
              <p:cNvSpPr txBox="1"/>
              <p:nvPr/>
            </p:nvSpPr>
            <p:spPr>
              <a:xfrm>
                <a:off x="9721404" y="5719220"/>
                <a:ext cx="665567"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tx1">
                        <a:lumMod val="75000"/>
                        <a:lumOff val="25000"/>
                        <a:alpha val="82000"/>
                      </a:schemeClr>
                    </a:solidFill>
                    <a:effectLst/>
                    <a:uLnTx/>
                    <a:uFillTx/>
                    <a:latin typeface="+mj-ea"/>
                    <a:ea typeface="+mj-ea"/>
                    <a:cs typeface="OPPOSans R" panose="00020600040101010101" pitchFamily="18" charset="-122"/>
                  </a:rPr>
                  <a:t>2021</a:t>
                </a:r>
                <a:endParaRPr kumimoji="0" lang="zh-CN" altLang="en-US" sz="1600" b="0" i="0" u="none" strike="noStrike" kern="0" cap="none" spc="0" normalizeH="0" baseline="0" noProof="0" dirty="0">
                  <a:ln>
                    <a:noFill/>
                  </a:ln>
                  <a:solidFill>
                    <a:schemeClr val="tx1">
                      <a:lumMod val="75000"/>
                      <a:lumOff val="25000"/>
                      <a:alpha val="82000"/>
                    </a:schemeClr>
                  </a:solidFill>
                  <a:effectLst/>
                  <a:uLnTx/>
                  <a:uFillTx/>
                  <a:latin typeface="+mj-ea"/>
                  <a:ea typeface="+mj-ea"/>
                  <a:cs typeface="OPPOSans R" panose="00020600040101010101" pitchFamily="18" charset="-122"/>
                </a:endParaRPr>
              </a:p>
            </p:txBody>
          </p:sp>
          <p:sp>
            <p:nvSpPr>
              <p:cNvPr id="18" name="任意多边形: 形状 17">
                <a:extLst>
                  <a:ext uri="{FF2B5EF4-FFF2-40B4-BE49-F238E27FC236}">
                    <a16:creationId xmlns:a16="http://schemas.microsoft.com/office/drawing/2014/main" id="{75333F45-090C-842C-53BE-37C28E2D526B}"/>
                  </a:ext>
                </a:extLst>
              </p:cNvPr>
              <p:cNvSpPr/>
              <p:nvPr/>
            </p:nvSpPr>
            <p:spPr>
              <a:xfrm rot="16200000" flipH="1">
                <a:off x="9890201" y="1315365"/>
                <a:ext cx="327972" cy="699517"/>
              </a:xfrm>
              <a:custGeom>
                <a:avLst/>
                <a:gdLst>
                  <a:gd name="connsiteX0" fmla="*/ 0 w 383947"/>
                  <a:gd name="connsiteY0" fmla="*/ 409453 h 818903"/>
                  <a:gd name="connsiteX1" fmla="*/ 191935 w 383947"/>
                  <a:gd name="connsiteY1" fmla="*/ 0 h 818903"/>
                  <a:gd name="connsiteX2" fmla="*/ 192013 w 383947"/>
                  <a:gd name="connsiteY2" fmla="*/ 0 h 818903"/>
                  <a:gd name="connsiteX3" fmla="*/ 383947 w 383947"/>
                  <a:gd name="connsiteY3" fmla="*/ 409451 h 818903"/>
                  <a:gd name="connsiteX4" fmla="*/ 192012 w 383947"/>
                  <a:gd name="connsiteY4" fmla="*/ 818903 h 818903"/>
                  <a:gd name="connsiteX5" fmla="*/ 191934 w 383947"/>
                  <a:gd name="connsiteY5" fmla="*/ 818903 h 818903"/>
                  <a:gd name="connsiteX6" fmla="*/ 0 w 383947"/>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7" h="818903">
                    <a:moveTo>
                      <a:pt x="0" y="409453"/>
                    </a:moveTo>
                    <a:lnTo>
                      <a:pt x="191935" y="0"/>
                    </a:lnTo>
                    <a:lnTo>
                      <a:pt x="192013" y="0"/>
                    </a:lnTo>
                    <a:lnTo>
                      <a:pt x="383947" y="409451"/>
                    </a:lnTo>
                    <a:lnTo>
                      <a:pt x="192012" y="818903"/>
                    </a:lnTo>
                    <a:lnTo>
                      <a:pt x="191934" y="818903"/>
                    </a:lnTo>
                    <a:lnTo>
                      <a:pt x="0" y="409453"/>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形状 18">
                <a:extLst>
                  <a:ext uri="{FF2B5EF4-FFF2-40B4-BE49-F238E27FC236}">
                    <a16:creationId xmlns:a16="http://schemas.microsoft.com/office/drawing/2014/main" id="{9E73BEBC-BF75-6A7E-A262-20212426D9B8}"/>
                  </a:ext>
                </a:extLst>
              </p:cNvPr>
              <p:cNvSpPr/>
              <p:nvPr/>
            </p:nvSpPr>
            <p:spPr>
              <a:xfrm rot="16200000" flipH="1">
                <a:off x="8080190" y="3289327"/>
                <a:ext cx="3947995" cy="699519"/>
              </a:xfrm>
              <a:custGeom>
                <a:avLst/>
                <a:gdLst>
                  <a:gd name="connsiteX0" fmla="*/ 0 w 4621795"/>
                  <a:gd name="connsiteY0" fmla="*/ 818903 h 818905"/>
                  <a:gd name="connsiteX1" fmla="*/ 78 w 4621795"/>
                  <a:gd name="connsiteY1" fmla="*/ 818903 h 818905"/>
                  <a:gd name="connsiteX2" fmla="*/ 192013 w 4621795"/>
                  <a:gd name="connsiteY2" fmla="*/ 409451 h 818905"/>
                  <a:gd name="connsiteX3" fmla="*/ 79 w 4621795"/>
                  <a:gd name="connsiteY3" fmla="*/ 0 h 818905"/>
                  <a:gd name="connsiteX4" fmla="*/ 4429860 w 4621795"/>
                  <a:gd name="connsiteY4" fmla="*/ 0 h 818905"/>
                  <a:gd name="connsiteX5" fmla="*/ 4621795 w 4621795"/>
                  <a:gd name="connsiteY5" fmla="*/ 409453 h 818905"/>
                  <a:gd name="connsiteX6" fmla="*/ 4429860 w 4621795"/>
                  <a:gd name="connsiteY6" fmla="*/ 818905 h 818905"/>
                  <a:gd name="connsiteX7" fmla="*/ 1 w 4621795"/>
                  <a:gd name="connsiteY7" fmla="*/ 818905 h 818905"/>
                  <a:gd name="connsiteX8" fmla="*/ 0 w 4621795"/>
                  <a:gd name="connsiteY8" fmla="*/ 818903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1795" h="818905">
                    <a:moveTo>
                      <a:pt x="0" y="818903"/>
                    </a:moveTo>
                    <a:lnTo>
                      <a:pt x="78" y="818903"/>
                    </a:lnTo>
                    <a:lnTo>
                      <a:pt x="192013" y="409451"/>
                    </a:lnTo>
                    <a:lnTo>
                      <a:pt x="79" y="0"/>
                    </a:lnTo>
                    <a:lnTo>
                      <a:pt x="4429860" y="0"/>
                    </a:lnTo>
                    <a:lnTo>
                      <a:pt x="4621795" y="409453"/>
                    </a:lnTo>
                    <a:lnTo>
                      <a:pt x="4429860" y="818905"/>
                    </a:lnTo>
                    <a:lnTo>
                      <a:pt x="1" y="818905"/>
                    </a:lnTo>
                    <a:lnTo>
                      <a:pt x="0" y="818903"/>
                    </a:lnTo>
                    <a:close/>
                  </a:path>
                </a:pathLst>
              </a:custGeom>
              <a:solidFill>
                <a:schemeClr val="accent1">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68766D3F-144E-2D49-2BED-068506E0AC4E}"/>
                  </a:ext>
                </a:extLst>
              </p:cNvPr>
              <p:cNvSpPr/>
              <p:nvPr/>
            </p:nvSpPr>
            <p:spPr>
              <a:xfrm rot="16200000" flipH="1">
                <a:off x="9495537" y="4704675"/>
                <a:ext cx="1117300" cy="699519"/>
              </a:xfrm>
              <a:custGeom>
                <a:avLst/>
                <a:gdLst>
                  <a:gd name="connsiteX0" fmla="*/ 0 w 1307988"/>
                  <a:gd name="connsiteY0" fmla="*/ 818903 h 818905"/>
                  <a:gd name="connsiteX1" fmla="*/ 78 w 1307988"/>
                  <a:gd name="connsiteY1" fmla="*/ 818903 h 818905"/>
                  <a:gd name="connsiteX2" fmla="*/ 192013 w 1307988"/>
                  <a:gd name="connsiteY2" fmla="*/ 409451 h 818905"/>
                  <a:gd name="connsiteX3" fmla="*/ 79 w 1307988"/>
                  <a:gd name="connsiteY3" fmla="*/ 0 h 818905"/>
                  <a:gd name="connsiteX4" fmla="*/ 1116053 w 1307988"/>
                  <a:gd name="connsiteY4" fmla="*/ 0 h 818905"/>
                  <a:gd name="connsiteX5" fmla="*/ 1307988 w 1307988"/>
                  <a:gd name="connsiteY5" fmla="*/ 409453 h 818905"/>
                  <a:gd name="connsiteX6" fmla="*/ 1116053 w 1307988"/>
                  <a:gd name="connsiteY6" fmla="*/ 818905 h 818905"/>
                  <a:gd name="connsiteX7" fmla="*/ 1 w 1307988"/>
                  <a:gd name="connsiteY7" fmla="*/ 818905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7988" h="818905">
                    <a:moveTo>
                      <a:pt x="0" y="818903"/>
                    </a:moveTo>
                    <a:lnTo>
                      <a:pt x="78" y="818903"/>
                    </a:lnTo>
                    <a:lnTo>
                      <a:pt x="192013" y="409451"/>
                    </a:lnTo>
                    <a:lnTo>
                      <a:pt x="79" y="0"/>
                    </a:lnTo>
                    <a:lnTo>
                      <a:pt x="1116053" y="0"/>
                    </a:lnTo>
                    <a:lnTo>
                      <a:pt x="1307988" y="409453"/>
                    </a:lnTo>
                    <a:lnTo>
                      <a:pt x="1116053" y="818905"/>
                    </a:lnTo>
                    <a:lnTo>
                      <a:pt x="1" y="818905"/>
                    </a:lnTo>
                    <a:close/>
                  </a:path>
                </a:pathLst>
              </a:custGeom>
              <a:gradFill flip="none" rotWithShape="1">
                <a:gsLst>
                  <a:gs pos="0">
                    <a:schemeClr val="accent1">
                      <a:lumMod val="40000"/>
                      <a:lumOff val="60000"/>
                    </a:schemeClr>
                  </a:gs>
                  <a:gs pos="100000">
                    <a:schemeClr val="accent2">
                      <a:lumMod val="60000"/>
                      <a:lumOff val="40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DC94BD9E-8B44-1C9B-773D-547C657CA968}"/>
                  </a:ext>
                </a:extLst>
              </p:cNvPr>
              <p:cNvSpPr/>
              <p:nvPr/>
            </p:nvSpPr>
            <p:spPr>
              <a:xfrm rot="16200000" flipH="1">
                <a:off x="9890203" y="4158058"/>
                <a:ext cx="327972" cy="699517"/>
              </a:xfrm>
              <a:custGeom>
                <a:avLst/>
                <a:gdLst>
                  <a:gd name="connsiteX0" fmla="*/ 0 w 383947"/>
                  <a:gd name="connsiteY0" fmla="*/ 409453 h 818903"/>
                  <a:gd name="connsiteX1" fmla="*/ 191935 w 383947"/>
                  <a:gd name="connsiteY1" fmla="*/ 0 h 818903"/>
                  <a:gd name="connsiteX2" fmla="*/ 192013 w 383947"/>
                  <a:gd name="connsiteY2" fmla="*/ 0 h 818903"/>
                  <a:gd name="connsiteX3" fmla="*/ 383947 w 383947"/>
                  <a:gd name="connsiteY3" fmla="*/ 409451 h 818903"/>
                  <a:gd name="connsiteX4" fmla="*/ 192012 w 383947"/>
                  <a:gd name="connsiteY4" fmla="*/ 818903 h 818903"/>
                  <a:gd name="connsiteX5" fmla="*/ 191934 w 383947"/>
                  <a:gd name="connsiteY5" fmla="*/ 818903 h 818903"/>
                  <a:gd name="connsiteX6" fmla="*/ 0 w 383947"/>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7" h="818903">
                    <a:moveTo>
                      <a:pt x="0" y="409453"/>
                    </a:moveTo>
                    <a:lnTo>
                      <a:pt x="191935" y="0"/>
                    </a:lnTo>
                    <a:lnTo>
                      <a:pt x="192013" y="0"/>
                    </a:lnTo>
                    <a:lnTo>
                      <a:pt x="383947" y="409451"/>
                    </a:lnTo>
                    <a:lnTo>
                      <a:pt x="192012" y="818903"/>
                    </a:lnTo>
                    <a:lnTo>
                      <a:pt x="191934" y="818903"/>
                    </a:lnTo>
                    <a:lnTo>
                      <a:pt x="0" y="409453"/>
                    </a:lnTo>
                    <a:close/>
                  </a:path>
                </a:pathLst>
              </a:custGeom>
              <a:gradFill flip="none" rotWithShape="1">
                <a:gsLst>
                  <a:gs pos="0">
                    <a:schemeClr val="accent1">
                      <a:lumMod val="20000"/>
                      <a:lumOff val="8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gradFill>
                    <a:gsLst>
                      <a:gs pos="0">
                        <a:schemeClr val="accent2">
                          <a:lumMod val="20000"/>
                          <a:lumOff val="80000"/>
                        </a:schemeClr>
                      </a:gs>
                      <a:gs pos="100000">
                        <a:schemeClr val="accent2">
                          <a:lumMod val="60000"/>
                          <a:lumOff val="40000"/>
                        </a:schemeClr>
                      </a:gs>
                    </a:gsLst>
                    <a:lin ang="0" scaled="1"/>
                  </a:gradFill>
                </a:endParaRPr>
              </a:p>
            </p:txBody>
          </p:sp>
          <p:sp>
            <p:nvSpPr>
              <p:cNvPr id="22" name="矩形 21">
                <a:extLst>
                  <a:ext uri="{FF2B5EF4-FFF2-40B4-BE49-F238E27FC236}">
                    <a16:creationId xmlns:a16="http://schemas.microsoft.com/office/drawing/2014/main" id="{5F909F12-F181-0D8C-4053-96A94CD306E9}"/>
                  </a:ext>
                </a:extLst>
              </p:cNvPr>
              <p:cNvSpPr/>
              <p:nvPr/>
            </p:nvSpPr>
            <p:spPr>
              <a:xfrm flipH="1">
                <a:off x="9772699" y="4250137"/>
                <a:ext cx="562976" cy="461665"/>
              </a:xfrm>
              <a:prstGeom prst="rect">
                <a:avLst/>
              </a:prstGeom>
            </p:spPr>
            <p:txBody>
              <a:bodyPr wrap="none">
                <a:spAutoFit/>
              </a:bodyPr>
              <a:lstStyle/>
              <a:p>
                <a:pPr algn="ctr"/>
                <a:r>
                  <a:rPr lang="en-US" altLang="zh-CN" sz="2400" b="1">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rPr>
                  <a:t>45</a:t>
                </a:r>
                <a:endParaRPr lang="zh-CN" altLang="en-US" sz="2400" b="1" dirty="0">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endParaRPr>
              </a:p>
            </p:txBody>
          </p:sp>
        </p:grpSp>
        <p:grpSp>
          <p:nvGrpSpPr>
            <p:cNvPr id="10" name="组合 9">
              <a:extLst>
                <a:ext uri="{FF2B5EF4-FFF2-40B4-BE49-F238E27FC236}">
                  <a16:creationId xmlns:a16="http://schemas.microsoft.com/office/drawing/2014/main" id="{79042F91-D611-9139-C150-106A92F2FC8F}"/>
                </a:ext>
              </a:extLst>
            </p:cNvPr>
            <p:cNvGrpSpPr/>
            <p:nvPr/>
          </p:nvGrpSpPr>
          <p:grpSpPr>
            <a:xfrm>
              <a:off x="10692201" y="1501137"/>
              <a:ext cx="699519" cy="4556637"/>
              <a:chOff x="10692201" y="1501137"/>
              <a:chExt cx="699519" cy="4556637"/>
            </a:xfrm>
          </p:grpSpPr>
          <p:sp>
            <p:nvSpPr>
              <p:cNvPr id="11" name="文本框 10">
                <a:extLst>
                  <a:ext uri="{FF2B5EF4-FFF2-40B4-BE49-F238E27FC236}">
                    <a16:creationId xmlns:a16="http://schemas.microsoft.com/office/drawing/2014/main" id="{5A0F9842-1EC5-F856-693B-5472DA559A6E}"/>
                  </a:ext>
                </a:extLst>
              </p:cNvPr>
              <p:cNvSpPr txBox="1"/>
              <p:nvPr/>
            </p:nvSpPr>
            <p:spPr>
              <a:xfrm>
                <a:off x="10709177" y="5719220"/>
                <a:ext cx="665567"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tx1">
                        <a:lumMod val="75000"/>
                        <a:lumOff val="25000"/>
                        <a:alpha val="82000"/>
                      </a:schemeClr>
                    </a:solidFill>
                    <a:effectLst/>
                    <a:uLnTx/>
                    <a:uFillTx/>
                    <a:latin typeface="+mj-ea"/>
                    <a:ea typeface="+mj-ea"/>
                    <a:cs typeface="OPPOSans R" panose="00020600040101010101" pitchFamily="18" charset="-122"/>
                  </a:rPr>
                  <a:t>2022</a:t>
                </a:r>
                <a:endParaRPr kumimoji="0" lang="zh-CN" altLang="en-US" sz="1600" b="0" i="0" u="none" strike="noStrike" kern="0" cap="none" spc="0" normalizeH="0" baseline="0" noProof="0" dirty="0">
                  <a:ln>
                    <a:noFill/>
                  </a:ln>
                  <a:solidFill>
                    <a:schemeClr val="tx1">
                      <a:lumMod val="75000"/>
                      <a:lumOff val="25000"/>
                      <a:alpha val="82000"/>
                    </a:schemeClr>
                  </a:solidFill>
                  <a:effectLst/>
                  <a:uLnTx/>
                  <a:uFillTx/>
                  <a:latin typeface="+mj-ea"/>
                  <a:ea typeface="+mj-ea"/>
                  <a:cs typeface="OPPOSans R" panose="00020600040101010101" pitchFamily="18" charset="-122"/>
                </a:endParaRPr>
              </a:p>
            </p:txBody>
          </p:sp>
          <p:sp>
            <p:nvSpPr>
              <p:cNvPr id="12" name="任意多边形: 形状 11">
                <a:extLst>
                  <a:ext uri="{FF2B5EF4-FFF2-40B4-BE49-F238E27FC236}">
                    <a16:creationId xmlns:a16="http://schemas.microsoft.com/office/drawing/2014/main" id="{1BC62CDC-07D1-E0A6-D66F-EC2176FDED1F}"/>
                  </a:ext>
                </a:extLst>
              </p:cNvPr>
              <p:cNvSpPr/>
              <p:nvPr/>
            </p:nvSpPr>
            <p:spPr>
              <a:xfrm rot="16200000" flipH="1">
                <a:off x="10877975" y="1315364"/>
                <a:ext cx="327972" cy="699517"/>
              </a:xfrm>
              <a:custGeom>
                <a:avLst/>
                <a:gdLst>
                  <a:gd name="connsiteX0" fmla="*/ 0 w 383946"/>
                  <a:gd name="connsiteY0" fmla="*/ 409453 h 818903"/>
                  <a:gd name="connsiteX1" fmla="*/ 191934 w 383946"/>
                  <a:gd name="connsiteY1" fmla="*/ 0 h 818903"/>
                  <a:gd name="connsiteX2" fmla="*/ 192012 w 383946"/>
                  <a:gd name="connsiteY2" fmla="*/ 0 h 818903"/>
                  <a:gd name="connsiteX3" fmla="*/ 383946 w 383946"/>
                  <a:gd name="connsiteY3" fmla="*/ 409451 h 818903"/>
                  <a:gd name="connsiteX4" fmla="*/ 192011 w 383946"/>
                  <a:gd name="connsiteY4" fmla="*/ 818903 h 818903"/>
                  <a:gd name="connsiteX5" fmla="*/ 191933 w 383946"/>
                  <a:gd name="connsiteY5" fmla="*/ 818903 h 818903"/>
                  <a:gd name="connsiteX6" fmla="*/ 0 w 383946"/>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6" h="818903">
                    <a:moveTo>
                      <a:pt x="0" y="409453"/>
                    </a:moveTo>
                    <a:lnTo>
                      <a:pt x="191934" y="0"/>
                    </a:lnTo>
                    <a:lnTo>
                      <a:pt x="192012" y="0"/>
                    </a:lnTo>
                    <a:lnTo>
                      <a:pt x="383946" y="409451"/>
                    </a:lnTo>
                    <a:lnTo>
                      <a:pt x="192011" y="818903"/>
                    </a:lnTo>
                    <a:lnTo>
                      <a:pt x="191933" y="818903"/>
                    </a:lnTo>
                    <a:lnTo>
                      <a:pt x="0" y="409453"/>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AD264D76-8FBD-81FE-94CD-4757E109C759}"/>
                  </a:ext>
                </a:extLst>
              </p:cNvPr>
              <p:cNvSpPr/>
              <p:nvPr/>
            </p:nvSpPr>
            <p:spPr>
              <a:xfrm rot="16200000" flipH="1">
                <a:off x="9067963" y="3289327"/>
                <a:ext cx="3947996" cy="699519"/>
              </a:xfrm>
              <a:custGeom>
                <a:avLst/>
                <a:gdLst>
                  <a:gd name="connsiteX0" fmla="*/ 0 w 4621796"/>
                  <a:gd name="connsiteY0" fmla="*/ 818903 h 818905"/>
                  <a:gd name="connsiteX1" fmla="*/ 78 w 4621796"/>
                  <a:gd name="connsiteY1" fmla="*/ 818903 h 818905"/>
                  <a:gd name="connsiteX2" fmla="*/ 192013 w 4621796"/>
                  <a:gd name="connsiteY2" fmla="*/ 409451 h 818905"/>
                  <a:gd name="connsiteX3" fmla="*/ 79 w 4621796"/>
                  <a:gd name="connsiteY3" fmla="*/ 0 h 818905"/>
                  <a:gd name="connsiteX4" fmla="*/ 4429861 w 4621796"/>
                  <a:gd name="connsiteY4" fmla="*/ 0 h 818905"/>
                  <a:gd name="connsiteX5" fmla="*/ 4621796 w 4621796"/>
                  <a:gd name="connsiteY5" fmla="*/ 409453 h 818905"/>
                  <a:gd name="connsiteX6" fmla="*/ 4429861 w 4621796"/>
                  <a:gd name="connsiteY6" fmla="*/ 818905 h 818905"/>
                  <a:gd name="connsiteX7" fmla="*/ 1 w 4621796"/>
                  <a:gd name="connsiteY7" fmla="*/ 818905 h 818905"/>
                  <a:gd name="connsiteX8" fmla="*/ 0 w 4621796"/>
                  <a:gd name="connsiteY8" fmla="*/ 818903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1796" h="818905">
                    <a:moveTo>
                      <a:pt x="0" y="818903"/>
                    </a:moveTo>
                    <a:lnTo>
                      <a:pt x="78" y="818903"/>
                    </a:lnTo>
                    <a:lnTo>
                      <a:pt x="192013" y="409451"/>
                    </a:lnTo>
                    <a:lnTo>
                      <a:pt x="79" y="0"/>
                    </a:lnTo>
                    <a:lnTo>
                      <a:pt x="4429861" y="0"/>
                    </a:lnTo>
                    <a:lnTo>
                      <a:pt x="4621796" y="409453"/>
                    </a:lnTo>
                    <a:lnTo>
                      <a:pt x="4429861" y="818905"/>
                    </a:lnTo>
                    <a:lnTo>
                      <a:pt x="1" y="818905"/>
                    </a:lnTo>
                    <a:lnTo>
                      <a:pt x="0" y="818903"/>
                    </a:lnTo>
                    <a:close/>
                  </a:path>
                </a:pathLst>
              </a:custGeom>
              <a:solidFill>
                <a:schemeClr val="accent1">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id="{11CF8863-96F7-7829-43B7-859979F4F19F}"/>
                  </a:ext>
                </a:extLst>
              </p:cNvPr>
              <p:cNvSpPr/>
              <p:nvPr/>
            </p:nvSpPr>
            <p:spPr>
              <a:xfrm rot="16200000" flipH="1">
                <a:off x="10683331" y="4904696"/>
                <a:ext cx="717259" cy="699519"/>
              </a:xfrm>
              <a:custGeom>
                <a:avLst/>
                <a:gdLst>
                  <a:gd name="connsiteX0" fmla="*/ 0 w 839673"/>
                  <a:gd name="connsiteY0" fmla="*/ 818903 h 818905"/>
                  <a:gd name="connsiteX1" fmla="*/ 78 w 839673"/>
                  <a:gd name="connsiteY1" fmla="*/ 818903 h 818905"/>
                  <a:gd name="connsiteX2" fmla="*/ 192013 w 839673"/>
                  <a:gd name="connsiteY2" fmla="*/ 409451 h 818905"/>
                  <a:gd name="connsiteX3" fmla="*/ 79 w 839673"/>
                  <a:gd name="connsiteY3" fmla="*/ 0 h 818905"/>
                  <a:gd name="connsiteX4" fmla="*/ 647738 w 839673"/>
                  <a:gd name="connsiteY4" fmla="*/ 0 h 818905"/>
                  <a:gd name="connsiteX5" fmla="*/ 839673 w 839673"/>
                  <a:gd name="connsiteY5" fmla="*/ 409453 h 818905"/>
                  <a:gd name="connsiteX6" fmla="*/ 647738 w 839673"/>
                  <a:gd name="connsiteY6" fmla="*/ 818905 h 818905"/>
                  <a:gd name="connsiteX7" fmla="*/ 1 w 839673"/>
                  <a:gd name="connsiteY7" fmla="*/ 818905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9673" h="818905">
                    <a:moveTo>
                      <a:pt x="0" y="818903"/>
                    </a:moveTo>
                    <a:lnTo>
                      <a:pt x="78" y="818903"/>
                    </a:lnTo>
                    <a:lnTo>
                      <a:pt x="192013" y="409451"/>
                    </a:lnTo>
                    <a:lnTo>
                      <a:pt x="79" y="0"/>
                    </a:lnTo>
                    <a:lnTo>
                      <a:pt x="647738" y="0"/>
                    </a:lnTo>
                    <a:lnTo>
                      <a:pt x="839673" y="409453"/>
                    </a:lnTo>
                    <a:lnTo>
                      <a:pt x="647738" y="818905"/>
                    </a:lnTo>
                    <a:lnTo>
                      <a:pt x="1" y="818905"/>
                    </a:lnTo>
                    <a:close/>
                  </a:path>
                </a:pathLst>
              </a:custGeom>
              <a:gradFill flip="none" rotWithShape="1">
                <a:gsLst>
                  <a:gs pos="0">
                    <a:schemeClr val="accent1">
                      <a:lumMod val="40000"/>
                      <a:lumOff val="60000"/>
                    </a:schemeClr>
                  </a:gs>
                  <a:gs pos="100000">
                    <a:schemeClr val="accent2">
                      <a:lumMod val="60000"/>
                      <a:lumOff val="40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29EFE851-3419-B314-5958-E489B70E5F67}"/>
                  </a:ext>
                </a:extLst>
              </p:cNvPr>
              <p:cNvSpPr/>
              <p:nvPr/>
            </p:nvSpPr>
            <p:spPr>
              <a:xfrm rot="16200000" flipH="1">
                <a:off x="10877975" y="4548237"/>
                <a:ext cx="327972" cy="699517"/>
              </a:xfrm>
              <a:custGeom>
                <a:avLst/>
                <a:gdLst>
                  <a:gd name="connsiteX0" fmla="*/ 0 w 383946"/>
                  <a:gd name="connsiteY0" fmla="*/ 409453 h 818903"/>
                  <a:gd name="connsiteX1" fmla="*/ 191934 w 383946"/>
                  <a:gd name="connsiteY1" fmla="*/ 0 h 818903"/>
                  <a:gd name="connsiteX2" fmla="*/ 192012 w 383946"/>
                  <a:gd name="connsiteY2" fmla="*/ 0 h 818903"/>
                  <a:gd name="connsiteX3" fmla="*/ 383946 w 383946"/>
                  <a:gd name="connsiteY3" fmla="*/ 409451 h 818903"/>
                  <a:gd name="connsiteX4" fmla="*/ 192011 w 383946"/>
                  <a:gd name="connsiteY4" fmla="*/ 818903 h 818903"/>
                  <a:gd name="connsiteX5" fmla="*/ 191933 w 383946"/>
                  <a:gd name="connsiteY5" fmla="*/ 818903 h 818903"/>
                  <a:gd name="connsiteX6" fmla="*/ 0 w 383946"/>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6" h="818903">
                    <a:moveTo>
                      <a:pt x="0" y="409453"/>
                    </a:moveTo>
                    <a:lnTo>
                      <a:pt x="191934" y="0"/>
                    </a:lnTo>
                    <a:lnTo>
                      <a:pt x="192012" y="0"/>
                    </a:lnTo>
                    <a:lnTo>
                      <a:pt x="383946" y="409451"/>
                    </a:lnTo>
                    <a:lnTo>
                      <a:pt x="192011" y="818903"/>
                    </a:lnTo>
                    <a:lnTo>
                      <a:pt x="191933" y="818903"/>
                    </a:lnTo>
                    <a:lnTo>
                      <a:pt x="0" y="409453"/>
                    </a:lnTo>
                    <a:close/>
                  </a:path>
                </a:pathLst>
              </a:custGeom>
              <a:gradFill flip="none" rotWithShape="1">
                <a:gsLst>
                  <a:gs pos="0">
                    <a:schemeClr val="accent1">
                      <a:lumMod val="20000"/>
                      <a:lumOff val="80000"/>
                    </a:schemeClr>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gradFill>
                    <a:gsLst>
                      <a:gs pos="0">
                        <a:schemeClr val="accent2">
                          <a:lumMod val="20000"/>
                          <a:lumOff val="80000"/>
                        </a:schemeClr>
                      </a:gs>
                      <a:gs pos="100000">
                        <a:schemeClr val="accent2">
                          <a:lumMod val="60000"/>
                          <a:lumOff val="40000"/>
                        </a:schemeClr>
                      </a:gs>
                    </a:gsLst>
                    <a:lin ang="0" scaled="1"/>
                  </a:gradFill>
                </a:endParaRPr>
              </a:p>
            </p:txBody>
          </p:sp>
          <p:sp>
            <p:nvSpPr>
              <p:cNvPr id="16" name="矩形 15">
                <a:extLst>
                  <a:ext uri="{FF2B5EF4-FFF2-40B4-BE49-F238E27FC236}">
                    <a16:creationId xmlns:a16="http://schemas.microsoft.com/office/drawing/2014/main" id="{ADED0C8A-2C32-BA94-9C39-804EDDBB37C9}"/>
                  </a:ext>
                </a:extLst>
              </p:cNvPr>
              <p:cNvSpPr/>
              <p:nvPr/>
            </p:nvSpPr>
            <p:spPr>
              <a:xfrm flipH="1">
                <a:off x="10760472" y="4626681"/>
                <a:ext cx="562975" cy="461665"/>
              </a:xfrm>
              <a:prstGeom prst="rect">
                <a:avLst/>
              </a:prstGeom>
            </p:spPr>
            <p:txBody>
              <a:bodyPr wrap="none">
                <a:spAutoFit/>
              </a:bodyPr>
              <a:lstStyle/>
              <a:p>
                <a:pPr algn="ctr"/>
                <a:r>
                  <a:rPr lang="en-US" altLang="zh-CN" sz="2400" b="1">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rPr>
                  <a:t>30</a:t>
                </a:r>
                <a:endParaRPr lang="zh-CN" altLang="en-US" sz="2400" b="1" dirty="0">
                  <a:gradFill>
                    <a:gsLst>
                      <a:gs pos="0">
                        <a:schemeClr val="accent1">
                          <a:lumMod val="75000"/>
                        </a:schemeClr>
                      </a:gs>
                      <a:gs pos="100000">
                        <a:schemeClr val="accent2">
                          <a:lumMod val="50000"/>
                        </a:schemeClr>
                      </a:gs>
                    </a:gsLst>
                    <a:lin ang="5400000" scaled="1"/>
                  </a:gradFill>
                  <a:effectLst>
                    <a:reflection blurRad="50800" stA="40000" endPos="23000" dir="5400000" sy="-100000" algn="bl" rotWithShape="0"/>
                  </a:effectLst>
                  <a:latin typeface="+mj-ea"/>
                  <a:ea typeface="+mj-ea"/>
                </a:endParaRPr>
              </a:p>
            </p:txBody>
          </p:sp>
        </p:grpSp>
      </p:grpSp>
      <p:sp>
        <p:nvSpPr>
          <p:cNvPr id="47" name="文本框 46">
            <a:extLst>
              <a:ext uri="{FF2B5EF4-FFF2-40B4-BE49-F238E27FC236}">
                <a16:creationId xmlns:a16="http://schemas.microsoft.com/office/drawing/2014/main" id="{53D707ED-E2CD-4895-3A48-392E590067BC}"/>
              </a:ext>
            </a:extLst>
          </p:cNvPr>
          <p:cNvSpPr txBox="1"/>
          <p:nvPr/>
        </p:nvSpPr>
        <p:spPr>
          <a:xfrm>
            <a:off x="1118158" y="1816108"/>
            <a:ext cx="3588500" cy="861390"/>
          </a:xfrm>
          <a:prstGeom prst="rect">
            <a:avLst/>
          </a:prstGeom>
          <a:noFill/>
        </p:spPr>
        <p:txBody>
          <a:bodyPr wrap="square" lIns="0" tIns="0" rIns="0" bIns="0" rtlCol="0" anchor="t">
            <a:spAutoFit/>
          </a:bodyPr>
          <a:lstStyle/>
          <a:p>
            <a:pPr algn="just">
              <a:lnSpc>
                <a:spcPct val="120000"/>
              </a:lnSpc>
              <a:buClr>
                <a:schemeClr val="accent1"/>
              </a:buClr>
            </a:pPr>
            <a:r>
              <a:rPr lang="zh-CN" altLang="en-US" sz="1600" b="0" dirty="0">
                <a:solidFill>
                  <a:schemeClr val="tx1">
                    <a:lumMod val="65000"/>
                    <a:lumOff val="35000"/>
                  </a:schemeClr>
                </a:solidFill>
                <a:effectLst/>
                <a:latin typeface="+mn-ea"/>
              </a:rPr>
              <a:t>随着对环境的治理，从</a:t>
            </a:r>
            <a:r>
              <a:rPr lang="en-US" altLang="zh-CN" sz="1600" b="0" dirty="0">
                <a:solidFill>
                  <a:schemeClr val="tx1">
                    <a:lumMod val="65000"/>
                    <a:lumOff val="35000"/>
                  </a:schemeClr>
                </a:solidFill>
                <a:effectLst/>
                <a:latin typeface="+mn-ea"/>
              </a:rPr>
              <a:t>2017</a:t>
            </a:r>
            <a:r>
              <a:rPr lang="zh-CN" altLang="en-US" sz="1600" b="0" dirty="0">
                <a:solidFill>
                  <a:schemeClr val="tx1">
                    <a:lumMod val="65000"/>
                    <a:lumOff val="35000"/>
                  </a:schemeClr>
                </a:solidFill>
                <a:effectLst/>
                <a:latin typeface="+mn-ea"/>
              </a:rPr>
              <a:t>年开始到</a:t>
            </a:r>
            <a:r>
              <a:rPr lang="en-US" altLang="zh-CN" sz="1600" b="0" dirty="0">
                <a:solidFill>
                  <a:schemeClr val="tx1">
                    <a:lumMod val="65000"/>
                    <a:lumOff val="35000"/>
                  </a:schemeClr>
                </a:solidFill>
                <a:effectLst/>
                <a:latin typeface="+mn-ea"/>
              </a:rPr>
              <a:t>2022</a:t>
            </a:r>
            <a:r>
              <a:rPr lang="zh-CN" altLang="en-US" sz="1600" b="0" dirty="0">
                <a:solidFill>
                  <a:schemeClr val="tx1">
                    <a:lumMod val="65000"/>
                    <a:lumOff val="35000"/>
                  </a:schemeClr>
                </a:solidFill>
                <a:effectLst/>
                <a:latin typeface="+mn-ea"/>
              </a:rPr>
              <a:t>年为止，逐年禁止各地区燃放烟花爆竹，下降趋势明显</a:t>
            </a:r>
          </a:p>
        </p:txBody>
      </p:sp>
      <p:pic>
        <p:nvPicPr>
          <p:cNvPr id="48" name="Picture 48">
            <a:extLst>
              <a:ext uri="{FF2B5EF4-FFF2-40B4-BE49-F238E27FC236}">
                <a16:creationId xmlns:a16="http://schemas.microsoft.com/office/drawing/2014/main" id="{A7CC1ADB-C124-BB94-7494-83320579AEB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50545" y="2646121"/>
            <a:ext cx="1387335" cy="3378251"/>
          </a:xfrm>
          <a:prstGeom prst="rect">
            <a:avLst/>
          </a:prstGeom>
        </p:spPr>
      </p:pic>
    </p:spTree>
    <p:extLst>
      <p:ext uri="{BB962C8B-B14F-4D97-AF65-F5344CB8AC3E}">
        <p14:creationId xmlns:p14="http://schemas.microsoft.com/office/powerpoint/2010/main" val="543533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a:extLst>
              <a:ext uri="{FF2B5EF4-FFF2-40B4-BE49-F238E27FC236}">
                <a16:creationId xmlns:a16="http://schemas.microsoft.com/office/drawing/2014/main" id="{31AE081E-3AC8-EB48-65FA-672602E983D4}"/>
              </a:ext>
            </a:extLst>
          </p:cNvPr>
          <p:cNvGrpSpPr/>
          <p:nvPr/>
        </p:nvGrpSpPr>
        <p:grpSpPr>
          <a:xfrm rot="16200000">
            <a:off x="2473949" y="612792"/>
            <a:ext cx="1757704" cy="3947738"/>
            <a:chOff x="1249680" y="1543091"/>
            <a:chExt cx="2776320" cy="3771817"/>
          </a:xfrm>
          <a:effectLst>
            <a:outerShdw blurRad="152400" algn="ctr" rotWithShape="0">
              <a:schemeClr val="accent3">
                <a:alpha val="12000"/>
              </a:schemeClr>
            </a:outerShdw>
          </a:effectLst>
        </p:grpSpPr>
        <p:sp>
          <p:nvSpPr>
            <p:cNvPr id="103" name="PA-矩形 102">
              <a:extLst>
                <a:ext uri="{FF2B5EF4-FFF2-40B4-BE49-F238E27FC236}">
                  <a16:creationId xmlns:a16="http://schemas.microsoft.com/office/drawing/2014/main" id="{F6A6A55E-3C2E-EE2B-AC30-286932D34A18}"/>
                </a:ext>
              </a:extLst>
            </p:cNvPr>
            <p:cNvSpPr/>
            <p:nvPr>
              <p:custDataLst>
                <p:tags r:id="rId18"/>
              </p:custDataLst>
            </p:nvPr>
          </p:nvSpPr>
          <p:spPr>
            <a:xfrm>
              <a:off x="1249680" y="1634318"/>
              <a:ext cx="2776320" cy="3589363"/>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OPPOSans M" panose="00020600040101010101" pitchFamily="18" charset="-122"/>
                <a:sym typeface="OPPOSans M" panose="00020600040101010101" pitchFamily="18" charset="-122"/>
              </a:endParaRPr>
            </a:p>
          </p:txBody>
        </p:sp>
        <p:sp>
          <p:nvSpPr>
            <p:cNvPr id="104" name="PA-任意多边形 103">
              <a:extLst>
                <a:ext uri="{FF2B5EF4-FFF2-40B4-BE49-F238E27FC236}">
                  <a16:creationId xmlns:a16="http://schemas.microsoft.com/office/drawing/2014/main" id="{F4D24A4D-FD1C-8D64-F133-7F80758BE7F4}"/>
                </a:ext>
              </a:extLst>
            </p:cNvPr>
            <p:cNvSpPr/>
            <p:nvPr>
              <p:custDataLst>
                <p:tags r:id="rId19"/>
              </p:custDataLst>
            </p:nvPr>
          </p:nvSpPr>
          <p:spPr>
            <a:xfrm>
              <a:off x="1356423" y="1543091"/>
              <a:ext cx="2562834" cy="3771817"/>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gradFill flip="none" rotWithShape="1">
              <a:gsLst>
                <a:gs pos="0">
                  <a:schemeClr val="accent3"/>
                </a:gs>
                <a:gs pos="100000">
                  <a:schemeClr val="accent1"/>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7"/>
            </a:p>
          </p:txBody>
        </p:sp>
      </p:grpSp>
      <p:sp>
        <p:nvSpPr>
          <p:cNvPr id="80" name="PA-文本框 79">
            <a:extLst>
              <a:ext uri="{FF2B5EF4-FFF2-40B4-BE49-F238E27FC236}">
                <a16:creationId xmlns:a16="http://schemas.microsoft.com/office/drawing/2014/main" id="{A24BD3D1-DA38-0CC4-8EA0-90E0F3708002}"/>
              </a:ext>
            </a:extLst>
          </p:cNvPr>
          <p:cNvSpPr txBox="1"/>
          <p:nvPr>
            <p:custDataLst>
              <p:tags r:id="rId1"/>
            </p:custDataLst>
          </p:nvPr>
        </p:nvSpPr>
        <p:spPr>
          <a:xfrm>
            <a:off x="2714662" y="2291880"/>
            <a:ext cx="1846659" cy="553998"/>
          </a:xfrm>
          <a:prstGeom prst="rect">
            <a:avLst/>
          </a:prstGeom>
          <a:noFill/>
        </p:spPr>
        <p:txBody>
          <a:bodyPr wrap="none" lIns="0" tIns="0" rIns="0" bIns="0" rtlCol="0" anchor="t">
            <a:spAutoFit/>
          </a:bodyPr>
          <a:lstStyle/>
          <a:p>
            <a:r>
              <a:rPr lang="zh-CN" altLang="en-US" sz="3600" b="1" dirty="0">
                <a:solidFill>
                  <a:schemeClr val="bg1"/>
                </a:solidFill>
                <a:latin typeface="+mj-ea"/>
                <a:ea typeface="+mj-ea"/>
              </a:rPr>
              <a:t>节日介绍</a:t>
            </a:r>
          </a:p>
        </p:txBody>
      </p:sp>
      <p:sp>
        <p:nvSpPr>
          <p:cNvPr id="82" name="PA-文本框 81">
            <a:extLst>
              <a:ext uri="{FF2B5EF4-FFF2-40B4-BE49-F238E27FC236}">
                <a16:creationId xmlns:a16="http://schemas.microsoft.com/office/drawing/2014/main" id="{41FDEB31-F1EF-2032-3E24-F0A0722FA8C4}"/>
              </a:ext>
            </a:extLst>
          </p:cNvPr>
          <p:cNvSpPr txBox="1"/>
          <p:nvPr>
            <p:custDataLst>
              <p:tags r:id="rId2"/>
            </p:custDataLst>
          </p:nvPr>
        </p:nvSpPr>
        <p:spPr>
          <a:xfrm>
            <a:off x="1632784" y="2199275"/>
            <a:ext cx="807913" cy="784830"/>
          </a:xfrm>
          <a:prstGeom prst="rect">
            <a:avLst/>
          </a:prstGeom>
          <a:noFill/>
        </p:spPr>
        <p:txBody>
          <a:bodyPr wrap="none" lIns="0" tIns="0" rIns="0" bIns="0" rtlCol="0" anchor="t">
            <a:spAutoFit/>
          </a:bodyPr>
          <a:lstStyle/>
          <a:p>
            <a:r>
              <a:rPr lang="en-US" altLang="zh-CN" sz="5100" b="1" dirty="0">
                <a:solidFill>
                  <a:schemeClr val="bg1"/>
                </a:solidFill>
                <a:latin typeface="+mj-ea"/>
                <a:ea typeface="+mj-ea"/>
              </a:rPr>
              <a:t>01</a:t>
            </a:r>
            <a:endParaRPr lang="zh-CN" altLang="en-US" sz="5100" b="1" dirty="0">
              <a:solidFill>
                <a:schemeClr val="bg1"/>
              </a:solidFill>
              <a:latin typeface="+mj-ea"/>
              <a:ea typeface="+mj-ea"/>
            </a:endParaRPr>
          </a:p>
        </p:txBody>
      </p:sp>
      <p:grpSp>
        <p:nvGrpSpPr>
          <p:cNvPr id="107" name="PA-组合 106">
            <a:extLst>
              <a:ext uri="{FF2B5EF4-FFF2-40B4-BE49-F238E27FC236}">
                <a16:creationId xmlns:a16="http://schemas.microsoft.com/office/drawing/2014/main" id="{2E66C5A2-2893-60D3-2080-98E6A285023C}"/>
              </a:ext>
            </a:extLst>
          </p:cNvPr>
          <p:cNvGrpSpPr/>
          <p:nvPr>
            <p:custDataLst>
              <p:tags r:id="rId3"/>
            </p:custDataLst>
          </p:nvPr>
        </p:nvGrpSpPr>
        <p:grpSpPr>
          <a:xfrm rot="16200000">
            <a:off x="7960348" y="612792"/>
            <a:ext cx="1757704" cy="3947738"/>
            <a:chOff x="1249680" y="1543091"/>
            <a:chExt cx="2776320" cy="3771817"/>
          </a:xfrm>
          <a:effectLst>
            <a:outerShdw blurRad="152400" algn="ctr" rotWithShape="0">
              <a:schemeClr val="accent3">
                <a:alpha val="12000"/>
              </a:schemeClr>
            </a:outerShdw>
          </a:effectLst>
        </p:grpSpPr>
        <p:sp>
          <p:nvSpPr>
            <p:cNvPr id="110" name="PA-矩形 109">
              <a:extLst>
                <a:ext uri="{FF2B5EF4-FFF2-40B4-BE49-F238E27FC236}">
                  <a16:creationId xmlns:a16="http://schemas.microsoft.com/office/drawing/2014/main" id="{636C5F61-C4E2-BE21-8807-23E081022E3B}"/>
                </a:ext>
              </a:extLst>
            </p:cNvPr>
            <p:cNvSpPr/>
            <p:nvPr>
              <p:custDataLst>
                <p:tags r:id="rId16"/>
              </p:custDataLst>
            </p:nvPr>
          </p:nvSpPr>
          <p:spPr>
            <a:xfrm>
              <a:off x="1249680" y="1634318"/>
              <a:ext cx="2776320" cy="3589363"/>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OPPOSans M" panose="00020600040101010101" pitchFamily="18" charset="-122"/>
                <a:sym typeface="OPPOSans M" panose="00020600040101010101" pitchFamily="18" charset="-122"/>
              </a:endParaRPr>
            </a:p>
          </p:txBody>
        </p:sp>
        <p:sp>
          <p:nvSpPr>
            <p:cNvPr id="111" name="PA-任意多边形 110">
              <a:extLst>
                <a:ext uri="{FF2B5EF4-FFF2-40B4-BE49-F238E27FC236}">
                  <a16:creationId xmlns:a16="http://schemas.microsoft.com/office/drawing/2014/main" id="{344721F0-0CE5-E29A-15DA-7E92398E6C83}"/>
                </a:ext>
              </a:extLst>
            </p:cNvPr>
            <p:cNvSpPr/>
            <p:nvPr>
              <p:custDataLst>
                <p:tags r:id="rId17"/>
              </p:custDataLst>
            </p:nvPr>
          </p:nvSpPr>
          <p:spPr>
            <a:xfrm>
              <a:off x="1356423" y="1543091"/>
              <a:ext cx="2562834" cy="3771817"/>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gradFill flip="none" rotWithShape="1">
              <a:gsLst>
                <a:gs pos="0">
                  <a:schemeClr val="accent3"/>
                </a:gs>
                <a:gs pos="100000">
                  <a:schemeClr val="accent1"/>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7"/>
            </a:p>
          </p:txBody>
        </p:sp>
      </p:grpSp>
      <p:sp>
        <p:nvSpPr>
          <p:cNvPr id="108" name="PA-文本框 107">
            <a:extLst>
              <a:ext uri="{FF2B5EF4-FFF2-40B4-BE49-F238E27FC236}">
                <a16:creationId xmlns:a16="http://schemas.microsoft.com/office/drawing/2014/main" id="{51220825-7CFD-9EA3-A531-A9282A7FD4AA}"/>
              </a:ext>
            </a:extLst>
          </p:cNvPr>
          <p:cNvSpPr txBox="1"/>
          <p:nvPr>
            <p:custDataLst>
              <p:tags r:id="rId4"/>
            </p:custDataLst>
          </p:nvPr>
        </p:nvSpPr>
        <p:spPr>
          <a:xfrm>
            <a:off x="8302661" y="2291880"/>
            <a:ext cx="1846659" cy="553998"/>
          </a:xfrm>
          <a:prstGeom prst="rect">
            <a:avLst/>
          </a:prstGeom>
          <a:noFill/>
        </p:spPr>
        <p:txBody>
          <a:bodyPr wrap="none" lIns="0" tIns="0" rIns="0" bIns="0" rtlCol="0" anchor="t">
            <a:spAutoFit/>
          </a:bodyPr>
          <a:lstStyle/>
          <a:p>
            <a:r>
              <a:rPr lang="zh-CN" altLang="en-US" sz="3600" b="1" dirty="0">
                <a:solidFill>
                  <a:schemeClr val="bg1"/>
                </a:solidFill>
                <a:latin typeface="+mj-ea"/>
                <a:ea typeface="+mj-ea"/>
              </a:rPr>
              <a:t>民俗活动</a:t>
            </a:r>
          </a:p>
        </p:txBody>
      </p:sp>
      <p:sp>
        <p:nvSpPr>
          <p:cNvPr id="109" name="PA-文本框 108">
            <a:extLst>
              <a:ext uri="{FF2B5EF4-FFF2-40B4-BE49-F238E27FC236}">
                <a16:creationId xmlns:a16="http://schemas.microsoft.com/office/drawing/2014/main" id="{DC8BF87A-8B7C-37B3-3FBF-D889256F58EB}"/>
              </a:ext>
            </a:extLst>
          </p:cNvPr>
          <p:cNvSpPr txBox="1"/>
          <p:nvPr>
            <p:custDataLst>
              <p:tags r:id="rId5"/>
            </p:custDataLst>
          </p:nvPr>
        </p:nvSpPr>
        <p:spPr>
          <a:xfrm>
            <a:off x="7220783" y="2199275"/>
            <a:ext cx="807913" cy="784830"/>
          </a:xfrm>
          <a:prstGeom prst="rect">
            <a:avLst/>
          </a:prstGeom>
          <a:noFill/>
        </p:spPr>
        <p:txBody>
          <a:bodyPr wrap="none" lIns="0" tIns="0" rIns="0" bIns="0" rtlCol="0" anchor="t">
            <a:spAutoFit/>
          </a:bodyPr>
          <a:lstStyle/>
          <a:p>
            <a:r>
              <a:rPr lang="en-US" altLang="zh-CN" sz="5100" b="1" dirty="0">
                <a:solidFill>
                  <a:schemeClr val="bg1"/>
                </a:solidFill>
                <a:latin typeface="+mj-ea"/>
                <a:ea typeface="+mj-ea"/>
              </a:rPr>
              <a:t>02</a:t>
            </a:r>
          </a:p>
        </p:txBody>
      </p:sp>
      <p:grpSp>
        <p:nvGrpSpPr>
          <p:cNvPr id="113" name="组合 112">
            <a:extLst>
              <a:ext uri="{FF2B5EF4-FFF2-40B4-BE49-F238E27FC236}">
                <a16:creationId xmlns:a16="http://schemas.microsoft.com/office/drawing/2014/main" id="{374F66F3-F271-AC29-0B58-4385A8BE6D8A}"/>
              </a:ext>
            </a:extLst>
          </p:cNvPr>
          <p:cNvGrpSpPr/>
          <p:nvPr/>
        </p:nvGrpSpPr>
        <p:grpSpPr>
          <a:xfrm rot="16200000">
            <a:off x="2473949" y="2746392"/>
            <a:ext cx="1757704" cy="3947738"/>
            <a:chOff x="1249680" y="1543091"/>
            <a:chExt cx="2776320" cy="3771817"/>
          </a:xfrm>
          <a:effectLst>
            <a:outerShdw blurRad="152400" algn="ctr" rotWithShape="0">
              <a:schemeClr val="accent3">
                <a:alpha val="12000"/>
              </a:schemeClr>
            </a:outerShdw>
          </a:effectLst>
        </p:grpSpPr>
        <p:sp>
          <p:nvSpPr>
            <p:cNvPr id="116" name="PA-矩形 115">
              <a:extLst>
                <a:ext uri="{FF2B5EF4-FFF2-40B4-BE49-F238E27FC236}">
                  <a16:creationId xmlns:a16="http://schemas.microsoft.com/office/drawing/2014/main" id="{72378CCA-BCF3-BC86-0733-E8AE32327792}"/>
                </a:ext>
              </a:extLst>
            </p:cNvPr>
            <p:cNvSpPr/>
            <p:nvPr>
              <p:custDataLst>
                <p:tags r:id="rId14"/>
              </p:custDataLst>
            </p:nvPr>
          </p:nvSpPr>
          <p:spPr>
            <a:xfrm>
              <a:off x="1249680" y="1634318"/>
              <a:ext cx="2776320" cy="3589363"/>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OPPOSans M" panose="00020600040101010101" pitchFamily="18" charset="-122"/>
                <a:sym typeface="OPPOSans M" panose="00020600040101010101" pitchFamily="18" charset="-122"/>
              </a:endParaRPr>
            </a:p>
          </p:txBody>
        </p:sp>
        <p:sp>
          <p:nvSpPr>
            <p:cNvPr id="117" name="PA-任意多边形 116">
              <a:extLst>
                <a:ext uri="{FF2B5EF4-FFF2-40B4-BE49-F238E27FC236}">
                  <a16:creationId xmlns:a16="http://schemas.microsoft.com/office/drawing/2014/main" id="{FE806064-3213-FC1C-7FFD-3A199BEC018D}"/>
                </a:ext>
              </a:extLst>
            </p:cNvPr>
            <p:cNvSpPr/>
            <p:nvPr>
              <p:custDataLst>
                <p:tags r:id="rId15"/>
              </p:custDataLst>
            </p:nvPr>
          </p:nvSpPr>
          <p:spPr>
            <a:xfrm>
              <a:off x="1356423" y="1543091"/>
              <a:ext cx="2562834" cy="3771817"/>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gradFill flip="none" rotWithShape="1">
              <a:gsLst>
                <a:gs pos="0">
                  <a:schemeClr val="accent3"/>
                </a:gs>
                <a:gs pos="100000">
                  <a:schemeClr val="accent1"/>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7"/>
            </a:p>
          </p:txBody>
        </p:sp>
      </p:grpSp>
      <p:sp>
        <p:nvSpPr>
          <p:cNvPr id="114" name="PA-文本框 113">
            <a:extLst>
              <a:ext uri="{FF2B5EF4-FFF2-40B4-BE49-F238E27FC236}">
                <a16:creationId xmlns:a16="http://schemas.microsoft.com/office/drawing/2014/main" id="{37C1FB08-E848-6481-6456-BEA10A4F89E1}"/>
              </a:ext>
            </a:extLst>
          </p:cNvPr>
          <p:cNvSpPr txBox="1"/>
          <p:nvPr>
            <p:custDataLst>
              <p:tags r:id="rId6"/>
            </p:custDataLst>
          </p:nvPr>
        </p:nvSpPr>
        <p:spPr>
          <a:xfrm>
            <a:off x="2714662" y="4425480"/>
            <a:ext cx="1846659" cy="553998"/>
          </a:xfrm>
          <a:prstGeom prst="rect">
            <a:avLst/>
          </a:prstGeom>
          <a:noFill/>
        </p:spPr>
        <p:txBody>
          <a:bodyPr wrap="none" lIns="0" tIns="0" rIns="0" bIns="0" rtlCol="0" anchor="t">
            <a:spAutoFit/>
          </a:bodyPr>
          <a:lstStyle/>
          <a:p>
            <a:r>
              <a:rPr lang="zh-CN" altLang="en-US" sz="3600" b="1" dirty="0">
                <a:solidFill>
                  <a:schemeClr val="bg1"/>
                </a:solidFill>
                <a:latin typeface="+mj-ea"/>
                <a:ea typeface="+mj-ea"/>
              </a:rPr>
              <a:t>国外元旦</a:t>
            </a:r>
          </a:p>
        </p:txBody>
      </p:sp>
      <p:sp>
        <p:nvSpPr>
          <p:cNvPr id="115" name="PA-文本框 114">
            <a:extLst>
              <a:ext uri="{FF2B5EF4-FFF2-40B4-BE49-F238E27FC236}">
                <a16:creationId xmlns:a16="http://schemas.microsoft.com/office/drawing/2014/main" id="{9F588AE3-B6AA-976E-AB24-0E28210C4636}"/>
              </a:ext>
            </a:extLst>
          </p:cNvPr>
          <p:cNvSpPr txBox="1"/>
          <p:nvPr>
            <p:custDataLst>
              <p:tags r:id="rId7"/>
            </p:custDataLst>
          </p:nvPr>
        </p:nvSpPr>
        <p:spPr>
          <a:xfrm>
            <a:off x="1632784" y="4332875"/>
            <a:ext cx="807913" cy="784830"/>
          </a:xfrm>
          <a:prstGeom prst="rect">
            <a:avLst/>
          </a:prstGeom>
          <a:noFill/>
        </p:spPr>
        <p:txBody>
          <a:bodyPr wrap="none" lIns="0" tIns="0" rIns="0" bIns="0" rtlCol="0" anchor="t">
            <a:spAutoFit/>
          </a:bodyPr>
          <a:lstStyle/>
          <a:p>
            <a:r>
              <a:rPr lang="en-US" altLang="zh-CN" sz="5100" b="1" dirty="0">
                <a:solidFill>
                  <a:schemeClr val="bg1"/>
                </a:solidFill>
                <a:latin typeface="+mj-ea"/>
                <a:ea typeface="+mj-ea"/>
              </a:rPr>
              <a:t>03</a:t>
            </a:r>
          </a:p>
        </p:txBody>
      </p:sp>
      <p:grpSp>
        <p:nvGrpSpPr>
          <p:cNvPr id="119" name="PA-组合 118">
            <a:extLst>
              <a:ext uri="{FF2B5EF4-FFF2-40B4-BE49-F238E27FC236}">
                <a16:creationId xmlns:a16="http://schemas.microsoft.com/office/drawing/2014/main" id="{7C96D47F-8BF4-B05C-99FA-87D90BEA4119}"/>
              </a:ext>
            </a:extLst>
          </p:cNvPr>
          <p:cNvGrpSpPr/>
          <p:nvPr>
            <p:custDataLst>
              <p:tags r:id="rId8"/>
            </p:custDataLst>
          </p:nvPr>
        </p:nvGrpSpPr>
        <p:grpSpPr>
          <a:xfrm rot="16200000">
            <a:off x="7960348" y="2746392"/>
            <a:ext cx="1757704" cy="3947738"/>
            <a:chOff x="1249680" y="1543091"/>
            <a:chExt cx="2776320" cy="3771817"/>
          </a:xfrm>
          <a:effectLst>
            <a:outerShdw blurRad="152400" algn="ctr" rotWithShape="0">
              <a:schemeClr val="accent3">
                <a:alpha val="12000"/>
              </a:schemeClr>
            </a:outerShdw>
          </a:effectLst>
        </p:grpSpPr>
        <p:sp>
          <p:nvSpPr>
            <p:cNvPr id="122" name="PA-矩形 121">
              <a:extLst>
                <a:ext uri="{FF2B5EF4-FFF2-40B4-BE49-F238E27FC236}">
                  <a16:creationId xmlns:a16="http://schemas.microsoft.com/office/drawing/2014/main" id="{46D87499-1D38-CFF7-3502-41E19C924BA6}"/>
                </a:ext>
              </a:extLst>
            </p:cNvPr>
            <p:cNvSpPr/>
            <p:nvPr>
              <p:custDataLst>
                <p:tags r:id="rId12"/>
              </p:custDataLst>
            </p:nvPr>
          </p:nvSpPr>
          <p:spPr>
            <a:xfrm>
              <a:off x="1249680" y="1634318"/>
              <a:ext cx="2776320" cy="3589363"/>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cs typeface="OPPOSans M" panose="00020600040101010101" pitchFamily="18" charset="-122"/>
                <a:sym typeface="OPPOSans M" panose="00020600040101010101" pitchFamily="18" charset="-122"/>
              </a:endParaRPr>
            </a:p>
          </p:txBody>
        </p:sp>
        <p:sp>
          <p:nvSpPr>
            <p:cNvPr id="123" name="PA-任意多边形 122">
              <a:extLst>
                <a:ext uri="{FF2B5EF4-FFF2-40B4-BE49-F238E27FC236}">
                  <a16:creationId xmlns:a16="http://schemas.microsoft.com/office/drawing/2014/main" id="{8FB31C23-7472-BB21-13E9-6A5D790BF169}"/>
                </a:ext>
              </a:extLst>
            </p:cNvPr>
            <p:cNvSpPr/>
            <p:nvPr>
              <p:custDataLst>
                <p:tags r:id="rId13"/>
              </p:custDataLst>
            </p:nvPr>
          </p:nvSpPr>
          <p:spPr>
            <a:xfrm>
              <a:off x="1356423" y="1543091"/>
              <a:ext cx="2562834" cy="3771817"/>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gradFill flip="none" rotWithShape="1">
              <a:gsLst>
                <a:gs pos="0">
                  <a:schemeClr val="accent3"/>
                </a:gs>
                <a:gs pos="100000">
                  <a:schemeClr val="accent1"/>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7"/>
            </a:p>
          </p:txBody>
        </p:sp>
      </p:grpSp>
      <p:sp>
        <p:nvSpPr>
          <p:cNvPr id="120" name="PA-文本框 119">
            <a:extLst>
              <a:ext uri="{FF2B5EF4-FFF2-40B4-BE49-F238E27FC236}">
                <a16:creationId xmlns:a16="http://schemas.microsoft.com/office/drawing/2014/main" id="{EB06F761-4893-9490-045C-F96683A0FBF2}"/>
              </a:ext>
            </a:extLst>
          </p:cNvPr>
          <p:cNvSpPr txBox="1"/>
          <p:nvPr>
            <p:custDataLst>
              <p:tags r:id="rId9"/>
            </p:custDataLst>
          </p:nvPr>
        </p:nvSpPr>
        <p:spPr>
          <a:xfrm>
            <a:off x="8302661" y="4425480"/>
            <a:ext cx="1846659" cy="553998"/>
          </a:xfrm>
          <a:prstGeom prst="rect">
            <a:avLst/>
          </a:prstGeom>
          <a:noFill/>
        </p:spPr>
        <p:txBody>
          <a:bodyPr wrap="none" lIns="0" tIns="0" rIns="0" bIns="0" rtlCol="0" anchor="t">
            <a:spAutoFit/>
          </a:bodyPr>
          <a:lstStyle/>
          <a:p>
            <a:r>
              <a:rPr lang="zh-CN" altLang="en-US" sz="3600" b="1" dirty="0">
                <a:solidFill>
                  <a:schemeClr val="bg1"/>
                </a:solidFill>
                <a:latin typeface="+mj-ea"/>
                <a:ea typeface="+mj-ea"/>
              </a:rPr>
              <a:t>文学创作</a:t>
            </a:r>
          </a:p>
        </p:txBody>
      </p:sp>
      <p:sp>
        <p:nvSpPr>
          <p:cNvPr id="121" name="PA-文本框 120">
            <a:extLst>
              <a:ext uri="{FF2B5EF4-FFF2-40B4-BE49-F238E27FC236}">
                <a16:creationId xmlns:a16="http://schemas.microsoft.com/office/drawing/2014/main" id="{A2A23087-D690-33CF-9586-9AE935353B95}"/>
              </a:ext>
            </a:extLst>
          </p:cNvPr>
          <p:cNvSpPr txBox="1"/>
          <p:nvPr>
            <p:custDataLst>
              <p:tags r:id="rId10"/>
            </p:custDataLst>
          </p:nvPr>
        </p:nvSpPr>
        <p:spPr>
          <a:xfrm>
            <a:off x="7220783" y="4332875"/>
            <a:ext cx="807913" cy="784830"/>
          </a:xfrm>
          <a:prstGeom prst="rect">
            <a:avLst/>
          </a:prstGeom>
          <a:noFill/>
        </p:spPr>
        <p:txBody>
          <a:bodyPr wrap="none" lIns="0" tIns="0" rIns="0" bIns="0" rtlCol="0" anchor="t">
            <a:spAutoFit/>
          </a:bodyPr>
          <a:lstStyle/>
          <a:p>
            <a:r>
              <a:rPr lang="en-US" altLang="zh-CN" sz="5100" b="1" dirty="0">
                <a:solidFill>
                  <a:schemeClr val="bg1"/>
                </a:solidFill>
                <a:latin typeface="+mj-ea"/>
                <a:ea typeface="+mj-ea"/>
              </a:rPr>
              <a:t>04</a:t>
            </a:r>
          </a:p>
        </p:txBody>
      </p:sp>
      <p:pic>
        <p:nvPicPr>
          <p:cNvPr id="125" name="PA-图片 124" descr="图片包含 形状&#10;&#10;描述已自动生成">
            <a:extLst>
              <a:ext uri="{FF2B5EF4-FFF2-40B4-BE49-F238E27FC236}">
                <a16:creationId xmlns:a16="http://schemas.microsoft.com/office/drawing/2014/main" id="{7EEA0EB6-5666-02FB-45A4-99A195C3B5BF}"/>
              </a:ext>
            </a:extLst>
          </p:cNvPr>
          <p:cNvPicPr>
            <a:picLocks noChangeAspect="1"/>
          </p:cNvPicPr>
          <p:nvPr>
            <p:custDataLst>
              <p:tags r:id="rId11"/>
            </p:custDataLst>
          </p:nvPr>
        </p:nvPicPr>
        <p:blipFill>
          <a:blip r:embed="rId22" cstate="email">
            <a:extLst>
              <a:ext uri="{28A0092B-C50C-407E-A947-70E740481C1C}">
                <a14:useLocalDpi xmlns:a14="http://schemas.microsoft.com/office/drawing/2010/main"/>
              </a:ext>
            </a:extLst>
          </a:blip>
          <a:stretch>
            <a:fillRect/>
          </a:stretch>
        </p:blipFill>
        <p:spPr>
          <a:xfrm>
            <a:off x="5232790" y="3101129"/>
            <a:ext cx="1705941" cy="1157603"/>
          </a:xfrm>
          <a:prstGeom prst="rect">
            <a:avLst/>
          </a:prstGeom>
        </p:spPr>
      </p:pic>
    </p:spTree>
    <p:extLst>
      <p:ext uri="{BB962C8B-B14F-4D97-AF65-F5344CB8AC3E}">
        <p14:creationId xmlns:p14="http://schemas.microsoft.com/office/powerpoint/2010/main" val="13427587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FFC924B2-3D23-88CC-57D3-0DE6C5049CD0}"/>
              </a:ext>
            </a:extLst>
          </p:cNvPr>
          <p:cNvSpPr txBox="1"/>
          <p:nvPr/>
        </p:nvSpPr>
        <p:spPr>
          <a:xfrm>
            <a:off x="4261211" y="2942293"/>
            <a:ext cx="3669576" cy="523220"/>
          </a:xfrm>
          <a:prstGeom prst="rect">
            <a:avLst/>
          </a:prstGeom>
          <a:noFill/>
        </p:spPr>
        <p:txBody>
          <a:bodyPr wrap="square" rtlCol="0">
            <a:spAutoFit/>
          </a:bodyPr>
          <a:lstStyle/>
          <a:p>
            <a:pPr algn="ctr"/>
            <a:r>
              <a:rPr lang="zh-CN" altLang="en-US" sz="2800" dirty="0">
                <a:gradFill>
                  <a:gsLst>
                    <a:gs pos="0">
                      <a:srgbClr val="E7E8A4">
                        <a:lumMod val="2000"/>
                        <a:lumOff val="98000"/>
                      </a:srgbClr>
                    </a:gs>
                    <a:gs pos="100000">
                      <a:srgbClr val="E7E8A4"/>
                    </a:gs>
                  </a:gsLst>
                  <a:lin ang="5400000" scaled="1"/>
                </a:gradFill>
                <a:effectLst>
                  <a:outerShdw blurRad="254000" algn="ctr" rotWithShape="0">
                    <a:schemeClr val="accent2">
                      <a:lumMod val="75000"/>
                      <a:alpha val="40000"/>
                    </a:schemeClr>
                  </a:outerShdw>
                </a:effectLst>
              </a:rPr>
              <a:t>汇报人：</a:t>
            </a:r>
            <a:r>
              <a:rPr lang="en-US" altLang="zh-CN" sz="2800" dirty="0" err="1">
                <a:gradFill>
                  <a:gsLst>
                    <a:gs pos="0">
                      <a:srgbClr val="E7E8A4">
                        <a:lumMod val="2000"/>
                        <a:lumOff val="98000"/>
                      </a:srgbClr>
                    </a:gs>
                    <a:gs pos="100000">
                      <a:srgbClr val="E7E8A4"/>
                    </a:gs>
                  </a:gsLst>
                  <a:lin ang="5400000" scaled="1"/>
                </a:gradFill>
                <a:effectLst>
                  <a:outerShdw blurRad="254000" algn="ctr" rotWithShape="0">
                    <a:schemeClr val="accent2">
                      <a:lumMod val="75000"/>
                      <a:alpha val="40000"/>
                    </a:schemeClr>
                  </a:outerShdw>
                </a:effectLst>
              </a:rPr>
              <a:t>ruitingbb</a:t>
            </a:r>
            <a:endParaRPr lang="zh-CN" altLang="en-US" sz="2800" dirty="0">
              <a:gradFill>
                <a:gsLst>
                  <a:gs pos="0">
                    <a:srgbClr val="E7E8A4">
                      <a:lumMod val="2000"/>
                      <a:lumOff val="98000"/>
                    </a:srgbClr>
                  </a:gs>
                  <a:gs pos="100000">
                    <a:srgbClr val="E7E8A4"/>
                  </a:gs>
                </a:gsLst>
                <a:lin ang="5400000" scaled="1"/>
              </a:gradFill>
              <a:effectLst>
                <a:outerShdw blurRad="254000" algn="ctr" rotWithShape="0">
                  <a:schemeClr val="accent2">
                    <a:lumMod val="75000"/>
                    <a:alpha val="40000"/>
                  </a:schemeClr>
                </a:outerShdw>
              </a:effectLst>
            </a:endParaRPr>
          </a:p>
        </p:txBody>
      </p:sp>
    </p:spTree>
    <p:extLst>
      <p:ext uri="{BB962C8B-B14F-4D97-AF65-F5344CB8AC3E}">
        <p14:creationId xmlns:p14="http://schemas.microsoft.com/office/powerpoint/2010/main" val="8461837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5B540EB-94BF-45FA-5A32-DD7B7CB3E608}"/>
              </a:ext>
            </a:extLst>
          </p:cNvPr>
          <p:cNvSpPr>
            <a:spLocks noGrp="1"/>
          </p:cNvSpPr>
          <p:nvPr>
            <p:ph type="body" sz="quarter" idx="10"/>
          </p:nvPr>
        </p:nvSpPr>
        <p:spPr/>
        <p:txBody>
          <a:bodyPr/>
          <a:lstStyle/>
          <a:p>
            <a:r>
              <a:rPr lang="zh-CN" altLang="en-US" dirty="0"/>
              <a:t>可替换</a:t>
            </a:r>
            <a:r>
              <a:rPr lang="en-US" altLang="zh-CN" dirty="0"/>
              <a:t>ICON</a:t>
            </a:r>
            <a:endParaRPr lang="zh-CN" altLang="en-US" dirty="0"/>
          </a:p>
        </p:txBody>
      </p:sp>
      <p:pic>
        <p:nvPicPr>
          <p:cNvPr id="4" name="图形 3">
            <a:extLst>
              <a:ext uri="{FF2B5EF4-FFF2-40B4-BE49-F238E27FC236}">
                <a16:creationId xmlns:a16="http://schemas.microsoft.com/office/drawing/2014/main" id="{7E339A53-D1BA-0E70-4838-3FC1672F4565}"/>
              </a:ext>
            </a:extLst>
          </p:cNvPr>
          <p:cNvPicPr>
            <a:picLocks/>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755188" y="1643877"/>
            <a:ext cx="901700" cy="901700"/>
          </a:xfrm>
          <a:prstGeom prst="rect">
            <a:avLst/>
          </a:prstGeom>
        </p:spPr>
      </p:pic>
      <p:pic>
        <p:nvPicPr>
          <p:cNvPr id="6" name="图形 5">
            <a:extLst>
              <a:ext uri="{FF2B5EF4-FFF2-40B4-BE49-F238E27FC236}">
                <a16:creationId xmlns:a16="http://schemas.microsoft.com/office/drawing/2014/main" id="{0444657C-501E-63D0-B52E-AE745B4CBDF2}"/>
              </a:ext>
            </a:extLst>
          </p:cNvPr>
          <p:cNvPicPr>
            <a:picLocks/>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707789" y="1643877"/>
            <a:ext cx="901700" cy="901700"/>
          </a:xfrm>
          <a:prstGeom prst="rect">
            <a:avLst/>
          </a:prstGeom>
        </p:spPr>
      </p:pic>
      <p:pic>
        <p:nvPicPr>
          <p:cNvPr id="5" name="图形 4">
            <a:extLst>
              <a:ext uri="{FF2B5EF4-FFF2-40B4-BE49-F238E27FC236}">
                <a16:creationId xmlns:a16="http://schemas.microsoft.com/office/drawing/2014/main" id="{35BC8EBA-E59F-CF95-F5A0-1D0751FB6D5E}"/>
              </a:ext>
            </a:extLst>
          </p:cNvPr>
          <p:cNvPicPr>
            <a:picLocks/>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660390" y="1643877"/>
            <a:ext cx="901700" cy="901700"/>
          </a:xfrm>
          <a:prstGeom prst="rect">
            <a:avLst/>
          </a:prstGeom>
        </p:spPr>
      </p:pic>
      <p:pic>
        <p:nvPicPr>
          <p:cNvPr id="8" name="图形 7">
            <a:extLst>
              <a:ext uri="{FF2B5EF4-FFF2-40B4-BE49-F238E27FC236}">
                <a16:creationId xmlns:a16="http://schemas.microsoft.com/office/drawing/2014/main" id="{6981970F-BDA7-D319-9E3B-17B1C3826D88}"/>
              </a:ext>
            </a:extLst>
          </p:cNvPr>
          <p:cNvPicPr>
            <a:picLocks/>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660390" y="3232088"/>
            <a:ext cx="901700" cy="901700"/>
          </a:xfrm>
          <a:prstGeom prst="rect">
            <a:avLst/>
          </a:prstGeom>
        </p:spPr>
      </p:pic>
      <p:pic>
        <p:nvPicPr>
          <p:cNvPr id="10" name="图形 9">
            <a:extLst>
              <a:ext uri="{FF2B5EF4-FFF2-40B4-BE49-F238E27FC236}">
                <a16:creationId xmlns:a16="http://schemas.microsoft.com/office/drawing/2014/main" id="{7580483F-407F-20A4-E8B1-4A1A814EAB4F}"/>
              </a:ext>
            </a:extLst>
          </p:cNvPr>
          <p:cNvPicPr>
            <a:picLocks/>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707789" y="3232088"/>
            <a:ext cx="901700" cy="901700"/>
          </a:xfrm>
          <a:prstGeom prst="rect">
            <a:avLst/>
          </a:prstGeom>
        </p:spPr>
      </p:pic>
      <p:pic>
        <p:nvPicPr>
          <p:cNvPr id="12" name="图形 11">
            <a:extLst>
              <a:ext uri="{FF2B5EF4-FFF2-40B4-BE49-F238E27FC236}">
                <a16:creationId xmlns:a16="http://schemas.microsoft.com/office/drawing/2014/main" id="{AC5BCFE2-9CEF-E65A-AC94-EDE81B3628E6}"/>
              </a:ext>
            </a:extLst>
          </p:cNvPr>
          <p:cNvPicPr>
            <a:picLocks/>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755188" y="3232088"/>
            <a:ext cx="901700" cy="901700"/>
          </a:xfrm>
          <a:prstGeom prst="rect">
            <a:avLst/>
          </a:prstGeom>
        </p:spPr>
      </p:pic>
      <p:pic>
        <p:nvPicPr>
          <p:cNvPr id="14" name="图形 13">
            <a:extLst>
              <a:ext uri="{FF2B5EF4-FFF2-40B4-BE49-F238E27FC236}">
                <a16:creationId xmlns:a16="http://schemas.microsoft.com/office/drawing/2014/main" id="{FA139FAE-4298-6248-B40A-2AE7F38B05C5}"/>
              </a:ext>
            </a:extLst>
          </p:cNvPr>
          <p:cNvPicPr>
            <a:picLocks/>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612991" y="1643877"/>
            <a:ext cx="901700" cy="901700"/>
          </a:xfrm>
          <a:prstGeom prst="rect">
            <a:avLst/>
          </a:prstGeom>
        </p:spPr>
      </p:pic>
      <p:pic>
        <p:nvPicPr>
          <p:cNvPr id="16" name="图形 15">
            <a:extLst>
              <a:ext uri="{FF2B5EF4-FFF2-40B4-BE49-F238E27FC236}">
                <a16:creationId xmlns:a16="http://schemas.microsoft.com/office/drawing/2014/main" id="{1B3BAF21-1FDC-287B-EB17-77982A072C54}"/>
              </a:ext>
            </a:extLst>
          </p:cNvPr>
          <p:cNvPicPr>
            <a:picLocks/>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9565592" y="1643877"/>
            <a:ext cx="901700" cy="901700"/>
          </a:xfrm>
          <a:prstGeom prst="rect">
            <a:avLst/>
          </a:prstGeom>
        </p:spPr>
      </p:pic>
      <p:pic>
        <p:nvPicPr>
          <p:cNvPr id="18" name="图形 17">
            <a:extLst>
              <a:ext uri="{FF2B5EF4-FFF2-40B4-BE49-F238E27FC236}">
                <a16:creationId xmlns:a16="http://schemas.microsoft.com/office/drawing/2014/main" id="{31E08D77-FD18-B27D-1287-40EAD42357B4}"/>
              </a:ext>
            </a:extLst>
          </p:cNvPr>
          <p:cNvPicPr>
            <a:picLocks/>
          </p:cNvPicPr>
          <p:nvPr/>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7662062" y="3232088"/>
            <a:ext cx="901700" cy="901700"/>
          </a:xfrm>
          <a:prstGeom prst="rect">
            <a:avLst/>
          </a:prstGeom>
        </p:spPr>
      </p:pic>
      <p:pic>
        <p:nvPicPr>
          <p:cNvPr id="20" name="图形 19">
            <a:extLst>
              <a:ext uri="{FF2B5EF4-FFF2-40B4-BE49-F238E27FC236}">
                <a16:creationId xmlns:a16="http://schemas.microsoft.com/office/drawing/2014/main" id="{F0B8845D-44E0-FB73-2506-3B716A7E51F9}"/>
              </a:ext>
            </a:extLst>
          </p:cNvPr>
          <p:cNvPicPr>
            <a:picLocks/>
          </p:cNvPicPr>
          <p:nvPr/>
        </p:nvPicPr>
        <p:blipFill>
          <a:blip r:embed="rId20"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9565592" y="3232088"/>
            <a:ext cx="901700" cy="901700"/>
          </a:xfrm>
          <a:prstGeom prst="rect">
            <a:avLst/>
          </a:prstGeom>
        </p:spPr>
      </p:pic>
      <p:pic>
        <p:nvPicPr>
          <p:cNvPr id="22" name="图形 21">
            <a:extLst>
              <a:ext uri="{FF2B5EF4-FFF2-40B4-BE49-F238E27FC236}">
                <a16:creationId xmlns:a16="http://schemas.microsoft.com/office/drawing/2014/main" id="{C9562EC4-163F-B3C3-1B05-0CA3723F4DD3}"/>
              </a:ext>
            </a:extLst>
          </p:cNvPr>
          <p:cNvPicPr>
            <a:picLocks/>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9565592" y="4832187"/>
            <a:ext cx="901700" cy="901700"/>
          </a:xfrm>
          <a:prstGeom prst="rect">
            <a:avLst/>
          </a:prstGeom>
        </p:spPr>
      </p:pic>
      <p:pic>
        <p:nvPicPr>
          <p:cNvPr id="24" name="图形 23">
            <a:extLst>
              <a:ext uri="{FF2B5EF4-FFF2-40B4-BE49-F238E27FC236}">
                <a16:creationId xmlns:a16="http://schemas.microsoft.com/office/drawing/2014/main" id="{9A6002A4-0755-A31C-8F10-B844EDD790DA}"/>
              </a:ext>
            </a:extLst>
          </p:cNvPr>
          <p:cNvPicPr>
            <a:picLocks/>
          </p:cNvPicPr>
          <p:nvPr/>
        </p:nvPicPr>
        <p:blipFill>
          <a:blip r:embed="rId24" cstate="email">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3684929" y="4779983"/>
            <a:ext cx="901700" cy="901700"/>
          </a:xfrm>
          <a:prstGeom prst="rect">
            <a:avLst/>
          </a:prstGeom>
        </p:spPr>
      </p:pic>
      <p:pic>
        <p:nvPicPr>
          <p:cNvPr id="26" name="图形 25">
            <a:extLst>
              <a:ext uri="{FF2B5EF4-FFF2-40B4-BE49-F238E27FC236}">
                <a16:creationId xmlns:a16="http://schemas.microsoft.com/office/drawing/2014/main" id="{1FFB334D-CA97-4598-CACD-D14944648C03}"/>
              </a:ext>
            </a:extLst>
          </p:cNvPr>
          <p:cNvPicPr>
            <a:picLocks/>
          </p:cNvPicPr>
          <p:nvPr/>
        </p:nvPicPr>
        <p:blipFill>
          <a:blip r:embed="rId26" cstate="email">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flipV="1">
            <a:off x="5645150" y="4820298"/>
            <a:ext cx="901700" cy="901700"/>
          </a:xfrm>
          <a:prstGeom prst="rect">
            <a:avLst/>
          </a:prstGeom>
        </p:spPr>
      </p:pic>
      <p:pic>
        <p:nvPicPr>
          <p:cNvPr id="28" name="图形 27">
            <a:extLst>
              <a:ext uri="{FF2B5EF4-FFF2-40B4-BE49-F238E27FC236}">
                <a16:creationId xmlns:a16="http://schemas.microsoft.com/office/drawing/2014/main" id="{241AB482-4CBD-4278-C424-9DD5881F50C1}"/>
              </a:ext>
            </a:extLst>
          </p:cNvPr>
          <p:cNvPicPr>
            <a:picLocks/>
          </p:cNvPicPr>
          <p:nvPr/>
        </p:nvPicPr>
        <p:blipFill>
          <a:blip r:embed="rId28" cstate="email">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7605371" y="4820298"/>
            <a:ext cx="901700" cy="901700"/>
          </a:xfrm>
          <a:prstGeom prst="rect">
            <a:avLst/>
          </a:prstGeom>
        </p:spPr>
      </p:pic>
      <p:pic>
        <p:nvPicPr>
          <p:cNvPr id="30" name="图形 29">
            <a:extLst>
              <a:ext uri="{FF2B5EF4-FFF2-40B4-BE49-F238E27FC236}">
                <a16:creationId xmlns:a16="http://schemas.microsoft.com/office/drawing/2014/main" id="{42170635-2F4E-EB3F-E757-F5F448905DA6}"/>
              </a:ext>
            </a:extLst>
          </p:cNvPr>
          <p:cNvPicPr>
            <a:picLocks/>
          </p:cNvPicPr>
          <p:nvPr/>
        </p:nvPicPr>
        <p:blipFill>
          <a:blip r:embed="rId30" cstate="email">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1724708" y="4820298"/>
            <a:ext cx="901700" cy="901700"/>
          </a:xfrm>
          <a:prstGeom prst="rect">
            <a:avLst/>
          </a:prstGeom>
        </p:spPr>
      </p:pic>
    </p:spTree>
    <p:extLst>
      <p:ext uri="{BB962C8B-B14F-4D97-AF65-F5344CB8AC3E}">
        <p14:creationId xmlns:p14="http://schemas.microsoft.com/office/powerpoint/2010/main" val="26756884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3" name="图片 2">
            <a:extLst>
              <a:ext uri="{FF2B5EF4-FFF2-40B4-BE49-F238E27FC236}">
                <a16:creationId xmlns:a16="http://schemas.microsoft.com/office/drawing/2014/main" id="{69D8D4A2-0262-9DA3-295B-CD02687E7809}"/>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2950224" y="650820"/>
            <a:ext cx="1922490" cy="1922490"/>
          </a:xfrm>
          <a:prstGeom prst="rect">
            <a:avLst/>
          </a:prstGeom>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曹善虎</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7" name="文本框 136">
            <a:extLst>
              <a:ext uri="{FF2B5EF4-FFF2-40B4-BE49-F238E27FC236}">
                <a16:creationId xmlns:a16="http://schemas.microsoft.com/office/drawing/2014/main" id="{6E473CF8-E2D8-F376-51CD-8AB3807668E7}"/>
              </a:ext>
            </a:extLst>
          </p:cNvPr>
          <p:cNvSpPr txBox="1">
            <a:spLocks/>
          </p:cNvSpPr>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高端</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智演喵现任</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a:solidFill>
                  <a:srgbClr val="00FFFF"/>
                </a:solidFill>
                <a:latin typeface="+mj-ea"/>
                <a:ea typeface="+mj-ea"/>
              </a:rPr>
              <a:t>csh9981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1551597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93ED9C6-DFFC-EF75-D7A2-63B0E67B877E}"/>
              </a:ext>
            </a:extLst>
          </p:cNvPr>
          <p:cNvSpPr/>
          <p:nvPr/>
        </p:nvSpPr>
        <p:spPr>
          <a:xfrm>
            <a:off x="1222098" y="4842902"/>
            <a:ext cx="4000519"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Ruitingbb</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4" name="图片 3">
            <a:extLst>
              <a:ext uri="{FF2B5EF4-FFF2-40B4-BE49-F238E27FC236}">
                <a16:creationId xmlns:a16="http://schemas.microsoft.com/office/drawing/2014/main" id="{C1EFD3D8-A59E-6302-09D3-37C131D4E6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6280" y="4343400"/>
            <a:ext cx="1572527" cy="360120"/>
          </a:xfrm>
          <a:prstGeom prst="rect">
            <a:avLst/>
          </a:prstGeom>
        </p:spPr>
      </p:pic>
    </p:spTree>
    <p:extLst>
      <p:ext uri="{BB962C8B-B14F-4D97-AF65-F5344CB8AC3E}">
        <p14:creationId xmlns:p14="http://schemas.microsoft.com/office/powerpoint/2010/main" val="23569318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文本框 328">
            <a:extLst>
              <a:ext uri="{FF2B5EF4-FFF2-40B4-BE49-F238E27FC236}">
                <a16:creationId xmlns:a16="http://schemas.microsoft.com/office/drawing/2014/main" id="{D7DF381C-3F72-C18E-8C89-9D5B5997CEEE}"/>
              </a:ext>
            </a:extLst>
          </p:cNvPr>
          <p:cNvSpPr txBox="1"/>
          <p:nvPr/>
        </p:nvSpPr>
        <p:spPr>
          <a:xfrm>
            <a:off x="4623335" y="4167739"/>
            <a:ext cx="2752825" cy="646331"/>
          </a:xfrm>
          <a:prstGeom prst="rect">
            <a:avLst/>
          </a:prstGeom>
          <a:noFill/>
        </p:spPr>
        <p:txBody>
          <a:bodyPr wrap="square" rtlCol="0">
            <a:spAutoFit/>
          </a:bodyPr>
          <a:lstStyle/>
          <a:p>
            <a:pPr algn="ctr"/>
            <a:r>
              <a:rPr lang="en-US"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PART ONE</a:t>
            </a:r>
            <a:endPar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
        <p:nvSpPr>
          <p:cNvPr id="331" name="文本框 330">
            <a:extLst>
              <a:ext uri="{FF2B5EF4-FFF2-40B4-BE49-F238E27FC236}">
                <a16:creationId xmlns:a16="http://schemas.microsoft.com/office/drawing/2014/main" id="{95510AAF-7C7C-A3E9-AFE8-18DAEB328432}"/>
              </a:ext>
            </a:extLst>
          </p:cNvPr>
          <p:cNvSpPr txBox="1"/>
          <p:nvPr/>
        </p:nvSpPr>
        <p:spPr>
          <a:xfrm>
            <a:off x="4258177" y="2875002"/>
            <a:ext cx="3675646" cy="1107996"/>
          </a:xfrm>
          <a:prstGeom prst="rect">
            <a:avLst/>
          </a:prstGeom>
          <a:noFill/>
        </p:spPr>
        <p:txBody>
          <a:bodyPr wrap="square">
            <a:spAutoFit/>
          </a:bodyPr>
          <a:lstStyle/>
          <a:p>
            <a:pPr algn="ctr"/>
            <a:r>
              <a:rPr lang="zh-CN" altLang="en-US" sz="6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兔年大吉</a:t>
            </a:r>
          </a:p>
        </p:txBody>
      </p:sp>
      <p:sp>
        <p:nvSpPr>
          <p:cNvPr id="332" name="文本框 331">
            <a:extLst>
              <a:ext uri="{FF2B5EF4-FFF2-40B4-BE49-F238E27FC236}">
                <a16:creationId xmlns:a16="http://schemas.microsoft.com/office/drawing/2014/main" id="{D6098306-54CB-ED5A-551E-DC713C2714EB}"/>
              </a:ext>
            </a:extLst>
          </p:cNvPr>
          <p:cNvSpPr txBox="1"/>
          <p:nvPr/>
        </p:nvSpPr>
        <p:spPr>
          <a:xfrm>
            <a:off x="4969844" y="1857676"/>
            <a:ext cx="2252312" cy="1200329"/>
          </a:xfrm>
          <a:prstGeom prst="rect">
            <a:avLst/>
          </a:prstGeom>
          <a:noFill/>
        </p:spPr>
        <p:txBody>
          <a:bodyPr wrap="square" rtlCol="0">
            <a:spAutoFit/>
          </a:bodyPr>
          <a:lstStyle/>
          <a:p>
            <a:pPr algn="ctr"/>
            <a:r>
              <a:rPr lang="en-US" altLang="zh-CN" sz="72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01</a:t>
            </a:r>
            <a:endParaRPr lang="zh-CN" altLang="en-US" sz="72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Tree>
    <p:extLst>
      <p:ext uri="{BB962C8B-B14F-4D97-AF65-F5344CB8AC3E}">
        <p14:creationId xmlns:p14="http://schemas.microsoft.com/office/powerpoint/2010/main" val="1698316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B140F8F-C93E-F6CD-5385-AA92D0993E92}"/>
              </a:ext>
            </a:extLst>
          </p:cNvPr>
          <p:cNvSpPr>
            <a:spLocks noGrp="1"/>
          </p:cNvSpPr>
          <p:nvPr>
            <p:ph type="body" sz="quarter" idx="10"/>
          </p:nvPr>
        </p:nvSpPr>
        <p:spPr/>
        <p:txBody>
          <a:bodyPr/>
          <a:lstStyle/>
          <a:p>
            <a:r>
              <a:rPr lang="zh-CN" altLang="en-US" dirty="0"/>
              <a:t>节日起源</a:t>
            </a:r>
          </a:p>
        </p:txBody>
      </p:sp>
      <p:grpSp>
        <p:nvGrpSpPr>
          <p:cNvPr id="3" name="组合 2">
            <a:extLst>
              <a:ext uri="{FF2B5EF4-FFF2-40B4-BE49-F238E27FC236}">
                <a16:creationId xmlns:a16="http://schemas.microsoft.com/office/drawing/2014/main" id="{B0701DAB-A550-E7F9-682B-14706E9D6A1D}"/>
              </a:ext>
            </a:extLst>
          </p:cNvPr>
          <p:cNvGrpSpPr/>
          <p:nvPr/>
        </p:nvGrpSpPr>
        <p:grpSpPr>
          <a:xfrm>
            <a:off x="1153330" y="1386840"/>
            <a:ext cx="2872526" cy="4130161"/>
            <a:chOff x="4469448" y="1395574"/>
            <a:chExt cx="2565717" cy="3689026"/>
          </a:xfrm>
          <a:effectLst>
            <a:outerShdw blurRad="127000" algn="ctr" rotWithShape="0">
              <a:schemeClr val="accent3">
                <a:alpha val="12000"/>
              </a:schemeClr>
            </a:outerShdw>
          </a:effectLst>
        </p:grpSpPr>
        <p:sp>
          <p:nvSpPr>
            <p:cNvPr id="4" name="任意多边形: 形状 3">
              <a:extLst>
                <a:ext uri="{FF2B5EF4-FFF2-40B4-BE49-F238E27FC236}">
                  <a16:creationId xmlns:a16="http://schemas.microsoft.com/office/drawing/2014/main" id="{AAFF10C7-DDE5-938A-74C5-F25D44B625B0}"/>
                </a:ext>
              </a:extLst>
            </p:cNvPr>
            <p:cNvSpPr/>
            <p:nvPr/>
          </p:nvSpPr>
          <p:spPr>
            <a:xfrm>
              <a:off x="4537306" y="1451927"/>
              <a:ext cx="2430000" cy="3576320"/>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gradFill>
              <a:gsLst>
                <a:gs pos="0">
                  <a:schemeClr val="accent1"/>
                </a:gs>
                <a:gs pos="100000">
                  <a:schemeClr val="accent2">
                    <a:lumMod val="75000"/>
                  </a:schemeClr>
                </a:gs>
              </a:gsLst>
              <a:lin ang="5400000" scaled="1"/>
            </a:gra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en-US" dirty="0">
                <a:solidFill>
                  <a:schemeClr val="tx1"/>
                </a:solidFill>
              </a:endParaRPr>
            </a:p>
          </p:txBody>
        </p:sp>
        <p:sp>
          <p:nvSpPr>
            <p:cNvPr id="5" name="任意多边形: 形状 4">
              <a:extLst>
                <a:ext uri="{FF2B5EF4-FFF2-40B4-BE49-F238E27FC236}">
                  <a16:creationId xmlns:a16="http://schemas.microsoft.com/office/drawing/2014/main" id="{5896B4D0-8AD7-1421-2861-F7B63A4CEE19}"/>
                </a:ext>
              </a:extLst>
            </p:cNvPr>
            <p:cNvSpPr/>
            <p:nvPr/>
          </p:nvSpPr>
          <p:spPr>
            <a:xfrm>
              <a:off x="4469448" y="1395574"/>
              <a:ext cx="2565717" cy="3689026"/>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a:p>
          </p:txBody>
        </p:sp>
      </p:grpSp>
      <p:sp>
        <p:nvSpPr>
          <p:cNvPr id="14" name="文本框 13">
            <a:extLst>
              <a:ext uri="{FF2B5EF4-FFF2-40B4-BE49-F238E27FC236}">
                <a16:creationId xmlns:a16="http://schemas.microsoft.com/office/drawing/2014/main" id="{2B526110-F3F4-8BE8-821F-BFD0DCE5365A}"/>
              </a:ext>
            </a:extLst>
          </p:cNvPr>
          <p:cNvSpPr txBox="1"/>
          <p:nvPr/>
        </p:nvSpPr>
        <p:spPr>
          <a:xfrm>
            <a:off x="1313733" y="2221867"/>
            <a:ext cx="2551721" cy="2138662"/>
          </a:xfrm>
          <a:prstGeom prst="rect">
            <a:avLst/>
          </a:prstGeom>
          <a:noFill/>
        </p:spPr>
        <p:txBody>
          <a:bodyPr wrap="square">
            <a:spAutoFit/>
          </a:bodyPr>
          <a:lstStyle>
            <a:defPPr>
              <a:defRPr lang="zh-CN"/>
            </a:defPPr>
            <a:lvl1pPr>
              <a:defRPr sz="120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1400" b="0" i="0" dirty="0">
                <a:solidFill>
                  <a:schemeClr val="bg1"/>
                </a:solidFill>
                <a:effectLst/>
                <a:latin typeface="+mn-ea"/>
                <a:ea typeface="+mn-ea"/>
              </a:rPr>
              <a:t>       元宵节是中国的传统节日，元宵节习俗的形成有一个较长的过程，根源于民间开灯祈福古俗。开灯祈福通常在正月十四夜便开始“试灯”，十五日夜为“正灯”，民间要点灯盏，又称“送灯盏”，以进行祭神祈福活动。</a:t>
            </a:r>
            <a:endParaRPr kumimoji="0" lang="en-US" altLang="zh-CN" sz="1050" b="0" i="0" u="none" strike="noStrike" kern="1200" cap="none" spc="0" normalizeH="0" baseline="0" noProof="0" dirty="0">
              <a:ln>
                <a:noFill/>
              </a:ln>
              <a:solidFill>
                <a:schemeClr val="bg1"/>
              </a:solidFill>
              <a:effectLst/>
              <a:uLnTx/>
              <a:uFillTx/>
              <a:latin typeface="+mn-ea"/>
              <a:ea typeface="+mn-ea"/>
              <a:cs typeface="阿里巴巴普惠体 R" panose="00020600040101010101" pitchFamily="18" charset="-122"/>
            </a:endParaRPr>
          </a:p>
        </p:txBody>
      </p:sp>
      <p:sp>
        <p:nvSpPr>
          <p:cNvPr id="15" name="文本框 14">
            <a:extLst>
              <a:ext uri="{FF2B5EF4-FFF2-40B4-BE49-F238E27FC236}">
                <a16:creationId xmlns:a16="http://schemas.microsoft.com/office/drawing/2014/main" id="{40174E3E-7B35-EB4B-3066-61BFA2C53182}"/>
              </a:ext>
            </a:extLst>
          </p:cNvPr>
          <p:cNvSpPr txBox="1"/>
          <p:nvPr/>
        </p:nvSpPr>
        <p:spPr>
          <a:xfrm>
            <a:off x="1789261" y="1756440"/>
            <a:ext cx="1600665" cy="369332"/>
          </a:xfrm>
          <a:prstGeom prst="rect">
            <a:avLst/>
          </a:prstGeom>
          <a:noFill/>
        </p:spPr>
        <p:txBody>
          <a:bodyPr vert="horz" wrap="square" lIns="0" tIns="0" rIns="0" bIns="0" rtlCol="0">
            <a:spAutoFit/>
          </a:bodyPr>
          <a:lstStyle/>
          <a:p>
            <a:pPr marR="0" lvl="0" indent="0" algn="ctr" fontAlgn="auto">
              <a:lnSpc>
                <a:spcPct val="100000"/>
              </a:lnSpc>
              <a:spcBef>
                <a:spcPts val="0"/>
              </a:spcBef>
              <a:spcAft>
                <a:spcPts val="0"/>
              </a:spcAft>
              <a:buClrTx/>
              <a:buSzTx/>
              <a:buFontTx/>
              <a:buNone/>
              <a:tabLst/>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祭神祈福</a:t>
            </a:r>
          </a:p>
        </p:txBody>
      </p:sp>
      <p:grpSp>
        <p:nvGrpSpPr>
          <p:cNvPr id="6" name="组合 5">
            <a:extLst>
              <a:ext uri="{FF2B5EF4-FFF2-40B4-BE49-F238E27FC236}">
                <a16:creationId xmlns:a16="http://schemas.microsoft.com/office/drawing/2014/main" id="{9E4BC45A-ABB0-15E7-26FD-A7B5BA48A466}"/>
              </a:ext>
            </a:extLst>
          </p:cNvPr>
          <p:cNvGrpSpPr/>
          <p:nvPr/>
        </p:nvGrpSpPr>
        <p:grpSpPr>
          <a:xfrm>
            <a:off x="4655638" y="1386840"/>
            <a:ext cx="2872526" cy="4130161"/>
            <a:chOff x="4469448" y="1395574"/>
            <a:chExt cx="2565717" cy="3689026"/>
          </a:xfrm>
          <a:effectLst>
            <a:outerShdw blurRad="127000" algn="ctr" rotWithShape="0">
              <a:schemeClr val="accent3">
                <a:alpha val="12000"/>
              </a:schemeClr>
            </a:outerShdw>
          </a:effectLst>
        </p:grpSpPr>
        <p:sp>
          <p:nvSpPr>
            <p:cNvPr id="7" name="任意多边形: 形状 6">
              <a:extLst>
                <a:ext uri="{FF2B5EF4-FFF2-40B4-BE49-F238E27FC236}">
                  <a16:creationId xmlns:a16="http://schemas.microsoft.com/office/drawing/2014/main" id="{AC53445F-5DAF-0D07-B5A1-603F05F780D7}"/>
                </a:ext>
              </a:extLst>
            </p:cNvPr>
            <p:cNvSpPr/>
            <p:nvPr/>
          </p:nvSpPr>
          <p:spPr>
            <a:xfrm>
              <a:off x="4537306" y="1451927"/>
              <a:ext cx="2430000" cy="3576320"/>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gradFill>
              <a:gsLst>
                <a:gs pos="0">
                  <a:schemeClr val="accent1"/>
                </a:gs>
                <a:gs pos="100000">
                  <a:schemeClr val="accent2">
                    <a:lumMod val="75000"/>
                  </a:schemeClr>
                </a:gs>
              </a:gsLst>
              <a:lin ang="5400000" scaled="1"/>
            </a:gradFill>
            <a:ln>
              <a:no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en-US"/>
            </a:p>
          </p:txBody>
        </p:sp>
        <p:sp>
          <p:nvSpPr>
            <p:cNvPr id="8" name="任意多边形: 形状 7">
              <a:extLst>
                <a:ext uri="{FF2B5EF4-FFF2-40B4-BE49-F238E27FC236}">
                  <a16:creationId xmlns:a16="http://schemas.microsoft.com/office/drawing/2014/main" id="{C3DA2EE3-0B56-605E-481A-88E78F5F52E0}"/>
                </a:ext>
              </a:extLst>
            </p:cNvPr>
            <p:cNvSpPr/>
            <p:nvPr/>
          </p:nvSpPr>
          <p:spPr>
            <a:xfrm>
              <a:off x="4469448" y="1395574"/>
              <a:ext cx="2565717" cy="3689026"/>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a:p>
          </p:txBody>
        </p:sp>
      </p:grpSp>
      <p:sp>
        <p:nvSpPr>
          <p:cNvPr id="16" name="文本框 15">
            <a:extLst>
              <a:ext uri="{FF2B5EF4-FFF2-40B4-BE49-F238E27FC236}">
                <a16:creationId xmlns:a16="http://schemas.microsoft.com/office/drawing/2014/main" id="{C2A1FDDC-4FF0-2F25-B4B5-750D7DAADFEE}"/>
              </a:ext>
            </a:extLst>
          </p:cNvPr>
          <p:cNvSpPr txBox="1"/>
          <p:nvPr/>
        </p:nvSpPr>
        <p:spPr>
          <a:xfrm>
            <a:off x="4816041" y="2221867"/>
            <a:ext cx="2551721" cy="2608727"/>
          </a:xfrm>
          <a:prstGeom prst="rect">
            <a:avLst/>
          </a:prstGeom>
          <a:noFill/>
        </p:spPr>
        <p:txBody>
          <a:bodyPr wrap="square">
            <a:spAutoFit/>
          </a:bodyPr>
          <a:lstStyle>
            <a:defPPr>
              <a:defRPr lang="zh-CN"/>
            </a:defPPr>
            <a:lvl1pPr>
              <a:defRPr sz="120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1400" b="0" i="0" dirty="0">
                <a:solidFill>
                  <a:schemeClr val="bg1"/>
                </a:solidFill>
                <a:effectLst/>
                <a:latin typeface="+mn-ea"/>
                <a:ea typeface="+mn-ea"/>
              </a:rPr>
              <a:t>       东汉佛教文化的传入，对于形成元宵节习俗也有着重要的推动意义，汉明帝永平年间，汉明帝为了弘扬佛法，下令正月十五夜在宫中和寺院“燃灯表佛”。因此正月十五夜燃灯的习俗随着佛教文化影响的扩大及后来道教文化的加入逐渐在中国扩展开来。</a:t>
            </a:r>
          </a:p>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en-US" altLang="zh-CN" sz="1050" b="0" i="0" u="none" strike="noStrike" kern="1200" cap="none" spc="0" normalizeH="0" baseline="0" noProof="0" dirty="0">
              <a:ln>
                <a:noFill/>
              </a:ln>
              <a:solidFill>
                <a:schemeClr val="bg1"/>
              </a:solidFill>
              <a:effectLst/>
              <a:uLnTx/>
              <a:uFillTx/>
              <a:latin typeface="+mn-ea"/>
              <a:ea typeface="+mn-ea"/>
              <a:cs typeface="阿里巴巴普惠体 R" panose="00020600040101010101" pitchFamily="18" charset="-122"/>
            </a:endParaRPr>
          </a:p>
        </p:txBody>
      </p:sp>
      <p:sp>
        <p:nvSpPr>
          <p:cNvPr id="17" name="文本框 16">
            <a:extLst>
              <a:ext uri="{FF2B5EF4-FFF2-40B4-BE49-F238E27FC236}">
                <a16:creationId xmlns:a16="http://schemas.microsoft.com/office/drawing/2014/main" id="{BE29276E-A41A-B442-F94A-47E306A7AAF6}"/>
              </a:ext>
            </a:extLst>
          </p:cNvPr>
          <p:cNvSpPr txBox="1"/>
          <p:nvPr/>
        </p:nvSpPr>
        <p:spPr>
          <a:xfrm>
            <a:off x="4500129" y="1756440"/>
            <a:ext cx="3183545" cy="369332"/>
          </a:xfrm>
          <a:prstGeom prst="rect">
            <a:avLst/>
          </a:prstGeom>
          <a:noFill/>
        </p:spPr>
        <p:txBody>
          <a:bodyPr vert="horz" wrap="square" lIns="0" tIns="0" rIns="0" bIns="0" rtlCol="0">
            <a:spAutoFit/>
          </a:bodyPr>
          <a:lstStyle/>
          <a:p>
            <a:pPr marR="0" lvl="0" indent="0" algn="ctr" fontAlgn="auto">
              <a:lnSpc>
                <a:spcPct val="100000"/>
              </a:lnSpc>
              <a:spcBef>
                <a:spcPts val="0"/>
              </a:spcBef>
              <a:spcAft>
                <a:spcPts val="0"/>
              </a:spcAft>
              <a:buClrTx/>
              <a:buSzTx/>
              <a:buFontTx/>
              <a:buNone/>
              <a:tabLst/>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佛教文化</a:t>
            </a:r>
          </a:p>
        </p:txBody>
      </p:sp>
      <p:grpSp>
        <p:nvGrpSpPr>
          <p:cNvPr id="9" name="组合 8">
            <a:extLst>
              <a:ext uri="{FF2B5EF4-FFF2-40B4-BE49-F238E27FC236}">
                <a16:creationId xmlns:a16="http://schemas.microsoft.com/office/drawing/2014/main" id="{E686DAC2-FA43-26BA-3FEE-DB8B11D6CA7D}"/>
              </a:ext>
            </a:extLst>
          </p:cNvPr>
          <p:cNvGrpSpPr/>
          <p:nvPr/>
        </p:nvGrpSpPr>
        <p:grpSpPr>
          <a:xfrm>
            <a:off x="8237038" y="1386840"/>
            <a:ext cx="2872526" cy="4130161"/>
            <a:chOff x="4469448" y="1395574"/>
            <a:chExt cx="2565717" cy="3689026"/>
          </a:xfrm>
          <a:effectLst>
            <a:outerShdw blurRad="127000" algn="ctr" rotWithShape="0">
              <a:schemeClr val="accent3">
                <a:alpha val="12000"/>
              </a:schemeClr>
            </a:outerShdw>
          </a:effectLst>
        </p:grpSpPr>
        <p:sp>
          <p:nvSpPr>
            <p:cNvPr id="10" name="任意多边形: 形状 9">
              <a:extLst>
                <a:ext uri="{FF2B5EF4-FFF2-40B4-BE49-F238E27FC236}">
                  <a16:creationId xmlns:a16="http://schemas.microsoft.com/office/drawing/2014/main" id="{5140CE72-ABB3-7BD6-A482-AD1B7DF72DC0}"/>
                </a:ext>
              </a:extLst>
            </p:cNvPr>
            <p:cNvSpPr/>
            <p:nvPr/>
          </p:nvSpPr>
          <p:spPr>
            <a:xfrm>
              <a:off x="4537306" y="1451927"/>
              <a:ext cx="2430000" cy="3576320"/>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gradFill>
              <a:gsLst>
                <a:gs pos="0">
                  <a:schemeClr val="accent1"/>
                </a:gs>
                <a:gs pos="100000">
                  <a:schemeClr val="accent2">
                    <a:lumMod val="75000"/>
                  </a:schemeClr>
                </a:gs>
              </a:gsLst>
              <a:lin ang="5400000" scaled="1"/>
            </a:gradFill>
            <a:ln>
              <a:solidFill>
                <a:schemeClr val="accent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en-US"/>
            </a:p>
          </p:txBody>
        </p:sp>
        <p:sp>
          <p:nvSpPr>
            <p:cNvPr id="11" name="任意多边形: 形状 10">
              <a:extLst>
                <a:ext uri="{FF2B5EF4-FFF2-40B4-BE49-F238E27FC236}">
                  <a16:creationId xmlns:a16="http://schemas.microsoft.com/office/drawing/2014/main" id="{BAF15228-0A04-FFFA-95CA-27995A80312C}"/>
                </a:ext>
              </a:extLst>
            </p:cNvPr>
            <p:cNvSpPr/>
            <p:nvPr/>
          </p:nvSpPr>
          <p:spPr>
            <a:xfrm>
              <a:off x="4469448" y="1395574"/>
              <a:ext cx="2565717" cy="3689026"/>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a:p>
          </p:txBody>
        </p:sp>
      </p:grpSp>
      <p:sp>
        <p:nvSpPr>
          <p:cNvPr id="23" name="文本框 22">
            <a:extLst>
              <a:ext uri="{FF2B5EF4-FFF2-40B4-BE49-F238E27FC236}">
                <a16:creationId xmlns:a16="http://schemas.microsoft.com/office/drawing/2014/main" id="{6AFC3B70-6EB2-E06D-CB31-5967D58DCB42}"/>
              </a:ext>
            </a:extLst>
          </p:cNvPr>
          <p:cNvSpPr txBox="1"/>
          <p:nvPr/>
        </p:nvSpPr>
        <p:spPr>
          <a:xfrm>
            <a:off x="8401539" y="2221867"/>
            <a:ext cx="2551721" cy="2726516"/>
          </a:xfrm>
          <a:prstGeom prst="rect">
            <a:avLst/>
          </a:prstGeom>
          <a:noFill/>
        </p:spPr>
        <p:txBody>
          <a:bodyPr wrap="square">
            <a:spAutoFit/>
          </a:bodyPr>
          <a:lstStyle>
            <a:defPPr>
              <a:defRPr lang="zh-CN"/>
            </a:defPPr>
            <a:lvl1pPr>
              <a:defRPr sz="1200">
                <a:solidFill>
                  <a:schemeClr val="tx1">
                    <a:lumMod val="85000"/>
                    <a:lumOff val="1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1600" b="0" i="0" dirty="0">
                <a:solidFill>
                  <a:schemeClr val="bg1"/>
                </a:solidFill>
                <a:effectLst/>
                <a:latin typeface="+mn-ea"/>
                <a:ea typeface="+mn-ea"/>
              </a:rPr>
              <a:t>      梁武帝笃信佛教，其宫中正月十五大张灯火。唐朝时，中外文化交流更为密切，佛教大兴，仕官百姓普遍在正月十五这一天“燃灯供佛”，佛家灯火于是遍布民间。从唐代起，元宵张灯即成为法定之事。</a:t>
            </a:r>
          </a:p>
        </p:txBody>
      </p:sp>
      <p:sp>
        <p:nvSpPr>
          <p:cNvPr id="24" name="文本框 23">
            <a:extLst>
              <a:ext uri="{FF2B5EF4-FFF2-40B4-BE49-F238E27FC236}">
                <a16:creationId xmlns:a16="http://schemas.microsoft.com/office/drawing/2014/main" id="{7602867D-6350-C18B-C503-3593C23B55AB}"/>
              </a:ext>
            </a:extLst>
          </p:cNvPr>
          <p:cNvSpPr txBox="1"/>
          <p:nvPr/>
        </p:nvSpPr>
        <p:spPr>
          <a:xfrm>
            <a:off x="8081529" y="1756440"/>
            <a:ext cx="3183545" cy="369332"/>
          </a:xfrm>
          <a:prstGeom prst="rect">
            <a:avLst/>
          </a:prstGeom>
          <a:noFill/>
        </p:spPr>
        <p:txBody>
          <a:bodyPr vert="horz" wrap="square" lIns="0" tIns="0" rIns="0" bIns="0" rtlCol="0">
            <a:spAutoFit/>
          </a:bodyPr>
          <a:lstStyle/>
          <a:p>
            <a:pPr marR="0" lvl="0" indent="0" algn="ctr" fontAlgn="auto">
              <a:lnSpc>
                <a:spcPct val="100000"/>
              </a:lnSpc>
              <a:spcBef>
                <a:spcPts val="0"/>
              </a:spcBef>
              <a:spcAft>
                <a:spcPts val="0"/>
              </a:spcAft>
              <a:buClrTx/>
              <a:buSzTx/>
              <a:buFontTx/>
              <a:buNone/>
              <a:tabLst/>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燃灯供佛</a:t>
            </a:r>
          </a:p>
        </p:txBody>
      </p:sp>
      <p:grpSp>
        <p:nvGrpSpPr>
          <p:cNvPr id="28" name="组合 27">
            <a:extLst>
              <a:ext uri="{FF2B5EF4-FFF2-40B4-BE49-F238E27FC236}">
                <a16:creationId xmlns:a16="http://schemas.microsoft.com/office/drawing/2014/main" id="{F1ADF6BA-7967-76A9-963D-715840CBF950}"/>
              </a:ext>
            </a:extLst>
          </p:cNvPr>
          <p:cNvGrpSpPr/>
          <p:nvPr/>
        </p:nvGrpSpPr>
        <p:grpSpPr>
          <a:xfrm>
            <a:off x="1237325" y="1822450"/>
            <a:ext cx="789215" cy="315686"/>
            <a:chOff x="261620" y="5534660"/>
            <a:chExt cx="1333500" cy="533400"/>
          </a:xfrm>
        </p:grpSpPr>
        <p:sp>
          <p:nvSpPr>
            <p:cNvPr id="29" name="任意多边形: 形状 28">
              <a:extLst>
                <a:ext uri="{FF2B5EF4-FFF2-40B4-BE49-F238E27FC236}">
                  <a16:creationId xmlns:a16="http://schemas.microsoft.com/office/drawing/2014/main" id="{BF5426E1-196B-0872-0F8D-80882F307FDA}"/>
                </a:ext>
              </a:extLst>
            </p:cNvPr>
            <p:cNvSpPr/>
            <p:nvPr/>
          </p:nvSpPr>
          <p:spPr>
            <a:xfrm>
              <a:off x="261620" y="55346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0" name="任意多边形: 形状 29">
              <a:extLst>
                <a:ext uri="{FF2B5EF4-FFF2-40B4-BE49-F238E27FC236}">
                  <a16:creationId xmlns:a16="http://schemas.microsoft.com/office/drawing/2014/main" id="{2A5D83E8-2F6D-FEA8-5FE7-0FD0881774FD}"/>
                </a:ext>
              </a:extLst>
            </p:cNvPr>
            <p:cNvSpPr/>
            <p:nvPr/>
          </p:nvSpPr>
          <p:spPr>
            <a:xfrm>
              <a:off x="414020" y="56870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31" name="组合 30">
            <a:extLst>
              <a:ext uri="{FF2B5EF4-FFF2-40B4-BE49-F238E27FC236}">
                <a16:creationId xmlns:a16="http://schemas.microsoft.com/office/drawing/2014/main" id="{526874A6-D83A-C4B4-D71E-2E44459C9406}"/>
              </a:ext>
            </a:extLst>
          </p:cNvPr>
          <p:cNvGrpSpPr/>
          <p:nvPr/>
        </p:nvGrpSpPr>
        <p:grpSpPr>
          <a:xfrm flipH="1">
            <a:off x="3167725" y="1822450"/>
            <a:ext cx="789215" cy="315686"/>
            <a:chOff x="261620" y="5534660"/>
            <a:chExt cx="1333500" cy="533400"/>
          </a:xfrm>
        </p:grpSpPr>
        <p:sp>
          <p:nvSpPr>
            <p:cNvPr id="32" name="任意多边形: 形状 31">
              <a:extLst>
                <a:ext uri="{FF2B5EF4-FFF2-40B4-BE49-F238E27FC236}">
                  <a16:creationId xmlns:a16="http://schemas.microsoft.com/office/drawing/2014/main" id="{722FEA68-98A6-ADB1-04EB-D6B5211DFE98}"/>
                </a:ext>
              </a:extLst>
            </p:cNvPr>
            <p:cNvSpPr/>
            <p:nvPr/>
          </p:nvSpPr>
          <p:spPr>
            <a:xfrm>
              <a:off x="261620" y="55346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3" name="任意多边形: 形状 32">
              <a:extLst>
                <a:ext uri="{FF2B5EF4-FFF2-40B4-BE49-F238E27FC236}">
                  <a16:creationId xmlns:a16="http://schemas.microsoft.com/office/drawing/2014/main" id="{C329ACA1-9813-F344-6CCB-8ABCA099C464}"/>
                </a:ext>
              </a:extLst>
            </p:cNvPr>
            <p:cNvSpPr/>
            <p:nvPr/>
          </p:nvSpPr>
          <p:spPr>
            <a:xfrm>
              <a:off x="414020" y="56870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43" name="组合 42">
            <a:extLst>
              <a:ext uri="{FF2B5EF4-FFF2-40B4-BE49-F238E27FC236}">
                <a16:creationId xmlns:a16="http://schemas.microsoft.com/office/drawing/2014/main" id="{E93DCEB9-CEDF-C09C-D0EB-E1C05509A882}"/>
              </a:ext>
            </a:extLst>
          </p:cNvPr>
          <p:cNvGrpSpPr/>
          <p:nvPr/>
        </p:nvGrpSpPr>
        <p:grpSpPr>
          <a:xfrm>
            <a:off x="4736175" y="1822450"/>
            <a:ext cx="789215" cy="315686"/>
            <a:chOff x="261620" y="5534660"/>
            <a:chExt cx="1333500" cy="533400"/>
          </a:xfrm>
        </p:grpSpPr>
        <p:sp>
          <p:nvSpPr>
            <p:cNvPr id="44" name="任意多边形: 形状 43">
              <a:extLst>
                <a:ext uri="{FF2B5EF4-FFF2-40B4-BE49-F238E27FC236}">
                  <a16:creationId xmlns:a16="http://schemas.microsoft.com/office/drawing/2014/main" id="{B28451DE-F6B2-A453-011F-E84F8E76B986}"/>
                </a:ext>
              </a:extLst>
            </p:cNvPr>
            <p:cNvSpPr/>
            <p:nvPr/>
          </p:nvSpPr>
          <p:spPr>
            <a:xfrm>
              <a:off x="261620" y="55346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45" name="任意多边形: 形状 44">
              <a:extLst>
                <a:ext uri="{FF2B5EF4-FFF2-40B4-BE49-F238E27FC236}">
                  <a16:creationId xmlns:a16="http://schemas.microsoft.com/office/drawing/2014/main" id="{D0E9F254-5439-8502-1F81-6DD9CE59E510}"/>
                </a:ext>
              </a:extLst>
            </p:cNvPr>
            <p:cNvSpPr/>
            <p:nvPr/>
          </p:nvSpPr>
          <p:spPr>
            <a:xfrm>
              <a:off x="414020" y="56870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46" name="组合 45">
            <a:extLst>
              <a:ext uri="{FF2B5EF4-FFF2-40B4-BE49-F238E27FC236}">
                <a16:creationId xmlns:a16="http://schemas.microsoft.com/office/drawing/2014/main" id="{F4B94F77-C8DC-D1DC-B64D-FBF52F87F8E1}"/>
              </a:ext>
            </a:extLst>
          </p:cNvPr>
          <p:cNvGrpSpPr/>
          <p:nvPr/>
        </p:nvGrpSpPr>
        <p:grpSpPr>
          <a:xfrm flipH="1">
            <a:off x="6666575" y="1822450"/>
            <a:ext cx="789215" cy="315686"/>
            <a:chOff x="261620" y="5534660"/>
            <a:chExt cx="1333500" cy="533400"/>
          </a:xfrm>
        </p:grpSpPr>
        <p:sp>
          <p:nvSpPr>
            <p:cNvPr id="47" name="任意多边形: 形状 46">
              <a:extLst>
                <a:ext uri="{FF2B5EF4-FFF2-40B4-BE49-F238E27FC236}">
                  <a16:creationId xmlns:a16="http://schemas.microsoft.com/office/drawing/2014/main" id="{0517AD8D-CE55-90D0-F3F9-11252C2CB1E9}"/>
                </a:ext>
              </a:extLst>
            </p:cNvPr>
            <p:cNvSpPr/>
            <p:nvPr/>
          </p:nvSpPr>
          <p:spPr>
            <a:xfrm>
              <a:off x="261620" y="55346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48" name="任意多边形: 形状 47">
              <a:extLst>
                <a:ext uri="{FF2B5EF4-FFF2-40B4-BE49-F238E27FC236}">
                  <a16:creationId xmlns:a16="http://schemas.microsoft.com/office/drawing/2014/main" id="{F933FCBE-D7A7-1076-E8C8-0245F57F9C9E}"/>
                </a:ext>
              </a:extLst>
            </p:cNvPr>
            <p:cNvSpPr/>
            <p:nvPr/>
          </p:nvSpPr>
          <p:spPr>
            <a:xfrm>
              <a:off x="414020" y="56870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49" name="组合 48">
            <a:extLst>
              <a:ext uri="{FF2B5EF4-FFF2-40B4-BE49-F238E27FC236}">
                <a16:creationId xmlns:a16="http://schemas.microsoft.com/office/drawing/2014/main" id="{DD2BFD9A-0362-11BD-29EC-1263397BF7C0}"/>
              </a:ext>
            </a:extLst>
          </p:cNvPr>
          <p:cNvGrpSpPr/>
          <p:nvPr/>
        </p:nvGrpSpPr>
        <p:grpSpPr>
          <a:xfrm>
            <a:off x="8349325" y="1822450"/>
            <a:ext cx="789215" cy="315686"/>
            <a:chOff x="261620" y="5534660"/>
            <a:chExt cx="1333500" cy="533400"/>
          </a:xfrm>
        </p:grpSpPr>
        <p:sp>
          <p:nvSpPr>
            <p:cNvPr id="50" name="任意多边形: 形状 49">
              <a:extLst>
                <a:ext uri="{FF2B5EF4-FFF2-40B4-BE49-F238E27FC236}">
                  <a16:creationId xmlns:a16="http://schemas.microsoft.com/office/drawing/2014/main" id="{D0E7281D-5D3B-09DF-12B8-1D011246FFF1}"/>
                </a:ext>
              </a:extLst>
            </p:cNvPr>
            <p:cNvSpPr/>
            <p:nvPr/>
          </p:nvSpPr>
          <p:spPr>
            <a:xfrm>
              <a:off x="261620" y="55346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1" name="任意多边形: 形状 50">
              <a:extLst>
                <a:ext uri="{FF2B5EF4-FFF2-40B4-BE49-F238E27FC236}">
                  <a16:creationId xmlns:a16="http://schemas.microsoft.com/office/drawing/2014/main" id="{5AC6BE0D-DC20-F249-6DC7-5F5D53168B5F}"/>
                </a:ext>
              </a:extLst>
            </p:cNvPr>
            <p:cNvSpPr/>
            <p:nvPr/>
          </p:nvSpPr>
          <p:spPr>
            <a:xfrm>
              <a:off x="414020" y="56870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52" name="组合 51">
            <a:extLst>
              <a:ext uri="{FF2B5EF4-FFF2-40B4-BE49-F238E27FC236}">
                <a16:creationId xmlns:a16="http://schemas.microsoft.com/office/drawing/2014/main" id="{81AEB2DF-A01F-C075-F738-70E5A9DA58D4}"/>
              </a:ext>
            </a:extLst>
          </p:cNvPr>
          <p:cNvGrpSpPr/>
          <p:nvPr/>
        </p:nvGrpSpPr>
        <p:grpSpPr>
          <a:xfrm flipH="1">
            <a:off x="10279725" y="1822450"/>
            <a:ext cx="789215" cy="315686"/>
            <a:chOff x="261620" y="5534660"/>
            <a:chExt cx="1333500" cy="533400"/>
          </a:xfrm>
        </p:grpSpPr>
        <p:sp>
          <p:nvSpPr>
            <p:cNvPr id="53" name="任意多边形: 形状 52">
              <a:extLst>
                <a:ext uri="{FF2B5EF4-FFF2-40B4-BE49-F238E27FC236}">
                  <a16:creationId xmlns:a16="http://schemas.microsoft.com/office/drawing/2014/main" id="{4128AB5A-67C3-1B2F-29C0-65BD353B1290}"/>
                </a:ext>
              </a:extLst>
            </p:cNvPr>
            <p:cNvSpPr/>
            <p:nvPr/>
          </p:nvSpPr>
          <p:spPr>
            <a:xfrm>
              <a:off x="261620" y="55346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4" name="任意多边形: 形状 53">
              <a:extLst>
                <a:ext uri="{FF2B5EF4-FFF2-40B4-BE49-F238E27FC236}">
                  <a16:creationId xmlns:a16="http://schemas.microsoft.com/office/drawing/2014/main" id="{B51F117A-621E-7C5D-BCE5-8821DB408162}"/>
                </a:ext>
              </a:extLst>
            </p:cNvPr>
            <p:cNvSpPr/>
            <p:nvPr/>
          </p:nvSpPr>
          <p:spPr>
            <a:xfrm>
              <a:off x="414020" y="56870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pic>
        <p:nvPicPr>
          <p:cNvPr id="55" name="图片 54" descr="图片包含 形状&#10;&#10;描述已自动生成">
            <a:extLst>
              <a:ext uri="{FF2B5EF4-FFF2-40B4-BE49-F238E27FC236}">
                <a16:creationId xmlns:a16="http://schemas.microsoft.com/office/drawing/2014/main" id="{8652481C-BF39-AD92-1D96-D5A15E430C03}"/>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3309248" y="4991100"/>
            <a:ext cx="327439" cy="222191"/>
          </a:xfrm>
          <a:prstGeom prst="rect">
            <a:avLst/>
          </a:prstGeom>
        </p:spPr>
      </p:pic>
      <p:pic>
        <p:nvPicPr>
          <p:cNvPr id="56" name="图片 55" descr="图片包含 形状&#10;&#10;描述已自动生成">
            <a:extLst>
              <a:ext uri="{FF2B5EF4-FFF2-40B4-BE49-F238E27FC236}">
                <a16:creationId xmlns:a16="http://schemas.microsoft.com/office/drawing/2014/main" id="{98BC4676-4608-2803-7FD4-A3336CB22264}"/>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6625419" y="4991100"/>
            <a:ext cx="327439" cy="222191"/>
          </a:xfrm>
          <a:prstGeom prst="rect">
            <a:avLst/>
          </a:prstGeom>
        </p:spPr>
      </p:pic>
      <p:pic>
        <p:nvPicPr>
          <p:cNvPr id="58" name="图片 57" descr="图片包含 形状&#10;&#10;描述已自动生成">
            <a:extLst>
              <a:ext uri="{FF2B5EF4-FFF2-40B4-BE49-F238E27FC236}">
                <a16:creationId xmlns:a16="http://schemas.microsoft.com/office/drawing/2014/main" id="{2D4F2567-B6AA-42FB-451D-4E3BF033119A}"/>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6955619" y="4991100"/>
            <a:ext cx="327439" cy="222191"/>
          </a:xfrm>
          <a:prstGeom prst="rect">
            <a:avLst/>
          </a:prstGeom>
        </p:spPr>
      </p:pic>
      <p:pic>
        <p:nvPicPr>
          <p:cNvPr id="59" name="图片 58" descr="图片包含 形状&#10;&#10;描述已自动生成">
            <a:extLst>
              <a:ext uri="{FF2B5EF4-FFF2-40B4-BE49-F238E27FC236}">
                <a16:creationId xmlns:a16="http://schemas.microsoft.com/office/drawing/2014/main" id="{CDED2BAB-4715-A451-299A-63F24E069B9B}"/>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10181419" y="4991100"/>
            <a:ext cx="327439" cy="222191"/>
          </a:xfrm>
          <a:prstGeom prst="rect">
            <a:avLst/>
          </a:prstGeom>
        </p:spPr>
      </p:pic>
      <p:pic>
        <p:nvPicPr>
          <p:cNvPr id="60" name="图片 59" descr="图片包含 形状&#10;&#10;描述已自动生成">
            <a:extLst>
              <a:ext uri="{FF2B5EF4-FFF2-40B4-BE49-F238E27FC236}">
                <a16:creationId xmlns:a16="http://schemas.microsoft.com/office/drawing/2014/main" id="{0FB86E49-8F36-C773-645F-9590954F3A15}"/>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10511619" y="4991100"/>
            <a:ext cx="327439" cy="222191"/>
          </a:xfrm>
          <a:prstGeom prst="rect">
            <a:avLst/>
          </a:prstGeom>
        </p:spPr>
      </p:pic>
      <p:pic>
        <p:nvPicPr>
          <p:cNvPr id="61" name="图片 60" descr="图片包含 形状&#10;&#10;描述已自动生成">
            <a:extLst>
              <a:ext uri="{FF2B5EF4-FFF2-40B4-BE49-F238E27FC236}">
                <a16:creationId xmlns:a16="http://schemas.microsoft.com/office/drawing/2014/main" id="{31CC44B6-725D-8ADA-A4AB-6115FAC83A59}"/>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9838519" y="4991100"/>
            <a:ext cx="327439" cy="222191"/>
          </a:xfrm>
          <a:prstGeom prst="rect">
            <a:avLst/>
          </a:prstGeom>
        </p:spPr>
      </p:pic>
    </p:spTree>
    <p:extLst>
      <p:ext uri="{BB962C8B-B14F-4D97-AF65-F5344CB8AC3E}">
        <p14:creationId xmlns:p14="http://schemas.microsoft.com/office/powerpoint/2010/main" val="4192429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B66D3B1-2B47-DC81-8C71-573001C5F2BB}"/>
              </a:ext>
            </a:extLst>
          </p:cNvPr>
          <p:cNvSpPr>
            <a:spLocks noGrp="1"/>
          </p:cNvSpPr>
          <p:nvPr>
            <p:ph type="body" sz="quarter" idx="10"/>
          </p:nvPr>
        </p:nvSpPr>
        <p:spPr/>
        <p:txBody>
          <a:bodyPr/>
          <a:lstStyle/>
          <a:p>
            <a:r>
              <a:rPr lang="zh-CN" altLang="en-US" dirty="0"/>
              <a:t>纪念“平吕”</a:t>
            </a:r>
          </a:p>
        </p:txBody>
      </p:sp>
      <p:grpSp>
        <p:nvGrpSpPr>
          <p:cNvPr id="3" name="组合 2">
            <a:extLst>
              <a:ext uri="{FF2B5EF4-FFF2-40B4-BE49-F238E27FC236}">
                <a16:creationId xmlns:a16="http://schemas.microsoft.com/office/drawing/2014/main" id="{063488F1-E3ED-A4AE-4992-64B0BBB6438C}"/>
              </a:ext>
            </a:extLst>
          </p:cNvPr>
          <p:cNvGrpSpPr/>
          <p:nvPr/>
        </p:nvGrpSpPr>
        <p:grpSpPr>
          <a:xfrm rot="16200000">
            <a:off x="3722150" y="-770179"/>
            <a:ext cx="4747700" cy="8914073"/>
            <a:chOff x="4469448" y="1395574"/>
            <a:chExt cx="2565717" cy="3689026"/>
          </a:xfrm>
          <a:effectLst>
            <a:outerShdw blurRad="127000" algn="ctr" rotWithShape="0">
              <a:schemeClr val="accent3">
                <a:alpha val="12000"/>
              </a:schemeClr>
            </a:outerShdw>
          </a:effectLst>
        </p:grpSpPr>
        <p:sp>
          <p:nvSpPr>
            <p:cNvPr id="4" name="任意多边形: 形状 3">
              <a:extLst>
                <a:ext uri="{FF2B5EF4-FFF2-40B4-BE49-F238E27FC236}">
                  <a16:creationId xmlns:a16="http://schemas.microsoft.com/office/drawing/2014/main" id="{5BF1EF62-14D9-60A1-5726-F1A51FB44E3A}"/>
                </a:ext>
              </a:extLst>
            </p:cNvPr>
            <p:cNvSpPr/>
            <p:nvPr/>
          </p:nvSpPr>
          <p:spPr>
            <a:xfrm>
              <a:off x="4537306" y="1451927"/>
              <a:ext cx="2430000" cy="3576320"/>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gradFill>
              <a:gsLst>
                <a:gs pos="0">
                  <a:schemeClr val="accent1"/>
                </a:gs>
                <a:gs pos="100000">
                  <a:schemeClr val="accent2">
                    <a:lumMod val="75000"/>
                  </a:schemeClr>
                </a:gs>
              </a:gsLst>
              <a:lin ang="5400000" scaled="1"/>
            </a:gradFill>
            <a:ln>
              <a:solidFill>
                <a:schemeClr val="accent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en-US"/>
            </a:p>
          </p:txBody>
        </p:sp>
        <p:sp>
          <p:nvSpPr>
            <p:cNvPr id="5" name="任意多边形: 形状 4">
              <a:extLst>
                <a:ext uri="{FF2B5EF4-FFF2-40B4-BE49-F238E27FC236}">
                  <a16:creationId xmlns:a16="http://schemas.microsoft.com/office/drawing/2014/main" id="{D16E60E5-F033-5222-968D-71C5F61DF799}"/>
                </a:ext>
              </a:extLst>
            </p:cNvPr>
            <p:cNvSpPr/>
            <p:nvPr/>
          </p:nvSpPr>
          <p:spPr>
            <a:xfrm>
              <a:off x="4469448" y="1395574"/>
              <a:ext cx="2565717" cy="3689026"/>
            </a:xfrm>
            <a:custGeom>
              <a:avLst/>
              <a:gdLst>
                <a:gd name="connsiteX0" fmla="*/ 221153 w 2430000"/>
                <a:gd name="connsiteY0" fmla="*/ 0 h 3576320"/>
                <a:gd name="connsiteX1" fmla="*/ 2209081 w 2430000"/>
                <a:gd name="connsiteY1" fmla="*/ 0 h 3576320"/>
                <a:gd name="connsiteX2" fmla="*/ 2210353 w 2430000"/>
                <a:gd name="connsiteY2" fmla="*/ 12614 h 3576320"/>
                <a:gd name="connsiteX3" fmla="*/ 2415018 w 2430000"/>
                <a:gd name="connsiteY3" fmla="*/ 217280 h 3576320"/>
                <a:gd name="connsiteX4" fmla="*/ 2430000 w 2430000"/>
                <a:gd name="connsiteY4" fmla="*/ 218790 h 3576320"/>
                <a:gd name="connsiteX5" fmla="*/ 2430000 w 2430000"/>
                <a:gd name="connsiteY5" fmla="*/ 3359056 h 3576320"/>
                <a:gd name="connsiteX6" fmla="*/ 2415018 w 2430000"/>
                <a:gd name="connsiteY6" fmla="*/ 3360567 h 3576320"/>
                <a:gd name="connsiteX7" fmla="*/ 2210353 w 2430000"/>
                <a:gd name="connsiteY7" fmla="*/ 3565232 h 3576320"/>
                <a:gd name="connsiteX8" fmla="*/ 2209235 w 2430000"/>
                <a:gd name="connsiteY8" fmla="*/ 3576320 h 3576320"/>
                <a:gd name="connsiteX9" fmla="*/ 221000 w 2430000"/>
                <a:gd name="connsiteY9" fmla="*/ 3576320 h 3576320"/>
                <a:gd name="connsiteX10" fmla="*/ 219882 w 2430000"/>
                <a:gd name="connsiteY10" fmla="*/ 3565232 h 3576320"/>
                <a:gd name="connsiteX11" fmla="*/ 15216 w 2430000"/>
                <a:gd name="connsiteY11" fmla="*/ 3360567 h 3576320"/>
                <a:gd name="connsiteX12" fmla="*/ 0 w 2430000"/>
                <a:gd name="connsiteY12" fmla="*/ 3359033 h 3576320"/>
                <a:gd name="connsiteX13" fmla="*/ 0 w 2430000"/>
                <a:gd name="connsiteY13" fmla="*/ 218814 h 3576320"/>
                <a:gd name="connsiteX14" fmla="*/ 15216 w 2430000"/>
                <a:gd name="connsiteY14" fmla="*/ 217280 h 3576320"/>
                <a:gd name="connsiteX15" fmla="*/ 219882 w 2430000"/>
                <a:gd name="connsiteY15" fmla="*/ 12614 h 357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000" h="3576320">
                  <a:moveTo>
                    <a:pt x="221153" y="0"/>
                  </a:moveTo>
                  <a:lnTo>
                    <a:pt x="2209081" y="0"/>
                  </a:lnTo>
                  <a:lnTo>
                    <a:pt x="2210353" y="12614"/>
                  </a:lnTo>
                  <a:cubicBezTo>
                    <a:pt x="2231374" y="115344"/>
                    <a:pt x="2312288" y="196258"/>
                    <a:pt x="2415018" y="217280"/>
                  </a:cubicBezTo>
                  <a:lnTo>
                    <a:pt x="2430000" y="218790"/>
                  </a:lnTo>
                  <a:lnTo>
                    <a:pt x="2430000" y="3359056"/>
                  </a:lnTo>
                  <a:lnTo>
                    <a:pt x="2415018" y="3360567"/>
                  </a:lnTo>
                  <a:cubicBezTo>
                    <a:pt x="2312288" y="3381588"/>
                    <a:pt x="2231374" y="3462502"/>
                    <a:pt x="2210353" y="3565232"/>
                  </a:cubicBezTo>
                  <a:lnTo>
                    <a:pt x="2209235" y="3576320"/>
                  </a:lnTo>
                  <a:lnTo>
                    <a:pt x="221000" y="3576320"/>
                  </a:lnTo>
                  <a:lnTo>
                    <a:pt x="219882" y="3565232"/>
                  </a:lnTo>
                  <a:cubicBezTo>
                    <a:pt x="198860" y="3462502"/>
                    <a:pt x="117947" y="3381588"/>
                    <a:pt x="15216" y="3360567"/>
                  </a:cubicBezTo>
                  <a:lnTo>
                    <a:pt x="0" y="3359033"/>
                  </a:lnTo>
                  <a:lnTo>
                    <a:pt x="0" y="218814"/>
                  </a:lnTo>
                  <a:lnTo>
                    <a:pt x="15216" y="217280"/>
                  </a:lnTo>
                  <a:cubicBezTo>
                    <a:pt x="117947" y="196258"/>
                    <a:pt x="198860" y="115345"/>
                    <a:pt x="219882" y="12614"/>
                  </a:cubicBezTo>
                  <a:close/>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a:p>
          </p:txBody>
        </p:sp>
      </p:grpSp>
      <p:sp>
        <p:nvSpPr>
          <p:cNvPr id="6" name="文本占位符 2">
            <a:extLst>
              <a:ext uri="{FF2B5EF4-FFF2-40B4-BE49-F238E27FC236}">
                <a16:creationId xmlns:a16="http://schemas.microsoft.com/office/drawing/2014/main" id="{8AE9988A-0C7D-81FA-D91B-97DF744A798B}"/>
              </a:ext>
            </a:extLst>
          </p:cNvPr>
          <p:cNvSpPr txBox="1">
            <a:spLocks/>
          </p:cNvSpPr>
          <p:nvPr/>
        </p:nvSpPr>
        <p:spPr>
          <a:xfrm>
            <a:off x="2582779" y="2521314"/>
            <a:ext cx="7026442" cy="2331087"/>
          </a:xfrm>
          <a:prstGeom prst="rect">
            <a:avLst/>
          </a:prstGeom>
        </p:spPr>
        <p:txBody>
          <a:bodyPr wrap="square">
            <a:spAutoFit/>
          </a:bodyPr>
          <a:lstStyle>
            <a:lvl1pPr marL="342900" indent="-342900" algn="l" defTabSz="914400" rtl="0" eaLnBrk="1" latinLnBrk="0" hangingPunct="1">
              <a:lnSpc>
                <a:spcPct val="120000"/>
              </a:lnSpc>
              <a:spcBef>
                <a:spcPts val="1000"/>
              </a:spcBef>
              <a:buFont typeface="+mj-lt"/>
              <a:buAutoNum type="arabicPeriod"/>
              <a:defRPr sz="1800" kern="1200">
                <a:solidFill>
                  <a:schemeClr val="tx1"/>
                </a:solidFill>
                <a:latin typeface="+mn-lt"/>
                <a:ea typeface="+mn-ea"/>
                <a:cs typeface="+mn-cs"/>
              </a:defRPr>
            </a:lvl1pPr>
            <a:lvl2pPr marL="800100" indent="-342900" algn="l" defTabSz="914400" rtl="0" eaLnBrk="1" latinLnBrk="0" hangingPunct="1">
              <a:lnSpc>
                <a:spcPct val="120000"/>
              </a:lnSpc>
              <a:spcBef>
                <a:spcPts val="500"/>
              </a:spcBef>
              <a:buFont typeface="+mj-ea"/>
              <a:buAutoNum type="circleNumDbPlain"/>
              <a:defRPr sz="1600" kern="1200">
                <a:solidFill>
                  <a:schemeClr val="tx1"/>
                </a:solidFill>
                <a:latin typeface="+mn-lt"/>
                <a:ea typeface="+mn-ea"/>
                <a:cs typeface="+mn-cs"/>
              </a:defRPr>
            </a:lvl2pPr>
            <a:lvl3pPr marL="1257300" indent="-342900" algn="l" defTabSz="914400" rtl="0" eaLnBrk="1" latinLnBrk="0" hangingPunct="1">
              <a:lnSpc>
                <a:spcPct val="120000"/>
              </a:lnSpc>
              <a:spcBef>
                <a:spcPts val="500"/>
              </a:spcBef>
              <a:buFont typeface="+mj-lt"/>
              <a:buAutoNum type="alphaLcParenR"/>
              <a:defRPr sz="14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1600"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       吕后病死后，诸吕惶惶不安害怕遭到伤害和排挤。于是，在上将军吕禄家中秘密集合，共谋作乱之事，以便彻底夺取刘氏江山。此事传至刘氏宗室齐王刘襄耳中，刘襄为保刘氏江山，决定起兵讨伐诸吕随后与开国老臣周勃、陈平取得联系，设计解除了吕禄，“诸吕之乱”终于被彻底平定      </a:t>
            </a:r>
            <a:endParaRPr lang="en-US" altLang="zh-CN" sz="1600"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a:p>
            <a:pPr marL="0" indent="0">
              <a:lnSpc>
                <a:spcPct val="130000"/>
              </a:lnSpc>
              <a:buNone/>
              <a:defRPr/>
            </a:pPr>
            <a:r>
              <a:rPr lang="zh-CN" altLang="en-US" sz="1600"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平乱之后，众臣拥立刘邦的第四个儿子刘恒登基，称汉文帝。文帝深感太平盛世来之不易，便把平息“诸吕之乱”的正月十五，定为与民同乐日，京城里家家张灯结彩，以示庆祝</a:t>
            </a:r>
            <a:endParaRPr lang="en-US" altLang="zh-CN" sz="1600"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grpSp>
        <p:nvGrpSpPr>
          <p:cNvPr id="19" name="组合 18">
            <a:extLst>
              <a:ext uri="{FF2B5EF4-FFF2-40B4-BE49-F238E27FC236}">
                <a16:creationId xmlns:a16="http://schemas.microsoft.com/office/drawing/2014/main" id="{4DA1DED9-0E62-4166-EA76-4CFFCE30BE08}"/>
              </a:ext>
            </a:extLst>
          </p:cNvPr>
          <p:cNvGrpSpPr/>
          <p:nvPr/>
        </p:nvGrpSpPr>
        <p:grpSpPr>
          <a:xfrm>
            <a:off x="4033549" y="1734776"/>
            <a:ext cx="4124903" cy="646331"/>
            <a:chOff x="3865022" y="1734776"/>
            <a:chExt cx="4124903" cy="646331"/>
          </a:xfrm>
        </p:grpSpPr>
        <p:sp>
          <p:nvSpPr>
            <p:cNvPr id="7" name="文本框 6">
              <a:extLst>
                <a:ext uri="{FF2B5EF4-FFF2-40B4-BE49-F238E27FC236}">
                  <a16:creationId xmlns:a16="http://schemas.microsoft.com/office/drawing/2014/main" id="{86D365B5-728B-04F3-FC8B-7657662EE086}"/>
                </a:ext>
              </a:extLst>
            </p:cNvPr>
            <p:cNvSpPr txBox="1"/>
            <p:nvPr/>
          </p:nvSpPr>
          <p:spPr>
            <a:xfrm>
              <a:off x="4718244" y="1734776"/>
              <a:ext cx="2755511" cy="646331"/>
            </a:xfrm>
            <a:prstGeom prst="rect">
              <a:avLst/>
            </a:prstGeom>
            <a:noFill/>
          </p:spPr>
          <p:txBody>
            <a:bodyPr wrap="square" rtlCol="0">
              <a:spAutoFit/>
            </a:bodyPr>
            <a:lstStyle/>
            <a:p>
              <a:pPr algn="ctr">
                <a:defRPr/>
              </a:pPr>
              <a:r>
                <a:rPr lang="zh-CN"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纪念</a:t>
              </a:r>
              <a:r>
                <a:rPr lang="en-US"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a:t>
              </a:r>
              <a:r>
                <a:rPr lang="zh-CN"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平吕</a:t>
              </a:r>
              <a:r>
                <a:rPr lang="en-US"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a:t>
              </a:r>
              <a:endPar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grpSp>
          <p:nvGrpSpPr>
            <p:cNvPr id="13" name="组合 12">
              <a:extLst>
                <a:ext uri="{FF2B5EF4-FFF2-40B4-BE49-F238E27FC236}">
                  <a16:creationId xmlns:a16="http://schemas.microsoft.com/office/drawing/2014/main" id="{9AFB9C56-D110-B6AE-A91D-53E466826CFA}"/>
                </a:ext>
              </a:extLst>
            </p:cNvPr>
            <p:cNvGrpSpPr/>
            <p:nvPr/>
          </p:nvGrpSpPr>
          <p:grpSpPr>
            <a:xfrm>
              <a:off x="3865022" y="1928328"/>
              <a:ext cx="789215" cy="315686"/>
              <a:chOff x="261620" y="5534660"/>
              <a:chExt cx="1333500" cy="533400"/>
            </a:xfrm>
          </p:grpSpPr>
          <p:sp>
            <p:nvSpPr>
              <p:cNvPr id="14" name="任意多边形: 形状 13">
                <a:extLst>
                  <a:ext uri="{FF2B5EF4-FFF2-40B4-BE49-F238E27FC236}">
                    <a16:creationId xmlns:a16="http://schemas.microsoft.com/office/drawing/2014/main" id="{6B3F1CC0-D366-3FD7-8333-4553C36E022E}"/>
                  </a:ext>
                </a:extLst>
              </p:cNvPr>
              <p:cNvSpPr/>
              <p:nvPr/>
            </p:nvSpPr>
            <p:spPr>
              <a:xfrm>
                <a:off x="261620" y="55346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5" name="任意多边形: 形状 14">
                <a:extLst>
                  <a:ext uri="{FF2B5EF4-FFF2-40B4-BE49-F238E27FC236}">
                    <a16:creationId xmlns:a16="http://schemas.microsoft.com/office/drawing/2014/main" id="{03FEFE67-F8D3-248E-4748-7DAB02D601B8}"/>
                  </a:ext>
                </a:extLst>
              </p:cNvPr>
              <p:cNvSpPr/>
              <p:nvPr/>
            </p:nvSpPr>
            <p:spPr>
              <a:xfrm>
                <a:off x="414020" y="56870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16" name="组合 15">
              <a:extLst>
                <a:ext uri="{FF2B5EF4-FFF2-40B4-BE49-F238E27FC236}">
                  <a16:creationId xmlns:a16="http://schemas.microsoft.com/office/drawing/2014/main" id="{1A3618B5-D698-C449-5660-08F0E7423B23}"/>
                </a:ext>
              </a:extLst>
            </p:cNvPr>
            <p:cNvGrpSpPr/>
            <p:nvPr/>
          </p:nvGrpSpPr>
          <p:grpSpPr>
            <a:xfrm flipH="1">
              <a:off x="7200710" y="1909078"/>
              <a:ext cx="789215" cy="315686"/>
              <a:chOff x="261620" y="5534660"/>
              <a:chExt cx="1333500" cy="533400"/>
            </a:xfrm>
          </p:grpSpPr>
          <p:sp>
            <p:nvSpPr>
              <p:cNvPr id="17" name="任意多边形: 形状 16">
                <a:extLst>
                  <a:ext uri="{FF2B5EF4-FFF2-40B4-BE49-F238E27FC236}">
                    <a16:creationId xmlns:a16="http://schemas.microsoft.com/office/drawing/2014/main" id="{BC02E5BC-AC62-DFA5-FFC1-3A05ECD0856A}"/>
                  </a:ext>
                </a:extLst>
              </p:cNvPr>
              <p:cNvSpPr/>
              <p:nvPr/>
            </p:nvSpPr>
            <p:spPr>
              <a:xfrm>
                <a:off x="261620" y="55346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8" name="任意多边形: 形状 17">
                <a:extLst>
                  <a:ext uri="{FF2B5EF4-FFF2-40B4-BE49-F238E27FC236}">
                    <a16:creationId xmlns:a16="http://schemas.microsoft.com/office/drawing/2014/main" id="{7EE6B8AC-7C29-AA52-8D7A-25F49536BBCD}"/>
                  </a:ext>
                </a:extLst>
              </p:cNvPr>
              <p:cNvSpPr/>
              <p:nvPr/>
            </p:nvSpPr>
            <p:spPr>
              <a:xfrm>
                <a:off x="414020" y="5687060"/>
                <a:ext cx="1181100" cy="381000"/>
              </a:xfrm>
              <a:custGeom>
                <a:avLst/>
                <a:gdLst>
                  <a:gd name="connsiteX0" fmla="*/ 0 w 1181100"/>
                  <a:gd name="connsiteY0" fmla="*/ 0 h 381000"/>
                  <a:gd name="connsiteX1" fmla="*/ 577850 w 1181100"/>
                  <a:gd name="connsiteY1" fmla="*/ 0 h 381000"/>
                  <a:gd name="connsiteX2" fmla="*/ 577850 w 1181100"/>
                  <a:gd name="connsiteY2" fmla="*/ 381000 h 381000"/>
                  <a:gd name="connsiteX3" fmla="*/ 1181100 w 11811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1181100" h="381000">
                    <a:moveTo>
                      <a:pt x="0" y="0"/>
                    </a:moveTo>
                    <a:lnTo>
                      <a:pt x="577850" y="0"/>
                    </a:lnTo>
                    <a:lnTo>
                      <a:pt x="577850" y="381000"/>
                    </a:lnTo>
                    <a:lnTo>
                      <a:pt x="1181100" y="381000"/>
                    </a:lnTo>
                  </a:path>
                </a:pathLst>
              </a:custGeom>
              <a:ln w="12700">
                <a:gradFill>
                  <a:gsLst>
                    <a:gs pos="0">
                      <a:schemeClr val="accent5">
                        <a:alpha val="0"/>
                      </a:schemeClr>
                    </a:gs>
                    <a:gs pos="60000">
                      <a:schemeClr val="accent5"/>
                    </a:gs>
                    <a:gs pos="40000">
                      <a:schemeClr val="accent5"/>
                    </a:gs>
                    <a:gs pos="100000">
                      <a:schemeClr val="accent5">
                        <a:alpha val="0"/>
                      </a:schemeClr>
                    </a:gs>
                  </a:gsLst>
                  <a:lin ang="0" scaled="0"/>
                </a:gra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pic>
        <p:nvPicPr>
          <p:cNvPr id="20" name="图片 19" descr="图片包含 形状&#10;&#10;描述已自动生成">
            <a:extLst>
              <a:ext uri="{FF2B5EF4-FFF2-40B4-BE49-F238E27FC236}">
                <a16:creationId xmlns:a16="http://schemas.microsoft.com/office/drawing/2014/main" id="{B650DF2A-EA7E-3E4C-F45D-BCB09B72D4A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67118" y="5047472"/>
            <a:ext cx="1213644" cy="823545"/>
          </a:xfrm>
          <a:prstGeom prst="rect">
            <a:avLst/>
          </a:prstGeom>
        </p:spPr>
      </p:pic>
      <p:pic>
        <p:nvPicPr>
          <p:cNvPr id="21" name="图片 20" descr="图片包含 形状&#10;&#10;描述已自动生成">
            <a:extLst>
              <a:ext uri="{FF2B5EF4-FFF2-40B4-BE49-F238E27FC236}">
                <a16:creationId xmlns:a16="http://schemas.microsoft.com/office/drawing/2014/main" id="{60F655CE-39C1-DF3C-1C05-C811F51541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26781" y="5534448"/>
            <a:ext cx="486064" cy="329829"/>
          </a:xfrm>
          <a:prstGeom prst="rect">
            <a:avLst/>
          </a:prstGeom>
        </p:spPr>
      </p:pic>
      <p:pic>
        <p:nvPicPr>
          <p:cNvPr id="23" name="图片 22" descr="图片包含 图示&#10;&#10;描述已自动生成">
            <a:extLst>
              <a:ext uri="{FF2B5EF4-FFF2-40B4-BE49-F238E27FC236}">
                <a16:creationId xmlns:a16="http://schemas.microsoft.com/office/drawing/2014/main" id="{4B1E4BD5-A95E-13D6-916E-91A83DDE282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43850" y="5280211"/>
            <a:ext cx="1288922" cy="426761"/>
          </a:xfrm>
          <a:prstGeom prst="rect">
            <a:avLst/>
          </a:prstGeom>
        </p:spPr>
      </p:pic>
      <p:pic>
        <p:nvPicPr>
          <p:cNvPr id="22" name="图片 21" descr="图标&#10;&#10;描述已自动生成">
            <a:extLst>
              <a:ext uri="{FF2B5EF4-FFF2-40B4-BE49-F238E27FC236}">
                <a16:creationId xmlns:a16="http://schemas.microsoft.com/office/drawing/2014/main" id="{17B5975D-AFF4-DCF7-5900-78898584D98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44537" y="5403619"/>
            <a:ext cx="1656973" cy="487042"/>
          </a:xfrm>
          <a:prstGeom prst="rect">
            <a:avLst/>
          </a:prstGeom>
        </p:spPr>
      </p:pic>
    </p:spTree>
    <p:extLst>
      <p:ext uri="{BB962C8B-B14F-4D97-AF65-F5344CB8AC3E}">
        <p14:creationId xmlns:p14="http://schemas.microsoft.com/office/powerpoint/2010/main" val="3487900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文本框 328">
            <a:extLst>
              <a:ext uri="{FF2B5EF4-FFF2-40B4-BE49-F238E27FC236}">
                <a16:creationId xmlns:a16="http://schemas.microsoft.com/office/drawing/2014/main" id="{D7DF381C-3F72-C18E-8C89-9D5B5997CEEE}"/>
              </a:ext>
            </a:extLst>
          </p:cNvPr>
          <p:cNvSpPr txBox="1"/>
          <p:nvPr/>
        </p:nvSpPr>
        <p:spPr>
          <a:xfrm>
            <a:off x="4623335" y="4167739"/>
            <a:ext cx="2752825" cy="646331"/>
          </a:xfrm>
          <a:prstGeom prst="rect">
            <a:avLst/>
          </a:prstGeom>
          <a:noFill/>
        </p:spPr>
        <p:txBody>
          <a:bodyPr wrap="square" rtlCol="0">
            <a:spAutoFit/>
          </a:bodyPr>
          <a:lstStyle/>
          <a:p>
            <a:pPr algn="ctr"/>
            <a:r>
              <a:rPr lang="en-US" altLang="zh-CN"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PART TWO</a:t>
            </a:r>
            <a:endParaRPr lang="zh-CN" altLang="en-US" sz="3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
        <p:nvSpPr>
          <p:cNvPr id="331" name="文本框 330">
            <a:extLst>
              <a:ext uri="{FF2B5EF4-FFF2-40B4-BE49-F238E27FC236}">
                <a16:creationId xmlns:a16="http://schemas.microsoft.com/office/drawing/2014/main" id="{95510AAF-7C7C-A3E9-AFE8-18DAEB328432}"/>
              </a:ext>
            </a:extLst>
          </p:cNvPr>
          <p:cNvSpPr txBox="1"/>
          <p:nvPr/>
        </p:nvSpPr>
        <p:spPr>
          <a:xfrm>
            <a:off x="4258177" y="2875002"/>
            <a:ext cx="3675646" cy="1107996"/>
          </a:xfrm>
          <a:prstGeom prst="rect">
            <a:avLst/>
          </a:prstGeom>
          <a:noFill/>
        </p:spPr>
        <p:txBody>
          <a:bodyPr wrap="square">
            <a:spAutoFit/>
          </a:bodyPr>
          <a:lstStyle/>
          <a:p>
            <a:pPr algn="ctr"/>
            <a:r>
              <a:rPr lang="zh-CN" altLang="en-US" sz="66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大展宏兔</a:t>
            </a:r>
          </a:p>
        </p:txBody>
      </p:sp>
      <p:sp>
        <p:nvSpPr>
          <p:cNvPr id="332" name="文本框 331">
            <a:extLst>
              <a:ext uri="{FF2B5EF4-FFF2-40B4-BE49-F238E27FC236}">
                <a16:creationId xmlns:a16="http://schemas.microsoft.com/office/drawing/2014/main" id="{D6098306-54CB-ED5A-551E-DC713C2714EB}"/>
              </a:ext>
            </a:extLst>
          </p:cNvPr>
          <p:cNvSpPr txBox="1"/>
          <p:nvPr/>
        </p:nvSpPr>
        <p:spPr>
          <a:xfrm>
            <a:off x="4969844" y="1857676"/>
            <a:ext cx="2252312" cy="1200329"/>
          </a:xfrm>
          <a:prstGeom prst="rect">
            <a:avLst/>
          </a:prstGeom>
          <a:noFill/>
        </p:spPr>
        <p:txBody>
          <a:bodyPr wrap="square" rtlCol="0">
            <a:spAutoFit/>
          </a:bodyPr>
          <a:lstStyle/>
          <a:p>
            <a:pPr algn="ctr"/>
            <a:r>
              <a:rPr lang="en-US" altLang="zh-CN" sz="72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02</a:t>
            </a:r>
            <a:endParaRPr lang="zh-CN" altLang="en-US" sz="72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endParaRPr>
          </a:p>
        </p:txBody>
      </p:sp>
    </p:spTree>
    <p:extLst>
      <p:ext uri="{BB962C8B-B14F-4D97-AF65-F5344CB8AC3E}">
        <p14:creationId xmlns:p14="http://schemas.microsoft.com/office/powerpoint/2010/main" val="1082251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42148CB-8345-128E-0674-DC07B079A3C8}"/>
              </a:ext>
            </a:extLst>
          </p:cNvPr>
          <p:cNvSpPr>
            <a:spLocks noGrp="1"/>
          </p:cNvSpPr>
          <p:nvPr>
            <p:ph type="body" sz="quarter" idx="10"/>
          </p:nvPr>
        </p:nvSpPr>
        <p:spPr/>
        <p:txBody>
          <a:bodyPr/>
          <a:lstStyle/>
          <a:p>
            <a:r>
              <a:rPr lang="zh-CN" altLang="en-US" dirty="0"/>
              <a:t>春节</a:t>
            </a:r>
          </a:p>
        </p:txBody>
      </p:sp>
      <p:pic>
        <p:nvPicPr>
          <p:cNvPr id="3" name="图片 2" descr="电脑萤幕&#10;&#10;描述已自动生成">
            <a:extLst>
              <a:ext uri="{FF2B5EF4-FFF2-40B4-BE49-F238E27FC236}">
                <a16:creationId xmlns:a16="http://schemas.microsoft.com/office/drawing/2014/main" id="{84D0AC64-F2B5-EC5B-C02E-48682C2461DE}"/>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8390"/>
                    </a14:imgEffect>
                    <a14:imgEffect>
                      <a14:saturation sat="66000"/>
                    </a14:imgEffect>
                  </a14:imgLayer>
                </a14:imgProps>
              </a:ext>
              <a:ext uri="{28A0092B-C50C-407E-A947-70E740481C1C}">
                <a14:useLocalDpi xmlns:a14="http://schemas.microsoft.com/office/drawing/2010/main"/>
              </a:ext>
            </a:extLst>
          </a:blip>
          <a:stretch>
            <a:fillRect/>
          </a:stretch>
        </p:blipFill>
        <p:spPr>
          <a:xfrm rot="16200000">
            <a:off x="3814311" y="-1926962"/>
            <a:ext cx="4563377" cy="10911046"/>
          </a:xfrm>
          <a:prstGeom prst="rect">
            <a:avLst/>
          </a:prstGeom>
        </p:spPr>
      </p:pic>
      <p:sp>
        <p:nvSpPr>
          <p:cNvPr id="4" name="文本框 3">
            <a:extLst>
              <a:ext uri="{FF2B5EF4-FFF2-40B4-BE49-F238E27FC236}">
                <a16:creationId xmlns:a16="http://schemas.microsoft.com/office/drawing/2014/main" id="{AEEAF440-06B3-CD31-7628-1CD4A074E19E}"/>
              </a:ext>
            </a:extLst>
          </p:cNvPr>
          <p:cNvSpPr txBox="1"/>
          <p:nvPr/>
        </p:nvSpPr>
        <p:spPr>
          <a:xfrm>
            <a:off x="1728787" y="1930400"/>
            <a:ext cx="9023350" cy="3261599"/>
          </a:xfrm>
          <a:prstGeom prst="rect">
            <a:avLst/>
          </a:prstGeom>
          <a:noFill/>
        </p:spPr>
        <p:txBody>
          <a:bodyPr wrap="square" rtlCol="0">
            <a:spAutoFit/>
          </a:bodyPr>
          <a:lstStyle/>
          <a:p>
            <a:pPr>
              <a:lnSpc>
                <a:spcPct val="130000"/>
              </a:lnSpc>
            </a:pPr>
            <a:r>
              <a:rPr lang="zh-CN" altLang="en-US" sz="1600" dirty="0"/>
              <a:t>       春节（</a:t>
            </a:r>
            <a:r>
              <a:rPr lang="en-US" altLang="zh-CN" sz="1600" dirty="0"/>
              <a:t>Spring Festival</a:t>
            </a:r>
            <a:r>
              <a:rPr lang="zh-CN" altLang="en-US" sz="1600" dirty="0"/>
              <a:t>），即中国农历新年，俗称新春、新岁、岁旦等，口头上又称过年、过大年。春节历史悠久，由上古时代岁首祈岁祭祀演变而来。万物本乎天、人本乎祖，祈岁祭祀、敬天法祖，报本反始也。春节的起源蕴含着深邃的文化内涵，在传承发展中承载了丰厚的历史文化底蕴。在春节期间，全国各地均有举行各种庆贺新春活动，带有浓郁的各地地方特色。这些活动以除旧布新、驱邪攘灾、拜神祭祖、纳福祈年为主要内容，形式丰富多彩，凝聚着中华传统文化精华。</a:t>
            </a:r>
            <a:endParaRPr lang="en-US" altLang="zh-CN" sz="1600" dirty="0"/>
          </a:p>
          <a:p>
            <a:pPr>
              <a:lnSpc>
                <a:spcPct val="130000"/>
              </a:lnSpc>
            </a:pPr>
            <a:r>
              <a:rPr lang="zh-CN" altLang="en-US" sz="1600" dirty="0"/>
              <a:t>       在早期观象授时时代，依据斗转星移定岁时，“斗柄回寅”为岁首。“斗柄回寅”大地回春，终而复始，万象更新，新的轮回由此开启。在传统的农耕社会，立春岁首具有重要的意义，衍生了大量与之相关的岁首节俗文化。在历史发展中虽然使用历法不同而岁首节庆日期不同，但是其节庆框架以及许多民俗沿承了下来。在现代，人们把春节定于农历正月初一，但一般至少要到正月十五新年才算结束。春节是集拜神祭祖、祈福辟邪、亲朋团圆、欢庆娱乐和饮食为一体的民俗大节。</a:t>
            </a:r>
          </a:p>
        </p:txBody>
      </p:sp>
      <p:grpSp>
        <p:nvGrpSpPr>
          <p:cNvPr id="24" name="组合 23">
            <a:extLst>
              <a:ext uri="{FF2B5EF4-FFF2-40B4-BE49-F238E27FC236}">
                <a16:creationId xmlns:a16="http://schemas.microsoft.com/office/drawing/2014/main" id="{1038A4C6-BDDA-56BB-21C3-C78722303234}"/>
              </a:ext>
            </a:extLst>
          </p:cNvPr>
          <p:cNvGrpSpPr/>
          <p:nvPr/>
        </p:nvGrpSpPr>
        <p:grpSpPr>
          <a:xfrm>
            <a:off x="9706204" y="1209930"/>
            <a:ext cx="1353680" cy="628613"/>
            <a:chOff x="9701124" y="1179450"/>
            <a:chExt cx="1353680" cy="628613"/>
          </a:xfrm>
        </p:grpSpPr>
        <p:sp>
          <p:nvSpPr>
            <p:cNvPr id="16" name="任意多边形: 形状 15">
              <a:extLst>
                <a:ext uri="{FF2B5EF4-FFF2-40B4-BE49-F238E27FC236}">
                  <a16:creationId xmlns:a16="http://schemas.microsoft.com/office/drawing/2014/main" id="{CD937760-1C36-502C-FC53-DBA042523B18}"/>
                </a:ext>
              </a:extLst>
            </p:cNvPr>
            <p:cNvSpPr/>
            <p:nvPr/>
          </p:nvSpPr>
          <p:spPr>
            <a:xfrm>
              <a:off x="9711658" y="1191342"/>
              <a:ext cx="1333237" cy="605338"/>
            </a:xfrm>
            <a:custGeom>
              <a:avLst/>
              <a:gdLst>
                <a:gd name="connsiteX0" fmla="*/ 698593 w 1333237"/>
                <a:gd name="connsiteY0" fmla="*/ 102569 h 605338"/>
                <a:gd name="connsiteX1" fmla="*/ 702141 w 1333237"/>
                <a:gd name="connsiteY1" fmla="*/ 114802 h 605338"/>
                <a:gd name="connsiteX2" fmla="*/ 999282 w 1333237"/>
                <a:gd name="connsiteY2" fmla="*/ 245207 h 605338"/>
                <a:gd name="connsiteX3" fmla="*/ 1332513 w 1333237"/>
                <a:gd name="connsiteY3" fmla="*/ 302702 h 605338"/>
                <a:gd name="connsiteX4" fmla="*/ 1043200 w 1333237"/>
                <a:gd name="connsiteY4" fmla="*/ 479838 h 605338"/>
                <a:gd name="connsiteX5" fmla="*/ 724038 w 1333237"/>
                <a:gd name="connsiteY5" fmla="*/ 495741 h 605338"/>
                <a:gd name="connsiteX6" fmla="*/ 636694 w 1333237"/>
                <a:gd name="connsiteY6" fmla="*/ 488034 h 605338"/>
                <a:gd name="connsiteX7" fmla="*/ 310339 w 1333237"/>
                <a:gd name="connsiteY7" fmla="*/ 572112 h 605338"/>
                <a:gd name="connsiteX8" fmla="*/ 195691 w 1333237"/>
                <a:gd name="connsiteY8" fmla="*/ 401423 h 605338"/>
                <a:gd name="connsiteX9" fmla="*/ 195691 w 1333237"/>
                <a:gd name="connsiteY9" fmla="*/ 399344 h 605338"/>
                <a:gd name="connsiteX10" fmla="*/ 168410 w 1333237"/>
                <a:gd name="connsiteY10" fmla="*/ 406194 h 605338"/>
                <a:gd name="connsiteX11" fmla="*/ 1001 w 1333237"/>
                <a:gd name="connsiteY11" fmla="*/ 283423 h 605338"/>
                <a:gd name="connsiteX12" fmla="*/ 123784 w 1333237"/>
                <a:gd name="connsiteY12" fmla="*/ 116013 h 605338"/>
                <a:gd name="connsiteX13" fmla="*/ 232023 w 1333237"/>
                <a:gd name="connsiteY13" fmla="*/ 142082 h 605338"/>
                <a:gd name="connsiteX14" fmla="*/ 323159 w 1333237"/>
                <a:gd name="connsiteY14" fmla="*/ 75778 h 605338"/>
                <a:gd name="connsiteX15" fmla="*/ 381022 w 1333237"/>
                <a:gd name="connsiteY15" fmla="*/ 81406 h 605338"/>
                <a:gd name="connsiteX16" fmla="*/ 383469 w 1333237"/>
                <a:gd name="connsiteY16" fmla="*/ 82262 h 605338"/>
                <a:gd name="connsiteX17" fmla="*/ 402675 w 1333237"/>
                <a:gd name="connsiteY17" fmla="*/ 91559 h 605338"/>
                <a:gd name="connsiteX18" fmla="*/ 402675 w 1333237"/>
                <a:gd name="connsiteY18" fmla="*/ 91559 h 605338"/>
                <a:gd name="connsiteX19" fmla="*/ 412216 w 1333237"/>
                <a:gd name="connsiteY19" fmla="*/ 97676 h 605338"/>
                <a:gd name="connsiteX20" fmla="*/ 609181 w 1333237"/>
                <a:gd name="connsiteY20" fmla="*/ 10087 h 605338"/>
                <a:gd name="connsiteX21" fmla="*/ 685993 w 1333237"/>
                <a:gd name="connsiteY21" fmla="*/ 75289 h 605338"/>
                <a:gd name="connsiteX22" fmla="*/ 697614 w 1333237"/>
                <a:gd name="connsiteY22" fmla="*/ 99755 h 605338"/>
                <a:gd name="connsiteX23" fmla="*/ 698593 w 1333237"/>
                <a:gd name="connsiteY23" fmla="*/ 102569 h 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33237" h="605338">
                  <a:moveTo>
                    <a:pt x="698593" y="102569"/>
                  </a:moveTo>
                  <a:cubicBezTo>
                    <a:pt x="699816" y="106483"/>
                    <a:pt x="701040" y="110276"/>
                    <a:pt x="702141" y="114802"/>
                  </a:cubicBezTo>
                  <a:cubicBezTo>
                    <a:pt x="702141" y="114802"/>
                    <a:pt x="836705" y="53636"/>
                    <a:pt x="999282" y="245207"/>
                  </a:cubicBezTo>
                  <a:cubicBezTo>
                    <a:pt x="1159781" y="434086"/>
                    <a:pt x="1327374" y="306372"/>
                    <a:pt x="1332513" y="302702"/>
                  </a:cubicBezTo>
                  <a:cubicBezTo>
                    <a:pt x="1328842" y="308696"/>
                    <a:pt x="1265597" y="403625"/>
                    <a:pt x="1043200" y="479838"/>
                  </a:cubicBezTo>
                  <a:cubicBezTo>
                    <a:pt x="777986" y="570729"/>
                    <a:pt x="724038" y="495741"/>
                    <a:pt x="724038" y="495741"/>
                  </a:cubicBezTo>
                  <a:cubicBezTo>
                    <a:pt x="694727" y="500145"/>
                    <a:pt x="664781" y="497502"/>
                    <a:pt x="636694" y="488034"/>
                  </a:cubicBezTo>
                  <a:cubicBezTo>
                    <a:pt x="569791" y="601373"/>
                    <a:pt x="423679" y="639015"/>
                    <a:pt x="310339" y="572112"/>
                  </a:cubicBezTo>
                  <a:cubicBezTo>
                    <a:pt x="248280" y="535486"/>
                    <a:pt x="206125" y="472730"/>
                    <a:pt x="195691" y="401423"/>
                  </a:cubicBezTo>
                  <a:lnTo>
                    <a:pt x="195691" y="399344"/>
                  </a:lnTo>
                  <a:cubicBezTo>
                    <a:pt x="186821" y="402427"/>
                    <a:pt x="177683" y="404726"/>
                    <a:pt x="168410" y="406194"/>
                  </a:cubicBezTo>
                  <a:cubicBezTo>
                    <a:pt x="88284" y="418513"/>
                    <a:pt x="13331" y="363550"/>
                    <a:pt x="1001" y="283423"/>
                  </a:cubicBezTo>
                  <a:cubicBezTo>
                    <a:pt x="-11318" y="203284"/>
                    <a:pt x="43657" y="128332"/>
                    <a:pt x="123784" y="116013"/>
                  </a:cubicBezTo>
                  <a:cubicBezTo>
                    <a:pt x="161891" y="110153"/>
                    <a:pt x="200767" y="119512"/>
                    <a:pt x="232023" y="142082"/>
                  </a:cubicBezTo>
                  <a:cubicBezTo>
                    <a:pt x="249809" y="106471"/>
                    <a:pt x="283805" y="81736"/>
                    <a:pt x="323159" y="75778"/>
                  </a:cubicBezTo>
                  <a:cubicBezTo>
                    <a:pt x="342622" y="72904"/>
                    <a:pt x="362477" y="74836"/>
                    <a:pt x="381022" y="81406"/>
                  </a:cubicBezTo>
                  <a:lnTo>
                    <a:pt x="383469" y="82262"/>
                  </a:lnTo>
                  <a:cubicBezTo>
                    <a:pt x="390111" y="84843"/>
                    <a:pt x="396533" y="87950"/>
                    <a:pt x="402675" y="91559"/>
                  </a:cubicBezTo>
                  <a:lnTo>
                    <a:pt x="402675" y="91559"/>
                  </a:lnTo>
                  <a:cubicBezTo>
                    <a:pt x="405855" y="93394"/>
                    <a:pt x="409035" y="95596"/>
                    <a:pt x="412216" y="97676"/>
                  </a:cubicBezTo>
                  <a:cubicBezTo>
                    <a:pt x="442419" y="19102"/>
                    <a:pt x="530608" y="-20117"/>
                    <a:pt x="609181" y="10087"/>
                  </a:cubicBezTo>
                  <a:cubicBezTo>
                    <a:pt x="641440" y="22491"/>
                    <a:pt x="668524" y="45477"/>
                    <a:pt x="685993" y="75289"/>
                  </a:cubicBezTo>
                  <a:cubicBezTo>
                    <a:pt x="690568" y="83094"/>
                    <a:pt x="694458" y="91278"/>
                    <a:pt x="697614" y="99755"/>
                  </a:cubicBezTo>
                  <a:cubicBezTo>
                    <a:pt x="697994" y="100673"/>
                    <a:pt x="698324" y="101615"/>
                    <a:pt x="698593" y="102569"/>
                  </a:cubicBezTo>
                  <a:close/>
                </a:path>
              </a:pathLst>
            </a:custGeom>
            <a:solidFill>
              <a:schemeClr val="accent2"/>
            </a:solidFill>
            <a:ln w="12185" cap="flat">
              <a:noFill/>
              <a:prstDash val="solid"/>
              <a:miter/>
            </a:ln>
          </p:spPr>
          <p:txBody>
            <a:bodyPr rtlCol="0" anchor="ctr"/>
            <a:lstStyle/>
            <a:p>
              <a:endParaRPr lang="zh-CN" altLang="en-US" dirty="0"/>
            </a:p>
          </p:txBody>
        </p:sp>
        <p:sp>
          <p:nvSpPr>
            <p:cNvPr id="17" name="任意多边形: 形状 16">
              <a:extLst>
                <a:ext uri="{FF2B5EF4-FFF2-40B4-BE49-F238E27FC236}">
                  <a16:creationId xmlns:a16="http://schemas.microsoft.com/office/drawing/2014/main" id="{EBD32B87-D88E-A1DA-FDD0-C58E9727CF8C}"/>
                </a:ext>
              </a:extLst>
            </p:cNvPr>
            <p:cNvSpPr/>
            <p:nvPr/>
          </p:nvSpPr>
          <p:spPr>
            <a:xfrm>
              <a:off x="9701124" y="1253939"/>
              <a:ext cx="1353680" cy="554124"/>
            </a:xfrm>
            <a:custGeom>
              <a:avLst/>
              <a:gdLst>
                <a:gd name="connsiteX0" fmla="*/ 478167 w 1353680"/>
                <a:gd name="connsiteY0" fmla="*/ 551438 h 554124"/>
                <a:gd name="connsiteX1" fmla="*/ 196806 w 1353680"/>
                <a:gd name="connsiteY1" fmla="*/ 351549 h 554124"/>
                <a:gd name="connsiteX2" fmla="*/ 180658 w 1353680"/>
                <a:gd name="connsiteY2" fmla="*/ 354852 h 554124"/>
                <a:gd name="connsiteX3" fmla="*/ 1003 w 1353680"/>
                <a:gd name="connsiteY3" fmla="*/ 221572 h 554124"/>
                <a:gd name="connsiteX4" fmla="*/ 134295 w 1353680"/>
                <a:gd name="connsiteY4" fmla="*/ 41917 h 554124"/>
                <a:gd name="connsiteX5" fmla="*/ 238398 w 1353680"/>
                <a:gd name="connsiteY5" fmla="*/ 62481 h 554124"/>
                <a:gd name="connsiteX6" fmla="*/ 332104 w 1353680"/>
                <a:gd name="connsiteY6" fmla="*/ 1315 h 554124"/>
                <a:gd name="connsiteX7" fmla="*/ 395471 w 1353680"/>
                <a:gd name="connsiteY7" fmla="*/ 7432 h 554124"/>
                <a:gd name="connsiteX8" fmla="*/ 398579 w 1353680"/>
                <a:gd name="connsiteY8" fmla="*/ 24448 h 554124"/>
                <a:gd name="connsiteX9" fmla="*/ 387642 w 1353680"/>
                <a:gd name="connsiteY9" fmla="*/ 29696 h 554124"/>
                <a:gd name="connsiteX10" fmla="*/ 335407 w 1353680"/>
                <a:gd name="connsiteY10" fmla="*/ 24558 h 554124"/>
                <a:gd name="connsiteX11" fmla="*/ 252955 w 1353680"/>
                <a:gd name="connsiteY11" fmla="*/ 84500 h 554124"/>
                <a:gd name="connsiteX12" fmla="*/ 245371 w 1353680"/>
                <a:gd name="connsiteY12" fmla="*/ 90617 h 554124"/>
                <a:gd name="connsiteX13" fmla="*/ 235707 w 1353680"/>
                <a:gd name="connsiteY13" fmla="*/ 88904 h 554124"/>
                <a:gd name="connsiteX14" fmla="*/ 48063 w 1353680"/>
                <a:gd name="connsiteY14" fmla="*/ 120625 h 554124"/>
                <a:gd name="connsiteX15" fmla="*/ 79783 w 1353680"/>
                <a:gd name="connsiteY15" fmla="*/ 308268 h 554124"/>
                <a:gd name="connsiteX16" fmla="*/ 177232 w 1353680"/>
                <a:gd name="connsiteY16" fmla="*/ 331731 h 554124"/>
                <a:gd name="connsiteX17" fmla="*/ 202432 w 1353680"/>
                <a:gd name="connsiteY17" fmla="*/ 325370 h 554124"/>
                <a:gd name="connsiteX18" fmla="*/ 212342 w 1353680"/>
                <a:gd name="connsiteY18" fmla="*/ 326471 h 554124"/>
                <a:gd name="connsiteX19" fmla="*/ 217846 w 1353680"/>
                <a:gd name="connsiteY19" fmla="*/ 334790 h 554124"/>
                <a:gd name="connsiteX20" fmla="*/ 472931 w 1353680"/>
                <a:gd name="connsiteY20" fmla="*/ 528660 h 554124"/>
                <a:gd name="connsiteX21" fmla="*/ 637442 w 1353680"/>
                <a:gd name="connsiteY21" fmla="*/ 419320 h 554124"/>
                <a:gd name="connsiteX22" fmla="*/ 651265 w 1353680"/>
                <a:gd name="connsiteY22" fmla="*/ 414060 h 554124"/>
                <a:gd name="connsiteX23" fmla="*/ 733104 w 1353680"/>
                <a:gd name="connsiteY23" fmla="*/ 421278 h 554124"/>
                <a:gd name="connsiteX24" fmla="*/ 744359 w 1353680"/>
                <a:gd name="connsiteY24" fmla="*/ 426049 h 554124"/>
                <a:gd name="connsiteX25" fmla="*/ 1050187 w 1353680"/>
                <a:gd name="connsiteY25" fmla="*/ 405864 h 554124"/>
                <a:gd name="connsiteX26" fmla="*/ 1333260 w 1353680"/>
                <a:gd name="connsiteY26" fmla="*/ 233744 h 554124"/>
                <a:gd name="connsiteX27" fmla="*/ 1343536 w 1353680"/>
                <a:gd name="connsiteY27" fmla="*/ 239616 h 554124"/>
                <a:gd name="connsiteX28" fmla="*/ 1352956 w 1353680"/>
                <a:gd name="connsiteY28" fmla="*/ 246589 h 554124"/>
                <a:gd name="connsiteX29" fmla="*/ 1057771 w 1353680"/>
                <a:gd name="connsiteY29" fmla="*/ 428128 h 554124"/>
                <a:gd name="connsiteX30" fmla="*/ 730291 w 1353680"/>
                <a:gd name="connsiteY30" fmla="*/ 445377 h 554124"/>
                <a:gd name="connsiteX31" fmla="*/ 652733 w 1353680"/>
                <a:gd name="connsiteY31" fmla="*/ 439138 h 554124"/>
                <a:gd name="connsiteX32" fmla="*/ 478167 w 1353680"/>
                <a:gd name="connsiteY32" fmla="*/ 551438 h 55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53680" h="554124">
                  <a:moveTo>
                    <a:pt x="478167" y="551438"/>
                  </a:moveTo>
                  <a:cubicBezTo>
                    <a:pt x="346086" y="570460"/>
                    <a:pt x="222311" y="482529"/>
                    <a:pt x="196806" y="351549"/>
                  </a:cubicBezTo>
                  <a:cubicBezTo>
                    <a:pt x="191484" y="352956"/>
                    <a:pt x="186102" y="354057"/>
                    <a:pt x="180658" y="354852"/>
                  </a:cubicBezTo>
                  <a:cubicBezTo>
                    <a:pt x="94243" y="367660"/>
                    <a:pt x="13811" y="307987"/>
                    <a:pt x="1003" y="221572"/>
                  </a:cubicBezTo>
                  <a:cubicBezTo>
                    <a:pt x="-11793" y="135158"/>
                    <a:pt x="47880" y="54725"/>
                    <a:pt x="134295" y="41917"/>
                  </a:cubicBezTo>
                  <a:cubicBezTo>
                    <a:pt x="170320" y="36583"/>
                    <a:pt x="207094" y="43838"/>
                    <a:pt x="238398" y="62481"/>
                  </a:cubicBezTo>
                  <a:cubicBezTo>
                    <a:pt x="259268" y="29451"/>
                    <a:pt x="293471" y="7138"/>
                    <a:pt x="332104" y="1315"/>
                  </a:cubicBezTo>
                  <a:cubicBezTo>
                    <a:pt x="353414" y="-1829"/>
                    <a:pt x="375164" y="276"/>
                    <a:pt x="395471" y="7432"/>
                  </a:cubicBezTo>
                  <a:cubicBezTo>
                    <a:pt x="401025" y="11273"/>
                    <a:pt x="402419" y="18894"/>
                    <a:pt x="398579" y="24448"/>
                  </a:cubicBezTo>
                  <a:cubicBezTo>
                    <a:pt x="396119" y="28008"/>
                    <a:pt x="391960" y="30002"/>
                    <a:pt x="387642" y="29696"/>
                  </a:cubicBezTo>
                  <a:cubicBezTo>
                    <a:pt x="370919" y="23714"/>
                    <a:pt x="352973" y="21953"/>
                    <a:pt x="335407" y="24558"/>
                  </a:cubicBezTo>
                  <a:cubicBezTo>
                    <a:pt x="299845" y="30039"/>
                    <a:pt x="269139" y="52376"/>
                    <a:pt x="252955" y="84500"/>
                  </a:cubicBezTo>
                  <a:cubicBezTo>
                    <a:pt x="251487" y="87583"/>
                    <a:pt x="248698" y="89834"/>
                    <a:pt x="245371" y="90617"/>
                  </a:cubicBezTo>
                  <a:cubicBezTo>
                    <a:pt x="242056" y="91424"/>
                    <a:pt x="238545" y="90801"/>
                    <a:pt x="235707" y="88904"/>
                  </a:cubicBezTo>
                  <a:cubicBezTo>
                    <a:pt x="175128" y="45844"/>
                    <a:pt x="91123" y="60046"/>
                    <a:pt x="48063" y="120625"/>
                  </a:cubicBezTo>
                  <a:cubicBezTo>
                    <a:pt x="5015" y="181203"/>
                    <a:pt x="19217" y="265208"/>
                    <a:pt x="79783" y="308268"/>
                  </a:cubicBezTo>
                  <a:cubicBezTo>
                    <a:pt x="108030" y="328343"/>
                    <a:pt x="142943" y="336747"/>
                    <a:pt x="177232" y="331731"/>
                  </a:cubicBezTo>
                  <a:cubicBezTo>
                    <a:pt x="185820" y="330422"/>
                    <a:pt x="194249" y="328294"/>
                    <a:pt x="202432" y="325370"/>
                  </a:cubicBezTo>
                  <a:cubicBezTo>
                    <a:pt x="205736" y="324318"/>
                    <a:pt x="209344" y="324710"/>
                    <a:pt x="212342" y="326471"/>
                  </a:cubicBezTo>
                  <a:cubicBezTo>
                    <a:pt x="215278" y="328330"/>
                    <a:pt x="217271" y="331364"/>
                    <a:pt x="217846" y="334790"/>
                  </a:cubicBezTo>
                  <a:cubicBezTo>
                    <a:pt x="234753" y="458772"/>
                    <a:pt x="348961" y="545566"/>
                    <a:pt x="472931" y="528660"/>
                  </a:cubicBezTo>
                  <a:cubicBezTo>
                    <a:pt x="541607" y="519289"/>
                    <a:pt x="602223" y="479006"/>
                    <a:pt x="637442" y="419320"/>
                  </a:cubicBezTo>
                  <a:cubicBezTo>
                    <a:pt x="640341" y="414660"/>
                    <a:pt x="645993" y="412519"/>
                    <a:pt x="651265" y="414060"/>
                  </a:cubicBezTo>
                  <a:cubicBezTo>
                    <a:pt x="677591" y="422929"/>
                    <a:pt x="705641" y="425400"/>
                    <a:pt x="733104" y="421278"/>
                  </a:cubicBezTo>
                  <a:cubicBezTo>
                    <a:pt x="737435" y="420739"/>
                    <a:pt x="741729" y="422562"/>
                    <a:pt x="744359" y="426049"/>
                  </a:cubicBezTo>
                  <a:cubicBezTo>
                    <a:pt x="744359" y="426049"/>
                    <a:pt x="800142" y="491618"/>
                    <a:pt x="1050187" y="405864"/>
                  </a:cubicBezTo>
                  <a:cubicBezTo>
                    <a:pt x="1273073" y="329529"/>
                    <a:pt x="1332649" y="234601"/>
                    <a:pt x="1333260" y="233744"/>
                  </a:cubicBezTo>
                  <a:lnTo>
                    <a:pt x="1343536" y="239616"/>
                  </a:lnTo>
                  <a:lnTo>
                    <a:pt x="1352956" y="246589"/>
                  </a:lnTo>
                  <a:cubicBezTo>
                    <a:pt x="1350754" y="250137"/>
                    <a:pt x="1288732" y="348980"/>
                    <a:pt x="1057771" y="428128"/>
                  </a:cubicBezTo>
                  <a:cubicBezTo>
                    <a:pt x="825342" y="507888"/>
                    <a:pt x="749497" y="463360"/>
                    <a:pt x="730291" y="445377"/>
                  </a:cubicBezTo>
                  <a:cubicBezTo>
                    <a:pt x="704284" y="448460"/>
                    <a:pt x="677921" y="446343"/>
                    <a:pt x="652733" y="439138"/>
                  </a:cubicBezTo>
                  <a:cubicBezTo>
                    <a:pt x="613636" y="500169"/>
                    <a:pt x="549914" y="541162"/>
                    <a:pt x="478167" y="551438"/>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E66F95D8-D714-8628-B572-1689B31DB011}"/>
                </a:ext>
              </a:extLst>
            </p:cNvPr>
            <p:cNvSpPr/>
            <p:nvPr/>
          </p:nvSpPr>
          <p:spPr>
            <a:xfrm>
              <a:off x="10080181" y="1259809"/>
              <a:ext cx="45572" cy="34551"/>
            </a:xfrm>
            <a:custGeom>
              <a:avLst/>
              <a:gdLst>
                <a:gd name="connsiteX0" fmla="*/ 35620 w 45572"/>
                <a:gd name="connsiteY0" fmla="*/ 34346 h 34551"/>
                <a:gd name="connsiteX1" fmla="*/ 28035 w 45572"/>
                <a:gd name="connsiteY1" fmla="*/ 32878 h 34551"/>
                <a:gd name="connsiteX2" fmla="*/ 10420 w 45572"/>
                <a:gd name="connsiteY2" fmla="*/ 24315 h 34551"/>
                <a:gd name="connsiteX3" fmla="*/ -676 w 45572"/>
                <a:gd name="connsiteY3" fmla="*/ 11042 h 34551"/>
                <a:gd name="connsiteX4" fmla="*/ 12597 w 45572"/>
                <a:gd name="connsiteY4" fmla="*/ -54 h 34551"/>
                <a:gd name="connsiteX5" fmla="*/ 19105 w 45572"/>
                <a:gd name="connsiteY5" fmla="*/ 2540 h 34551"/>
                <a:gd name="connsiteX6" fmla="*/ 39779 w 45572"/>
                <a:gd name="connsiteY6" fmla="*/ 12571 h 34551"/>
                <a:gd name="connsiteX7" fmla="*/ 42532 w 45572"/>
                <a:gd name="connsiteY7" fmla="*/ 29648 h 34551"/>
                <a:gd name="connsiteX8" fmla="*/ 35620 w 45572"/>
                <a:gd name="connsiteY8" fmla="*/ 34346 h 3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72" h="34551">
                  <a:moveTo>
                    <a:pt x="35620" y="34346"/>
                  </a:moveTo>
                  <a:cubicBezTo>
                    <a:pt x="33002" y="34689"/>
                    <a:pt x="30335" y="34175"/>
                    <a:pt x="28035" y="32878"/>
                  </a:cubicBezTo>
                  <a:cubicBezTo>
                    <a:pt x="22359" y="29636"/>
                    <a:pt x="16475" y="26774"/>
                    <a:pt x="10420" y="24315"/>
                  </a:cubicBezTo>
                  <a:cubicBezTo>
                    <a:pt x="3692" y="23715"/>
                    <a:pt x="-1275" y="17770"/>
                    <a:pt x="-676" y="11042"/>
                  </a:cubicBezTo>
                  <a:cubicBezTo>
                    <a:pt x="-77" y="4314"/>
                    <a:pt x="5869" y="-653"/>
                    <a:pt x="12597" y="-54"/>
                  </a:cubicBezTo>
                  <a:cubicBezTo>
                    <a:pt x="14982" y="155"/>
                    <a:pt x="17234" y="1060"/>
                    <a:pt x="19105" y="2540"/>
                  </a:cubicBezTo>
                  <a:cubicBezTo>
                    <a:pt x="26261" y="5317"/>
                    <a:pt x="33173" y="8669"/>
                    <a:pt x="39779" y="12571"/>
                  </a:cubicBezTo>
                  <a:cubicBezTo>
                    <a:pt x="45259" y="16522"/>
                    <a:pt x="46483" y="24180"/>
                    <a:pt x="42532" y="29648"/>
                  </a:cubicBezTo>
                  <a:cubicBezTo>
                    <a:pt x="40855" y="31973"/>
                    <a:pt x="38409" y="33637"/>
                    <a:pt x="35620" y="34346"/>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5D31F7DD-55A4-53C8-94C5-82E94A88A11D}"/>
                </a:ext>
              </a:extLst>
            </p:cNvPr>
            <p:cNvSpPr/>
            <p:nvPr/>
          </p:nvSpPr>
          <p:spPr>
            <a:xfrm>
              <a:off x="10105653" y="1179450"/>
              <a:ext cx="316185" cy="123527"/>
            </a:xfrm>
            <a:custGeom>
              <a:avLst/>
              <a:gdLst>
                <a:gd name="connsiteX0" fmla="*/ 305332 w 316185"/>
                <a:gd name="connsiteY0" fmla="*/ 123391 h 123527"/>
                <a:gd name="connsiteX1" fmla="*/ 293099 w 316185"/>
                <a:gd name="connsiteY1" fmla="*/ 115807 h 123527"/>
                <a:gd name="connsiteX2" fmla="*/ 282334 w 316185"/>
                <a:gd name="connsiteY2" fmla="*/ 92931 h 123527"/>
                <a:gd name="connsiteX3" fmla="*/ 140675 w 316185"/>
                <a:gd name="connsiteY3" fmla="*/ 24915 h 123527"/>
                <a:gd name="connsiteX4" fmla="*/ 29598 w 316185"/>
                <a:gd name="connsiteY4" fmla="*/ 113727 h 123527"/>
                <a:gd name="connsiteX5" fmla="*/ 22136 w 316185"/>
                <a:gd name="connsiteY5" fmla="*/ 120700 h 123527"/>
                <a:gd name="connsiteX6" fmla="*/ 11982 w 316185"/>
                <a:gd name="connsiteY6" fmla="*/ 119232 h 123527"/>
                <a:gd name="connsiteX7" fmla="*/ 3052 w 316185"/>
                <a:gd name="connsiteY7" fmla="*/ 113238 h 123527"/>
                <a:gd name="connsiteX8" fmla="*/ 2661 w 316185"/>
                <a:gd name="connsiteY8" fmla="*/ 95940 h 123527"/>
                <a:gd name="connsiteX9" fmla="*/ 13451 w 316185"/>
                <a:gd name="connsiteY9" fmla="*/ 92319 h 123527"/>
                <a:gd name="connsiteX10" fmla="*/ 232680 w 316185"/>
                <a:gd name="connsiteY10" fmla="*/ 16413 h 123527"/>
                <a:gd name="connsiteX11" fmla="*/ 302641 w 316185"/>
                <a:gd name="connsiteY11" fmla="*/ 81187 h 123527"/>
                <a:gd name="connsiteX12" fmla="*/ 314874 w 316185"/>
                <a:gd name="connsiteY12" fmla="*/ 107733 h 123527"/>
                <a:gd name="connsiteX13" fmla="*/ 307901 w 316185"/>
                <a:gd name="connsiteY13" fmla="*/ 122779 h 12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185" h="123527">
                  <a:moveTo>
                    <a:pt x="305332" y="123391"/>
                  </a:moveTo>
                  <a:cubicBezTo>
                    <a:pt x="300048" y="123783"/>
                    <a:pt x="295105" y="120724"/>
                    <a:pt x="293099" y="115807"/>
                  </a:cubicBezTo>
                  <a:cubicBezTo>
                    <a:pt x="290187" y="107880"/>
                    <a:pt x="286579" y="100234"/>
                    <a:pt x="282334" y="92931"/>
                  </a:cubicBezTo>
                  <a:cubicBezTo>
                    <a:pt x="253451" y="43436"/>
                    <a:pt x="197363" y="16498"/>
                    <a:pt x="140675" y="24915"/>
                  </a:cubicBezTo>
                  <a:cubicBezTo>
                    <a:pt x="90409" y="32463"/>
                    <a:pt x="48021" y="66348"/>
                    <a:pt x="29598" y="113727"/>
                  </a:cubicBezTo>
                  <a:cubicBezTo>
                    <a:pt x="28240" y="117030"/>
                    <a:pt x="25525" y="119574"/>
                    <a:pt x="22136" y="120700"/>
                  </a:cubicBezTo>
                  <a:cubicBezTo>
                    <a:pt x="18698" y="121727"/>
                    <a:pt x="14992" y="121189"/>
                    <a:pt x="11982" y="119232"/>
                  </a:cubicBezTo>
                  <a:cubicBezTo>
                    <a:pt x="9046" y="117152"/>
                    <a:pt x="5988" y="115073"/>
                    <a:pt x="3052" y="113238"/>
                  </a:cubicBezTo>
                  <a:cubicBezTo>
                    <a:pt x="-1829" y="108565"/>
                    <a:pt x="-2000" y="100821"/>
                    <a:pt x="2661" y="95940"/>
                  </a:cubicBezTo>
                  <a:cubicBezTo>
                    <a:pt x="5450" y="93029"/>
                    <a:pt x="9475" y="91683"/>
                    <a:pt x="13451" y="92319"/>
                  </a:cubicBezTo>
                  <a:cubicBezTo>
                    <a:pt x="53025" y="10822"/>
                    <a:pt x="151171" y="-23161"/>
                    <a:pt x="232680" y="16413"/>
                  </a:cubicBezTo>
                  <a:cubicBezTo>
                    <a:pt x="261892" y="30603"/>
                    <a:pt x="286249" y="53149"/>
                    <a:pt x="302641" y="81187"/>
                  </a:cubicBezTo>
                  <a:cubicBezTo>
                    <a:pt x="307412" y="89701"/>
                    <a:pt x="311510" y="98570"/>
                    <a:pt x="314874" y="107733"/>
                  </a:cubicBezTo>
                  <a:cubicBezTo>
                    <a:pt x="316819" y="113800"/>
                    <a:pt x="313785" y="120345"/>
                    <a:pt x="307901" y="12277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CB6146E4-DF5B-6B4D-93DE-882F26B799BF}"/>
                </a:ext>
              </a:extLst>
            </p:cNvPr>
            <p:cNvSpPr/>
            <p:nvPr/>
          </p:nvSpPr>
          <p:spPr>
            <a:xfrm>
              <a:off x="10399966" y="1284225"/>
              <a:ext cx="651534" cy="267490"/>
            </a:xfrm>
            <a:custGeom>
              <a:avLst/>
              <a:gdLst>
                <a:gd name="connsiteX0" fmla="*/ 538143 w 651534"/>
                <a:gd name="connsiteY0" fmla="*/ 264991 h 267490"/>
                <a:gd name="connsiteX1" fmla="*/ 302045 w 651534"/>
                <a:gd name="connsiteY1" fmla="*/ 159542 h 267490"/>
                <a:gd name="connsiteX2" fmla="*/ 18726 w 651534"/>
                <a:gd name="connsiteY2" fmla="*/ 32195 h 267490"/>
                <a:gd name="connsiteX3" fmla="*/ 8818 w 651534"/>
                <a:gd name="connsiteY3" fmla="*/ 32195 h 267490"/>
                <a:gd name="connsiteX4" fmla="*/ 2456 w 651534"/>
                <a:gd name="connsiteY4" fmla="*/ 24611 h 267490"/>
                <a:gd name="connsiteX5" fmla="*/ -725 w 651534"/>
                <a:gd name="connsiteY5" fmla="*/ 13968 h 267490"/>
                <a:gd name="connsiteX6" fmla="*/ 21417 w 651534"/>
                <a:gd name="connsiteY6" fmla="*/ 6139 h 267490"/>
                <a:gd name="connsiteX7" fmla="*/ 21417 w 651534"/>
                <a:gd name="connsiteY7" fmla="*/ 6139 h 267490"/>
                <a:gd name="connsiteX8" fmla="*/ 319783 w 651534"/>
                <a:gd name="connsiteY8" fmla="*/ 144128 h 267490"/>
                <a:gd name="connsiteX9" fmla="*/ 636864 w 651534"/>
                <a:gd name="connsiteY9" fmla="*/ 199911 h 267490"/>
                <a:gd name="connsiteX10" fmla="*/ 650810 w 651534"/>
                <a:gd name="connsiteY10" fmla="*/ 219117 h 267490"/>
                <a:gd name="connsiteX11" fmla="*/ 538143 w 651534"/>
                <a:gd name="connsiteY11" fmla="*/ 264991 h 26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1534" h="267490">
                  <a:moveTo>
                    <a:pt x="538143" y="264991"/>
                  </a:moveTo>
                  <a:cubicBezTo>
                    <a:pt x="472329" y="274533"/>
                    <a:pt x="386331" y="258752"/>
                    <a:pt x="302045" y="159542"/>
                  </a:cubicBezTo>
                  <a:cubicBezTo>
                    <a:pt x="146562" y="-23099"/>
                    <a:pt x="19949" y="31706"/>
                    <a:pt x="18726" y="32195"/>
                  </a:cubicBezTo>
                  <a:cubicBezTo>
                    <a:pt x="15607" y="33724"/>
                    <a:pt x="11949" y="33724"/>
                    <a:pt x="8818" y="32195"/>
                  </a:cubicBezTo>
                  <a:cubicBezTo>
                    <a:pt x="5723" y="30678"/>
                    <a:pt x="3410" y="27926"/>
                    <a:pt x="2456" y="24611"/>
                  </a:cubicBezTo>
                  <a:cubicBezTo>
                    <a:pt x="1477" y="20941"/>
                    <a:pt x="377" y="17393"/>
                    <a:pt x="-725" y="13968"/>
                  </a:cubicBezTo>
                  <a:lnTo>
                    <a:pt x="21417" y="6139"/>
                  </a:lnTo>
                  <a:lnTo>
                    <a:pt x="21417" y="6139"/>
                  </a:lnTo>
                  <a:cubicBezTo>
                    <a:pt x="59707" y="-4749"/>
                    <a:pt x="179591" y="-20529"/>
                    <a:pt x="319783" y="144128"/>
                  </a:cubicBezTo>
                  <a:cubicBezTo>
                    <a:pt x="467925" y="318327"/>
                    <a:pt x="620105" y="212633"/>
                    <a:pt x="636864" y="199911"/>
                  </a:cubicBezTo>
                  <a:lnTo>
                    <a:pt x="650810" y="219117"/>
                  </a:lnTo>
                  <a:cubicBezTo>
                    <a:pt x="617365" y="243020"/>
                    <a:pt x="578770" y="258728"/>
                    <a:pt x="538143" y="264991"/>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8EA6CF36-48C5-690B-9E70-9D437927E0B9}"/>
                </a:ext>
              </a:extLst>
            </p:cNvPr>
            <p:cNvSpPr/>
            <p:nvPr/>
          </p:nvSpPr>
          <p:spPr>
            <a:xfrm>
              <a:off x="10290008" y="1252417"/>
              <a:ext cx="135624" cy="165441"/>
            </a:xfrm>
            <a:custGeom>
              <a:avLst/>
              <a:gdLst>
                <a:gd name="connsiteX0" fmla="*/ 63482 w 135624"/>
                <a:gd name="connsiteY0" fmla="*/ 164559 h 165441"/>
                <a:gd name="connsiteX1" fmla="*/ 43787 w 135624"/>
                <a:gd name="connsiteY1" fmla="*/ 164559 h 165441"/>
                <a:gd name="connsiteX2" fmla="*/ 3907 w 135624"/>
                <a:gd name="connsiteY2" fmla="*/ 139236 h 165441"/>
                <a:gd name="connsiteX3" fmla="*/ 1925 w 135624"/>
                <a:gd name="connsiteY3" fmla="*/ 122049 h 165441"/>
                <a:gd name="connsiteX4" fmla="*/ 19112 w 135624"/>
                <a:gd name="connsiteY4" fmla="*/ 120067 h 165441"/>
                <a:gd name="connsiteX5" fmla="*/ 23113 w 135624"/>
                <a:gd name="connsiteY5" fmla="*/ 125780 h 165441"/>
                <a:gd name="connsiteX6" fmla="*/ 47579 w 135624"/>
                <a:gd name="connsiteY6" fmla="*/ 141438 h 165441"/>
                <a:gd name="connsiteX7" fmla="*/ 76571 w 135624"/>
                <a:gd name="connsiteY7" fmla="*/ 134833 h 165441"/>
                <a:gd name="connsiteX8" fmla="*/ 109111 w 135624"/>
                <a:gd name="connsiteY8" fmla="*/ 44919 h 165441"/>
                <a:gd name="connsiteX9" fmla="*/ 108255 w 135624"/>
                <a:gd name="connsiteY9" fmla="*/ 42350 h 165441"/>
                <a:gd name="connsiteX10" fmla="*/ 98224 w 135624"/>
                <a:gd name="connsiteY10" fmla="*/ 21187 h 165441"/>
                <a:gd name="connsiteX11" fmla="*/ 96755 w 135624"/>
                <a:gd name="connsiteY11" fmla="*/ 18373 h 165441"/>
                <a:gd name="connsiteX12" fmla="*/ 100548 w 135624"/>
                <a:gd name="connsiteY12" fmla="*/ 1736 h 165441"/>
                <a:gd name="connsiteX13" fmla="*/ 115974 w 135624"/>
                <a:gd name="connsiteY13" fmla="*/ 4905 h 165441"/>
                <a:gd name="connsiteX14" fmla="*/ 116206 w 135624"/>
                <a:gd name="connsiteY14" fmla="*/ 5284 h 165441"/>
                <a:gd name="connsiteX15" fmla="*/ 106053 w 135624"/>
                <a:gd name="connsiteY15" fmla="*/ 11278 h 165441"/>
                <a:gd name="connsiteX16" fmla="*/ 116451 w 135624"/>
                <a:gd name="connsiteY16" fmla="*/ 5896 h 165441"/>
                <a:gd name="connsiteX17" fmla="*/ 118163 w 135624"/>
                <a:gd name="connsiteY17" fmla="*/ 8709 h 165441"/>
                <a:gd name="connsiteX18" fmla="*/ 130396 w 135624"/>
                <a:gd name="connsiteY18" fmla="*/ 35989 h 165441"/>
                <a:gd name="connsiteX19" fmla="*/ 131253 w 135624"/>
                <a:gd name="connsiteY19" fmla="*/ 38803 h 165441"/>
                <a:gd name="connsiteX20" fmla="*/ 89661 w 135624"/>
                <a:gd name="connsiteY20" fmla="*/ 154039 h 165441"/>
                <a:gd name="connsiteX21" fmla="*/ 63482 w 135624"/>
                <a:gd name="connsiteY21" fmla="*/ 164559 h 16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624" h="165441">
                  <a:moveTo>
                    <a:pt x="63482" y="164559"/>
                  </a:moveTo>
                  <a:cubicBezTo>
                    <a:pt x="56961" y="165599"/>
                    <a:pt x="50306" y="165599"/>
                    <a:pt x="43787" y="164559"/>
                  </a:cubicBezTo>
                  <a:cubicBezTo>
                    <a:pt x="27639" y="161794"/>
                    <a:pt x="13277" y="152681"/>
                    <a:pt x="3907" y="139236"/>
                  </a:cubicBezTo>
                  <a:cubicBezTo>
                    <a:pt x="-1390" y="135040"/>
                    <a:pt x="-2271" y="127346"/>
                    <a:pt x="1925" y="122049"/>
                  </a:cubicBezTo>
                  <a:cubicBezTo>
                    <a:pt x="6120" y="116752"/>
                    <a:pt x="13815" y="115871"/>
                    <a:pt x="19112" y="120067"/>
                  </a:cubicBezTo>
                  <a:cubicBezTo>
                    <a:pt x="20972" y="121547"/>
                    <a:pt x="22366" y="123529"/>
                    <a:pt x="23113" y="125780"/>
                  </a:cubicBezTo>
                  <a:cubicBezTo>
                    <a:pt x="28850" y="134062"/>
                    <a:pt x="37657" y="139701"/>
                    <a:pt x="47579" y="141438"/>
                  </a:cubicBezTo>
                  <a:cubicBezTo>
                    <a:pt x="57745" y="143249"/>
                    <a:pt x="68192" y="140863"/>
                    <a:pt x="76571" y="134833"/>
                  </a:cubicBezTo>
                  <a:cubicBezTo>
                    <a:pt x="105099" y="114574"/>
                    <a:pt x="118066" y="78744"/>
                    <a:pt x="109111" y="44919"/>
                  </a:cubicBezTo>
                  <a:lnTo>
                    <a:pt x="108255" y="42350"/>
                  </a:lnTo>
                  <a:cubicBezTo>
                    <a:pt x="106151" y="34778"/>
                    <a:pt x="102750" y="27609"/>
                    <a:pt x="98224" y="21187"/>
                  </a:cubicBezTo>
                  <a:cubicBezTo>
                    <a:pt x="97612" y="20319"/>
                    <a:pt x="97123" y="19377"/>
                    <a:pt x="96755" y="18373"/>
                  </a:cubicBezTo>
                  <a:cubicBezTo>
                    <a:pt x="93306" y="12722"/>
                    <a:pt x="94982" y="5345"/>
                    <a:pt x="100548" y="1736"/>
                  </a:cubicBezTo>
                  <a:cubicBezTo>
                    <a:pt x="105686" y="-1652"/>
                    <a:pt x="112585" y="-221"/>
                    <a:pt x="115974" y="4905"/>
                  </a:cubicBezTo>
                  <a:cubicBezTo>
                    <a:pt x="116047" y="5027"/>
                    <a:pt x="116133" y="5162"/>
                    <a:pt x="116206" y="5284"/>
                  </a:cubicBezTo>
                  <a:lnTo>
                    <a:pt x="106053" y="11278"/>
                  </a:lnTo>
                  <a:lnTo>
                    <a:pt x="116451" y="5896"/>
                  </a:lnTo>
                  <a:cubicBezTo>
                    <a:pt x="117099" y="6776"/>
                    <a:pt x="117674" y="7718"/>
                    <a:pt x="118163" y="8709"/>
                  </a:cubicBezTo>
                  <a:cubicBezTo>
                    <a:pt x="123693" y="17077"/>
                    <a:pt x="127828" y="26288"/>
                    <a:pt x="130396" y="35989"/>
                  </a:cubicBezTo>
                  <a:cubicBezTo>
                    <a:pt x="130739" y="36907"/>
                    <a:pt x="131021" y="37849"/>
                    <a:pt x="131253" y="38803"/>
                  </a:cubicBezTo>
                  <a:cubicBezTo>
                    <a:pt x="142838" y="82132"/>
                    <a:pt x="126250" y="128092"/>
                    <a:pt x="89661" y="154039"/>
                  </a:cubicBezTo>
                  <a:cubicBezTo>
                    <a:pt x="81843" y="159482"/>
                    <a:pt x="72889" y="163079"/>
                    <a:pt x="63482" y="16455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2249" scaled="1"/>
            </a:gradFill>
            <a:ln w="1218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1CA517BB-0896-0D1C-AF03-9F646E71116B}"/>
                </a:ext>
              </a:extLst>
            </p:cNvPr>
            <p:cNvSpPr/>
            <p:nvPr/>
          </p:nvSpPr>
          <p:spPr>
            <a:xfrm>
              <a:off x="10082396" y="1261226"/>
              <a:ext cx="80366" cy="156298"/>
            </a:xfrm>
            <a:custGeom>
              <a:avLst/>
              <a:gdLst>
                <a:gd name="connsiteX0" fmla="*/ 31326 w 80366"/>
                <a:gd name="connsiteY0" fmla="*/ 155627 h 156298"/>
                <a:gd name="connsiteX1" fmla="*/ 7593 w 80366"/>
                <a:gd name="connsiteY1" fmla="*/ 153792 h 156298"/>
                <a:gd name="connsiteX2" fmla="*/ -358 w 80366"/>
                <a:gd name="connsiteY2" fmla="*/ 139235 h 156298"/>
                <a:gd name="connsiteX3" fmla="*/ 14322 w 80366"/>
                <a:gd name="connsiteY3" fmla="*/ 131284 h 156298"/>
                <a:gd name="connsiteX4" fmla="*/ 53589 w 80366"/>
                <a:gd name="connsiteY4" fmla="*/ 110243 h 156298"/>
                <a:gd name="connsiteX5" fmla="*/ 25453 w 80366"/>
                <a:gd name="connsiteY5" fmla="*/ 31217 h 156298"/>
                <a:gd name="connsiteX6" fmla="*/ 25453 w 80366"/>
                <a:gd name="connsiteY6" fmla="*/ 31217 h 156298"/>
                <a:gd name="connsiteX7" fmla="*/ 9428 w 80366"/>
                <a:gd name="connsiteY7" fmla="*/ 23510 h 156298"/>
                <a:gd name="connsiteX8" fmla="*/ 743 w 80366"/>
                <a:gd name="connsiteY8" fmla="*/ 8219 h 156298"/>
                <a:gd name="connsiteX9" fmla="*/ 13453 w 80366"/>
                <a:gd name="connsiteY9" fmla="*/ 157 h 156298"/>
                <a:gd name="connsiteX10" fmla="*/ 14322 w 80366"/>
                <a:gd name="connsiteY10" fmla="*/ 389 h 156298"/>
                <a:gd name="connsiteX11" fmla="*/ 10652 w 80366"/>
                <a:gd name="connsiteY11" fmla="*/ 11522 h 156298"/>
                <a:gd name="connsiteX12" fmla="*/ 14933 w 80366"/>
                <a:gd name="connsiteY12" fmla="*/ 512 h 156298"/>
                <a:gd name="connsiteX13" fmla="*/ 18114 w 80366"/>
                <a:gd name="connsiteY13" fmla="*/ 1735 h 156298"/>
                <a:gd name="connsiteX14" fmla="*/ 38910 w 80366"/>
                <a:gd name="connsiteY14" fmla="*/ 11889 h 156298"/>
                <a:gd name="connsiteX15" fmla="*/ 38910 w 80366"/>
                <a:gd name="connsiteY15" fmla="*/ 11889 h 156298"/>
                <a:gd name="connsiteX16" fmla="*/ 38910 w 80366"/>
                <a:gd name="connsiteY16" fmla="*/ 11889 h 156298"/>
                <a:gd name="connsiteX17" fmla="*/ 75609 w 80366"/>
                <a:gd name="connsiteY17" fmla="*/ 116849 h 156298"/>
                <a:gd name="connsiteX18" fmla="*/ 30836 w 80366"/>
                <a:gd name="connsiteY18" fmla="*/ 155505 h 15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366" h="156298">
                  <a:moveTo>
                    <a:pt x="31326" y="155627"/>
                  </a:moveTo>
                  <a:cubicBezTo>
                    <a:pt x="23374" y="156790"/>
                    <a:pt x="15263" y="156166"/>
                    <a:pt x="7593" y="153792"/>
                  </a:cubicBezTo>
                  <a:cubicBezTo>
                    <a:pt x="1550" y="151750"/>
                    <a:pt x="-1899" y="145413"/>
                    <a:pt x="-358" y="139235"/>
                  </a:cubicBezTo>
                  <a:cubicBezTo>
                    <a:pt x="1684" y="133143"/>
                    <a:pt x="8094" y="129669"/>
                    <a:pt x="14322" y="131284"/>
                  </a:cubicBezTo>
                  <a:cubicBezTo>
                    <a:pt x="30958" y="136214"/>
                    <a:pt x="48476" y="126831"/>
                    <a:pt x="53589" y="110243"/>
                  </a:cubicBezTo>
                  <a:cubicBezTo>
                    <a:pt x="62459" y="80577"/>
                    <a:pt x="51069" y="48600"/>
                    <a:pt x="25453" y="31217"/>
                  </a:cubicBezTo>
                  <a:lnTo>
                    <a:pt x="25453" y="31217"/>
                  </a:lnTo>
                  <a:cubicBezTo>
                    <a:pt x="20475" y="27951"/>
                    <a:pt x="15092" y="25357"/>
                    <a:pt x="9428" y="23510"/>
                  </a:cubicBezTo>
                  <a:cubicBezTo>
                    <a:pt x="2993" y="21455"/>
                    <a:pt x="-786" y="14800"/>
                    <a:pt x="743" y="8219"/>
                  </a:cubicBezTo>
                  <a:cubicBezTo>
                    <a:pt x="2027" y="2481"/>
                    <a:pt x="7715" y="-1128"/>
                    <a:pt x="13453" y="157"/>
                  </a:cubicBezTo>
                  <a:cubicBezTo>
                    <a:pt x="13747" y="218"/>
                    <a:pt x="14040" y="304"/>
                    <a:pt x="14322" y="389"/>
                  </a:cubicBezTo>
                  <a:lnTo>
                    <a:pt x="10652" y="11522"/>
                  </a:lnTo>
                  <a:lnTo>
                    <a:pt x="14933" y="512"/>
                  </a:lnTo>
                  <a:lnTo>
                    <a:pt x="18114" y="1735"/>
                  </a:lnTo>
                  <a:cubicBezTo>
                    <a:pt x="25478" y="4157"/>
                    <a:pt x="32476" y="7583"/>
                    <a:pt x="38910" y="11889"/>
                  </a:cubicBezTo>
                  <a:lnTo>
                    <a:pt x="38910" y="11889"/>
                  </a:lnTo>
                  <a:cubicBezTo>
                    <a:pt x="38910" y="11889"/>
                    <a:pt x="38910" y="11889"/>
                    <a:pt x="38910" y="11889"/>
                  </a:cubicBezTo>
                  <a:cubicBezTo>
                    <a:pt x="72624" y="35205"/>
                    <a:pt x="87451" y="77605"/>
                    <a:pt x="75609" y="116849"/>
                  </a:cubicBezTo>
                  <a:cubicBezTo>
                    <a:pt x="69309" y="137241"/>
                    <a:pt x="51926" y="152239"/>
                    <a:pt x="30836" y="155505"/>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86D80F46-C0CF-A51C-7515-4C8E5DEFD000}"/>
                </a:ext>
              </a:extLst>
            </p:cNvPr>
            <p:cNvSpPr/>
            <p:nvPr/>
          </p:nvSpPr>
          <p:spPr>
            <a:xfrm>
              <a:off x="9896632" y="1437809"/>
              <a:ext cx="223945" cy="195622"/>
            </a:xfrm>
            <a:custGeom>
              <a:avLst/>
              <a:gdLst>
                <a:gd name="connsiteX0" fmla="*/ 19036 w 223945"/>
                <a:gd name="connsiteY0" fmla="*/ 195448 h 195622"/>
                <a:gd name="connsiteX1" fmla="*/ 6190 w 223945"/>
                <a:gd name="connsiteY1" fmla="*/ 187375 h 195622"/>
                <a:gd name="connsiteX2" fmla="*/ 100679 w 223945"/>
                <a:gd name="connsiteY2" fmla="*/ 4465 h 195622"/>
                <a:gd name="connsiteX3" fmla="*/ 100997 w 223945"/>
                <a:gd name="connsiteY3" fmla="*/ 4367 h 195622"/>
                <a:gd name="connsiteX4" fmla="*/ 220196 w 223945"/>
                <a:gd name="connsiteY4" fmla="*/ 66145 h 195622"/>
                <a:gd name="connsiteX5" fmla="*/ 220270 w 223945"/>
                <a:gd name="connsiteY5" fmla="*/ 66389 h 195622"/>
                <a:gd name="connsiteX6" fmla="*/ 178678 w 223945"/>
                <a:gd name="connsiteY6" fmla="*/ 146271 h 195622"/>
                <a:gd name="connsiteX7" fmla="*/ 123384 w 223945"/>
                <a:gd name="connsiteY7" fmla="*/ 117646 h 195622"/>
                <a:gd name="connsiteX8" fmla="*/ 126430 w 223945"/>
                <a:gd name="connsiteY8" fmla="*/ 100617 h 195622"/>
                <a:gd name="connsiteX9" fmla="*/ 143458 w 223945"/>
                <a:gd name="connsiteY9" fmla="*/ 103651 h 195622"/>
                <a:gd name="connsiteX10" fmla="*/ 145648 w 223945"/>
                <a:gd name="connsiteY10" fmla="*/ 110306 h 195622"/>
                <a:gd name="connsiteX11" fmla="*/ 171534 w 223945"/>
                <a:gd name="connsiteY11" fmla="*/ 123897 h 195622"/>
                <a:gd name="connsiteX12" fmla="*/ 171582 w 223945"/>
                <a:gd name="connsiteY12" fmla="*/ 123885 h 195622"/>
                <a:gd name="connsiteX13" fmla="*/ 197884 w 223945"/>
                <a:gd name="connsiteY13" fmla="*/ 73362 h 195622"/>
                <a:gd name="connsiteX14" fmla="*/ 108276 w 223945"/>
                <a:gd name="connsiteY14" fmla="*/ 26693 h 195622"/>
                <a:gd name="connsiteX15" fmla="*/ 108092 w 223945"/>
                <a:gd name="connsiteY15" fmla="*/ 26754 h 195622"/>
                <a:gd name="connsiteX16" fmla="*/ 28577 w 223945"/>
                <a:gd name="connsiteY16" fmla="*/ 179790 h 195622"/>
                <a:gd name="connsiteX17" fmla="*/ 20993 w 223945"/>
                <a:gd name="connsiteY17" fmla="*/ 194470 h 19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945" h="195622">
                  <a:moveTo>
                    <a:pt x="19036" y="195448"/>
                  </a:moveTo>
                  <a:cubicBezTo>
                    <a:pt x="13396" y="196060"/>
                    <a:pt x="8087" y="192720"/>
                    <a:pt x="6190" y="187375"/>
                  </a:cubicBezTo>
                  <a:cubicBezTo>
                    <a:pt x="-18227" y="110771"/>
                    <a:pt x="24076" y="28882"/>
                    <a:pt x="100679" y="4465"/>
                  </a:cubicBezTo>
                  <a:cubicBezTo>
                    <a:pt x="100789" y="4429"/>
                    <a:pt x="100887" y="4404"/>
                    <a:pt x="100997" y="4367"/>
                  </a:cubicBezTo>
                  <a:cubicBezTo>
                    <a:pt x="150969" y="-11487"/>
                    <a:pt x="204330" y="16172"/>
                    <a:pt x="220196" y="66145"/>
                  </a:cubicBezTo>
                  <a:cubicBezTo>
                    <a:pt x="220221" y="66218"/>
                    <a:pt x="220246" y="66304"/>
                    <a:pt x="220270" y="66389"/>
                  </a:cubicBezTo>
                  <a:cubicBezTo>
                    <a:pt x="230815" y="99932"/>
                    <a:pt x="212208" y="135677"/>
                    <a:pt x="178678" y="146271"/>
                  </a:cubicBezTo>
                  <a:cubicBezTo>
                    <a:pt x="155532" y="153342"/>
                    <a:pt x="130968" y="140632"/>
                    <a:pt x="123384" y="117646"/>
                  </a:cubicBezTo>
                  <a:cubicBezTo>
                    <a:pt x="119518" y="112104"/>
                    <a:pt x="120888" y="104483"/>
                    <a:pt x="126430" y="100617"/>
                  </a:cubicBezTo>
                  <a:cubicBezTo>
                    <a:pt x="131972" y="96752"/>
                    <a:pt x="139593" y="98110"/>
                    <a:pt x="143458" y="103651"/>
                  </a:cubicBezTo>
                  <a:cubicBezTo>
                    <a:pt x="144816" y="105609"/>
                    <a:pt x="145587" y="107921"/>
                    <a:pt x="145648" y="110306"/>
                  </a:cubicBezTo>
                  <a:cubicBezTo>
                    <a:pt x="149036" y="121206"/>
                    <a:pt x="160633" y="127298"/>
                    <a:pt x="171534" y="123897"/>
                  </a:cubicBezTo>
                  <a:cubicBezTo>
                    <a:pt x="171546" y="123897"/>
                    <a:pt x="171570" y="123885"/>
                    <a:pt x="171582" y="123885"/>
                  </a:cubicBezTo>
                  <a:cubicBezTo>
                    <a:pt x="192758" y="117157"/>
                    <a:pt x="204514" y="94574"/>
                    <a:pt x="197884" y="73362"/>
                  </a:cubicBezTo>
                  <a:cubicBezTo>
                    <a:pt x="186030" y="35733"/>
                    <a:pt x="145905" y="14839"/>
                    <a:pt x="108276" y="26693"/>
                  </a:cubicBezTo>
                  <a:cubicBezTo>
                    <a:pt x="108215" y="26717"/>
                    <a:pt x="108154" y="26730"/>
                    <a:pt x="108092" y="26754"/>
                  </a:cubicBezTo>
                  <a:cubicBezTo>
                    <a:pt x="44028" y="47232"/>
                    <a:pt x="8503" y="115591"/>
                    <a:pt x="28577" y="179790"/>
                  </a:cubicBezTo>
                  <a:cubicBezTo>
                    <a:pt x="30241" y="185907"/>
                    <a:pt x="26938" y="192280"/>
                    <a:pt x="20993" y="194470"/>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grpSp>
      <p:pic>
        <p:nvPicPr>
          <p:cNvPr id="14" name="图片 13" descr="图片包含 游戏机, 物体, 灯&#10;&#10;描述已自动生成">
            <a:extLst>
              <a:ext uri="{FF2B5EF4-FFF2-40B4-BE49-F238E27FC236}">
                <a16:creationId xmlns:a16="http://schemas.microsoft.com/office/drawing/2014/main" id="{AB7CFFD9-C9BD-B4A4-0537-C678D66EBB7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78801" y="4806950"/>
            <a:ext cx="896296" cy="1372940"/>
          </a:xfrm>
          <a:prstGeom prst="rect">
            <a:avLst/>
          </a:prstGeom>
        </p:spPr>
      </p:pic>
      <p:grpSp>
        <p:nvGrpSpPr>
          <p:cNvPr id="25" name="组合 24">
            <a:extLst>
              <a:ext uri="{FF2B5EF4-FFF2-40B4-BE49-F238E27FC236}">
                <a16:creationId xmlns:a16="http://schemas.microsoft.com/office/drawing/2014/main" id="{D68974B0-7619-233C-14E9-161704BFAD95}"/>
              </a:ext>
            </a:extLst>
          </p:cNvPr>
          <p:cNvGrpSpPr/>
          <p:nvPr/>
        </p:nvGrpSpPr>
        <p:grpSpPr>
          <a:xfrm>
            <a:off x="1126084" y="5289170"/>
            <a:ext cx="1353680" cy="628613"/>
            <a:chOff x="9701124" y="1179450"/>
            <a:chExt cx="1353680" cy="628613"/>
          </a:xfrm>
        </p:grpSpPr>
        <p:sp>
          <p:nvSpPr>
            <p:cNvPr id="26" name="任意多边形: 形状 25">
              <a:extLst>
                <a:ext uri="{FF2B5EF4-FFF2-40B4-BE49-F238E27FC236}">
                  <a16:creationId xmlns:a16="http://schemas.microsoft.com/office/drawing/2014/main" id="{6B4067A5-D305-FFB7-C802-9F4EABB1695D}"/>
                </a:ext>
              </a:extLst>
            </p:cNvPr>
            <p:cNvSpPr/>
            <p:nvPr/>
          </p:nvSpPr>
          <p:spPr>
            <a:xfrm>
              <a:off x="9711658" y="1191342"/>
              <a:ext cx="1333237" cy="605338"/>
            </a:xfrm>
            <a:custGeom>
              <a:avLst/>
              <a:gdLst>
                <a:gd name="connsiteX0" fmla="*/ 698593 w 1333237"/>
                <a:gd name="connsiteY0" fmla="*/ 102569 h 605338"/>
                <a:gd name="connsiteX1" fmla="*/ 702141 w 1333237"/>
                <a:gd name="connsiteY1" fmla="*/ 114802 h 605338"/>
                <a:gd name="connsiteX2" fmla="*/ 999282 w 1333237"/>
                <a:gd name="connsiteY2" fmla="*/ 245207 h 605338"/>
                <a:gd name="connsiteX3" fmla="*/ 1332513 w 1333237"/>
                <a:gd name="connsiteY3" fmla="*/ 302702 h 605338"/>
                <a:gd name="connsiteX4" fmla="*/ 1043200 w 1333237"/>
                <a:gd name="connsiteY4" fmla="*/ 479838 h 605338"/>
                <a:gd name="connsiteX5" fmla="*/ 724038 w 1333237"/>
                <a:gd name="connsiteY5" fmla="*/ 495741 h 605338"/>
                <a:gd name="connsiteX6" fmla="*/ 636694 w 1333237"/>
                <a:gd name="connsiteY6" fmla="*/ 488034 h 605338"/>
                <a:gd name="connsiteX7" fmla="*/ 310339 w 1333237"/>
                <a:gd name="connsiteY7" fmla="*/ 572112 h 605338"/>
                <a:gd name="connsiteX8" fmla="*/ 195691 w 1333237"/>
                <a:gd name="connsiteY8" fmla="*/ 401423 h 605338"/>
                <a:gd name="connsiteX9" fmla="*/ 195691 w 1333237"/>
                <a:gd name="connsiteY9" fmla="*/ 399344 h 605338"/>
                <a:gd name="connsiteX10" fmla="*/ 168410 w 1333237"/>
                <a:gd name="connsiteY10" fmla="*/ 406194 h 605338"/>
                <a:gd name="connsiteX11" fmla="*/ 1001 w 1333237"/>
                <a:gd name="connsiteY11" fmla="*/ 283423 h 605338"/>
                <a:gd name="connsiteX12" fmla="*/ 123784 w 1333237"/>
                <a:gd name="connsiteY12" fmla="*/ 116013 h 605338"/>
                <a:gd name="connsiteX13" fmla="*/ 232023 w 1333237"/>
                <a:gd name="connsiteY13" fmla="*/ 142082 h 605338"/>
                <a:gd name="connsiteX14" fmla="*/ 323159 w 1333237"/>
                <a:gd name="connsiteY14" fmla="*/ 75778 h 605338"/>
                <a:gd name="connsiteX15" fmla="*/ 381022 w 1333237"/>
                <a:gd name="connsiteY15" fmla="*/ 81406 h 605338"/>
                <a:gd name="connsiteX16" fmla="*/ 383469 w 1333237"/>
                <a:gd name="connsiteY16" fmla="*/ 82262 h 605338"/>
                <a:gd name="connsiteX17" fmla="*/ 402675 w 1333237"/>
                <a:gd name="connsiteY17" fmla="*/ 91559 h 605338"/>
                <a:gd name="connsiteX18" fmla="*/ 402675 w 1333237"/>
                <a:gd name="connsiteY18" fmla="*/ 91559 h 605338"/>
                <a:gd name="connsiteX19" fmla="*/ 412216 w 1333237"/>
                <a:gd name="connsiteY19" fmla="*/ 97676 h 605338"/>
                <a:gd name="connsiteX20" fmla="*/ 609181 w 1333237"/>
                <a:gd name="connsiteY20" fmla="*/ 10087 h 605338"/>
                <a:gd name="connsiteX21" fmla="*/ 685993 w 1333237"/>
                <a:gd name="connsiteY21" fmla="*/ 75289 h 605338"/>
                <a:gd name="connsiteX22" fmla="*/ 697614 w 1333237"/>
                <a:gd name="connsiteY22" fmla="*/ 99755 h 605338"/>
                <a:gd name="connsiteX23" fmla="*/ 698593 w 1333237"/>
                <a:gd name="connsiteY23" fmla="*/ 102569 h 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33237" h="605338">
                  <a:moveTo>
                    <a:pt x="698593" y="102569"/>
                  </a:moveTo>
                  <a:cubicBezTo>
                    <a:pt x="699816" y="106483"/>
                    <a:pt x="701040" y="110276"/>
                    <a:pt x="702141" y="114802"/>
                  </a:cubicBezTo>
                  <a:cubicBezTo>
                    <a:pt x="702141" y="114802"/>
                    <a:pt x="836705" y="53636"/>
                    <a:pt x="999282" y="245207"/>
                  </a:cubicBezTo>
                  <a:cubicBezTo>
                    <a:pt x="1159781" y="434086"/>
                    <a:pt x="1327374" y="306372"/>
                    <a:pt x="1332513" y="302702"/>
                  </a:cubicBezTo>
                  <a:cubicBezTo>
                    <a:pt x="1328842" y="308696"/>
                    <a:pt x="1265597" y="403625"/>
                    <a:pt x="1043200" y="479838"/>
                  </a:cubicBezTo>
                  <a:cubicBezTo>
                    <a:pt x="777986" y="570729"/>
                    <a:pt x="724038" y="495741"/>
                    <a:pt x="724038" y="495741"/>
                  </a:cubicBezTo>
                  <a:cubicBezTo>
                    <a:pt x="694727" y="500145"/>
                    <a:pt x="664781" y="497502"/>
                    <a:pt x="636694" y="488034"/>
                  </a:cubicBezTo>
                  <a:cubicBezTo>
                    <a:pt x="569791" y="601373"/>
                    <a:pt x="423679" y="639015"/>
                    <a:pt x="310339" y="572112"/>
                  </a:cubicBezTo>
                  <a:cubicBezTo>
                    <a:pt x="248280" y="535486"/>
                    <a:pt x="206125" y="472730"/>
                    <a:pt x="195691" y="401423"/>
                  </a:cubicBezTo>
                  <a:lnTo>
                    <a:pt x="195691" y="399344"/>
                  </a:lnTo>
                  <a:cubicBezTo>
                    <a:pt x="186821" y="402427"/>
                    <a:pt x="177683" y="404726"/>
                    <a:pt x="168410" y="406194"/>
                  </a:cubicBezTo>
                  <a:cubicBezTo>
                    <a:pt x="88284" y="418513"/>
                    <a:pt x="13331" y="363550"/>
                    <a:pt x="1001" y="283423"/>
                  </a:cubicBezTo>
                  <a:cubicBezTo>
                    <a:pt x="-11318" y="203284"/>
                    <a:pt x="43657" y="128332"/>
                    <a:pt x="123784" y="116013"/>
                  </a:cubicBezTo>
                  <a:cubicBezTo>
                    <a:pt x="161891" y="110153"/>
                    <a:pt x="200767" y="119512"/>
                    <a:pt x="232023" y="142082"/>
                  </a:cubicBezTo>
                  <a:cubicBezTo>
                    <a:pt x="249809" y="106471"/>
                    <a:pt x="283805" y="81736"/>
                    <a:pt x="323159" y="75778"/>
                  </a:cubicBezTo>
                  <a:cubicBezTo>
                    <a:pt x="342622" y="72904"/>
                    <a:pt x="362477" y="74836"/>
                    <a:pt x="381022" y="81406"/>
                  </a:cubicBezTo>
                  <a:lnTo>
                    <a:pt x="383469" y="82262"/>
                  </a:lnTo>
                  <a:cubicBezTo>
                    <a:pt x="390111" y="84843"/>
                    <a:pt x="396533" y="87950"/>
                    <a:pt x="402675" y="91559"/>
                  </a:cubicBezTo>
                  <a:lnTo>
                    <a:pt x="402675" y="91559"/>
                  </a:lnTo>
                  <a:cubicBezTo>
                    <a:pt x="405855" y="93394"/>
                    <a:pt x="409035" y="95596"/>
                    <a:pt x="412216" y="97676"/>
                  </a:cubicBezTo>
                  <a:cubicBezTo>
                    <a:pt x="442419" y="19102"/>
                    <a:pt x="530608" y="-20117"/>
                    <a:pt x="609181" y="10087"/>
                  </a:cubicBezTo>
                  <a:cubicBezTo>
                    <a:pt x="641440" y="22491"/>
                    <a:pt x="668524" y="45477"/>
                    <a:pt x="685993" y="75289"/>
                  </a:cubicBezTo>
                  <a:cubicBezTo>
                    <a:pt x="690568" y="83094"/>
                    <a:pt x="694458" y="91278"/>
                    <a:pt x="697614" y="99755"/>
                  </a:cubicBezTo>
                  <a:cubicBezTo>
                    <a:pt x="697994" y="100673"/>
                    <a:pt x="698324" y="101615"/>
                    <a:pt x="698593" y="102569"/>
                  </a:cubicBezTo>
                  <a:close/>
                </a:path>
              </a:pathLst>
            </a:custGeom>
            <a:solidFill>
              <a:schemeClr val="accent2"/>
            </a:solidFill>
            <a:ln w="12185" cap="flat">
              <a:noFill/>
              <a:prstDash val="solid"/>
              <a:miter/>
            </a:ln>
          </p:spPr>
          <p:txBody>
            <a:bodyPr rtlCol="0" anchor="ctr"/>
            <a:lstStyle/>
            <a:p>
              <a:endParaRPr lang="zh-CN" altLang="en-US" dirty="0"/>
            </a:p>
          </p:txBody>
        </p:sp>
        <p:sp>
          <p:nvSpPr>
            <p:cNvPr id="27" name="任意多边形: 形状 26">
              <a:extLst>
                <a:ext uri="{FF2B5EF4-FFF2-40B4-BE49-F238E27FC236}">
                  <a16:creationId xmlns:a16="http://schemas.microsoft.com/office/drawing/2014/main" id="{4B37A1EE-7342-A3D2-F087-BC564D13FDF5}"/>
                </a:ext>
              </a:extLst>
            </p:cNvPr>
            <p:cNvSpPr/>
            <p:nvPr/>
          </p:nvSpPr>
          <p:spPr>
            <a:xfrm>
              <a:off x="9701124" y="1253939"/>
              <a:ext cx="1353680" cy="554124"/>
            </a:xfrm>
            <a:custGeom>
              <a:avLst/>
              <a:gdLst>
                <a:gd name="connsiteX0" fmla="*/ 478167 w 1353680"/>
                <a:gd name="connsiteY0" fmla="*/ 551438 h 554124"/>
                <a:gd name="connsiteX1" fmla="*/ 196806 w 1353680"/>
                <a:gd name="connsiteY1" fmla="*/ 351549 h 554124"/>
                <a:gd name="connsiteX2" fmla="*/ 180658 w 1353680"/>
                <a:gd name="connsiteY2" fmla="*/ 354852 h 554124"/>
                <a:gd name="connsiteX3" fmla="*/ 1003 w 1353680"/>
                <a:gd name="connsiteY3" fmla="*/ 221572 h 554124"/>
                <a:gd name="connsiteX4" fmla="*/ 134295 w 1353680"/>
                <a:gd name="connsiteY4" fmla="*/ 41917 h 554124"/>
                <a:gd name="connsiteX5" fmla="*/ 238398 w 1353680"/>
                <a:gd name="connsiteY5" fmla="*/ 62481 h 554124"/>
                <a:gd name="connsiteX6" fmla="*/ 332104 w 1353680"/>
                <a:gd name="connsiteY6" fmla="*/ 1315 h 554124"/>
                <a:gd name="connsiteX7" fmla="*/ 395471 w 1353680"/>
                <a:gd name="connsiteY7" fmla="*/ 7432 h 554124"/>
                <a:gd name="connsiteX8" fmla="*/ 398579 w 1353680"/>
                <a:gd name="connsiteY8" fmla="*/ 24448 h 554124"/>
                <a:gd name="connsiteX9" fmla="*/ 387642 w 1353680"/>
                <a:gd name="connsiteY9" fmla="*/ 29696 h 554124"/>
                <a:gd name="connsiteX10" fmla="*/ 335407 w 1353680"/>
                <a:gd name="connsiteY10" fmla="*/ 24558 h 554124"/>
                <a:gd name="connsiteX11" fmla="*/ 252955 w 1353680"/>
                <a:gd name="connsiteY11" fmla="*/ 84500 h 554124"/>
                <a:gd name="connsiteX12" fmla="*/ 245371 w 1353680"/>
                <a:gd name="connsiteY12" fmla="*/ 90617 h 554124"/>
                <a:gd name="connsiteX13" fmla="*/ 235707 w 1353680"/>
                <a:gd name="connsiteY13" fmla="*/ 88904 h 554124"/>
                <a:gd name="connsiteX14" fmla="*/ 48063 w 1353680"/>
                <a:gd name="connsiteY14" fmla="*/ 120625 h 554124"/>
                <a:gd name="connsiteX15" fmla="*/ 79783 w 1353680"/>
                <a:gd name="connsiteY15" fmla="*/ 308268 h 554124"/>
                <a:gd name="connsiteX16" fmla="*/ 177232 w 1353680"/>
                <a:gd name="connsiteY16" fmla="*/ 331731 h 554124"/>
                <a:gd name="connsiteX17" fmla="*/ 202432 w 1353680"/>
                <a:gd name="connsiteY17" fmla="*/ 325370 h 554124"/>
                <a:gd name="connsiteX18" fmla="*/ 212342 w 1353680"/>
                <a:gd name="connsiteY18" fmla="*/ 326471 h 554124"/>
                <a:gd name="connsiteX19" fmla="*/ 217846 w 1353680"/>
                <a:gd name="connsiteY19" fmla="*/ 334790 h 554124"/>
                <a:gd name="connsiteX20" fmla="*/ 472931 w 1353680"/>
                <a:gd name="connsiteY20" fmla="*/ 528660 h 554124"/>
                <a:gd name="connsiteX21" fmla="*/ 637442 w 1353680"/>
                <a:gd name="connsiteY21" fmla="*/ 419320 h 554124"/>
                <a:gd name="connsiteX22" fmla="*/ 651265 w 1353680"/>
                <a:gd name="connsiteY22" fmla="*/ 414060 h 554124"/>
                <a:gd name="connsiteX23" fmla="*/ 733104 w 1353680"/>
                <a:gd name="connsiteY23" fmla="*/ 421278 h 554124"/>
                <a:gd name="connsiteX24" fmla="*/ 744359 w 1353680"/>
                <a:gd name="connsiteY24" fmla="*/ 426049 h 554124"/>
                <a:gd name="connsiteX25" fmla="*/ 1050187 w 1353680"/>
                <a:gd name="connsiteY25" fmla="*/ 405864 h 554124"/>
                <a:gd name="connsiteX26" fmla="*/ 1333260 w 1353680"/>
                <a:gd name="connsiteY26" fmla="*/ 233744 h 554124"/>
                <a:gd name="connsiteX27" fmla="*/ 1343536 w 1353680"/>
                <a:gd name="connsiteY27" fmla="*/ 239616 h 554124"/>
                <a:gd name="connsiteX28" fmla="*/ 1352956 w 1353680"/>
                <a:gd name="connsiteY28" fmla="*/ 246589 h 554124"/>
                <a:gd name="connsiteX29" fmla="*/ 1057771 w 1353680"/>
                <a:gd name="connsiteY29" fmla="*/ 428128 h 554124"/>
                <a:gd name="connsiteX30" fmla="*/ 730291 w 1353680"/>
                <a:gd name="connsiteY30" fmla="*/ 445377 h 554124"/>
                <a:gd name="connsiteX31" fmla="*/ 652733 w 1353680"/>
                <a:gd name="connsiteY31" fmla="*/ 439138 h 554124"/>
                <a:gd name="connsiteX32" fmla="*/ 478167 w 1353680"/>
                <a:gd name="connsiteY32" fmla="*/ 551438 h 55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53680" h="554124">
                  <a:moveTo>
                    <a:pt x="478167" y="551438"/>
                  </a:moveTo>
                  <a:cubicBezTo>
                    <a:pt x="346086" y="570460"/>
                    <a:pt x="222311" y="482529"/>
                    <a:pt x="196806" y="351549"/>
                  </a:cubicBezTo>
                  <a:cubicBezTo>
                    <a:pt x="191484" y="352956"/>
                    <a:pt x="186102" y="354057"/>
                    <a:pt x="180658" y="354852"/>
                  </a:cubicBezTo>
                  <a:cubicBezTo>
                    <a:pt x="94243" y="367660"/>
                    <a:pt x="13811" y="307987"/>
                    <a:pt x="1003" y="221572"/>
                  </a:cubicBezTo>
                  <a:cubicBezTo>
                    <a:pt x="-11793" y="135158"/>
                    <a:pt x="47880" y="54725"/>
                    <a:pt x="134295" y="41917"/>
                  </a:cubicBezTo>
                  <a:cubicBezTo>
                    <a:pt x="170320" y="36583"/>
                    <a:pt x="207094" y="43838"/>
                    <a:pt x="238398" y="62481"/>
                  </a:cubicBezTo>
                  <a:cubicBezTo>
                    <a:pt x="259268" y="29451"/>
                    <a:pt x="293471" y="7138"/>
                    <a:pt x="332104" y="1315"/>
                  </a:cubicBezTo>
                  <a:cubicBezTo>
                    <a:pt x="353414" y="-1829"/>
                    <a:pt x="375164" y="276"/>
                    <a:pt x="395471" y="7432"/>
                  </a:cubicBezTo>
                  <a:cubicBezTo>
                    <a:pt x="401025" y="11273"/>
                    <a:pt x="402419" y="18894"/>
                    <a:pt x="398579" y="24448"/>
                  </a:cubicBezTo>
                  <a:cubicBezTo>
                    <a:pt x="396119" y="28008"/>
                    <a:pt x="391960" y="30002"/>
                    <a:pt x="387642" y="29696"/>
                  </a:cubicBezTo>
                  <a:cubicBezTo>
                    <a:pt x="370919" y="23714"/>
                    <a:pt x="352973" y="21953"/>
                    <a:pt x="335407" y="24558"/>
                  </a:cubicBezTo>
                  <a:cubicBezTo>
                    <a:pt x="299845" y="30039"/>
                    <a:pt x="269139" y="52376"/>
                    <a:pt x="252955" y="84500"/>
                  </a:cubicBezTo>
                  <a:cubicBezTo>
                    <a:pt x="251487" y="87583"/>
                    <a:pt x="248698" y="89834"/>
                    <a:pt x="245371" y="90617"/>
                  </a:cubicBezTo>
                  <a:cubicBezTo>
                    <a:pt x="242056" y="91424"/>
                    <a:pt x="238545" y="90801"/>
                    <a:pt x="235707" y="88904"/>
                  </a:cubicBezTo>
                  <a:cubicBezTo>
                    <a:pt x="175128" y="45844"/>
                    <a:pt x="91123" y="60046"/>
                    <a:pt x="48063" y="120625"/>
                  </a:cubicBezTo>
                  <a:cubicBezTo>
                    <a:pt x="5015" y="181203"/>
                    <a:pt x="19217" y="265208"/>
                    <a:pt x="79783" y="308268"/>
                  </a:cubicBezTo>
                  <a:cubicBezTo>
                    <a:pt x="108030" y="328343"/>
                    <a:pt x="142943" y="336747"/>
                    <a:pt x="177232" y="331731"/>
                  </a:cubicBezTo>
                  <a:cubicBezTo>
                    <a:pt x="185820" y="330422"/>
                    <a:pt x="194249" y="328294"/>
                    <a:pt x="202432" y="325370"/>
                  </a:cubicBezTo>
                  <a:cubicBezTo>
                    <a:pt x="205736" y="324318"/>
                    <a:pt x="209344" y="324710"/>
                    <a:pt x="212342" y="326471"/>
                  </a:cubicBezTo>
                  <a:cubicBezTo>
                    <a:pt x="215278" y="328330"/>
                    <a:pt x="217271" y="331364"/>
                    <a:pt x="217846" y="334790"/>
                  </a:cubicBezTo>
                  <a:cubicBezTo>
                    <a:pt x="234753" y="458772"/>
                    <a:pt x="348961" y="545566"/>
                    <a:pt x="472931" y="528660"/>
                  </a:cubicBezTo>
                  <a:cubicBezTo>
                    <a:pt x="541607" y="519289"/>
                    <a:pt x="602223" y="479006"/>
                    <a:pt x="637442" y="419320"/>
                  </a:cubicBezTo>
                  <a:cubicBezTo>
                    <a:pt x="640341" y="414660"/>
                    <a:pt x="645993" y="412519"/>
                    <a:pt x="651265" y="414060"/>
                  </a:cubicBezTo>
                  <a:cubicBezTo>
                    <a:pt x="677591" y="422929"/>
                    <a:pt x="705641" y="425400"/>
                    <a:pt x="733104" y="421278"/>
                  </a:cubicBezTo>
                  <a:cubicBezTo>
                    <a:pt x="737435" y="420739"/>
                    <a:pt x="741729" y="422562"/>
                    <a:pt x="744359" y="426049"/>
                  </a:cubicBezTo>
                  <a:cubicBezTo>
                    <a:pt x="744359" y="426049"/>
                    <a:pt x="800142" y="491618"/>
                    <a:pt x="1050187" y="405864"/>
                  </a:cubicBezTo>
                  <a:cubicBezTo>
                    <a:pt x="1273073" y="329529"/>
                    <a:pt x="1332649" y="234601"/>
                    <a:pt x="1333260" y="233744"/>
                  </a:cubicBezTo>
                  <a:lnTo>
                    <a:pt x="1343536" y="239616"/>
                  </a:lnTo>
                  <a:lnTo>
                    <a:pt x="1352956" y="246589"/>
                  </a:lnTo>
                  <a:cubicBezTo>
                    <a:pt x="1350754" y="250137"/>
                    <a:pt x="1288732" y="348980"/>
                    <a:pt x="1057771" y="428128"/>
                  </a:cubicBezTo>
                  <a:cubicBezTo>
                    <a:pt x="825342" y="507888"/>
                    <a:pt x="749497" y="463360"/>
                    <a:pt x="730291" y="445377"/>
                  </a:cubicBezTo>
                  <a:cubicBezTo>
                    <a:pt x="704284" y="448460"/>
                    <a:pt x="677921" y="446343"/>
                    <a:pt x="652733" y="439138"/>
                  </a:cubicBezTo>
                  <a:cubicBezTo>
                    <a:pt x="613636" y="500169"/>
                    <a:pt x="549914" y="541162"/>
                    <a:pt x="478167" y="551438"/>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B9475E84-E658-57DA-8E12-E48BF3B38A8D}"/>
                </a:ext>
              </a:extLst>
            </p:cNvPr>
            <p:cNvSpPr/>
            <p:nvPr/>
          </p:nvSpPr>
          <p:spPr>
            <a:xfrm>
              <a:off x="10080181" y="1259809"/>
              <a:ext cx="45572" cy="34551"/>
            </a:xfrm>
            <a:custGeom>
              <a:avLst/>
              <a:gdLst>
                <a:gd name="connsiteX0" fmla="*/ 35620 w 45572"/>
                <a:gd name="connsiteY0" fmla="*/ 34346 h 34551"/>
                <a:gd name="connsiteX1" fmla="*/ 28035 w 45572"/>
                <a:gd name="connsiteY1" fmla="*/ 32878 h 34551"/>
                <a:gd name="connsiteX2" fmla="*/ 10420 w 45572"/>
                <a:gd name="connsiteY2" fmla="*/ 24315 h 34551"/>
                <a:gd name="connsiteX3" fmla="*/ -676 w 45572"/>
                <a:gd name="connsiteY3" fmla="*/ 11042 h 34551"/>
                <a:gd name="connsiteX4" fmla="*/ 12597 w 45572"/>
                <a:gd name="connsiteY4" fmla="*/ -54 h 34551"/>
                <a:gd name="connsiteX5" fmla="*/ 19105 w 45572"/>
                <a:gd name="connsiteY5" fmla="*/ 2540 h 34551"/>
                <a:gd name="connsiteX6" fmla="*/ 39779 w 45572"/>
                <a:gd name="connsiteY6" fmla="*/ 12571 h 34551"/>
                <a:gd name="connsiteX7" fmla="*/ 42532 w 45572"/>
                <a:gd name="connsiteY7" fmla="*/ 29648 h 34551"/>
                <a:gd name="connsiteX8" fmla="*/ 35620 w 45572"/>
                <a:gd name="connsiteY8" fmla="*/ 34346 h 3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72" h="34551">
                  <a:moveTo>
                    <a:pt x="35620" y="34346"/>
                  </a:moveTo>
                  <a:cubicBezTo>
                    <a:pt x="33002" y="34689"/>
                    <a:pt x="30335" y="34175"/>
                    <a:pt x="28035" y="32878"/>
                  </a:cubicBezTo>
                  <a:cubicBezTo>
                    <a:pt x="22359" y="29636"/>
                    <a:pt x="16475" y="26774"/>
                    <a:pt x="10420" y="24315"/>
                  </a:cubicBezTo>
                  <a:cubicBezTo>
                    <a:pt x="3692" y="23715"/>
                    <a:pt x="-1275" y="17770"/>
                    <a:pt x="-676" y="11042"/>
                  </a:cubicBezTo>
                  <a:cubicBezTo>
                    <a:pt x="-77" y="4314"/>
                    <a:pt x="5869" y="-653"/>
                    <a:pt x="12597" y="-54"/>
                  </a:cubicBezTo>
                  <a:cubicBezTo>
                    <a:pt x="14982" y="155"/>
                    <a:pt x="17234" y="1060"/>
                    <a:pt x="19105" y="2540"/>
                  </a:cubicBezTo>
                  <a:cubicBezTo>
                    <a:pt x="26261" y="5317"/>
                    <a:pt x="33173" y="8669"/>
                    <a:pt x="39779" y="12571"/>
                  </a:cubicBezTo>
                  <a:cubicBezTo>
                    <a:pt x="45259" y="16522"/>
                    <a:pt x="46483" y="24180"/>
                    <a:pt x="42532" y="29648"/>
                  </a:cubicBezTo>
                  <a:cubicBezTo>
                    <a:pt x="40855" y="31973"/>
                    <a:pt x="38409" y="33637"/>
                    <a:pt x="35620" y="34346"/>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42C662DE-8C29-031C-76DF-B1FF482540C5}"/>
                </a:ext>
              </a:extLst>
            </p:cNvPr>
            <p:cNvSpPr/>
            <p:nvPr/>
          </p:nvSpPr>
          <p:spPr>
            <a:xfrm>
              <a:off x="10105653" y="1179450"/>
              <a:ext cx="316185" cy="123527"/>
            </a:xfrm>
            <a:custGeom>
              <a:avLst/>
              <a:gdLst>
                <a:gd name="connsiteX0" fmla="*/ 305332 w 316185"/>
                <a:gd name="connsiteY0" fmla="*/ 123391 h 123527"/>
                <a:gd name="connsiteX1" fmla="*/ 293099 w 316185"/>
                <a:gd name="connsiteY1" fmla="*/ 115807 h 123527"/>
                <a:gd name="connsiteX2" fmla="*/ 282334 w 316185"/>
                <a:gd name="connsiteY2" fmla="*/ 92931 h 123527"/>
                <a:gd name="connsiteX3" fmla="*/ 140675 w 316185"/>
                <a:gd name="connsiteY3" fmla="*/ 24915 h 123527"/>
                <a:gd name="connsiteX4" fmla="*/ 29598 w 316185"/>
                <a:gd name="connsiteY4" fmla="*/ 113727 h 123527"/>
                <a:gd name="connsiteX5" fmla="*/ 22136 w 316185"/>
                <a:gd name="connsiteY5" fmla="*/ 120700 h 123527"/>
                <a:gd name="connsiteX6" fmla="*/ 11982 w 316185"/>
                <a:gd name="connsiteY6" fmla="*/ 119232 h 123527"/>
                <a:gd name="connsiteX7" fmla="*/ 3052 w 316185"/>
                <a:gd name="connsiteY7" fmla="*/ 113238 h 123527"/>
                <a:gd name="connsiteX8" fmla="*/ 2661 w 316185"/>
                <a:gd name="connsiteY8" fmla="*/ 95940 h 123527"/>
                <a:gd name="connsiteX9" fmla="*/ 13451 w 316185"/>
                <a:gd name="connsiteY9" fmla="*/ 92319 h 123527"/>
                <a:gd name="connsiteX10" fmla="*/ 232680 w 316185"/>
                <a:gd name="connsiteY10" fmla="*/ 16413 h 123527"/>
                <a:gd name="connsiteX11" fmla="*/ 302641 w 316185"/>
                <a:gd name="connsiteY11" fmla="*/ 81187 h 123527"/>
                <a:gd name="connsiteX12" fmla="*/ 314874 w 316185"/>
                <a:gd name="connsiteY12" fmla="*/ 107733 h 123527"/>
                <a:gd name="connsiteX13" fmla="*/ 307901 w 316185"/>
                <a:gd name="connsiteY13" fmla="*/ 122779 h 12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185" h="123527">
                  <a:moveTo>
                    <a:pt x="305332" y="123391"/>
                  </a:moveTo>
                  <a:cubicBezTo>
                    <a:pt x="300048" y="123783"/>
                    <a:pt x="295105" y="120724"/>
                    <a:pt x="293099" y="115807"/>
                  </a:cubicBezTo>
                  <a:cubicBezTo>
                    <a:pt x="290187" y="107880"/>
                    <a:pt x="286579" y="100234"/>
                    <a:pt x="282334" y="92931"/>
                  </a:cubicBezTo>
                  <a:cubicBezTo>
                    <a:pt x="253451" y="43436"/>
                    <a:pt x="197363" y="16498"/>
                    <a:pt x="140675" y="24915"/>
                  </a:cubicBezTo>
                  <a:cubicBezTo>
                    <a:pt x="90409" y="32463"/>
                    <a:pt x="48021" y="66348"/>
                    <a:pt x="29598" y="113727"/>
                  </a:cubicBezTo>
                  <a:cubicBezTo>
                    <a:pt x="28240" y="117030"/>
                    <a:pt x="25525" y="119574"/>
                    <a:pt x="22136" y="120700"/>
                  </a:cubicBezTo>
                  <a:cubicBezTo>
                    <a:pt x="18698" y="121727"/>
                    <a:pt x="14992" y="121189"/>
                    <a:pt x="11982" y="119232"/>
                  </a:cubicBezTo>
                  <a:cubicBezTo>
                    <a:pt x="9046" y="117152"/>
                    <a:pt x="5988" y="115073"/>
                    <a:pt x="3052" y="113238"/>
                  </a:cubicBezTo>
                  <a:cubicBezTo>
                    <a:pt x="-1829" y="108565"/>
                    <a:pt x="-2000" y="100821"/>
                    <a:pt x="2661" y="95940"/>
                  </a:cubicBezTo>
                  <a:cubicBezTo>
                    <a:pt x="5450" y="93029"/>
                    <a:pt x="9475" y="91683"/>
                    <a:pt x="13451" y="92319"/>
                  </a:cubicBezTo>
                  <a:cubicBezTo>
                    <a:pt x="53025" y="10822"/>
                    <a:pt x="151171" y="-23161"/>
                    <a:pt x="232680" y="16413"/>
                  </a:cubicBezTo>
                  <a:cubicBezTo>
                    <a:pt x="261892" y="30603"/>
                    <a:pt x="286249" y="53149"/>
                    <a:pt x="302641" y="81187"/>
                  </a:cubicBezTo>
                  <a:cubicBezTo>
                    <a:pt x="307412" y="89701"/>
                    <a:pt x="311510" y="98570"/>
                    <a:pt x="314874" y="107733"/>
                  </a:cubicBezTo>
                  <a:cubicBezTo>
                    <a:pt x="316819" y="113800"/>
                    <a:pt x="313785" y="120345"/>
                    <a:pt x="307901" y="12277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7DFC3951-99F5-A7F1-4726-7487C43BCED9}"/>
                </a:ext>
              </a:extLst>
            </p:cNvPr>
            <p:cNvSpPr/>
            <p:nvPr/>
          </p:nvSpPr>
          <p:spPr>
            <a:xfrm>
              <a:off x="10399966" y="1284225"/>
              <a:ext cx="651534" cy="267490"/>
            </a:xfrm>
            <a:custGeom>
              <a:avLst/>
              <a:gdLst>
                <a:gd name="connsiteX0" fmla="*/ 538143 w 651534"/>
                <a:gd name="connsiteY0" fmla="*/ 264991 h 267490"/>
                <a:gd name="connsiteX1" fmla="*/ 302045 w 651534"/>
                <a:gd name="connsiteY1" fmla="*/ 159542 h 267490"/>
                <a:gd name="connsiteX2" fmla="*/ 18726 w 651534"/>
                <a:gd name="connsiteY2" fmla="*/ 32195 h 267490"/>
                <a:gd name="connsiteX3" fmla="*/ 8818 w 651534"/>
                <a:gd name="connsiteY3" fmla="*/ 32195 h 267490"/>
                <a:gd name="connsiteX4" fmla="*/ 2456 w 651534"/>
                <a:gd name="connsiteY4" fmla="*/ 24611 h 267490"/>
                <a:gd name="connsiteX5" fmla="*/ -725 w 651534"/>
                <a:gd name="connsiteY5" fmla="*/ 13968 h 267490"/>
                <a:gd name="connsiteX6" fmla="*/ 21417 w 651534"/>
                <a:gd name="connsiteY6" fmla="*/ 6139 h 267490"/>
                <a:gd name="connsiteX7" fmla="*/ 21417 w 651534"/>
                <a:gd name="connsiteY7" fmla="*/ 6139 h 267490"/>
                <a:gd name="connsiteX8" fmla="*/ 319783 w 651534"/>
                <a:gd name="connsiteY8" fmla="*/ 144128 h 267490"/>
                <a:gd name="connsiteX9" fmla="*/ 636864 w 651534"/>
                <a:gd name="connsiteY9" fmla="*/ 199911 h 267490"/>
                <a:gd name="connsiteX10" fmla="*/ 650810 w 651534"/>
                <a:gd name="connsiteY10" fmla="*/ 219117 h 267490"/>
                <a:gd name="connsiteX11" fmla="*/ 538143 w 651534"/>
                <a:gd name="connsiteY11" fmla="*/ 264991 h 26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1534" h="267490">
                  <a:moveTo>
                    <a:pt x="538143" y="264991"/>
                  </a:moveTo>
                  <a:cubicBezTo>
                    <a:pt x="472329" y="274533"/>
                    <a:pt x="386331" y="258752"/>
                    <a:pt x="302045" y="159542"/>
                  </a:cubicBezTo>
                  <a:cubicBezTo>
                    <a:pt x="146562" y="-23099"/>
                    <a:pt x="19949" y="31706"/>
                    <a:pt x="18726" y="32195"/>
                  </a:cubicBezTo>
                  <a:cubicBezTo>
                    <a:pt x="15607" y="33724"/>
                    <a:pt x="11949" y="33724"/>
                    <a:pt x="8818" y="32195"/>
                  </a:cubicBezTo>
                  <a:cubicBezTo>
                    <a:pt x="5723" y="30678"/>
                    <a:pt x="3410" y="27926"/>
                    <a:pt x="2456" y="24611"/>
                  </a:cubicBezTo>
                  <a:cubicBezTo>
                    <a:pt x="1477" y="20941"/>
                    <a:pt x="377" y="17393"/>
                    <a:pt x="-725" y="13968"/>
                  </a:cubicBezTo>
                  <a:lnTo>
                    <a:pt x="21417" y="6139"/>
                  </a:lnTo>
                  <a:lnTo>
                    <a:pt x="21417" y="6139"/>
                  </a:lnTo>
                  <a:cubicBezTo>
                    <a:pt x="59707" y="-4749"/>
                    <a:pt x="179591" y="-20529"/>
                    <a:pt x="319783" y="144128"/>
                  </a:cubicBezTo>
                  <a:cubicBezTo>
                    <a:pt x="467925" y="318327"/>
                    <a:pt x="620105" y="212633"/>
                    <a:pt x="636864" y="199911"/>
                  </a:cubicBezTo>
                  <a:lnTo>
                    <a:pt x="650810" y="219117"/>
                  </a:lnTo>
                  <a:cubicBezTo>
                    <a:pt x="617365" y="243020"/>
                    <a:pt x="578770" y="258728"/>
                    <a:pt x="538143" y="264991"/>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04BB54D5-A9B4-8B0D-C9A7-A7D51098A800}"/>
                </a:ext>
              </a:extLst>
            </p:cNvPr>
            <p:cNvSpPr/>
            <p:nvPr/>
          </p:nvSpPr>
          <p:spPr>
            <a:xfrm>
              <a:off x="10290008" y="1252417"/>
              <a:ext cx="135624" cy="165441"/>
            </a:xfrm>
            <a:custGeom>
              <a:avLst/>
              <a:gdLst>
                <a:gd name="connsiteX0" fmla="*/ 63482 w 135624"/>
                <a:gd name="connsiteY0" fmla="*/ 164559 h 165441"/>
                <a:gd name="connsiteX1" fmla="*/ 43787 w 135624"/>
                <a:gd name="connsiteY1" fmla="*/ 164559 h 165441"/>
                <a:gd name="connsiteX2" fmla="*/ 3907 w 135624"/>
                <a:gd name="connsiteY2" fmla="*/ 139236 h 165441"/>
                <a:gd name="connsiteX3" fmla="*/ 1925 w 135624"/>
                <a:gd name="connsiteY3" fmla="*/ 122049 h 165441"/>
                <a:gd name="connsiteX4" fmla="*/ 19112 w 135624"/>
                <a:gd name="connsiteY4" fmla="*/ 120067 h 165441"/>
                <a:gd name="connsiteX5" fmla="*/ 23113 w 135624"/>
                <a:gd name="connsiteY5" fmla="*/ 125780 h 165441"/>
                <a:gd name="connsiteX6" fmla="*/ 47579 w 135624"/>
                <a:gd name="connsiteY6" fmla="*/ 141438 h 165441"/>
                <a:gd name="connsiteX7" fmla="*/ 76571 w 135624"/>
                <a:gd name="connsiteY7" fmla="*/ 134833 h 165441"/>
                <a:gd name="connsiteX8" fmla="*/ 109111 w 135624"/>
                <a:gd name="connsiteY8" fmla="*/ 44919 h 165441"/>
                <a:gd name="connsiteX9" fmla="*/ 108255 w 135624"/>
                <a:gd name="connsiteY9" fmla="*/ 42350 h 165441"/>
                <a:gd name="connsiteX10" fmla="*/ 98224 w 135624"/>
                <a:gd name="connsiteY10" fmla="*/ 21187 h 165441"/>
                <a:gd name="connsiteX11" fmla="*/ 96755 w 135624"/>
                <a:gd name="connsiteY11" fmla="*/ 18373 h 165441"/>
                <a:gd name="connsiteX12" fmla="*/ 100548 w 135624"/>
                <a:gd name="connsiteY12" fmla="*/ 1736 h 165441"/>
                <a:gd name="connsiteX13" fmla="*/ 115974 w 135624"/>
                <a:gd name="connsiteY13" fmla="*/ 4905 h 165441"/>
                <a:gd name="connsiteX14" fmla="*/ 116206 w 135624"/>
                <a:gd name="connsiteY14" fmla="*/ 5284 h 165441"/>
                <a:gd name="connsiteX15" fmla="*/ 106053 w 135624"/>
                <a:gd name="connsiteY15" fmla="*/ 11278 h 165441"/>
                <a:gd name="connsiteX16" fmla="*/ 116451 w 135624"/>
                <a:gd name="connsiteY16" fmla="*/ 5896 h 165441"/>
                <a:gd name="connsiteX17" fmla="*/ 118163 w 135624"/>
                <a:gd name="connsiteY17" fmla="*/ 8709 h 165441"/>
                <a:gd name="connsiteX18" fmla="*/ 130396 w 135624"/>
                <a:gd name="connsiteY18" fmla="*/ 35989 h 165441"/>
                <a:gd name="connsiteX19" fmla="*/ 131253 w 135624"/>
                <a:gd name="connsiteY19" fmla="*/ 38803 h 165441"/>
                <a:gd name="connsiteX20" fmla="*/ 89661 w 135624"/>
                <a:gd name="connsiteY20" fmla="*/ 154039 h 165441"/>
                <a:gd name="connsiteX21" fmla="*/ 63482 w 135624"/>
                <a:gd name="connsiteY21" fmla="*/ 164559 h 16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624" h="165441">
                  <a:moveTo>
                    <a:pt x="63482" y="164559"/>
                  </a:moveTo>
                  <a:cubicBezTo>
                    <a:pt x="56961" y="165599"/>
                    <a:pt x="50306" y="165599"/>
                    <a:pt x="43787" y="164559"/>
                  </a:cubicBezTo>
                  <a:cubicBezTo>
                    <a:pt x="27639" y="161794"/>
                    <a:pt x="13277" y="152681"/>
                    <a:pt x="3907" y="139236"/>
                  </a:cubicBezTo>
                  <a:cubicBezTo>
                    <a:pt x="-1390" y="135040"/>
                    <a:pt x="-2271" y="127346"/>
                    <a:pt x="1925" y="122049"/>
                  </a:cubicBezTo>
                  <a:cubicBezTo>
                    <a:pt x="6120" y="116752"/>
                    <a:pt x="13815" y="115871"/>
                    <a:pt x="19112" y="120067"/>
                  </a:cubicBezTo>
                  <a:cubicBezTo>
                    <a:pt x="20972" y="121547"/>
                    <a:pt x="22366" y="123529"/>
                    <a:pt x="23113" y="125780"/>
                  </a:cubicBezTo>
                  <a:cubicBezTo>
                    <a:pt x="28850" y="134062"/>
                    <a:pt x="37657" y="139701"/>
                    <a:pt x="47579" y="141438"/>
                  </a:cubicBezTo>
                  <a:cubicBezTo>
                    <a:pt x="57745" y="143249"/>
                    <a:pt x="68192" y="140863"/>
                    <a:pt x="76571" y="134833"/>
                  </a:cubicBezTo>
                  <a:cubicBezTo>
                    <a:pt x="105099" y="114574"/>
                    <a:pt x="118066" y="78744"/>
                    <a:pt x="109111" y="44919"/>
                  </a:cubicBezTo>
                  <a:lnTo>
                    <a:pt x="108255" y="42350"/>
                  </a:lnTo>
                  <a:cubicBezTo>
                    <a:pt x="106151" y="34778"/>
                    <a:pt x="102750" y="27609"/>
                    <a:pt x="98224" y="21187"/>
                  </a:cubicBezTo>
                  <a:cubicBezTo>
                    <a:pt x="97612" y="20319"/>
                    <a:pt x="97123" y="19377"/>
                    <a:pt x="96755" y="18373"/>
                  </a:cubicBezTo>
                  <a:cubicBezTo>
                    <a:pt x="93306" y="12722"/>
                    <a:pt x="94982" y="5345"/>
                    <a:pt x="100548" y="1736"/>
                  </a:cubicBezTo>
                  <a:cubicBezTo>
                    <a:pt x="105686" y="-1652"/>
                    <a:pt x="112585" y="-221"/>
                    <a:pt x="115974" y="4905"/>
                  </a:cubicBezTo>
                  <a:cubicBezTo>
                    <a:pt x="116047" y="5027"/>
                    <a:pt x="116133" y="5162"/>
                    <a:pt x="116206" y="5284"/>
                  </a:cubicBezTo>
                  <a:lnTo>
                    <a:pt x="106053" y="11278"/>
                  </a:lnTo>
                  <a:lnTo>
                    <a:pt x="116451" y="5896"/>
                  </a:lnTo>
                  <a:cubicBezTo>
                    <a:pt x="117099" y="6776"/>
                    <a:pt x="117674" y="7718"/>
                    <a:pt x="118163" y="8709"/>
                  </a:cubicBezTo>
                  <a:cubicBezTo>
                    <a:pt x="123693" y="17077"/>
                    <a:pt x="127828" y="26288"/>
                    <a:pt x="130396" y="35989"/>
                  </a:cubicBezTo>
                  <a:cubicBezTo>
                    <a:pt x="130739" y="36907"/>
                    <a:pt x="131021" y="37849"/>
                    <a:pt x="131253" y="38803"/>
                  </a:cubicBezTo>
                  <a:cubicBezTo>
                    <a:pt x="142838" y="82132"/>
                    <a:pt x="126250" y="128092"/>
                    <a:pt x="89661" y="154039"/>
                  </a:cubicBezTo>
                  <a:cubicBezTo>
                    <a:pt x="81843" y="159482"/>
                    <a:pt x="72889" y="163079"/>
                    <a:pt x="63482" y="16455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2249" scaled="1"/>
            </a:gradFill>
            <a:ln w="1218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39F1204D-FDB9-D045-8177-64FAA267527A}"/>
                </a:ext>
              </a:extLst>
            </p:cNvPr>
            <p:cNvSpPr/>
            <p:nvPr/>
          </p:nvSpPr>
          <p:spPr>
            <a:xfrm>
              <a:off x="10082396" y="1261226"/>
              <a:ext cx="80366" cy="156298"/>
            </a:xfrm>
            <a:custGeom>
              <a:avLst/>
              <a:gdLst>
                <a:gd name="connsiteX0" fmla="*/ 31326 w 80366"/>
                <a:gd name="connsiteY0" fmla="*/ 155627 h 156298"/>
                <a:gd name="connsiteX1" fmla="*/ 7593 w 80366"/>
                <a:gd name="connsiteY1" fmla="*/ 153792 h 156298"/>
                <a:gd name="connsiteX2" fmla="*/ -358 w 80366"/>
                <a:gd name="connsiteY2" fmla="*/ 139235 h 156298"/>
                <a:gd name="connsiteX3" fmla="*/ 14322 w 80366"/>
                <a:gd name="connsiteY3" fmla="*/ 131284 h 156298"/>
                <a:gd name="connsiteX4" fmla="*/ 53589 w 80366"/>
                <a:gd name="connsiteY4" fmla="*/ 110243 h 156298"/>
                <a:gd name="connsiteX5" fmla="*/ 25453 w 80366"/>
                <a:gd name="connsiteY5" fmla="*/ 31217 h 156298"/>
                <a:gd name="connsiteX6" fmla="*/ 25453 w 80366"/>
                <a:gd name="connsiteY6" fmla="*/ 31217 h 156298"/>
                <a:gd name="connsiteX7" fmla="*/ 9428 w 80366"/>
                <a:gd name="connsiteY7" fmla="*/ 23510 h 156298"/>
                <a:gd name="connsiteX8" fmla="*/ 743 w 80366"/>
                <a:gd name="connsiteY8" fmla="*/ 8219 h 156298"/>
                <a:gd name="connsiteX9" fmla="*/ 13453 w 80366"/>
                <a:gd name="connsiteY9" fmla="*/ 157 h 156298"/>
                <a:gd name="connsiteX10" fmla="*/ 14322 w 80366"/>
                <a:gd name="connsiteY10" fmla="*/ 389 h 156298"/>
                <a:gd name="connsiteX11" fmla="*/ 10652 w 80366"/>
                <a:gd name="connsiteY11" fmla="*/ 11522 h 156298"/>
                <a:gd name="connsiteX12" fmla="*/ 14933 w 80366"/>
                <a:gd name="connsiteY12" fmla="*/ 512 h 156298"/>
                <a:gd name="connsiteX13" fmla="*/ 18114 w 80366"/>
                <a:gd name="connsiteY13" fmla="*/ 1735 h 156298"/>
                <a:gd name="connsiteX14" fmla="*/ 38910 w 80366"/>
                <a:gd name="connsiteY14" fmla="*/ 11889 h 156298"/>
                <a:gd name="connsiteX15" fmla="*/ 38910 w 80366"/>
                <a:gd name="connsiteY15" fmla="*/ 11889 h 156298"/>
                <a:gd name="connsiteX16" fmla="*/ 38910 w 80366"/>
                <a:gd name="connsiteY16" fmla="*/ 11889 h 156298"/>
                <a:gd name="connsiteX17" fmla="*/ 75609 w 80366"/>
                <a:gd name="connsiteY17" fmla="*/ 116849 h 156298"/>
                <a:gd name="connsiteX18" fmla="*/ 30836 w 80366"/>
                <a:gd name="connsiteY18" fmla="*/ 155505 h 15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366" h="156298">
                  <a:moveTo>
                    <a:pt x="31326" y="155627"/>
                  </a:moveTo>
                  <a:cubicBezTo>
                    <a:pt x="23374" y="156790"/>
                    <a:pt x="15263" y="156166"/>
                    <a:pt x="7593" y="153792"/>
                  </a:cubicBezTo>
                  <a:cubicBezTo>
                    <a:pt x="1550" y="151750"/>
                    <a:pt x="-1899" y="145413"/>
                    <a:pt x="-358" y="139235"/>
                  </a:cubicBezTo>
                  <a:cubicBezTo>
                    <a:pt x="1684" y="133143"/>
                    <a:pt x="8094" y="129669"/>
                    <a:pt x="14322" y="131284"/>
                  </a:cubicBezTo>
                  <a:cubicBezTo>
                    <a:pt x="30958" y="136214"/>
                    <a:pt x="48476" y="126831"/>
                    <a:pt x="53589" y="110243"/>
                  </a:cubicBezTo>
                  <a:cubicBezTo>
                    <a:pt x="62459" y="80577"/>
                    <a:pt x="51069" y="48600"/>
                    <a:pt x="25453" y="31217"/>
                  </a:cubicBezTo>
                  <a:lnTo>
                    <a:pt x="25453" y="31217"/>
                  </a:lnTo>
                  <a:cubicBezTo>
                    <a:pt x="20475" y="27951"/>
                    <a:pt x="15092" y="25357"/>
                    <a:pt x="9428" y="23510"/>
                  </a:cubicBezTo>
                  <a:cubicBezTo>
                    <a:pt x="2993" y="21455"/>
                    <a:pt x="-786" y="14800"/>
                    <a:pt x="743" y="8219"/>
                  </a:cubicBezTo>
                  <a:cubicBezTo>
                    <a:pt x="2027" y="2481"/>
                    <a:pt x="7715" y="-1128"/>
                    <a:pt x="13453" y="157"/>
                  </a:cubicBezTo>
                  <a:cubicBezTo>
                    <a:pt x="13747" y="218"/>
                    <a:pt x="14040" y="304"/>
                    <a:pt x="14322" y="389"/>
                  </a:cubicBezTo>
                  <a:lnTo>
                    <a:pt x="10652" y="11522"/>
                  </a:lnTo>
                  <a:lnTo>
                    <a:pt x="14933" y="512"/>
                  </a:lnTo>
                  <a:lnTo>
                    <a:pt x="18114" y="1735"/>
                  </a:lnTo>
                  <a:cubicBezTo>
                    <a:pt x="25478" y="4157"/>
                    <a:pt x="32476" y="7583"/>
                    <a:pt x="38910" y="11889"/>
                  </a:cubicBezTo>
                  <a:lnTo>
                    <a:pt x="38910" y="11889"/>
                  </a:lnTo>
                  <a:cubicBezTo>
                    <a:pt x="38910" y="11889"/>
                    <a:pt x="38910" y="11889"/>
                    <a:pt x="38910" y="11889"/>
                  </a:cubicBezTo>
                  <a:cubicBezTo>
                    <a:pt x="72624" y="35205"/>
                    <a:pt x="87451" y="77605"/>
                    <a:pt x="75609" y="116849"/>
                  </a:cubicBezTo>
                  <a:cubicBezTo>
                    <a:pt x="69309" y="137241"/>
                    <a:pt x="51926" y="152239"/>
                    <a:pt x="30836" y="155505"/>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3B5DB927-F884-81F5-BC6A-FF363BAE38D7}"/>
                </a:ext>
              </a:extLst>
            </p:cNvPr>
            <p:cNvSpPr/>
            <p:nvPr/>
          </p:nvSpPr>
          <p:spPr>
            <a:xfrm>
              <a:off x="9896632" y="1437809"/>
              <a:ext cx="223945" cy="195622"/>
            </a:xfrm>
            <a:custGeom>
              <a:avLst/>
              <a:gdLst>
                <a:gd name="connsiteX0" fmla="*/ 19036 w 223945"/>
                <a:gd name="connsiteY0" fmla="*/ 195448 h 195622"/>
                <a:gd name="connsiteX1" fmla="*/ 6190 w 223945"/>
                <a:gd name="connsiteY1" fmla="*/ 187375 h 195622"/>
                <a:gd name="connsiteX2" fmla="*/ 100679 w 223945"/>
                <a:gd name="connsiteY2" fmla="*/ 4465 h 195622"/>
                <a:gd name="connsiteX3" fmla="*/ 100997 w 223945"/>
                <a:gd name="connsiteY3" fmla="*/ 4367 h 195622"/>
                <a:gd name="connsiteX4" fmla="*/ 220196 w 223945"/>
                <a:gd name="connsiteY4" fmla="*/ 66145 h 195622"/>
                <a:gd name="connsiteX5" fmla="*/ 220270 w 223945"/>
                <a:gd name="connsiteY5" fmla="*/ 66389 h 195622"/>
                <a:gd name="connsiteX6" fmla="*/ 178678 w 223945"/>
                <a:gd name="connsiteY6" fmla="*/ 146271 h 195622"/>
                <a:gd name="connsiteX7" fmla="*/ 123384 w 223945"/>
                <a:gd name="connsiteY7" fmla="*/ 117646 h 195622"/>
                <a:gd name="connsiteX8" fmla="*/ 126430 w 223945"/>
                <a:gd name="connsiteY8" fmla="*/ 100617 h 195622"/>
                <a:gd name="connsiteX9" fmla="*/ 143458 w 223945"/>
                <a:gd name="connsiteY9" fmla="*/ 103651 h 195622"/>
                <a:gd name="connsiteX10" fmla="*/ 145648 w 223945"/>
                <a:gd name="connsiteY10" fmla="*/ 110306 h 195622"/>
                <a:gd name="connsiteX11" fmla="*/ 171534 w 223945"/>
                <a:gd name="connsiteY11" fmla="*/ 123897 h 195622"/>
                <a:gd name="connsiteX12" fmla="*/ 171582 w 223945"/>
                <a:gd name="connsiteY12" fmla="*/ 123885 h 195622"/>
                <a:gd name="connsiteX13" fmla="*/ 197884 w 223945"/>
                <a:gd name="connsiteY13" fmla="*/ 73362 h 195622"/>
                <a:gd name="connsiteX14" fmla="*/ 108276 w 223945"/>
                <a:gd name="connsiteY14" fmla="*/ 26693 h 195622"/>
                <a:gd name="connsiteX15" fmla="*/ 108092 w 223945"/>
                <a:gd name="connsiteY15" fmla="*/ 26754 h 195622"/>
                <a:gd name="connsiteX16" fmla="*/ 28577 w 223945"/>
                <a:gd name="connsiteY16" fmla="*/ 179790 h 195622"/>
                <a:gd name="connsiteX17" fmla="*/ 20993 w 223945"/>
                <a:gd name="connsiteY17" fmla="*/ 194470 h 19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945" h="195622">
                  <a:moveTo>
                    <a:pt x="19036" y="195448"/>
                  </a:moveTo>
                  <a:cubicBezTo>
                    <a:pt x="13396" y="196060"/>
                    <a:pt x="8087" y="192720"/>
                    <a:pt x="6190" y="187375"/>
                  </a:cubicBezTo>
                  <a:cubicBezTo>
                    <a:pt x="-18227" y="110771"/>
                    <a:pt x="24076" y="28882"/>
                    <a:pt x="100679" y="4465"/>
                  </a:cubicBezTo>
                  <a:cubicBezTo>
                    <a:pt x="100789" y="4429"/>
                    <a:pt x="100887" y="4404"/>
                    <a:pt x="100997" y="4367"/>
                  </a:cubicBezTo>
                  <a:cubicBezTo>
                    <a:pt x="150969" y="-11487"/>
                    <a:pt x="204330" y="16172"/>
                    <a:pt x="220196" y="66145"/>
                  </a:cubicBezTo>
                  <a:cubicBezTo>
                    <a:pt x="220221" y="66218"/>
                    <a:pt x="220246" y="66304"/>
                    <a:pt x="220270" y="66389"/>
                  </a:cubicBezTo>
                  <a:cubicBezTo>
                    <a:pt x="230815" y="99932"/>
                    <a:pt x="212208" y="135677"/>
                    <a:pt x="178678" y="146271"/>
                  </a:cubicBezTo>
                  <a:cubicBezTo>
                    <a:pt x="155532" y="153342"/>
                    <a:pt x="130968" y="140632"/>
                    <a:pt x="123384" y="117646"/>
                  </a:cubicBezTo>
                  <a:cubicBezTo>
                    <a:pt x="119518" y="112104"/>
                    <a:pt x="120888" y="104483"/>
                    <a:pt x="126430" y="100617"/>
                  </a:cubicBezTo>
                  <a:cubicBezTo>
                    <a:pt x="131972" y="96752"/>
                    <a:pt x="139593" y="98110"/>
                    <a:pt x="143458" y="103651"/>
                  </a:cubicBezTo>
                  <a:cubicBezTo>
                    <a:pt x="144816" y="105609"/>
                    <a:pt x="145587" y="107921"/>
                    <a:pt x="145648" y="110306"/>
                  </a:cubicBezTo>
                  <a:cubicBezTo>
                    <a:pt x="149036" y="121206"/>
                    <a:pt x="160633" y="127298"/>
                    <a:pt x="171534" y="123897"/>
                  </a:cubicBezTo>
                  <a:cubicBezTo>
                    <a:pt x="171546" y="123897"/>
                    <a:pt x="171570" y="123885"/>
                    <a:pt x="171582" y="123885"/>
                  </a:cubicBezTo>
                  <a:cubicBezTo>
                    <a:pt x="192758" y="117157"/>
                    <a:pt x="204514" y="94574"/>
                    <a:pt x="197884" y="73362"/>
                  </a:cubicBezTo>
                  <a:cubicBezTo>
                    <a:pt x="186030" y="35733"/>
                    <a:pt x="145905" y="14839"/>
                    <a:pt x="108276" y="26693"/>
                  </a:cubicBezTo>
                  <a:cubicBezTo>
                    <a:pt x="108215" y="26717"/>
                    <a:pt x="108154" y="26730"/>
                    <a:pt x="108092" y="26754"/>
                  </a:cubicBezTo>
                  <a:cubicBezTo>
                    <a:pt x="44028" y="47232"/>
                    <a:pt x="8503" y="115591"/>
                    <a:pt x="28577" y="179790"/>
                  </a:cubicBezTo>
                  <a:cubicBezTo>
                    <a:pt x="30241" y="185907"/>
                    <a:pt x="26938" y="192280"/>
                    <a:pt x="20993" y="194470"/>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grpSp>
      <p:pic>
        <p:nvPicPr>
          <p:cNvPr id="35" name="图片 34" descr="卡通人物&#10;&#10;低可信度描述已自动生成">
            <a:extLst>
              <a:ext uri="{FF2B5EF4-FFF2-40B4-BE49-F238E27FC236}">
                <a16:creationId xmlns:a16="http://schemas.microsoft.com/office/drawing/2014/main" id="{0CE8D1C5-FED9-94F4-65F8-9663D83F860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21729" y="1620520"/>
            <a:ext cx="557692" cy="1584033"/>
          </a:xfrm>
          <a:prstGeom prst="rect">
            <a:avLst/>
          </a:prstGeom>
        </p:spPr>
      </p:pic>
    </p:spTree>
    <p:extLst>
      <p:ext uri="{BB962C8B-B14F-4D97-AF65-F5344CB8AC3E}">
        <p14:creationId xmlns:p14="http://schemas.microsoft.com/office/powerpoint/2010/main" val="1540506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DC9B95B-A18D-1558-0AD9-CEF58315FA25}"/>
              </a:ext>
            </a:extLst>
          </p:cNvPr>
          <p:cNvSpPr>
            <a:spLocks noGrp="1"/>
          </p:cNvSpPr>
          <p:nvPr>
            <p:ph type="body" sz="quarter" idx="10"/>
          </p:nvPr>
        </p:nvSpPr>
        <p:spPr/>
        <p:txBody>
          <a:bodyPr/>
          <a:lstStyle/>
          <a:p>
            <a:r>
              <a:rPr lang="zh-CN" altLang="en-US" dirty="0"/>
              <a:t>民俗活动</a:t>
            </a:r>
          </a:p>
        </p:txBody>
      </p:sp>
      <p:grpSp>
        <p:nvGrpSpPr>
          <p:cNvPr id="11" name="组合 10">
            <a:extLst>
              <a:ext uri="{FF2B5EF4-FFF2-40B4-BE49-F238E27FC236}">
                <a16:creationId xmlns:a16="http://schemas.microsoft.com/office/drawing/2014/main" id="{7702ED29-9CD5-1482-A097-9B3A5EABCD05}"/>
              </a:ext>
            </a:extLst>
          </p:cNvPr>
          <p:cNvGrpSpPr/>
          <p:nvPr/>
        </p:nvGrpSpPr>
        <p:grpSpPr>
          <a:xfrm>
            <a:off x="8330255" y="1918430"/>
            <a:ext cx="2845243" cy="3740623"/>
            <a:chOff x="8330255" y="1918430"/>
            <a:chExt cx="2845243" cy="3740623"/>
          </a:xfrm>
        </p:grpSpPr>
        <p:sp>
          <p:nvSpPr>
            <p:cNvPr id="15" name="矩形: 圆角 14">
              <a:extLst>
                <a:ext uri="{FF2B5EF4-FFF2-40B4-BE49-F238E27FC236}">
                  <a16:creationId xmlns:a16="http://schemas.microsoft.com/office/drawing/2014/main" id="{BF51C613-B9A4-8C7F-4E92-9B08C12B6381}"/>
                </a:ext>
              </a:extLst>
            </p:cNvPr>
            <p:cNvSpPr/>
            <p:nvPr/>
          </p:nvSpPr>
          <p:spPr>
            <a:xfrm>
              <a:off x="8330256" y="1918430"/>
              <a:ext cx="2459828" cy="2765919"/>
            </a:xfrm>
            <a:prstGeom prst="roundRect">
              <a:avLst>
                <a:gd name="adj" fmla="val 7883"/>
              </a:avLst>
            </a:prstGeom>
            <a:gradFill flip="none" rotWithShape="1">
              <a:gsLst>
                <a:gs pos="0">
                  <a:schemeClr val="accent1">
                    <a:lumMod val="91000"/>
                    <a:lumOff val="9000"/>
                  </a:schemeClr>
                </a:gs>
                <a:gs pos="85000">
                  <a:schemeClr val="accent1">
                    <a:lumMod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F6735D8A-7AB5-9D57-B0DC-FA649C21E881}"/>
                </a:ext>
              </a:extLst>
            </p:cNvPr>
            <p:cNvSpPr/>
            <p:nvPr/>
          </p:nvSpPr>
          <p:spPr>
            <a:xfrm>
              <a:off x="8330255" y="1918430"/>
              <a:ext cx="2459829" cy="3548106"/>
            </a:xfrm>
            <a:custGeom>
              <a:avLst/>
              <a:gdLst>
                <a:gd name="connsiteX0" fmla="*/ 2302137 w 2765506"/>
                <a:gd name="connsiteY0" fmla="*/ 0 h 5045815"/>
                <a:gd name="connsiteX1" fmla="*/ 2597905 w 2765506"/>
                <a:gd name="connsiteY1" fmla="*/ 0 h 5045815"/>
                <a:gd name="connsiteX2" fmla="*/ 2765506 w 2765506"/>
                <a:gd name="connsiteY2" fmla="*/ 167601 h 5045815"/>
                <a:gd name="connsiteX3" fmla="*/ 2765506 w 2765506"/>
                <a:gd name="connsiteY3" fmla="*/ 4878213 h 5045815"/>
                <a:gd name="connsiteX4" fmla="*/ 2597905 w 2765506"/>
                <a:gd name="connsiteY4" fmla="*/ 5045815 h 5045815"/>
                <a:gd name="connsiteX5" fmla="*/ 167602 w 2765506"/>
                <a:gd name="connsiteY5" fmla="*/ 5045815 h 5045815"/>
                <a:gd name="connsiteX6" fmla="*/ 0 w 2765506"/>
                <a:gd name="connsiteY6" fmla="*/ 4878213 h 5045815"/>
                <a:gd name="connsiteX7" fmla="*/ 0 w 2765506"/>
                <a:gd name="connsiteY7" fmla="*/ 953549 h 5045815"/>
                <a:gd name="connsiteX8" fmla="*/ 167602 w 2765506"/>
                <a:gd name="connsiteY8" fmla="*/ 785947 h 5045815"/>
                <a:gd name="connsiteX9" fmla="*/ 1613798 w 2765506"/>
                <a:gd name="connsiteY9" fmla="*/ 785947 h 5045815"/>
                <a:gd name="connsiteX10" fmla="*/ 1756005 w 2765506"/>
                <a:gd name="connsiteY10" fmla="*/ 707226 h 5045815"/>
                <a:gd name="connsiteX11" fmla="*/ 2140726 w 2765506"/>
                <a:gd name="connsiteY11" fmla="*/ 93958 h 5045815"/>
                <a:gd name="connsiteX12" fmla="*/ 2261071 w 2765506"/>
                <a:gd name="connsiteY12" fmla="*/ 5216 h 504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65506" h="5045815">
                  <a:moveTo>
                    <a:pt x="2302137" y="0"/>
                  </a:moveTo>
                  <a:lnTo>
                    <a:pt x="2597905" y="0"/>
                  </a:lnTo>
                  <a:cubicBezTo>
                    <a:pt x="2690594" y="0"/>
                    <a:pt x="2765506" y="74912"/>
                    <a:pt x="2765506" y="167601"/>
                  </a:cubicBezTo>
                  <a:lnTo>
                    <a:pt x="2765506" y="4878213"/>
                  </a:lnTo>
                  <a:cubicBezTo>
                    <a:pt x="2765506" y="4970901"/>
                    <a:pt x="2690594" y="5045815"/>
                    <a:pt x="2597905" y="5045815"/>
                  </a:cubicBezTo>
                  <a:lnTo>
                    <a:pt x="167602" y="5045815"/>
                  </a:lnTo>
                  <a:cubicBezTo>
                    <a:pt x="74914" y="5045815"/>
                    <a:pt x="0" y="4970901"/>
                    <a:pt x="0" y="4878213"/>
                  </a:cubicBezTo>
                  <a:lnTo>
                    <a:pt x="0" y="953549"/>
                  </a:lnTo>
                  <a:cubicBezTo>
                    <a:pt x="0" y="860861"/>
                    <a:pt x="74914" y="785947"/>
                    <a:pt x="167602" y="785947"/>
                  </a:cubicBezTo>
                  <a:lnTo>
                    <a:pt x="1613798" y="785947"/>
                  </a:lnTo>
                  <a:cubicBezTo>
                    <a:pt x="1670934" y="785947"/>
                    <a:pt x="1725532" y="756745"/>
                    <a:pt x="1756005" y="707226"/>
                  </a:cubicBezTo>
                  <a:lnTo>
                    <a:pt x="2140726" y="93958"/>
                  </a:lnTo>
                  <a:cubicBezTo>
                    <a:pt x="2168343" y="49200"/>
                    <a:pt x="2211671" y="18013"/>
                    <a:pt x="2261071" y="5216"/>
                  </a:cubicBezTo>
                  <a:close/>
                </a:path>
              </a:pathLst>
            </a:custGeom>
            <a:solidFill>
              <a:schemeClr val="bg1"/>
            </a:solidFill>
            <a:ln w="22225" cap="flat">
              <a:solidFill>
                <a:schemeClr val="accent1"/>
              </a:solidFill>
              <a:prstDash val="solid"/>
              <a:miter/>
            </a:ln>
            <a:effectLst>
              <a:outerShdw blurRad="228600" dist="114300" dir="7200000" sx="97000" sy="97000" algn="t" rotWithShape="0">
                <a:schemeClr val="accent1">
                  <a:lumMod val="50000"/>
                  <a:alpha val="17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8" name="椭圆 17">
              <a:extLst>
                <a:ext uri="{FF2B5EF4-FFF2-40B4-BE49-F238E27FC236}">
                  <a16:creationId xmlns:a16="http://schemas.microsoft.com/office/drawing/2014/main" id="{84960EEA-CA47-359E-739D-534423C76854}"/>
                </a:ext>
              </a:extLst>
            </p:cNvPr>
            <p:cNvSpPr/>
            <p:nvPr/>
          </p:nvSpPr>
          <p:spPr>
            <a:xfrm>
              <a:off x="9102969" y="296096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5" name="文本框 24">
              <a:extLst>
                <a:ext uri="{FF2B5EF4-FFF2-40B4-BE49-F238E27FC236}">
                  <a16:creationId xmlns:a16="http://schemas.microsoft.com/office/drawing/2014/main" id="{D6894E98-132F-1D20-BEA1-78BB833A5422}"/>
                </a:ext>
              </a:extLst>
            </p:cNvPr>
            <p:cNvSpPr txBox="1"/>
            <p:nvPr/>
          </p:nvSpPr>
          <p:spPr>
            <a:xfrm>
              <a:off x="8652570" y="2029722"/>
              <a:ext cx="1231106" cy="369332"/>
            </a:xfrm>
            <a:prstGeom prst="rect">
              <a:avLst/>
            </a:prstGeom>
            <a:noFill/>
          </p:spPr>
          <p:txBody>
            <a:bodyPr wrap="none" lIns="0" tIns="0" rIns="0" bIns="0" rtlCol="0" anchor="t">
              <a:spAutoFit/>
            </a:bodyPr>
            <a:lstStyle/>
            <a:p>
              <a:pPr algn="ctr">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其他地区</a:t>
              </a:r>
            </a:p>
          </p:txBody>
        </p:sp>
        <p:grpSp>
          <p:nvGrpSpPr>
            <p:cNvPr id="61" name="组合 60">
              <a:extLst>
                <a:ext uri="{FF2B5EF4-FFF2-40B4-BE49-F238E27FC236}">
                  <a16:creationId xmlns:a16="http://schemas.microsoft.com/office/drawing/2014/main" id="{E05A1325-8275-7C55-AAAF-8FC047AAAAB7}"/>
                </a:ext>
              </a:extLst>
            </p:cNvPr>
            <p:cNvGrpSpPr/>
            <p:nvPr/>
          </p:nvGrpSpPr>
          <p:grpSpPr>
            <a:xfrm>
              <a:off x="9256107" y="3262016"/>
              <a:ext cx="610707" cy="333968"/>
              <a:chOff x="12829041" y="6534638"/>
              <a:chExt cx="1632742" cy="892873"/>
            </a:xfrm>
          </p:grpSpPr>
          <p:sp>
            <p:nvSpPr>
              <p:cNvPr id="33" name="任意多边形: 形状 32">
                <a:extLst>
                  <a:ext uri="{FF2B5EF4-FFF2-40B4-BE49-F238E27FC236}">
                    <a16:creationId xmlns:a16="http://schemas.microsoft.com/office/drawing/2014/main" id="{DBA1E149-F741-A754-69EF-7DB576818E4E}"/>
                  </a:ext>
                </a:extLst>
              </p:cNvPr>
              <p:cNvSpPr/>
              <p:nvPr/>
            </p:nvSpPr>
            <p:spPr>
              <a:xfrm>
                <a:off x="12911619" y="6562878"/>
                <a:ext cx="1550164" cy="864633"/>
              </a:xfrm>
              <a:custGeom>
                <a:avLst/>
                <a:gdLst>
                  <a:gd name="connsiteX0" fmla="*/ 1466601 w 1550164"/>
                  <a:gd name="connsiteY0" fmla="*/ 259014 h 864633"/>
                  <a:gd name="connsiteX1" fmla="*/ 1434343 w 1550164"/>
                  <a:gd name="connsiteY1" fmla="*/ 253043 h 864633"/>
                  <a:gd name="connsiteX2" fmla="*/ 1406568 w 1550164"/>
                  <a:gd name="connsiteY2" fmla="*/ 214961 h 864633"/>
                  <a:gd name="connsiteX3" fmla="*/ 1330331 w 1550164"/>
                  <a:gd name="connsiteY3" fmla="*/ 163281 h 864633"/>
                  <a:gd name="connsiteX4" fmla="*/ 1262763 w 1550164"/>
                  <a:gd name="connsiteY4" fmla="*/ 151263 h 864633"/>
                  <a:gd name="connsiteX5" fmla="*/ 1235304 w 1550164"/>
                  <a:gd name="connsiteY5" fmla="*/ 120809 h 864633"/>
                  <a:gd name="connsiteX6" fmla="*/ 1135589 w 1550164"/>
                  <a:gd name="connsiteY6" fmla="*/ 69203 h 864633"/>
                  <a:gd name="connsiteX7" fmla="*/ 1053808 w 1550164"/>
                  <a:gd name="connsiteY7" fmla="*/ 61185 h 864633"/>
                  <a:gd name="connsiteX8" fmla="*/ 1016061 w 1550164"/>
                  <a:gd name="connsiteY8" fmla="*/ 31066 h 864633"/>
                  <a:gd name="connsiteX9" fmla="*/ 868926 w 1550164"/>
                  <a:gd name="connsiteY9" fmla="*/ 16034 h 864633"/>
                  <a:gd name="connsiteX10" fmla="*/ 819050 w 1550164"/>
                  <a:gd name="connsiteY10" fmla="*/ 33354 h 864633"/>
                  <a:gd name="connsiteX11" fmla="*/ 782829 w 1550164"/>
                  <a:gd name="connsiteY11" fmla="*/ 12555 h 864633"/>
                  <a:gd name="connsiteX12" fmla="*/ 683375 w 1550164"/>
                  <a:gd name="connsiteY12" fmla="*/ 4835 h 864633"/>
                  <a:gd name="connsiteX13" fmla="*/ 584311 w 1550164"/>
                  <a:gd name="connsiteY13" fmla="*/ 39642 h 864633"/>
                  <a:gd name="connsiteX14" fmla="*/ 539662 w 1550164"/>
                  <a:gd name="connsiteY14" fmla="*/ 67566 h 864633"/>
                  <a:gd name="connsiteX15" fmla="*/ 502846 w 1550164"/>
                  <a:gd name="connsiteY15" fmla="*/ 49930 h 864633"/>
                  <a:gd name="connsiteX16" fmla="*/ 365366 w 1550164"/>
                  <a:gd name="connsiteY16" fmla="*/ 55864 h 864633"/>
                  <a:gd name="connsiteX17" fmla="*/ 282971 w 1550164"/>
                  <a:gd name="connsiteY17" fmla="*/ 172229 h 864633"/>
                  <a:gd name="connsiteX18" fmla="*/ 158383 w 1550164"/>
                  <a:gd name="connsiteY18" fmla="*/ 161699 h 864633"/>
                  <a:gd name="connsiteX19" fmla="*/ 17480 w 1550164"/>
                  <a:gd name="connsiteY19" fmla="*/ 323252 h 864633"/>
                  <a:gd name="connsiteX20" fmla="*/ 26019 w 1550164"/>
                  <a:gd name="connsiteY20" fmla="*/ 516766 h 864633"/>
                  <a:gd name="connsiteX21" fmla="*/ 134757 w 1550164"/>
                  <a:gd name="connsiteY21" fmla="*/ 697499 h 864633"/>
                  <a:gd name="connsiteX22" fmla="*/ 534416 w 1550164"/>
                  <a:gd name="connsiteY22" fmla="*/ 864633 h 864633"/>
                  <a:gd name="connsiteX23" fmla="*/ 1020024 w 1550164"/>
                  <a:gd name="connsiteY23" fmla="*/ 864633 h 864633"/>
                  <a:gd name="connsiteX24" fmla="*/ 1549964 w 1550164"/>
                  <a:gd name="connsiteY24" fmla="*/ 381202 h 864633"/>
                  <a:gd name="connsiteX25" fmla="*/ 1466601 w 1550164"/>
                  <a:gd name="connsiteY25" fmla="*/ 259014 h 86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50164" h="864633">
                    <a:moveTo>
                      <a:pt x="1466601" y="259014"/>
                    </a:moveTo>
                    <a:cubicBezTo>
                      <a:pt x="1455662" y="257712"/>
                      <a:pt x="1444072" y="258215"/>
                      <a:pt x="1434343" y="253043"/>
                    </a:cubicBezTo>
                    <a:cubicBezTo>
                      <a:pt x="1420241" y="245545"/>
                      <a:pt x="1414493" y="228821"/>
                      <a:pt x="1406568" y="214961"/>
                    </a:cubicBezTo>
                    <a:cubicBezTo>
                      <a:pt x="1390773" y="187372"/>
                      <a:pt x="1361808" y="167746"/>
                      <a:pt x="1330331" y="163281"/>
                    </a:cubicBezTo>
                    <a:cubicBezTo>
                      <a:pt x="1307411" y="160044"/>
                      <a:pt x="1282110" y="163950"/>
                      <a:pt x="1262763" y="151263"/>
                    </a:cubicBezTo>
                    <a:cubicBezTo>
                      <a:pt x="1251284" y="143728"/>
                      <a:pt x="1243936" y="131506"/>
                      <a:pt x="1235304" y="120809"/>
                    </a:cubicBezTo>
                    <a:cubicBezTo>
                      <a:pt x="1211101" y="90857"/>
                      <a:pt x="1174024" y="71677"/>
                      <a:pt x="1135589" y="69203"/>
                    </a:cubicBezTo>
                    <a:cubicBezTo>
                      <a:pt x="1108000" y="67435"/>
                      <a:pt x="1078551" y="73537"/>
                      <a:pt x="1053808" y="61185"/>
                    </a:cubicBezTo>
                    <a:cubicBezTo>
                      <a:pt x="1039353" y="53966"/>
                      <a:pt x="1028526" y="41316"/>
                      <a:pt x="1016061" y="31066"/>
                    </a:cubicBezTo>
                    <a:cubicBezTo>
                      <a:pt x="975710" y="-2105"/>
                      <a:pt x="915156" y="-8299"/>
                      <a:pt x="868926" y="16034"/>
                    </a:cubicBezTo>
                    <a:cubicBezTo>
                      <a:pt x="853020" y="24405"/>
                      <a:pt x="836761" y="36423"/>
                      <a:pt x="819050" y="33354"/>
                    </a:cubicBezTo>
                    <a:cubicBezTo>
                      <a:pt x="805209" y="30954"/>
                      <a:pt x="794791" y="19885"/>
                      <a:pt x="782829" y="12555"/>
                    </a:cubicBezTo>
                    <a:cubicBezTo>
                      <a:pt x="753845" y="-5211"/>
                      <a:pt x="716954" y="-486"/>
                      <a:pt x="683375" y="4835"/>
                    </a:cubicBezTo>
                    <a:cubicBezTo>
                      <a:pt x="648344" y="10378"/>
                      <a:pt x="611416" y="16778"/>
                      <a:pt x="584311" y="39642"/>
                    </a:cubicBezTo>
                    <a:cubicBezTo>
                      <a:pt x="570544" y="51250"/>
                      <a:pt x="557671" y="67696"/>
                      <a:pt x="539662" y="67566"/>
                    </a:cubicBezTo>
                    <a:cubicBezTo>
                      <a:pt x="525840" y="67473"/>
                      <a:pt x="514510" y="57352"/>
                      <a:pt x="502846" y="49930"/>
                    </a:cubicBezTo>
                    <a:cubicBezTo>
                      <a:pt x="461974" y="23885"/>
                      <a:pt x="406033" y="29503"/>
                      <a:pt x="365366" y="55864"/>
                    </a:cubicBezTo>
                    <a:cubicBezTo>
                      <a:pt x="324699" y="82225"/>
                      <a:pt x="297947" y="126130"/>
                      <a:pt x="282971" y="172229"/>
                    </a:cubicBezTo>
                    <a:cubicBezTo>
                      <a:pt x="245708" y="150649"/>
                      <a:pt x="198734" y="146686"/>
                      <a:pt x="158383" y="161699"/>
                    </a:cubicBezTo>
                    <a:cubicBezTo>
                      <a:pt x="89234" y="187428"/>
                      <a:pt x="51674" y="264763"/>
                      <a:pt x="17480" y="323252"/>
                    </a:cubicBezTo>
                    <a:cubicBezTo>
                      <a:pt x="-16787" y="381835"/>
                      <a:pt x="6597" y="456677"/>
                      <a:pt x="26019" y="516766"/>
                    </a:cubicBezTo>
                    <a:cubicBezTo>
                      <a:pt x="47860" y="584353"/>
                      <a:pt x="85867" y="646116"/>
                      <a:pt x="134757" y="697499"/>
                    </a:cubicBezTo>
                    <a:cubicBezTo>
                      <a:pt x="237802" y="805809"/>
                      <a:pt x="385663" y="864633"/>
                      <a:pt x="534416" y="864633"/>
                    </a:cubicBezTo>
                    <a:lnTo>
                      <a:pt x="1020024" y="864633"/>
                    </a:lnTo>
                    <a:cubicBezTo>
                      <a:pt x="1311169" y="864633"/>
                      <a:pt x="1549443" y="647177"/>
                      <a:pt x="1549964" y="381202"/>
                    </a:cubicBezTo>
                    <a:cubicBezTo>
                      <a:pt x="1553331" y="333708"/>
                      <a:pt x="1513929" y="264670"/>
                      <a:pt x="1466601" y="259014"/>
                    </a:cubicBezTo>
                    <a:close/>
                  </a:path>
                </a:pathLst>
              </a:custGeom>
              <a:solidFill>
                <a:schemeClr val="accent5"/>
              </a:solidFill>
              <a:ln w="1860"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E3540A1F-11D4-26E0-B7ED-37049C63B01B}"/>
                  </a:ext>
                </a:extLst>
              </p:cNvPr>
              <p:cNvSpPr/>
              <p:nvPr/>
            </p:nvSpPr>
            <p:spPr>
              <a:xfrm>
                <a:off x="12829041" y="6534638"/>
                <a:ext cx="1572194" cy="887095"/>
              </a:xfrm>
              <a:custGeom>
                <a:avLst/>
                <a:gdLst>
                  <a:gd name="connsiteX0" fmla="*/ 281964 w 1572194"/>
                  <a:gd name="connsiteY0" fmla="*/ 823687 h 887095"/>
                  <a:gd name="connsiteX1" fmla="*/ 491979 w 1572194"/>
                  <a:gd name="connsiteY1" fmla="*/ 884539 h 887095"/>
                  <a:gd name="connsiteX2" fmla="*/ 567268 w 1572194"/>
                  <a:gd name="connsiteY2" fmla="*/ 887087 h 887095"/>
                  <a:gd name="connsiteX3" fmla="*/ 981159 w 1572194"/>
                  <a:gd name="connsiteY3" fmla="*/ 887087 h 887095"/>
                  <a:gd name="connsiteX4" fmla="*/ 1029844 w 1572194"/>
                  <a:gd name="connsiteY4" fmla="*/ 887087 h 887095"/>
                  <a:gd name="connsiteX5" fmla="*/ 1174468 w 1572194"/>
                  <a:gd name="connsiteY5" fmla="*/ 869358 h 887095"/>
                  <a:gd name="connsiteX6" fmla="*/ 1453948 w 1572194"/>
                  <a:gd name="connsiteY6" fmla="*/ 699973 h 887095"/>
                  <a:gd name="connsiteX7" fmla="*/ 1572006 w 1572194"/>
                  <a:gd name="connsiteY7" fmla="*/ 407507 h 887095"/>
                  <a:gd name="connsiteX8" fmla="*/ 1558891 w 1572194"/>
                  <a:gd name="connsiteY8" fmla="*/ 329931 h 887095"/>
                  <a:gd name="connsiteX9" fmla="*/ 1507545 w 1572194"/>
                  <a:gd name="connsiteY9" fmla="*/ 269078 h 887095"/>
                  <a:gd name="connsiteX10" fmla="*/ 1470264 w 1572194"/>
                  <a:gd name="connsiteY10" fmla="*/ 258419 h 887095"/>
                  <a:gd name="connsiteX11" fmla="*/ 1447958 w 1572194"/>
                  <a:gd name="connsiteY11" fmla="*/ 252652 h 887095"/>
                  <a:gd name="connsiteX12" fmla="*/ 1434991 w 1572194"/>
                  <a:gd name="connsiteY12" fmla="*/ 234960 h 887095"/>
                  <a:gd name="connsiteX13" fmla="*/ 1371423 w 1572194"/>
                  <a:gd name="connsiteY13" fmla="*/ 171503 h 887095"/>
                  <a:gd name="connsiteX14" fmla="*/ 1324784 w 1572194"/>
                  <a:gd name="connsiteY14" fmla="*/ 161959 h 887095"/>
                  <a:gd name="connsiteX15" fmla="*/ 1277159 w 1572194"/>
                  <a:gd name="connsiteY15" fmla="*/ 151132 h 887095"/>
                  <a:gd name="connsiteX16" fmla="*/ 1245738 w 1572194"/>
                  <a:gd name="connsiteY16" fmla="*/ 114502 h 887095"/>
                  <a:gd name="connsiteX17" fmla="*/ 1207601 w 1572194"/>
                  <a:gd name="connsiteY17" fmla="*/ 86336 h 887095"/>
                  <a:gd name="connsiteX18" fmla="*/ 1162636 w 1572194"/>
                  <a:gd name="connsiteY18" fmla="*/ 71174 h 887095"/>
                  <a:gd name="connsiteX19" fmla="*/ 1111253 w 1572194"/>
                  <a:gd name="connsiteY19" fmla="*/ 69295 h 887095"/>
                  <a:gd name="connsiteX20" fmla="*/ 1061619 w 1572194"/>
                  <a:gd name="connsiteY20" fmla="*/ 57370 h 887095"/>
                  <a:gd name="connsiteX21" fmla="*/ 1023928 w 1572194"/>
                  <a:gd name="connsiteY21" fmla="*/ 26005 h 887095"/>
                  <a:gd name="connsiteX22" fmla="*/ 936343 w 1572194"/>
                  <a:gd name="connsiteY22" fmla="*/ 1467 h 887095"/>
                  <a:gd name="connsiteX23" fmla="*/ 891155 w 1572194"/>
                  <a:gd name="connsiteY23" fmla="*/ 10266 h 887095"/>
                  <a:gd name="connsiteX24" fmla="*/ 847344 w 1572194"/>
                  <a:gd name="connsiteY24" fmla="*/ 31698 h 887095"/>
                  <a:gd name="connsiteX25" fmla="*/ 805523 w 1572194"/>
                  <a:gd name="connsiteY25" fmla="*/ 18098 h 887095"/>
                  <a:gd name="connsiteX26" fmla="*/ 760856 w 1572194"/>
                  <a:gd name="connsiteY26" fmla="*/ 1281 h 887095"/>
                  <a:gd name="connsiteX27" fmla="*/ 662201 w 1572194"/>
                  <a:gd name="connsiteY27" fmla="*/ 10471 h 887095"/>
                  <a:gd name="connsiteX28" fmla="*/ 615786 w 1572194"/>
                  <a:gd name="connsiteY28" fmla="*/ 25056 h 887095"/>
                  <a:gd name="connsiteX29" fmla="*/ 577332 w 1572194"/>
                  <a:gd name="connsiteY29" fmla="*/ 52273 h 887095"/>
                  <a:gd name="connsiteX30" fmla="*/ 538544 w 1572194"/>
                  <a:gd name="connsiteY30" fmla="*/ 63807 h 887095"/>
                  <a:gd name="connsiteX31" fmla="*/ 496332 w 1572194"/>
                  <a:gd name="connsiteY31" fmla="*/ 40292 h 887095"/>
                  <a:gd name="connsiteX32" fmla="*/ 326389 w 1572194"/>
                  <a:gd name="connsiteY32" fmla="*/ 98298 h 887095"/>
                  <a:gd name="connsiteX33" fmla="*/ 283378 w 1572194"/>
                  <a:gd name="connsiteY33" fmla="*/ 180526 h 887095"/>
                  <a:gd name="connsiteX34" fmla="*/ 299768 w 1572194"/>
                  <a:gd name="connsiteY34" fmla="*/ 173847 h 887095"/>
                  <a:gd name="connsiteX35" fmla="*/ 182733 w 1572194"/>
                  <a:gd name="connsiteY35" fmla="*/ 157271 h 887095"/>
                  <a:gd name="connsiteX36" fmla="*/ 94813 w 1572194"/>
                  <a:gd name="connsiteY36" fmla="*/ 213045 h 887095"/>
                  <a:gd name="connsiteX37" fmla="*/ 36509 w 1572194"/>
                  <a:gd name="connsiteY37" fmla="*/ 298398 h 887095"/>
                  <a:gd name="connsiteX38" fmla="*/ 11134 w 1572194"/>
                  <a:gd name="connsiteY38" fmla="*/ 344925 h 887095"/>
                  <a:gd name="connsiteX39" fmla="*/ 46 w 1572194"/>
                  <a:gd name="connsiteY39" fmla="*/ 400829 h 887095"/>
                  <a:gd name="connsiteX40" fmla="*/ 26408 w 1572194"/>
                  <a:gd name="connsiteY40" fmla="*/ 530997 h 887095"/>
                  <a:gd name="connsiteX41" fmla="*/ 47932 w 1572194"/>
                  <a:gd name="connsiteY41" fmla="*/ 525063 h 887095"/>
                  <a:gd name="connsiteX42" fmla="*/ 22910 w 1572194"/>
                  <a:gd name="connsiteY42" fmla="*/ 420213 h 887095"/>
                  <a:gd name="connsiteX43" fmla="*/ 26910 w 1572194"/>
                  <a:gd name="connsiteY43" fmla="*/ 367528 h 887095"/>
                  <a:gd name="connsiteX44" fmla="*/ 48155 w 1572194"/>
                  <a:gd name="connsiteY44" fmla="*/ 322991 h 887095"/>
                  <a:gd name="connsiteX45" fmla="*/ 168966 w 1572194"/>
                  <a:gd name="connsiteY45" fmla="*/ 185102 h 887095"/>
                  <a:gd name="connsiteX46" fmla="*/ 288494 w 1572194"/>
                  <a:gd name="connsiteY46" fmla="*/ 193120 h 887095"/>
                  <a:gd name="connsiteX47" fmla="*/ 304884 w 1572194"/>
                  <a:gd name="connsiteY47" fmla="*/ 186442 h 887095"/>
                  <a:gd name="connsiteX48" fmla="*/ 427927 w 1572194"/>
                  <a:gd name="connsiteY48" fmla="*/ 57966 h 887095"/>
                  <a:gd name="connsiteX49" fmla="*/ 517094 w 1572194"/>
                  <a:gd name="connsiteY49" fmla="*/ 76681 h 887095"/>
                  <a:gd name="connsiteX50" fmla="*/ 560291 w 1572194"/>
                  <a:gd name="connsiteY50" fmla="*/ 88866 h 887095"/>
                  <a:gd name="connsiteX51" fmla="*/ 596177 w 1572194"/>
                  <a:gd name="connsiteY51" fmla="*/ 65203 h 887095"/>
                  <a:gd name="connsiteX52" fmla="*/ 681344 w 1572194"/>
                  <a:gd name="connsiteY52" fmla="*/ 29484 h 887095"/>
                  <a:gd name="connsiteX53" fmla="*/ 776353 w 1572194"/>
                  <a:gd name="connsiteY53" fmla="*/ 27623 h 887095"/>
                  <a:gd name="connsiteX54" fmla="*/ 815383 w 1572194"/>
                  <a:gd name="connsiteY54" fmla="*/ 51287 h 887095"/>
                  <a:gd name="connsiteX55" fmla="*/ 860124 w 1572194"/>
                  <a:gd name="connsiteY55" fmla="*/ 50431 h 887095"/>
                  <a:gd name="connsiteX56" fmla="*/ 902317 w 1572194"/>
                  <a:gd name="connsiteY56" fmla="*/ 29912 h 887095"/>
                  <a:gd name="connsiteX57" fmla="*/ 946091 w 1572194"/>
                  <a:gd name="connsiteY57" fmla="*/ 23754 h 887095"/>
                  <a:gd name="connsiteX58" fmla="*/ 1028449 w 1572194"/>
                  <a:gd name="connsiteY58" fmla="*/ 58226 h 887095"/>
                  <a:gd name="connsiteX59" fmla="*/ 1067795 w 1572194"/>
                  <a:gd name="connsiteY59" fmla="*/ 85722 h 887095"/>
                  <a:gd name="connsiteX60" fmla="*/ 1117708 w 1572194"/>
                  <a:gd name="connsiteY60" fmla="*/ 91489 h 887095"/>
                  <a:gd name="connsiteX61" fmla="*/ 1166599 w 1572194"/>
                  <a:gd name="connsiteY61" fmla="*/ 94633 h 887095"/>
                  <a:gd name="connsiteX62" fmla="*/ 1208791 w 1572194"/>
                  <a:gd name="connsiteY62" fmla="*/ 112828 h 887095"/>
                  <a:gd name="connsiteX63" fmla="*/ 1242278 w 1572194"/>
                  <a:gd name="connsiteY63" fmla="*/ 144677 h 887095"/>
                  <a:gd name="connsiteX64" fmla="*/ 1276173 w 1572194"/>
                  <a:gd name="connsiteY64" fmla="*/ 176284 h 887095"/>
                  <a:gd name="connsiteX65" fmla="*/ 1367796 w 1572194"/>
                  <a:gd name="connsiteY65" fmla="*/ 194218 h 887095"/>
                  <a:gd name="connsiteX66" fmla="*/ 1402007 w 1572194"/>
                  <a:gd name="connsiteY66" fmla="*/ 222421 h 887095"/>
                  <a:gd name="connsiteX67" fmla="*/ 1424183 w 1572194"/>
                  <a:gd name="connsiteY67" fmla="*/ 259777 h 887095"/>
                  <a:gd name="connsiteX68" fmla="*/ 1462692 w 1572194"/>
                  <a:gd name="connsiteY68" fmla="*/ 280036 h 887095"/>
                  <a:gd name="connsiteX69" fmla="*/ 1498169 w 1572194"/>
                  <a:gd name="connsiteY69" fmla="*/ 289468 h 887095"/>
                  <a:gd name="connsiteX70" fmla="*/ 1543115 w 1572194"/>
                  <a:gd name="connsiteY70" fmla="*/ 350060 h 887095"/>
                  <a:gd name="connsiteX71" fmla="*/ 1548696 w 1572194"/>
                  <a:gd name="connsiteY71" fmla="*/ 424827 h 887095"/>
                  <a:gd name="connsiteX72" fmla="*/ 1535748 w 1572194"/>
                  <a:gd name="connsiteY72" fmla="*/ 501362 h 887095"/>
                  <a:gd name="connsiteX73" fmla="*/ 1471194 w 1572194"/>
                  <a:gd name="connsiteY73" fmla="*/ 641428 h 887095"/>
                  <a:gd name="connsiteX74" fmla="*/ 1222949 w 1572194"/>
                  <a:gd name="connsiteY74" fmla="*/ 831053 h 887095"/>
                  <a:gd name="connsiteX75" fmla="*/ 1058475 w 1572194"/>
                  <a:gd name="connsiteY75" fmla="*/ 864093 h 887095"/>
                  <a:gd name="connsiteX76" fmla="*/ 1006069 w 1572194"/>
                  <a:gd name="connsiteY76" fmla="*/ 864726 h 887095"/>
                  <a:gd name="connsiteX77" fmla="*/ 548385 w 1572194"/>
                  <a:gd name="connsiteY77" fmla="*/ 864726 h 887095"/>
                  <a:gd name="connsiteX78" fmla="*/ 389827 w 1572194"/>
                  <a:gd name="connsiteY78" fmla="*/ 842569 h 887095"/>
                  <a:gd name="connsiteX79" fmla="*/ 293219 w 1572194"/>
                  <a:gd name="connsiteY79" fmla="*/ 804395 h 887095"/>
                  <a:gd name="connsiteX80" fmla="*/ 281964 w 1572194"/>
                  <a:gd name="connsiteY80" fmla="*/ 823687 h 887095"/>
                  <a:gd name="connsiteX81" fmla="*/ 65382 w 1572194"/>
                  <a:gd name="connsiteY81" fmla="*/ 619252 h 887095"/>
                  <a:gd name="connsiteX82" fmla="*/ 160520 w 1572194"/>
                  <a:gd name="connsiteY82" fmla="*/ 738873 h 887095"/>
                  <a:gd name="connsiteX83" fmla="*/ 176315 w 1572194"/>
                  <a:gd name="connsiteY83" fmla="*/ 723079 h 887095"/>
                  <a:gd name="connsiteX84" fmla="*/ 84674 w 1572194"/>
                  <a:gd name="connsiteY84" fmla="*/ 607979 h 887095"/>
                  <a:gd name="connsiteX85" fmla="*/ 65382 w 1572194"/>
                  <a:gd name="connsiteY85" fmla="*/ 619252 h 887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572194" h="887095">
                    <a:moveTo>
                      <a:pt x="281964" y="823687"/>
                    </a:moveTo>
                    <a:cubicBezTo>
                      <a:pt x="347533" y="856962"/>
                      <a:pt x="418777" y="877605"/>
                      <a:pt x="491979" y="884539"/>
                    </a:cubicBezTo>
                    <a:cubicBezTo>
                      <a:pt x="517057" y="886920"/>
                      <a:pt x="542116" y="887087"/>
                      <a:pt x="567268" y="887087"/>
                    </a:cubicBezTo>
                    <a:lnTo>
                      <a:pt x="981159" y="887087"/>
                    </a:lnTo>
                    <a:cubicBezTo>
                      <a:pt x="997381" y="887087"/>
                      <a:pt x="1013622" y="887106"/>
                      <a:pt x="1029844" y="887087"/>
                    </a:cubicBezTo>
                    <a:cubicBezTo>
                      <a:pt x="1078529" y="887050"/>
                      <a:pt x="1127252" y="881283"/>
                      <a:pt x="1174468" y="869358"/>
                    </a:cubicBezTo>
                    <a:cubicBezTo>
                      <a:pt x="1281587" y="842271"/>
                      <a:pt x="1381246" y="783559"/>
                      <a:pt x="1453948" y="699973"/>
                    </a:cubicBezTo>
                    <a:cubicBezTo>
                      <a:pt x="1524698" y="618639"/>
                      <a:pt x="1568118" y="515612"/>
                      <a:pt x="1572006" y="407507"/>
                    </a:cubicBezTo>
                    <a:cubicBezTo>
                      <a:pt x="1572992" y="379993"/>
                      <a:pt x="1570313" y="355306"/>
                      <a:pt x="1558891" y="329931"/>
                    </a:cubicBezTo>
                    <a:cubicBezTo>
                      <a:pt x="1548064" y="305858"/>
                      <a:pt x="1530651" y="282547"/>
                      <a:pt x="1507545" y="269078"/>
                    </a:cubicBezTo>
                    <a:cubicBezTo>
                      <a:pt x="1495825" y="262232"/>
                      <a:pt x="1483658" y="259516"/>
                      <a:pt x="1470264" y="258419"/>
                    </a:cubicBezTo>
                    <a:cubicBezTo>
                      <a:pt x="1462618" y="257786"/>
                      <a:pt x="1454339" y="257414"/>
                      <a:pt x="1447958" y="252652"/>
                    </a:cubicBezTo>
                    <a:cubicBezTo>
                      <a:pt x="1442024" y="248224"/>
                      <a:pt x="1438396" y="241359"/>
                      <a:pt x="1434991" y="234960"/>
                    </a:cubicBezTo>
                    <a:cubicBezTo>
                      <a:pt x="1419978" y="206906"/>
                      <a:pt x="1401468" y="184228"/>
                      <a:pt x="1371423" y="171503"/>
                    </a:cubicBezTo>
                    <a:cubicBezTo>
                      <a:pt x="1356429" y="165159"/>
                      <a:pt x="1340969" y="162797"/>
                      <a:pt x="1324784" y="161959"/>
                    </a:cubicBezTo>
                    <a:cubicBezTo>
                      <a:pt x="1308674" y="161122"/>
                      <a:pt x="1290535" y="161625"/>
                      <a:pt x="1277159" y="151132"/>
                    </a:cubicBezTo>
                    <a:cubicBezTo>
                      <a:pt x="1264583" y="141254"/>
                      <a:pt x="1256900" y="125869"/>
                      <a:pt x="1245738" y="114502"/>
                    </a:cubicBezTo>
                    <a:cubicBezTo>
                      <a:pt x="1234582" y="103171"/>
                      <a:pt x="1221712" y="93666"/>
                      <a:pt x="1207601" y="86336"/>
                    </a:cubicBezTo>
                    <a:cubicBezTo>
                      <a:pt x="1193536" y="79044"/>
                      <a:pt x="1178300" y="73723"/>
                      <a:pt x="1162636" y="71174"/>
                    </a:cubicBezTo>
                    <a:cubicBezTo>
                      <a:pt x="1145521" y="68402"/>
                      <a:pt x="1128499" y="69202"/>
                      <a:pt x="1111253" y="69295"/>
                    </a:cubicBezTo>
                    <a:cubicBezTo>
                      <a:pt x="1093580" y="69388"/>
                      <a:pt x="1076446" y="67863"/>
                      <a:pt x="1061619" y="57370"/>
                    </a:cubicBezTo>
                    <a:cubicBezTo>
                      <a:pt x="1048243" y="47920"/>
                      <a:pt x="1037527" y="35269"/>
                      <a:pt x="1023928" y="26005"/>
                    </a:cubicBezTo>
                    <a:cubicBezTo>
                      <a:pt x="998572" y="8722"/>
                      <a:pt x="966908" y="351"/>
                      <a:pt x="936343" y="1467"/>
                    </a:cubicBezTo>
                    <a:cubicBezTo>
                      <a:pt x="920995" y="2025"/>
                      <a:pt x="905535" y="4834"/>
                      <a:pt x="891155" y="10266"/>
                    </a:cubicBezTo>
                    <a:cubicBezTo>
                      <a:pt x="875881" y="16033"/>
                      <a:pt x="862654" y="26303"/>
                      <a:pt x="847344" y="31698"/>
                    </a:cubicBezTo>
                    <a:cubicBezTo>
                      <a:pt x="830172" y="37762"/>
                      <a:pt x="818843" y="27512"/>
                      <a:pt x="805523" y="18098"/>
                    </a:cubicBezTo>
                    <a:cubicBezTo>
                      <a:pt x="792147" y="8666"/>
                      <a:pt x="777022" y="3364"/>
                      <a:pt x="760856" y="1281"/>
                    </a:cubicBezTo>
                    <a:cubicBezTo>
                      <a:pt x="728467" y="-2905"/>
                      <a:pt x="693920" y="3960"/>
                      <a:pt x="662201" y="10471"/>
                    </a:cubicBezTo>
                    <a:cubicBezTo>
                      <a:pt x="646240" y="13745"/>
                      <a:pt x="630613" y="18266"/>
                      <a:pt x="615786" y="25056"/>
                    </a:cubicBezTo>
                    <a:cubicBezTo>
                      <a:pt x="601145" y="31772"/>
                      <a:pt x="589108" y="41446"/>
                      <a:pt x="577332" y="52273"/>
                    </a:cubicBezTo>
                    <a:cubicBezTo>
                      <a:pt x="565817" y="62896"/>
                      <a:pt x="554245" y="72346"/>
                      <a:pt x="538544" y="63807"/>
                    </a:cubicBezTo>
                    <a:cubicBezTo>
                      <a:pt x="524126" y="55975"/>
                      <a:pt x="511997" y="45967"/>
                      <a:pt x="496332" y="40292"/>
                    </a:cubicBezTo>
                    <a:cubicBezTo>
                      <a:pt x="433862" y="17689"/>
                      <a:pt x="365680" y="48683"/>
                      <a:pt x="326389" y="98298"/>
                    </a:cubicBezTo>
                    <a:cubicBezTo>
                      <a:pt x="306967" y="122799"/>
                      <a:pt x="293163" y="150909"/>
                      <a:pt x="283378" y="180526"/>
                    </a:cubicBezTo>
                    <a:cubicBezTo>
                      <a:pt x="288847" y="178293"/>
                      <a:pt x="294317" y="176080"/>
                      <a:pt x="299768" y="173847"/>
                    </a:cubicBezTo>
                    <a:cubicBezTo>
                      <a:pt x="264402" y="153886"/>
                      <a:pt x="222284" y="147746"/>
                      <a:pt x="182733" y="157271"/>
                    </a:cubicBezTo>
                    <a:cubicBezTo>
                      <a:pt x="148075" y="165624"/>
                      <a:pt x="118365" y="186777"/>
                      <a:pt x="94813" y="213045"/>
                    </a:cubicBezTo>
                    <a:cubicBezTo>
                      <a:pt x="71726" y="238792"/>
                      <a:pt x="53680" y="268520"/>
                      <a:pt x="36509" y="298398"/>
                    </a:cubicBezTo>
                    <a:cubicBezTo>
                      <a:pt x="27766" y="313615"/>
                      <a:pt x="17887" y="328703"/>
                      <a:pt x="11134" y="344925"/>
                    </a:cubicBezTo>
                    <a:cubicBezTo>
                      <a:pt x="3786" y="362636"/>
                      <a:pt x="456" y="381704"/>
                      <a:pt x="46" y="400829"/>
                    </a:cubicBezTo>
                    <a:cubicBezTo>
                      <a:pt x="-902" y="445440"/>
                      <a:pt x="12864" y="489046"/>
                      <a:pt x="26408" y="530997"/>
                    </a:cubicBezTo>
                    <a:cubicBezTo>
                      <a:pt x="30798" y="544615"/>
                      <a:pt x="52359" y="538792"/>
                      <a:pt x="47932" y="525063"/>
                    </a:cubicBezTo>
                    <a:cubicBezTo>
                      <a:pt x="36919" y="490981"/>
                      <a:pt x="25589" y="456137"/>
                      <a:pt x="22910" y="420213"/>
                    </a:cubicBezTo>
                    <a:cubicBezTo>
                      <a:pt x="21589" y="402540"/>
                      <a:pt x="22296" y="384699"/>
                      <a:pt x="26910" y="367528"/>
                    </a:cubicBezTo>
                    <a:cubicBezTo>
                      <a:pt x="31263" y="351306"/>
                      <a:pt x="39914" y="337446"/>
                      <a:pt x="48155" y="322991"/>
                    </a:cubicBezTo>
                    <a:cubicBezTo>
                      <a:pt x="77865" y="270995"/>
                      <a:pt x="110551" y="209268"/>
                      <a:pt x="168966" y="185102"/>
                    </a:cubicBezTo>
                    <a:cubicBezTo>
                      <a:pt x="207531" y="169140"/>
                      <a:pt x="252329" y="172712"/>
                      <a:pt x="288494" y="193120"/>
                    </a:cubicBezTo>
                    <a:cubicBezTo>
                      <a:pt x="295024" y="196804"/>
                      <a:pt x="302614" y="193325"/>
                      <a:pt x="304884" y="186442"/>
                    </a:cubicBezTo>
                    <a:cubicBezTo>
                      <a:pt x="324194" y="127971"/>
                      <a:pt x="364359" y="71304"/>
                      <a:pt x="427927" y="57966"/>
                    </a:cubicBezTo>
                    <a:cubicBezTo>
                      <a:pt x="460260" y="51176"/>
                      <a:pt x="490082" y="58356"/>
                      <a:pt x="517094" y="76681"/>
                    </a:cubicBezTo>
                    <a:cubicBezTo>
                      <a:pt x="530135" y="85518"/>
                      <a:pt x="544181" y="92419"/>
                      <a:pt x="560291" y="88866"/>
                    </a:cubicBezTo>
                    <a:cubicBezTo>
                      <a:pt x="574635" y="85704"/>
                      <a:pt x="585760" y="74839"/>
                      <a:pt x="596177" y="65203"/>
                    </a:cubicBezTo>
                    <a:cubicBezTo>
                      <a:pt x="620064" y="43139"/>
                      <a:pt x="649997" y="34972"/>
                      <a:pt x="681344" y="29484"/>
                    </a:cubicBezTo>
                    <a:cubicBezTo>
                      <a:pt x="711798" y="24163"/>
                      <a:pt x="746326" y="16815"/>
                      <a:pt x="776353" y="27623"/>
                    </a:cubicBezTo>
                    <a:cubicBezTo>
                      <a:pt x="790994" y="32888"/>
                      <a:pt x="801486" y="44739"/>
                      <a:pt x="815383" y="51287"/>
                    </a:cubicBezTo>
                    <a:cubicBezTo>
                      <a:pt x="830247" y="58282"/>
                      <a:pt x="845334" y="56868"/>
                      <a:pt x="860124" y="50431"/>
                    </a:cubicBezTo>
                    <a:cubicBezTo>
                      <a:pt x="874542" y="44143"/>
                      <a:pt x="887285" y="34842"/>
                      <a:pt x="902317" y="29912"/>
                    </a:cubicBezTo>
                    <a:cubicBezTo>
                      <a:pt x="916493" y="25261"/>
                      <a:pt x="931190" y="23270"/>
                      <a:pt x="946091" y="23754"/>
                    </a:cubicBezTo>
                    <a:cubicBezTo>
                      <a:pt x="977382" y="24777"/>
                      <a:pt x="1005492" y="37316"/>
                      <a:pt x="1028449" y="58226"/>
                    </a:cubicBezTo>
                    <a:cubicBezTo>
                      <a:pt x="1040467" y="69165"/>
                      <a:pt x="1052336" y="79937"/>
                      <a:pt x="1067795" y="85722"/>
                    </a:cubicBezTo>
                    <a:cubicBezTo>
                      <a:pt x="1083627" y="91657"/>
                      <a:pt x="1101021" y="91787"/>
                      <a:pt x="1117708" y="91489"/>
                    </a:cubicBezTo>
                    <a:cubicBezTo>
                      <a:pt x="1134191" y="91210"/>
                      <a:pt x="1150451" y="90801"/>
                      <a:pt x="1166599" y="94633"/>
                    </a:cubicBezTo>
                    <a:cubicBezTo>
                      <a:pt x="1181649" y="98205"/>
                      <a:pt x="1195825" y="104400"/>
                      <a:pt x="1208791" y="112828"/>
                    </a:cubicBezTo>
                    <a:cubicBezTo>
                      <a:pt x="1221870" y="121348"/>
                      <a:pt x="1232846" y="132305"/>
                      <a:pt x="1242278" y="144677"/>
                    </a:cubicBezTo>
                    <a:cubicBezTo>
                      <a:pt x="1251877" y="157253"/>
                      <a:pt x="1261328" y="169643"/>
                      <a:pt x="1276173" y="176284"/>
                    </a:cubicBezTo>
                    <a:cubicBezTo>
                      <a:pt x="1305325" y="189325"/>
                      <a:pt x="1338774" y="179614"/>
                      <a:pt x="1367796" y="194218"/>
                    </a:cubicBezTo>
                    <a:cubicBezTo>
                      <a:pt x="1381116" y="200915"/>
                      <a:pt x="1393059" y="210459"/>
                      <a:pt x="1402007" y="222421"/>
                    </a:cubicBezTo>
                    <a:cubicBezTo>
                      <a:pt x="1410732" y="234085"/>
                      <a:pt x="1415383" y="248168"/>
                      <a:pt x="1424183" y="259777"/>
                    </a:cubicBezTo>
                    <a:cubicBezTo>
                      <a:pt x="1433968" y="272669"/>
                      <a:pt x="1446842" y="278306"/>
                      <a:pt x="1462692" y="280036"/>
                    </a:cubicBezTo>
                    <a:cubicBezTo>
                      <a:pt x="1475696" y="281450"/>
                      <a:pt x="1486802" y="282417"/>
                      <a:pt x="1498169" y="289468"/>
                    </a:cubicBezTo>
                    <a:cubicBezTo>
                      <a:pt x="1519582" y="302769"/>
                      <a:pt x="1534836" y="326712"/>
                      <a:pt x="1543115" y="350060"/>
                    </a:cubicBezTo>
                    <a:cubicBezTo>
                      <a:pt x="1551766" y="374430"/>
                      <a:pt x="1550594" y="399396"/>
                      <a:pt x="1548696" y="424827"/>
                    </a:cubicBezTo>
                    <a:cubicBezTo>
                      <a:pt x="1546761" y="450686"/>
                      <a:pt x="1542352" y="476284"/>
                      <a:pt x="1535748" y="501362"/>
                    </a:cubicBezTo>
                    <a:cubicBezTo>
                      <a:pt x="1522558" y="551443"/>
                      <a:pt x="1500420" y="598714"/>
                      <a:pt x="1471194" y="641428"/>
                    </a:cubicBezTo>
                    <a:cubicBezTo>
                      <a:pt x="1411384" y="728846"/>
                      <a:pt x="1322161" y="794944"/>
                      <a:pt x="1222949" y="831053"/>
                    </a:cubicBezTo>
                    <a:cubicBezTo>
                      <a:pt x="1170099" y="850281"/>
                      <a:pt x="1114650" y="861420"/>
                      <a:pt x="1058475" y="864093"/>
                    </a:cubicBezTo>
                    <a:cubicBezTo>
                      <a:pt x="1041025" y="864912"/>
                      <a:pt x="1023537" y="864726"/>
                      <a:pt x="1006069" y="864726"/>
                    </a:cubicBezTo>
                    <a:lnTo>
                      <a:pt x="548385" y="864726"/>
                    </a:lnTo>
                    <a:cubicBezTo>
                      <a:pt x="494677" y="864707"/>
                      <a:pt x="441452" y="857526"/>
                      <a:pt x="389827" y="842569"/>
                    </a:cubicBezTo>
                    <a:cubicBezTo>
                      <a:pt x="356500" y="832897"/>
                      <a:pt x="324156" y="820116"/>
                      <a:pt x="293219" y="804395"/>
                    </a:cubicBezTo>
                    <a:cubicBezTo>
                      <a:pt x="280439" y="797921"/>
                      <a:pt x="269128" y="817175"/>
                      <a:pt x="281964" y="823687"/>
                    </a:cubicBezTo>
                    <a:close/>
                    <a:moveTo>
                      <a:pt x="65382" y="619252"/>
                    </a:moveTo>
                    <a:cubicBezTo>
                      <a:pt x="90887" y="663678"/>
                      <a:pt x="123090" y="703917"/>
                      <a:pt x="160520" y="738873"/>
                    </a:cubicBezTo>
                    <a:cubicBezTo>
                      <a:pt x="171013" y="748677"/>
                      <a:pt x="186826" y="732920"/>
                      <a:pt x="176315" y="723079"/>
                    </a:cubicBezTo>
                    <a:cubicBezTo>
                      <a:pt x="140187" y="689332"/>
                      <a:pt x="109305" y="650860"/>
                      <a:pt x="84674" y="607979"/>
                    </a:cubicBezTo>
                    <a:cubicBezTo>
                      <a:pt x="77511" y="595533"/>
                      <a:pt x="58201" y="606769"/>
                      <a:pt x="65382" y="619252"/>
                    </a:cubicBezTo>
                    <a:close/>
                  </a:path>
                </a:pathLst>
              </a:custGeom>
              <a:solidFill>
                <a:srgbClr val="7C4924"/>
              </a:solidFill>
              <a:ln w="1860"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2C7D27B-D8D6-CA93-C5FD-8A4FB2758BC4}"/>
                  </a:ext>
                </a:extLst>
              </p:cNvPr>
              <p:cNvSpPr/>
              <p:nvPr/>
            </p:nvSpPr>
            <p:spPr>
              <a:xfrm>
                <a:off x="13105535" y="6645259"/>
                <a:ext cx="1178597" cy="360470"/>
              </a:xfrm>
              <a:custGeom>
                <a:avLst/>
                <a:gdLst>
                  <a:gd name="connsiteX0" fmla="*/ 521 w 1178597"/>
                  <a:gd name="connsiteY0" fmla="*/ 139687 h 360470"/>
                  <a:gd name="connsiteX1" fmla="*/ 34491 w 1178597"/>
                  <a:gd name="connsiteY1" fmla="*/ 352920 h 360470"/>
                  <a:gd name="connsiteX2" fmla="*/ 56016 w 1178597"/>
                  <a:gd name="connsiteY2" fmla="*/ 346986 h 360470"/>
                  <a:gd name="connsiteX3" fmla="*/ 22846 w 1178597"/>
                  <a:gd name="connsiteY3" fmla="*/ 139687 h 360470"/>
                  <a:gd name="connsiteX4" fmla="*/ 521 w 1178597"/>
                  <a:gd name="connsiteY4" fmla="*/ 139687 h 360470"/>
                  <a:gd name="connsiteX5" fmla="*/ 268077 w 1178597"/>
                  <a:gd name="connsiteY5" fmla="*/ 48902 h 360470"/>
                  <a:gd name="connsiteX6" fmla="*/ 315646 w 1178597"/>
                  <a:gd name="connsiteY6" fmla="*/ 299305 h 360470"/>
                  <a:gd name="connsiteX7" fmla="*/ 337171 w 1178597"/>
                  <a:gd name="connsiteY7" fmla="*/ 293370 h 360470"/>
                  <a:gd name="connsiteX8" fmla="*/ 290401 w 1178597"/>
                  <a:gd name="connsiteY8" fmla="*/ 48902 h 360470"/>
                  <a:gd name="connsiteX9" fmla="*/ 268077 w 1178597"/>
                  <a:gd name="connsiteY9" fmla="*/ 48902 h 360470"/>
                  <a:gd name="connsiteX10" fmla="*/ 537698 w 1178597"/>
                  <a:gd name="connsiteY10" fmla="*/ 10783 h 360470"/>
                  <a:gd name="connsiteX11" fmla="*/ 539726 w 1178597"/>
                  <a:gd name="connsiteY11" fmla="*/ 146700 h 360470"/>
                  <a:gd name="connsiteX12" fmla="*/ 570384 w 1178597"/>
                  <a:gd name="connsiteY12" fmla="*/ 270209 h 360470"/>
                  <a:gd name="connsiteX13" fmla="*/ 591909 w 1178597"/>
                  <a:gd name="connsiteY13" fmla="*/ 264275 h 360470"/>
                  <a:gd name="connsiteX14" fmla="*/ 561715 w 1178597"/>
                  <a:gd name="connsiteY14" fmla="*/ 143315 h 360470"/>
                  <a:gd name="connsiteX15" fmla="*/ 560022 w 1178597"/>
                  <a:gd name="connsiteY15" fmla="*/ 10802 h 360470"/>
                  <a:gd name="connsiteX16" fmla="*/ 537698 w 1178597"/>
                  <a:gd name="connsiteY16" fmla="*/ 10783 h 360470"/>
                  <a:gd name="connsiteX17" fmla="*/ 791413 w 1178597"/>
                  <a:gd name="connsiteY17" fmla="*/ 37888 h 360470"/>
                  <a:gd name="connsiteX18" fmla="*/ 797384 w 1178597"/>
                  <a:gd name="connsiteY18" fmla="*/ 247996 h 360470"/>
                  <a:gd name="connsiteX19" fmla="*/ 818909 w 1178597"/>
                  <a:gd name="connsiteY19" fmla="*/ 242062 h 360470"/>
                  <a:gd name="connsiteX20" fmla="*/ 813718 w 1178597"/>
                  <a:gd name="connsiteY20" fmla="*/ 37888 h 360470"/>
                  <a:gd name="connsiteX21" fmla="*/ 791413 w 1178597"/>
                  <a:gd name="connsiteY21" fmla="*/ 37888 h 360470"/>
                  <a:gd name="connsiteX22" fmla="*/ 983680 w 1178597"/>
                  <a:gd name="connsiteY22" fmla="*/ 110647 h 360470"/>
                  <a:gd name="connsiteX23" fmla="*/ 1014655 w 1178597"/>
                  <a:gd name="connsiteY23" fmla="*/ 295380 h 360470"/>
                  <a:gd name="connsiteX24" fmla="*/ 1036179 w 1178597"/>
                  <a:gd name="connsiteY24" fmla="*/ 289445 h 360470"/>
                  <a:gd name="connsiteX25" fmla="*/ 1006004 w 1178597"/>
                  <a:gd name="connsiteY25" fmla="*/ 110647 h 360470"/>
                  <a:gd name="connsiteX26" fmla="*/ 983680 w 1178597"/>
                  <a:gd name="connsiteY26" fmla="*/ 110647 h 360470"/>
                  <a:gd name="connsiteX27" fmla="*/ 1137215 w 1178597"/>
                  <a:gd name="connsiteY27" fmla="*/ 187070 h 360470"/>
                  <a:gd name="connsiteX28" fmla="*/ 1157604 w 1178597"/>
                  <a:gd name="connsiteY28" fmla="*/ 261614 h 360470"/>
                  <a:gd name="connsiteX29" fmla="*/ 1176878 w 1178597"/>
                  <a:gd name="connsiteY29" fmla="*/ 250341 h 360470"/>
                  <a:gd name="connsiteX30" fmla="*/ 1159539 w 1178597"/>
                  <a:gd name="connsiteY30" fmla="*/ 187070 h 360470"/>
                  <a:gd name="connsiteX31" fmla="*/ 1137215 w 1178597"/>
                  <a:gd name="connsiteY31" fmla="*/ 187070 h 36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78597" h="360470">
                    <a:moveTo>
                      <a:pt x="521" y="139687"/>
                    </a:moveTo>
                    <a:cubicBezTo>
                      <a:pt x="-2678" y="212203"/>
                      <a:pt x="8874" y="284999"/>
                      <a:pt x="34491" y="352920"/>
                    </a:cubicBezTo>
                    <a:cubicBezTo>
                      <a:pt x="39514" y="366240"/>
                      <a:pt x="61094" y="360473"/>
                      <a:pt x="56016" y="346986"/>
                    </a:cubicBezTo>
                    <a:cubicBezTo>
                      <a:pt x="31031" y="280720"/>
                      <a:pt x="19739" y="210436"/>
                      <a:pt x="22846" y="139687"/>
                    </a:cubicBezTo>
                    <a:cubicBezTo>
                      <a:pt x="23478" y="125325"/>
                      <a:pt x="1154" y="125344"/>
                      <a:pt x="521" y="139687"/>
                    </a:cubicBezTo>
                    <a:close/>
                    <a:moveTo>
                      <a:pt x="268077" y="48902"/>
                    </a:moveTo>
                    <a:cubicBezTo>
                      <a:pt x="272170" y="134143"/>
                      <a:pt x="288095" y="218529"/>
                      <a:pt x="315646" y="299305"/>
                    </a:cubicBezTo>
                    <a:cubicBezTo>
                      <a:pt x="320260" y="312830"/>
                      <a:pt x="341822" y="307025"/>
                      <a:pt x="337171" y="293370"/>
                    </a:cubicBezTo>
                    <a:cubicBezTo>
                      <a:pt x="310251" y="214436"/>
                      <a:pt x="294420" y="132208"/>
                      <a:pt x="290401" y="48902"/>
                    </a:cubicBezTo>
                    <a:cubicBezTo>
                      <a:pt x="289713" y="34596"/>
                      <a:pt x="267389" y="34521"/>
                      <a:pt x="268077" y="48902"/>
                    </a:cubicBezTo>
                    <a:close/>
                    <a:moveTo>
                      <a:pt x="537698" y="10783"/>
                    </a:moveTo>
                    <a:cubicBezTo>
                      <a:pt x="537177" y="55990"/>
                      <a:pt x="535019" y="101643"/>
                      <a:pt x="539726" y="146700"/>
                    </a:cubicBezTo>
                    <a:cubicBezTo>
                      <a:pt x="544153" y="189154"/>
                      <a:pt x="554385" y="230639"/>
                      <a:pt x="570384" y="270209"/>
                    </a:cubicBezTo>
                    <a:cubicBezTo>
                      <a:pt x="575705" y="283362"/>
                      <a:pt x="597304" y="277613"/>
                      <a:pt x="591909" y="264275"/>
                    </a:cubicBezTo>
                    <a:cubicBezTo>
                      <a:pt x="576282" y="225616"/>
                      <a:pt x="565715" y="184856"/>
                      <a:pt x="561715" y="143315"/>
                    </a:cubicBezTo>
                    <a:cubicBezTo>
                      <a:pt x="557473" y="99354"/>
                      <a:pt x="559520" y="54873"/>
                      <a:pt x="560022" y="10802"/>
                    </a:cubicBezTo>
                    <a:cubicBezTo>
                      <a:pt x="560171" y="-3597"/>
                      <a:pt x="537847" y="-3597"/>
                      <a:pt x="537698" y="10783"/>
                    </a:cubicBezTo>
                    <a:close/>
                    <a:moveTo>
                      <a:pt x="791413" y="37888"/>
                    </a:moveTo>
                    <a:cubicBezTo>
                      <a:pt x="783115" y="107912"/>
                      <a:pt x="785348" y="178550"/>
                      <a:pt x="797384" y="247996"/>
                    </a:cubicBezTo>
                    <a:cubicBezTo>
                      <a:pt x="799840" y="262117"/>
                      <a:pt x="821346" y="256145"/>
                      <a:pt x="818909" y="242062"/>
                    </a:cubicBezTo>
                    <a:cubicBezTo>
                      <a:pt x="807207" y="174643"/>
                      <a:pt x="805682" y="105810"/>
                      <a:pt x="813718" y="37888"/>
                    </a:cubicBezTo>
                    <a:cubicBezTo>
                      <a:pt x="815411" y="23657"/>
                      <a:pt x="793087" y="23768"/>
                      <a:pt x="791413" y="37888"/>
                    </a:cubicBezTo>
                    <a:close/>
                    <a:moveTo>
                      <a:pt x="983680" y="110647"/>
                    </a:moveTo>
                    <a:cubicBezTo>
                      <a:pt x="980127" y="173638"/>
                      <a:pt x="990694" y="237002"/>
                      <a:pt x="1014655" y="295380"/>
                    </a:cubicBezTo>
                    <a:cubicBezTo>
                      <a:pt x="1020031" y="308495"/>
                      <a:pt x="1041649" y="302747"/>
                      <a:pt x="1036179" y="289445"/>
                    </a:cubicBezTo>
                    <a:cubicBezTo>
                      <a:pt x="1012869" y="232686"/>
                      <a:pt x="1002544" y="171908"/>
                      <a:pt x="1006004" y="110647"/>
                    </a:cubicBezTo>
                    <a:cubicBezTo>
                      <a:pt x="1006823" y="96285"/>
                      <a:pt x="984480" y="96322"/>
                      <a:pt x="983680" y="110647"/>
                    </a:cubicBezTo>
                    <a:close/>
                    <a:moveTo>
                      <a:pt x="1137215" y="187070"/>
                    </a:moveTo>
                    <a:cubicBezTo>
                      <a:pt x="1136787" y="213450"/>
                      <a:pt x="1143800" y="239141"/>
                      <a:pt x="1157604" y="261614"/>
                    </a:cubicBezTo>
                    <a:cubicBezTo>
                      <a:pt x="1165102" y="273837"/>
                      <a:pt x="1184431" y="262637"/>
                      <a:pt x="1176878" y="250341"/>
                    </a:cubicBezTo>
                    <a:cubicBezTo>
                      <a:pt x="1165046" y="231049"/>
                      <a:pt x="1159167" y="209692"/>
                      <a:pt x="1159539" y="187070"/>
                    </a:cubicBezTo>
                    <a:cubicBezTo>
                      <a:pt x="1159781" y="172689"/>
                      <a:pt x="1137457" y="172689"/>
                      <a:pt x="1137215" y="187070"/>
                    </a:cubicBezTo>
                    <a:close/>
                  </a:path>
                </a:pathLst>
              </a:custGeom>
              <a:solidFill>
                <a:srgbClr val="7C4924"/>
              </a:solidFill>
              <a:ln w="1860"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E8B8D1C2-16B1-1245-4507-973487C0BA29}"/>
                  </a:ext>
                </a:extLst>
              </p:cNvPr>
              <p:cNvSpPr/>
              <p:nvPr/>
            </p:nvSpPr>
            <p:spPr>
              <a:xfrm>
                <a:off x="13019646" y="7087751"/>
                <a:ext cx="234323" cy="218121"/>
              </a:xfrm>
              <a:custGeom>
                <a:avLst/>
                <a:gdLst>
                  <a:gd name="connsiteX0" fmla="*/ 1727 w 234323"/>
                  <a:gd name="connsiteY0" fmla="*/ 16542 h 218121"/>
                  <a:gd name="connsiteX1" fmla="*/ 130947 w 234323"/>
                  <a:gd name="connsiteY1" fmla="*/ 157650 h 218121"/>
                  <a:gd name="connsiteX2" fmla="*/ 142221 w 234323"/>
                  <a:gd name="connsiteY2" fmla="*/ 138377 h 218121"/>
                  <a:gd name="connsiteX3" fmla="*/ 21019 w 234323"/>
                  <a:gd name="connsiteY3" fmla="*/ 5269 h 218121"/>
                  <a:gd name="connsiteX4" fmla="*/ 1727 w 234323"/>
                  <a:gd name="connsiteY4" fmla="*/ 16542 h 218121"/>
                  <a:gd name="connsiteX5" fmla="*/ 181865 w 234323"/>
                  <a:gd name="connsiteY5" fmla="*/ 197648 h 218121"/>
                  <a:gd name="connsiteX6" fmla="*/ 220616 w 234323"/>
                  <a:gd name="connsiteY6" fmla="*/ 217553 h 218121"/>
                  <a:gd name="connsiteX7" fmla="*/ 226550 w 234323"/>
                  <a:gd name="connsiteY7" fmla="*/ 196029 h 218121"/>
                  <a:gd name="connsiteX8" fmla="*/ 193139 w 234323"/>
                  <a:gd name="connsiteY8" fmla="*/ 178374 h 218121"/>
                  <a:gd name="connsiteX9" fmla="*/ 177865 w 234323"/>
                  <a:gd name="connsiteY9" fmla="*/ 182374 h 218121"/>
                  <a:gd name="connsiteX10" fmla="*/ 181865 w 234323"/>
                  <a:gd name="connsiteY10" fmla="*/ 197648 h 21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23" h="218121">
                    <a:moveTo>
                      <a:pt x="1727" y="16542"/>
                    </a:moveTo>
                    <a:cubicBezTo>
                      <a:pt x="35511" y="71460"/>
                      <a:pt x="79341" y="119066"/>
                      <a:pt x="130947" y="157650"/>
                    </a:cubicBezTo>
                    <a:cubicBezTo>
                      <a:pt x="142463" y="166264"/>
                      <a:pt x="153606" y="146879"/>
                      <a:pt x="142221" y="138377"/>
                    </a:cubicBezTo>
                    <a:cubicBezTo>
                      <a:pt x="93796" y="102156"/>
                      <a:pt x="52682" y="56745"/>
                      <a:pt x="21019" y="5269"/>
                    </a:cubicBezTo>
                    <a:cubicBezTo>
                      <a:pt x="13484" y="-6935"/>
                      <a:pt x="-5845" y="4264"/>
                      <a:pt x="1727" y="16542"/>
                    </a:cubicBezTo>
                    <a:close/>
                    <a:moveTo>
                      <a:pt x="181865" y="197648"/>
                    </a:moveTo>
                    <a:cubicBezTo>
                      <a:pt x="193529" y="206596"/>
                      <a:pt x="206589" y="213144"/>
                      <a:pt x="220616" y="217553"/>
                    </a:cubicBezTo>
                    <a:cubicBezTo>
                      <a:pt x="234345" y="221869"/>
                      <a:pt x="240224" y="200327"/>
                      <a:pt x="226550" y="196029"/>
                    </a:cubicBezTo>
                    <a:cubicBezTo>
                      <a:pt x="214328" y="192178"/>
                      <a:pt x="203296" y="186169"/>
                      <a:pt x="193139" y="178374"/>
                    </a:cubicBezTo>
                    <a:cubicBezTo>
                      <a:pt x="188320" y="174672"/>
                      <a:pt x="180693" y="177667"/>
                      <a:pt x="177865" y="182374"/>
                    </a:cubicBezTo>
                    <a:cubicBezTo>
                      <a:pt x="174442" y="188104"/>
                      <a:pt x="177102" y="194001"/>
                      <a:pt x="181865" y="197648"/>
                    </a:cubicBezTo>
                    <a:close/>
                  </a:path>
                </a:pathLst>
              </a:custGeom>
              <a:solidFill>
                <a:srgbClr val="FFFFFF"/>
              </a:solidFill>
              <a:ln w="1860" cap="flat">
                <a:noFill/>
                <a:prstDash val="solid"/>
                <a:miter/>
              </a:ln>
            </p:spPr>
            <p:txBody>
              <a:bodyPr rtlCol="0" anchor="ctr"/>
              <a:lstStyle/>
              <a:p>
                <a:endParaRPr lang="zh-CN" altLang="en-US"/>
              </a:p>
            </p:txBody>
          </p:sp>
        </p:grpSp>
        <p:sp>
          <p:nvSpPr>
            <p:cNvPr id="96" name="文本框 95">
              <a:extLst>
                <a:ext uri="{FF2B5EF4-FFF2-40B4-BE49-F238E27FC236}">
                  <a16:creationId xmlns:a16="http://schemas.microsoft.com/office/drawing/2014/main" id="{FDEFF99C-6332-2BB1-F2A6-D8621C011534}"/>
                </a:ext>
              </a:extLst>
            </p:cNvPr>
            <p:cNvSpPr txBox="1"/>
            <p:nvPr/>
          </p:nvSpPr>
          <p:spPr>
            <a:xfrm>
              <a:off x="8479366" y="4021667"/>
              <a:ext cx="2271184" cy="1060931"/>
            </a:xfrm>
            <a:prstGeom prst="rect">
              <a:avLst/>
            </a:prstGeom>
            <a:noFill/>
          </p:spPr>
          <p:txBody>
            <a:bodyPr wrap="square" rtlCol="0">
              <a:spAutoFit/>
            </a:bodyPr>
            <a:lstStyle/>
            <a:p>
              <a:pPr>
                <a:lnSpc>
                  <a:spcPct val="120000"/>
                </a:lnSpc>
              </a:pPr>
              <a:r>
                <a:rPr lang="zh-CN" altLang="en-US" dirty="0"/>
                <a:t>各地因地域文化不同而又存在着习俗内容或细节上的差异。</a:t>
              </a:r>
            </a:p>
          </p:txBody>
        </p:sp>
        <p:grpSp>
          <p:nvGrpSpPr>
            <p:cNvPr id="97" name="组合 96">
              <a:extLst>
                <a:ext uri="{FF2B5EF4-FFF2-40B4-BE49-F238E27FC236}">
                  <a16:creationId xmlns:a16="http://schemas.microsoft.com/office/drawing/2014/main" id="{EE1E9D78-9267-4BAD-71EB-9EB8645BF945}"/>
                </a:ext>
              </a:extLst>
            </p:cNvPr>
            <p:cNvGrpSpPr/>
            <p:nvPr/>
          </p:nvGrpSpPr>
          <p:grpSpPr>
            <a:xfrm>
              <a:off x="9821818" y="5030440"/>
              <a:ext cx="1353680" cy="628613"/>
              <a:chOff x="9701124" y="1179450"/>
              <a:chExt cx="1353680" cy="628613"/>
            </a:xfrm>
          </p:grpSpPr>
          <p:sp>
            <p:nvSpPr>
              <p:cNvPr id="98" name="任意多边形: 形状 97">
                <a:extLst>
                  <a:ext uri="{FF2B5EF4-FFF2-40B4-BE49-F238E27FC236}">
                    <a16:creationId xmlns:a16="http://schemas.microsoft.com/office/drawing/2014/main" id="{0D3293DC-934C-55FE-A6F1-C01DB5612486}"/>
                  </a:ext>
                </a:extLst>
              </p:cNvPr>
              <p:cNvSpPr/>
              <p:nvPr/>
            </p:nvSpPr>
            <p:spPr>
              <a:xfrm>
                <a:off x="9711658" y="1191342"/>
                <a:ext cx="1333237" cy="605338"/>
              </a:xfrm>
              <a:custGeom>
                <a:avLst/>
                <a:gdLst>
                  <a:gd name="connsiteX0" fmla="*/ 698593 w 1333237"/>
                  <a:gd name="connsiteY0" fmla="*/ 102569 h 605338"/>
                  <a:gd name="connsiteX1" fmla="*/ 702141 w 1333237"/>
                  <a:gd name="connsiteY1" fmla="*/ 114802 h 605338"/>
                  <a:gd name="connsiteX2" fmla="*/ 999282 w 1333237"/>
                  <a:gd name="connsiteY2" fmla="*/ 245207 h 605338"/>
                  <a:gd name="connsiteX3" fmla="*/ 1332513 w 1333237"/>
                  <a:gd name="connsiteY3" fmla="*/ 302702 h 605338"/>
                  <a:gd name="connsiteX4" fmla="*/ 1043200 w 1333237"/>
                  <a:gd name="connsiteY4" fmla="*/ 479838 h 605338"/>
                  <a:gd name="connsiteX5" fmla="*/ 724038 w 1333237"/>
                  <a:gd name="connsiteY5" fmla="*/ 495741 h 605338"/>
                  <a:gd name="connsiteX6" fmla="*/ 636694 w 1333237"/>
                  <a:gd name="connsiteY6" fmla="*/ 488034 h 605338"/>
                  <a:gd name="connsiteX7" fmla="*/ 310339 w 1333237"/>
                  <a:gd name="connsiteY7" fmla="*/ 572112 h 605338"/>
                  <a:gd name="connsiteX8" fmla="*/ 195691 w 1333237"/>
                  <a:gd name="connsiteY8" fmla="*/ 401423 h 605338"/>
                  <a:gd name="connsiteX9" fmla="*/ 195691 w 1333237"/>
                  <a:gd name="connsiteY9" fmla="*/ 399344 h 605338"/>
                  <a:gd name="connsiteX10" fmla="*/ 168410 w 1333237"/>
                  <a:gd name="connsiteY10" fmla="*/ 406194 h 605338"/>
                  <a:gd name="connsiteX11" fmla="*/ 1001 w 1333237"/>
                  <a:gd name="connsiteY11" fmla="*/ 283423 h 605338"/>
                  <a:gd name="connsiteX12" fmla="*/ 123784 w 1333237"/>
                  <a:gd name="connsiteY12" fmla="*/ 116013 h 605338"/>
                  <a:gd name="connsiteX13" fmla="*/ 232023 w 1333237"/>
                  <a:gd name="connsiteY13" fmla="*/ 142082 h 605338"/>
                  <a:gd name="connsiteX14" fmla="*/ 323159 w 1333237"/>
                  <a:gd name="connsiteY14" fmla="*/ 75778 h 605338"/>
                  <a:gd name="connsiteX15" fmla="*/ 381022 w 1333237"/>
                  <a:gd name="connsiteY15" fmla="*/ 81406 h 605338"/>
                  <a:gd name="connsiteX16" fmla="*/ 383469 w 1333237"/>
                  <a:gd name="connsiteY16" fmla="*/ 82262 h 605338"/>
                  <a:gd name="connsiteX17" fmla="*/ 402675 w 1333237"/>
                  <a:gd name="connsiteY17" fmla="*/ 91559 h 605338"/>
                  <a:gd name="connsiteX18" fmla="*/ 402675 w 1333237"/>
                  <a:gd name="connsiteY18" fmla="*/ 91559 h 605338"/>
                  <a:gd name="connsiteX19" fmla="*/ 412216 w 1333237"/>
                  <a:gd name="connsiteY19" fmla="*/ 97676 h 605338"/>
                  <a:gd name="connsiteX20" fmla="*/ 609181 w 1333237"/>
                  <a:gd name="connsiteY20" fmla="*/ 10087 h 605338"/>
                  <a:gd name="connsiteX21" fmla="*/ 685993 w 1333237"/>
                  <a:gd name="connsiteY21" fmla="*/ 75289 h 605338"/>
                  <a:gd name="connsiteX22" fmla="*/ 697614 w 1333237"/>
                  <a:gd name="connsiteY22" fmla="*/ 99755 h 605338"/>
                  <a:gd name="connsiteX23" fmla="*/ 698593 w 1333237"/>
                  <a:gd name="connsiteY23" fmla="*/ 102569 h 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33237" h="605338">
                    <a:moveTo>
                      <a:pt x="698593" y="102569"/>
                    </a:moveTo>
                    <a:cubicBezTo>
                      <a:pt x="699816" y="106483"/>
                      <a:pt x="701040" y="110276"/>
                      <a:pt x="702141" y="114802"/>
                    </a:cubicBezTo>
                    <a:cubicBezTo>
                      <a:pt x="702141" y="114802"/>
                      <a:pt x="836705" y="53636"/>
                      <a:pt x="999282" y="245207"/>
                    </a:cubicBezTo>
                    <a:cubicBezTo>
                      <a:pt x="1159781" y="434086"/>
                      <a:pt x="1327374" y="306372"/>
                      <a:pt x="1332513" y="302702"/>
                    </a:cubicBezTo>
                    <a:cubicBezTo>
                      <a:pt x="1328842" y="308696"/>
                      <a:pt x="1265597" y="403625"/>
                      <a:pt x="1043200" y="479838"/>
                    </a:cubicBezTo>
                    <a:cubicBezTo>
                      <a:pt x="777986" y="570729"/>
                      <a:pt x="724038" y="495741"/>
                      <a:pt x="724038" y="495741"/>
                    </a:cubicBezTo>
                    <a:cubicBezTo>
                      <a:pt x="694727" y="500145"/>
                      <a:pt x="664781" y="497502"/>
                      <a:pt x="636694" y="488034"/>
                    </a:cubicBezTo>
                    <a:cubicBezTo>
                      <a:pt x="569791" y="601373"/>
                      <a:pt x="423679" y="639015"/>
                      <a:pt x="310339" y="572112"/>
                    </a:cubicBezTo>
                    <a:cubicBezTo>
                      <a:pt x="248280" y="535486"/>
                      <a:pt x="206125" y="472730"/>
                      <a:pt x="195691" y="401423"/>
                    </a:cubicBezTo>
                    <a:lnTo>
                      <a:pt x="195691" y="399344"/>
                    </a:lnTo>
                    <a:cubicBezTo>
                      <a:pt x="186821" y="402427"/>
                      <a:pt x="177683" y="404726"/>
                      <a:pt x="168410" y="406194"/>
                    </a:cubicBezTo>
                    <a:cubicBezTo>
                      <a:pt x="88284" y="418513"/>
                      <a:pt x="13331" y="363550"/>
                      <a:pt x="1001" y="283423"/>
                    </a:cubicBezTo>
                    <a:cubicBezTo>
                      <a:pt x="-11318" y="203284"/>
                      <a:pt x="43657" y="128332"/>
                      <a:pt x="123784" y="116013"/>
                    </a:cubicBezTo>
                    <a:cubicBezTo>
                      <a:pt x="161891" y="110153"/>
                      <a:pt x="200767" y="119512"/>
                      <a:pt x="232023" y="142082"/>
                    </a:cubicBezTo>
                    <a:cubicBezTo>
                      <a:pt x="249809" y="106471"/>
                      <a:pt x="283805" y="81736"/>
                      <a:pt x="323159" y="75778"/>
                    </a:cubicBezTo>
                    <a:cubicBezTo>
                      <a:pt x="342622" y="72904"/>
                      <a:pt x="362477" y="74836"/>
                      <a:pt x="381022" y="81406"/>
                    </a:cubicBezTo>
                    <a:lnTo>
                      <a:pt x="383469" y="82262"/>
                    </a:lnTo>
                    <a:cubicBezTo>
                      <a:pt x="390111" y="84843"/>
                      <a:pt x="396533" y="87950"/>
                      <a:pt x="402675" y="91559"/>
                    </a:cubicBezTo>
                    <a:lnTo>
                      <a:pt x="402675" y="91559"/>
                    </a:lnTo>
                    <a:cubicBezTo>
                      <a:pt x="405855" y="93394"/>
                      <a:pt x="409035" y="95596"/>
                      <a:pt x="412216" y="97676"/>
                    </a:cubicBezTo>
                    <a:cubicBezTo>
                      <a:pt x="442419" y="19102"/>
                      <a:pt x="530608" y="-20117"/>
                      <a:pt x="609181" y="10087"/>
                    </a:cubicBezTo>
                    <a:cubicBezTo>
                      <a:pt x="641440" y="22491"/>
                      <a:pt x="668524" y="45477"/>
                      <a:pt x="685993" y="75289"/>
                    </a:cubicBezTo>
                    <a:cubicBezTo>
                      <a:pt x="690568" y="83094"/>
                      <a:pt x="694458" y="91278"/>
                      <a:pt x="697614" y="99755"/>
                    </a:cubicBezTo>
                    <a:cubicBezTo>
                      <a:pt x="697994" y="100673"/>
                      <a:pt x="698324" y="101615"/>
                      <a:pt x="698593" y="102569"/>
                    </a:cubicBezTo>
                    <a:close/>
                  </a:path>
                </a:pathLst>
              </a:custGeom>
              <a:solidFill>
                <a:schemeClr val="accent2"/>
              </a:solidFill>
              <a:ln w="12185" cap="flat">
                <a:noFill/>
                <a:prstDash val="solid"/>
                <a:miter/>
              </a:ln>
            </p:spPr>
            <p:txBody>
              <a:bodyPr rtlCol="0" anchor="ctr"/>
              <a:lstStyle/>
              <a:p>
                <a:endParaRPr lang="zh-CN" altLang="en-US" dirty="0"/>
              </a:p>
            </p:txBody>
          </p:sp>
          <p:sp>
            <p:nvSpPr>
              <p:cNvPr id="99" name="任意多边形: 形状 98">
                <a:extLst>
                  <a:ext uri="{FF2B5EF4-FFF2-40B4-BE49-F238E27FC236}">
                    <a16:creationId xmlns:a16="http://schemas.microsoft.com/office/drawing/2014/main" id="{B36D2905-75A7-A78D-6B8D-7977163B7334}"/>
                  </a:ext>
                </a:extLst>
              </p:cNvPr>
              <p:cNvSpPr/>
              <p:nvPr/>
            </p:nvSpPr>
            <p:spPr>
              <a:xfrm>
                <a:off x="9701124" y="1253939"/>
                <a:ext cx="1353680" cy="554124"/>
              </a:xfrm>
              <a:custGeom>
                <a:avLst/>
                <a:gdLst>
                  <a:gd name="connsiteX0" fmla="*/ 478167 w 1353680"/>
                  <a:gd name="connsiteY0" fmla="*/ 551438 h 554124"/>
                  <a:gd name="connsiteX1" fmla="*/ 196806 w 1353680"/>
                  <a:gd name="connsiteY1" fmla="*/ 351549 h 554124"/>
                  <a:gd name="connsiteX2" fmla="*/ 180658 w 1353680"/>
                  <a:gd name="connsiteY2" fmla="*/ 354852 h 554124"/>
                  <a:gd name="connsiteX3" fmla="*/ 1003 w 1353680"/>
                  <a:gd name="connsiteY3" fmla="*/ 221572 h 554124"/>
                  <a:gd name="connsiteX4" fmla="*/ 134295 w 1353680"/>
                  <a:gd name="connsiteY4" fmla="*/ 41917 h 554124"/>
                  <a:gd name="connsiteX5" fmla="*/ 238398 w 1353680"/>
                  <a:gd name="connsiteY5" fmla="*/ 62481 h 554124"/>
                  <a:gd name="connsiteX6" fmla="*/ 332104 w 1353680"/>
                  <a:gd name="connsiteY6" fmla="*/ 1315 h 554124"/>
                  <a:gd name="connsiteX7" fmla="*/ 395471 w 1353680"/>
                  <a:gd name="connsiteY7" fmla="*/ 7432 h 554124"/>
                  <a:gd name="connsiteX8" fmla="*/ 398579 w 1353680"/>
                  <a:gd name="connsiteY8" fmla="*/ 24448 h 554124"/>
                  <a:gd name="connsiteX9" fmla="*/ 387642 w 1353680"/>
                  <a:gd name="connsiteY9" fmla="*/ 29696 h 554124"/>
                  <a:gd name="connsiteX10" fmla="*/ 335407 w 1353680"/>
                  <a:gd name="connsiteY10" fmla="*/ 24558 h 554124"/>
                  <a:gd name="connsiteX11" fmla="*/ 252955 w 1353680"/>
                  <a:gd name="connsiteY11" fmla="*/ 84500 h 554124"/>
                  <a:gd name="connsiteX12" fmla="*/ 245371 w 1353680"/>
                  <a:gd name="connsiteY12" fmla="*/ 90617 h 554124"/>
                  <a:gd name="connsiteX13" fmla="*/ 235707 w 1353680"/>
                  <a:gd name="connsiteY13" fmla="*/ 88904 h 554124"/>
                  <a:gd name="connsiteX14" fmla="*/ 48063 w 1353680"/>
                  <a:gd name="connsiteY14" fmla="*/ 120625 h 554124"/>
                  <a:gd name="connsiteX15" fmla="*/ 79783 w 1353680"/>
                  <a:gd name="connsiteY15" fmla="*/ 308268 h 554124"/>
                  <a:gd name="connsiteX16" fmla="*/ 177232 w 1353680"/>
                  <a:gd name="connsiteY16" fmla="*/ 331731 h 554124"/>
                  <a:gd name="connsiteX17" fmla="*/ 202432 w 1353680"/>
                  <a:gd name="connsiteY17" fmla="*/ 325370 h 554124"/>
                  <a:gd name="connsiteX18" fmla="*/ 212342 w 1353680"/>
                  <a:gd name="connsiteY18" fmla="*/ 326471 h 554124"/>
                  <a:gd name="connsiteX19" fmla="*/ 217846 w 1353680"/>
                  <a:gd name="connsiteY19" fmla="*/ 334790 h 554124"/>
                  <a:gd name="connsiteX20" fmla="*/ 472931 w 1353680"/>
                  <a:gd name="connsiteY20" fmla="*/ 528660 h 554124"/>
                  <a:gd name="connsiteX21" fmla="*/ 637442 w 1353680"/>
                  <a:gd name="connsiteY21" fmla="*/ 419320 h 554124"/>
                  <a:gd name="connsiteX22" fmla="*/ 651265 w 1353680"/>
                  <a:gd name="connsiteY22" fmla="*/ 414060 h 554124"/>
                  <a:gd name="connsiteX23" fmla="*/ 733104 w 1353680"/>
                  <a:gd name="connsiteY23" fmla="*/ 421278 h 554124"/>
                  <a:gd name="connsiteX24" fmla="*/ 744359 w 1353680"/>
                  <a:gd name="connsiteY24" fmla="*/ 426049 h 554124"/>
                  <a:gd name="connsiteX25" fmla="*/ 1050187 w 1353680"/>
                  <a:gd name="connsiteY25" fmla="*/ 405864 h 554124"/>
                  <a:gd name="connsiteX26" fmla="*/ 1333260 w 1353680"/>
                  <a:gd name="connsiteY26" fmla="*/ 233744 h 554124"/>
                  <a:gd name="connsiteX27" fmla="*/ 1343536 w 1353680"/>
                  <a:gd name="connsiteY27" fmla="*/ 239616 h 554124"/>
                  <a:gd name="connsiteX28" fmla="*/ 1352956 w 1353680"/>
                  <a:gd name="connsiteY28" fmla="*/ 246589 h 554124"/>
                  <a:gd name="connsiteX29" fmla="*/ 1057771 w 1353680"/>
                  <a:gd name="connsiteY29" fmla="*/ 428128 h 554124"/>
                  <a:gd name="connsiteX30" fmla="*/ 730291 w 1353680"/>
                  <a:gd name="connsiteY30" fmla="*/ 445377 h 554124"/>
                  <a:gd name="connsiteX31" fmla="*/ 652733 w 1353680"/>
                  <a:gd name="connsiteY31" fmla="*/ 439138 h 554124"/>
                  <a:gd name="connsiteX32" fmla="*/ 478167 w 1353680"/>
                  <a:gd name="connsiteY32" fmla="*/ 551438 h 55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53680" h="554124">
                    <a:moveTo>
                      <a:pt x="478167" y="551438"/>
                    </a:moveTo>
                    <a:cubicBezTo>
                      <a:pt x="346086" y="570460"/>
                      <a:pt x="222311" y="482529"/>
                      <a:pt x="196806" y="351549"/>
                    </a:cubicBezTo>
                    <a:cubicBezTo>
                      <a:pt x="191484" y="352956"/>
                      <a:pt x="186102" y="354057"/>
                      <a:pt x="180658" y="354852"/>
                    </a:cubicBezTo>
                    <a:cubicBezTo>
                      <a:pt x="94243" y="367660"/>
                      <a:pt x="13811" y="307987"/>
                      <a:pt x="1003" y="221572"/>
                    </a:cubicBezTo>
                    <a:cubicBezTo>
                      <a:pt x="-11793" y="135158"/>
                      <a:pt x="47880" y="54725"/>
                      <a:pt x="134295" y="41917"/>
                    </a:cubicBezTo>
                    <a:cubicBezTo>
                      <a:pt x="170320" y="36583"/>
                      <a:pt x="207094" y="43838"/>
                      <a:pt x="238398" y="62481"/>
                    </a:cubicBezTo>
                    <a:cubicBezTo>
                      <a:pt x="259268" y="29451"/>
                      <a:pt x="293471" y="7138"/>
                      <a:pt x="332104" y="1315"/>
                    </a:cubicBezTo>
                    <a:cubicBezTo>
                      <a:pt x="353414" y="-1829"/>
                      <a:pt x="375164" y="276"/>
                      <a:pt x="395471" y="7432"/>
                    </a:cubicBezTo>
                    <a:cubicBezTo>
                      <a:pt x="401025" y="11273"/>
                      <a:pt x="402419" y="18894"/>
                      <a:pt x="398579" y="24448"/>
                    </a:cubicBezTo>
                    <a:cubicBezTo>
                      <a:pt x="396119" y="28008"/>
                      <a:pt x="391960" y="30002"/>
                      <a:pt x="387642" y="29696"/>
                    </a:cubicBezTo>
                    <a:cubicBezTo>
                      <a:pt x="370919" y="23714"/>
                      <a:pt x="352973" y="21953"/>
                      <a:pt x="335407" y="24558"/>
                    </a:cubicBezTo>
                    <a:cubicBezTo>
                      <a:pt x="299845" y="30039"/>
                      <a:pt x="269139" y="52376"/>
                      <a:pt x="252955" y="84500"/>
                    </a:cubicBezTo>
                    <a:cubicBezTo>
                      <a:pt x="251487" y="87583"/>
                      <a:pt x="248698" y="89834"/>
                      <a:pt x="245371" y="90617"/>
                    </a:cubicBezTo>
                    <a:cubicBezTo>
                      <a:pt x="242056" y="91424"/>
                      <a:pt x="238545" y="90801"/>
                      <a:pt x="235707" y="88904"/>
                    </a:cubicBezTo>
                    <a:cubicBezTo>
                      <a:pt x="175128" y="45844"/>
                      <a:pt x="91123" y="60046"/>
                      <a:pt x="48063" y="120625"/>
                    </a:cubicBezTo>
                    <a:cubicBezTo>
                      <a:pt x="5015" y="181203"/>
                      <a:pt x="19217" y="265208"/>
                      <a:pt x="79783" y="308268"/>
                    </a:cubicBezTo>
                    <a:cubicBezTo>
                      <a:pt x="108030" y="328343"/>
                      <a:pt x="142943" y="336747"/>
                      <a:pt x="177232" y="331731"/>
                    </a:cubicBezTo>
                    <a:cubicBezTo>
                      <a:pt x="185820" y="330422"/>
                      <a:pt x="194249" y="328294"/>
                      <a:pt x="202432" y="325370"/>
                    </a:cubicBezTo>
                    <a:cubicBezTo>
                      <a:pt x="205736" y="324318"/>
                      <a:pt x="209344" y="324710"/>
                      <a:pt x="212342" y="326471"/>
                    </a:cubicBezTo>
                    <a:cubicBezTo>
                      <a:pt x="215278" y="328330"/>
                      <a:pt x="217271" y="331364"/>
                      <a:pt x="217846" y="334790"/>
                    </a:cubicBezTo>
                    <a:cubicBezTo>
                      <a:pt x="234753" y="458772"/>
                      <a:pt x="348961" y="545566"/>
                      <a:pt x="472931" y="528660"/>
                    </a:cubicBezTo>
                    <a:cubicBezTo>
                      <a:pt x="541607" y="519289"/>
                      <a:pt x="602223" y="479006"/>
                      <a:pt x="637442" y="419320"/>
                    </a:cubicBezTo>
                    <a:cubicBezTo>
                      <a:pt x="640341" y="414660"/>
                      <a:pt x="645993" y="412519"/>
                      <a:pt x="651265" y="414060"/>
                    </a:cubicBezTo>
                    <a:cubicBezTo>
                      <a:pt x="677591" y="422929"/>
                      <a:pt x="705641" y="425400"/>
                      <a:pt x="733104" y="421278"/>
                    </a:cubicBezTo>
                    <a:cubicBezTo>
                      <a:pt x="737435" y="420739"/>
                      <a:pt x="741729" y="422562"/>
                      <a:pt x="744359" y="426049"/>
                    </a:cubicBezTo>
                    <a:cubicBezTo>
                      <a:pt x="744359" y="426049"/>
                      <a:pt x="800142" y="491618"/>
                      <a:pt x="1050187" y="405864"/>
                    </a:cubicBezTo>
                    <a:cubicBezTo>
                      <a:pt x="1273073" y="329529"/>
                      <a:pt x="1332649" y="234601"/>
                      <a:pt x="1333260" y="233744"/>
                    </a:cubicBezTo>
                    <a:lnTo>
                      <a:pt x="1343536" y="239616"/>
                    </a:lnTo>
                    <a:lnTo>
                      <a:pt x="1352956" y="246589"/>
                    </a:lnTo>
                    <a:cubicBezTo>
                      <a:pt x="1350754" y="250137"/>
                      <a:pt x="1288732" y="348980"/>
                      <a:pt x="1057771" y="428128"/>
                    </a:cubicBezTo>
                    <a:cubicBezTo>
                      <a:pt x="825342" y="507888"/>
                      <a:pt x="749497" y="463360"/>
                      <a:pt x="730291" y="445377"/>
                    </a:cubicBezTo>
                    <a:cubicBezTo>
                      <a:pt x="704284" y="448460"/>
                      <a:pt x="677921" y="446343"/>
                      <a:pt x="652733" y="439138"/>
                    </a:cubicBezTo>
                    <a:cubicBezTo>
                      <a:pt x="613636" y="500169"/>
                      <a:pt x="549914" y="541162"/>
                      <a:pt x="478167" y="551438"/>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7FB43B09-5ABE-DF6D-1FF5-3770FC9ACA6C}"/>
                  </a:ext>
                </a:extLst>
              </p:cNvPr>
              <p:cNvSpPr/>
              <p:nvPr/>
            </p:nvSpPr>
            <p:spPr>
              <a:xfrm>
                <a:off x="10080181" y="1259809"/>
                <a:ext cx="45572" cy="34551"/>
              </a:xfrm>
              <a:custGeom>
                <a:avLst/>
                <a:gdLst>
                  <a:gd name="connsiteX0" fmla="*/ 35620 w 45572"/>
                  <a:gd name="connsiteY0" fmla="*/ 34346 h 34551"/>
                  <a:gd name="connsiteX1" fmla="*/ 28035 w 45572"/>
                  <a:gd name="connsiteY1" fmla="*/ 32878 h 34551"/>
                  <a:gd name="connsiteX2" fmla="*/ 10420 w 45572"/>
                  <a:gd name="connsiteY2" fmla="*/ 24315 h 34551"/>
                  <a:gd name="connsiteX3" fmla="*/ -676 w 45572"/>
                  <a:gd name="connsiteY3" fmla="*/ 11042 h 34551"/>
                  <a:gd name="connsiteX4" fmla="*/ 12597 w 45572"/>
                  <a:gd name="connsiteY4" fmla="*/ -54 h 34551"/>
                  <a:gd name="connsiteX5" fmla="*/ 19105 w 45572"/>
                  <a:gd name="connsiteY5" fmla="*/ 2540 h 34551"/>
                  <a:gd name="connsiteX6" fmla="*/ 39779 w 45572"/>
                  <a:gd name="connsiteY6" fmla="*/ 12571 h 34551"/>
                  <a:gd name="connsiteX7" fmla="*/ 42532 w 45572"/>
                  <a:gd name="connsiteY7" fmla="*/ 29648 h 34551"/>
                  <a:gd name="connsiteX8" fmla="*/ 35620 w 45572"/>
                  <a:gd name="connsiteY8" fmla="*/ 34346 h 3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72" h="34551">
                    <a:moveTo>
                      <a:pt x="35620" y="34346"/>
                    </a:moveTo>
                    <a:cubicBezTo>
                      <a:pt x="33002" y="34689"/>
                      <a:pt x="30335" y="34175"/>
                      <a:pt x="28035" y="32878"/>
                    </a:cubicBezTo>
                    <a:cubicBezTo>
                      <a:pt x="22359" y="29636"/>
                      <a:pt x="16475" y="26774"/>
                      <a:pt x="10420" y="24315"/>
                    </a:cubicBezTo>
                    <a:cubicBezTo>
                      <a:pt x="3692" y="23715"/>
                      <a:pt x="-1275" y="17770"/>
                      <a:pt x="-676" y="11042"/>
                    </a:cubicBezTo>
                    <a:cubicBezTo>
                      <a:pt x="-77" y="4314"/>
                      <a:pt x="5869" y="-653"/>
                      <a:pt x="12597" y="-54"/>
                    </a:cubicBezTo>
                    <a:cubicBezTo>
                      <a:pt x="14982" y="155"/>
                      <a:pt x="17234" y="1060"/>
                      <a:pt x="19105" y="2540"/>
                    </a:cubicBezTo>
                    <a:cubicBezTo>
                      <a:pt x="26261" y="5317"/>
                      <a:pt x="33173" y="8669"/>
                      <a:pt x="39779" y="12571"/>
                    </a:cubicBezTo>
                    <a:cubicBezTo>
                      <a:pt x="45259" y="16522"/>
                      <a:pt x="46483" y="24180"/>
                      <a:pt x="42532" y="29648"/>
                    </a:cubicBezTo>
                    <a:cubicBezTo>
                      <a:pt x="40855" y="31973"/>
                      <a:pt x="38409" y="33637"/>
                      <a:pt x="35620" y="34346"/>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C4E3BBB5-891F-9025-6819-2D2562FAFCDB}"/>
                  </a:ext>
                </a:extLst>
              </p:cNvPr>
              <p:cNvSpPr/>
              <p:nvPr/>
            </p:nvSpPr>
            <p:spPr>
              <a:xfrm>
                <a:off x="10105653" y="1179450"/>
                <a:ext cx="316185" cy="123527"/>
              </a:xfrm>
              <a:custGeom>
                <a:avLst/>
                <a:gdLst>
                  <a:gd name="connsiteX0" fmla="*/ 305332 w 316185"/>
                  <a:gd name="connsiteY0" fmla="*/ 123391 h 123527"/>
                  <a:gd name="connsiteX1" fmla="*/ 293099 w 316185"/>
                  <a:gd name="connsiteY1" fmla="*/ 115807 h 123527"/>
                  <a:gd name="connsiteX2" fmla="*/ 282334 w 316185"/>
                  <a:gd name="connsiteY2" fmla="*/ 92931 h 123527"/>
                  <a:gd name="connsiteX3" fmla="*/ 140675 w 316185"/>
                  <a:gd name="connsiteY3" fmla="*/ 24915 h 123527"/>
                  <a:gd name="connsiteX4" fmla="*/ 29598 w 316185"/>
                  <a:gd name="connsiteY4" fmla="*/ 113727 h 123527"/>
                  <a:gd name="connsiteX5" fmla="*/ 22136 w 316185"/>
                  <a:gd name="connsiteY5" fmla="*/ 120700 h 123527"/>
                  <a:gd name="connsiteX6" fmla="*/ 11982 w 316185"/>
                  <a:gd name="connsiteY6" fmla="*/ 119232 h 123527"/>
                  <a:gd name="connsiteX7" fmla="*/ 3052 w 316185"/>
                  <a:gd name="connsiteY7" fmla="*/ 113238 h 123527"/>
                  <a:gd name="connsiteX8" fmla="*/ 2661 w 316185"/>
                  <a:gd name="connsiteY8" fmla="*/ 95940 h 123527"/>
                  <a:gd name="connsiteX9" fmla="*/ 13451 w 316185"/>
                  <a:gd name="connsiteY9" fmla="*/ 92319 h 123527"/>
                  <a:gd name="connsiteX10" fmla="*/ 232680 w 316185"/>
                  <a:gd name="connsiteY10" fmla="*/ 16413 h 123527"/>
                  <a:gd name="connsiteX11" fmla="*/ 302641 w 316185"/>
                  <a:gd name="connsiteY11" fmla="*/ 81187 h 123527"/>
                  <a:gd name="connsiteX12" fmla="*/ 314874 w 316185"/>
                  <a:gd name="connsiteY12" fmla="*/ 107733 h 123527"/>
                  <a:gd name="connsiteX13" fmla="*/ 307901 w 316185"/>
                  <a:gd name="connsiteY13" fmla="*/ 122779 h 12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185" h="123527">
                    <a:moveTo>
                      <a:pt x="305332" y="123391"/>
                    </a:moveTo>
                    <a:cubicBezTo>
                      <a:pt x="300048" y="123783"/>
                      <a:pt x="295105" y="120724"/>
                      <a:pt x="293099" y="115807"/>
                    </a:cubicBezTo>
                    <a:cubicBezTo>
                      <a:pt x="290187" y="107880"/>
                      <a:pt x="286579" y="100234"/>
                      <a:pt x="282334" y="92931"/>
                    </a:cubicBezTo>
                    <a:cubicBezTo>
                      <a:pt x="253451" y="43436"/>
                      <a:pt x="197363" y="16498"/>
                      <a:pt x="140675" y="24915"/>
                    </a:cubicBezTo>
                    <a:cubicBezTo>
                      <a:pt x="90409" y="32463"/>
                      <a:pt x="48021" y="66348"/>
                      <a:pt x="29598" y="113727"/>
                    </a:cubicBezTo>
                    <a:cubicBezTo>
                      <a:pt x="28240" y="117030"/>
                      <a:pt x="25525" y="119574"/>
                      <a:pt x="22136" y="120700"/>
                    </a:cubicBezTo>
                    <a:cubicBezTo>
                      <a:pt x="18698" y="121727"/>
                      <a:pt x="14992" y="121189"/>
                      <a:pt x="11982" y="119232"/>
                    </a:cubicBezTo>
                    <a:cubicBezTo>
                      <a:pt x="9046" y="117152"/>
                      <a:pt x="5988" y="115073"/>
                      <a:pt x="3052" y="113238"/>
                    </a:cubicBezTo>
                    <a:cubicBezTo>
                      <a:pt x="-1829" y="108565"/>
                      <a:pt x="-2000" y="100821"/>
                      <a:pt x="2661" y="95940"/>
                    </a:cubicBezTo>
                    <a:cubicBezTo>
                      <a:pt x="5450" y="93029"/>
                      <a:pt x="9475" y="91683"/>
                      <a:pt x="13451" y="92319"/>
                    </a:cubicBezTo>
                    <a:cubicBezTo>
                      <a:pt x="53025" y="10822"/>
                      <a:pt x="151171" y="-23161"/>
                      <a:pt x="232680" y="16413"/>
                    </a:cubicBezTo>
                    <a:cubicBezTo>
                      <a:pt x="261892" y="30603"/>
                      <a:pt x="286249" y="53149"/>
                      <a:pt x="302641" y="81187"/>
                    </a:cubicBezTo>
                    <a:cubicBezTo>
                      <a:pt x="307412" y="89701"/>
                      <a:pt x="311510" y="98570"/>
                      <a:pt x="314874" y="107733"/>
                    </a:cubicBezTo>
                    <a:cubicBezTo>
                      <a:pt x="316819" y="113800"/>
                      <a:pt x="313785" y="120345"/>
                      <a:pt x="307901" y="12277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D4DE60F7-7A5D-A17C-F57D-65303CA15950}"/>
                  </a:ext>
                </a:extLst>
              </p:cNvPr>
              <p:cNvSpPr/>
              <p:nvPr/>
            </p:nvSpPr>
            <p:spPr>
              <a:xfrm>
                <a:off x="10399966" y="1284225"/>
                <a:ext cx="651534" cy="267490"/>
              </a:xfrm>
              <a:custGeom>
                <a:avLst/>
                <a:gdLst>
                  <a:gd name="connsiteX0" fmla="*/ 538143 w 651534"/>
                  <a:gd name="connsiteY0" fmla="*/ 264991 h 267490"/>
                  <a:gd name="connsiteX1" fmla="*/ 302045 w 651534"/>
                  <a:gd name="connsiteY1" fmla="*/ 159542 h 267490"/>
                  <a:gd name="connsiteX2" fmla="*/ 18726 w 651534"/>
                  <a:gd name="connsiteY2" fmla="*/ 32195 h 267490"/>
                  <a:gd name="connsiteX3" fmla="*/ 8818 w 651534"/>
                  <a:gd name="connsiteY3" fmla="*/ 32195 h 267490"/>
                  <a:gd name="connsiteX4" fmla="*/ 2456 w 651534"/>
                  <a:gd name="connsiteY4" fmla="*/ 24611 h 267490"/>
                  <a:gd name="connsiteX5" fmla="*/ -725 w 651534"/>
                  <a:gd name="connsiteY5" fmla="*/ 13968 h 267490"/>
                  <a:gd name="connsiteX6" fmla="*/ 21417 w 651534"/>
                  <a:gd name="connsiteY6" fmla="*/ 6139 h 267490"/>
                  <a:gd name="connsiteX7" fmla="*/ 21417 w 651534"/>
                  <a:gd name="connsiteY7" fmla="*/ 6139 h 267490"/>
                  <a:gd name="connsiteX8" fmla="*/ 319783 w 651534"/>
                  <a:gd name="connsiteY8" fmla="*/ 144128 h 267490"/>
                  <a:gd name="connsiteX9" fmla="*/ 636864 w 651534"/>
                  <a:gd name="connsiteY9" fmla="*/ 199911 h 267490"/>
                  <a:gd name="connsiteX10" fmla="*/ 650810 w 651534"/>
                  <a:gd name="connsiteY10" fmla="*/ 219117 h 267490"/>
                  <a:gd name="connsiteX11" fmla="*/ 538143 w 651534"/>
                  <a:gd name="connsiteY11" fmla="*/ 264991 h 26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1534" h="267490">
                    <a:moveTo>
                      <a:pt x="538143" y="264991"/>
                    </a:moveTo>
                    <a:cubicBezTo>
                      <a:pt x="472329" y="274533"/>
                      <a:pt x="386331" y="258752"/>
                      <a:pt x="302045" y="159542"/>
                    </a:cubicBezTo>
                    <a:cubicBezTo>
                      <a:pt x="146562" y="-23099"/>
                      <a:pt x="19949" y="31706"/>
                      <a:pt x="18726" y="32195"/>
                    </a:cubicBezTo>
                    <a:cubicBezTo>
                      <a:pt x="15607" y="33724"/>
                      <a:pt x="11949" y="33724"/>
                      <a:pt x="8818" y="32195"/>
                    </a:cubicBezTo>
                    <a:cubicBezTo>
                      <a:pt x="5723" y="30678"/>
                      <a:pt x="3410" y="27926"/>
                      <a:pt x="2456" y="24611"/>
                    </a:cubicBezTo>
                    <a:cubicBezTo>
                      <a:pt x="1477" y="20941"/>
                      <a:pt x="377" y="17393"/>
                      <a:pt x="-725" y="13968"/>
                    </a:cubicBezTo>
                    <a:lnTo>
                      <a:pt x="21417" y="6139"/>
                    </a:lnTo>
                    <a:lnTo>
                      <a:pt x="21417" y="6139"/>
                    </a:lnTo>
                    <a:cubicBezTo>
                      <a:pt x="59707" y="-4749"/>
                      <a:pt x="179591" y="-20529"/>
                      <a:pt x="319783" y="144128"/>
                    </a:cubicBezTo>
                    <a:cubicBezTo>
                      <a:pt x="467925" y="318327"/>
                      <a:pt x="620105" y="212633"/>
                      <a:pt x="636864" y="199911"/>
                    </a:cubicBezTo>
                    <a:lnTo>
                      <a:pt x="650810" y="219117"/>
                    </a:lnTo>
                    <a:cubicBezTo>
                      <a:pt x="617365" y="243020"/>
                      <a:pt x="578770" y="258728"/>
                      <a:pt x="538143" y="264991"/>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0655C81A-B2E0-B819-6FEF-6E2E785E6429}"/>
                  </a:ext>
                </a:extLst>
              </p:cNvPr>
              <p:cNvSpPr/>
              <p:nvPr/>
            </p:nvSpPr>
            <p:spPr>
              <a:xfrm>
                <a:off x="10290008" y="1252417"/>
                <a:ext cx="135624" cy="165441"/>
              </a:xfrm>
              <a:custGeom>
                <a:avLst/>
                <a:gdLst>
                  <a:gd name="connsiteX0" fmla="*/ 63482 w 135624"/>
                  <a:gd name="connsiteY0" fmla="*/ 164559 h 165441"/>
                  <a:gd name="connsiteX1" fmla="*/ 43787 w 135624"/>
                  <a:gd name="connsiteY1" fmla="*/ 164559 h 165441"/>
                  <a:gd name="connsiteX2" fmla="*/ 3907 w 135624"/>
                  <a:gd name="connsiteY2" fmla="*/ 139236 h 165441"/>
                  <a:gd name="connsiteX3" fmla="*/ 1925 w 135624"/>
                  <a:gd name="connsiteY3" fmla="*/ 122049 h 165441"/>
                  <a:gd name="connsiteX4" fmla="*/ 19112 w 135624"/>
                  <a:gd name="connsiteY4" fmla="*/ 120067 h 165441"/>
                  <a:gd name="connsiteX5" fmla="*/ 23113 w 135624"/>
                  <a:gd name="connsiteY5" fmla="*/ 125780 h 165441"/>
                  <a:gd name="connsiteX6" fmla="*/ 47579 w 135624"/>
                  <a:gd name="connsiteY6" fmla="*/ 141438 h 165441"/>
                  <a:gd name="connsiteX7" fmla="*/ 76571 w 135624"/>
                  <a:gd name="connsiteY7" fmla="*/ 134833 h 165441"/>
                  <a:gd name="connsiteX8" fmla="*/ 109111 w 135624"/>
                  <a:gd name="connsiteY8" fmla="*/ 44919 h 165441"/>
                  <a:gd name="connsiteX9" fmla="*/ 108255 w 135624"/>
                  <a:gd name="connsiteY9" fmla="*/ 42350 h 165441"/>
                  <a:gd name="connsiteX10" fmla="*/ 98224 w 135624"/>
                  <a:gd name="connsiteY10" fmla="*/ 21187 h 165441"/>
                  <a:gd name="connsiteX11" fmla="*/ 96755 w 135624"/>
                  <a:gd name="connsiteY11" fmla="*/ 18373 h 165441"/>
                  <a:gd name="connsiteX12" fmla="*/ 100548 w 135624"/>
                  <a:gd name="connsiteY12" fmla="*/ 1736 h 165441"/>
                  <a:gd name="connsiteX13" fmla="*/ 115974 w 135624"/>
                  <a:gd name="connsiteY13" fmla="*/ 4905 h 165441"/>
                  <a:gd name="connsiteX14" fmla="*/ 116206 w 135624"/>
                  <a:gd name="connsiteY14" fmla="*/ 5284 h 165441"/>
                  <a:gd name="connsiteX15" fmla="*/ 106053 w 135624"/>
                  <a:gd name="connsiteY15" fmla="*/ 11278 h 165441"/>
                  <a:gd name="connsiteX16" fmla="*/ 116451 w 135624"/>
                  <a:gd name="connsiteY16" fmla="*/ 5896 h 165441"/>
                  <a:gd name="connsiteX17" fmla="*/ 118163 w 135624"/>
                  <a:gd name="connsiteY17" fmla="*/ 8709 h 165441"/>
                  <a:gd name="connsiteX18" fmla="*/ 130396 w 135624"/>
                  <a:gd name="connsiteY18" fmla="*/ 35989 h 165441"/>
                  <a:gd name="connsiteX19" fmla="*/ 131253 w 135624"/>
                  <a:gd name="connsiteY19" fmla="*/ 38803 h 165441"/>
                  <a:gd name="connsiteX20" fmla="*/ 89661 w 135624"/>
                  <a:gd name="connsiteY20" fmla="*/ 154039 h 165441"/>
                  <a:gd name="connsiteX21" fmla="*/ 63482 w 135624"/>
                  <a:gd name="connsiteY21" fmla="*/ 164559 h 16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624" h="165441">
                    <a:moveTo>
                      <a:pt x="63482" y="164559"/>
                    </a:moveTo>
                    <a:cubicBezTo>
                      <a:pt x="56961" y="165599"/>
                      <a:pt x="50306" y="165599"/>
                      <a:pt x="43787" y="164559"/>
                    </a:cubicBezTo>
                    <a:cubicBezTo>
                      <a:pt x="27639" y="161794"/>
                      <a:pt x="13277" y="152681"/>
                      <a:pt x="3907" y="139236"/>
                    </a:cubicBezTo>
                    <a:cubicBezTo>
                      <a:pt x="-1390" y="135040"/>
                      <a:pt x="-2271" y="127346"/>
                      <a:pt x="1925" y="122049"/>
                    </a:cubicBezTo>
                    <a:cubicBezTo>
                      <a:pt x="6120" y="116752"/>
                      <a:pt x="13815" y="115871"/>
                      <a:pt x="19112" y="120067"/>
                    </a:cubicBezTo>
                    <a:cubicBezTo>
                      <a:pt x="20972" y="121547"/>
                      <a:pt x="22366" y="123529"/>
                      <a:pt x="23113" y="125780"/>
                    </a:cubicBezTo>
                    <a:cubicBezTo>
                      <a:pt x="28850" y="134062"/>
                      <a:pt x="37657" y="139701"/>
                      <a:pt x="47579" y="141438"/>
                    </a:cubicBezTo>
                    <a:cubicBezTo>
                      <a:pt x="57745" y="143249"/>
                      <a:pt x="68192" y="140863"/>
                      <a:pt x="76571" y="134833"/>
                    </a:cubicBezTo>
                    <a:cubicBezTo>
                      <a:pt x="105099" y="114574"/>
                      <a:pt x="118066" y="78744"/>
                      <a:pt x="109111" y="44919"/>
                    </a:cubicBezTo>
                    <a:lnTo>
                      <a:pt x="108255" y="42350"/>
                    </a:lnTo>
                    <a:cubicBezTo>
                      <a:pt x="106151" y="34778"/>
                      <a:pt x="102750" y="27609"/>
                      <a:pt x="98224" y="21187"/>
                    </a:cubicBezTo>
                    <a:cubicBezTo>
                      <a:pt x="97612" y="20319"/>
                      <a:pt x="97123" y="19377"/>
                      <a:pt x="96755" y="18373"/>
                    </a:cubicBezTo>
                    <a:cubicBezTo>
                      <a:pt x="93306" y="12722"/>
                      <a:pt x="94982" y="5345"/>
                      <a:pt x="100548" y="1736"/>
                    </a:cubicBezTo>
                    <a:cubicBezTo>
                      <a:pt x="105686" y="-1652"/>
                      <a:pt x="112585" y="-221"/>
                      <a:pt x="115974" y="4905"/>
                    </a:cubicBezTo>
                    <a:cubicBezTo>
                      <a:pt x="116047" y="5027"/>
                      <a:pt x="116133" y="5162"/>
                      <a:pt x="116206" y="5284"/>
                    </a:cubicBezTo>
                    <a:lnTo>
                      <a:pt x="106053" y="11278"/>
                    </a:lnTo>
                    <a:lnTo>
                      <a:pt x="116451" y="5896"/>
                    </a:lnTo>
                    <a:cubicBezTo>
                      <a:pt x="117099" y="6776"/>
                      <a:pt x="117674" y="7718"/>
                      <a:pt x="118163" y="8709"/>
                    </a:cubicBezTo>
                    <a:cubicBezTo>
                      <a:pt x="123693" y="17077"/>
                      <a:pt x="127828" y="26288"/>
                      <a:pt x="130396" y="35989"/>
                    </a:cubicBezTo>
                    <a:cubicBezTo>
                      <a:pt x="130739" y="36907"/>
                      <a:pt x="131021" y="37849"/>
                      <a:pt x="131253" y="38803"/>
                    </a:cubicBezTo>
                    <a:cubicBezTo>
                      <a:pt x="142838" y="82132"/>
                      <a:pt x="126250" y="128092"/>
                      <a:pt x="89661" y="154039"/>
                    </a:cubicBezTo>
                    <a:cubicBezTo>
                      <a:pt x="81843" y="159482"/>
                      <a:pt x="72889" y="163079"/>
                      <a:pt x="63482" y="16455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2249" scaled="1"/>
              </a:gradFill>
              <a:ln w="1218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C158162F-4882-29DD-C231-D989228C179A}"/>
                  </a:ext>
                </a:extLst>
              </p:cNvPr>
              <p:cNvSpPr/>
              <p:nvPr/>
            </p:nvSpPr>
            <p:spPr>
              <a:xfrm>
                <a:off x="10082396" y="1261226"/>
                <a:ext cx="80366" cy="156298"/>
              </a:xfrm>
              <a:custGeom>
                <a:avLst/>
                <a:gdLst>
                  <a:gd name="connsiteX0" fmla="*/ 31326 w 80366"/>
                  <a:gd name="connsiteY0" fmla="*/ 155627 h 156298"/>
                  <a:gd name="connsiteX1" fmla="*/ 7593 w 80366"/>
                  <a:gd name="connsiteY1" fmla="*/ 153792 h 156298"/>
                  <a:gd name="connsiteX2" fmla="*/ -358 w 80366"/>
                  <a:gd name="connsiteY2" fmla="*/ 139235 h 156298"/>
                  <a:gd name="connsiteX3" fmla="*/ 14322 w 80366"/>
                  <a:gd name="connsiteY3" fmla="*/ 131284 h 156298"/>
                  <a:gd name="connsiteX4" fmla="*/ 53589 w 80366"/>
                  <a:gd name="connsiteY4" fmla="*/ 110243 h 156298"/>
                  <a:gd name="connsiteX5" fmla="*/ 25453 w 80366"/>
                  <a:gd name="connsiteY5" fmla="*/ 31217 h 156298"/>
                  <a:gd name="connsiteX6" fmla="*/ 25453 w 80366"/>
                  <a:gd name="connsiteY6" fmla="*/ 31217 h 156298"/>
                  <a:gd name="connsiteX7" fmla="*/ 9428 w 80366"/>
                  <a:gd name="connsiteY7" fmla="*/ 23510 h 156298"/>
                  <a:gd name="connsiteX8" fmla="*/ 743 w 80366"/>
                  <a:gd name="connsiteY8" fmla="*/ 8219 h 156298"/>
                  <a:gd name="connsiteX9" fmla="*/ 13453 w 80366"/>
                  <a:gd name="connsiteY9" fmla="*/ 157 h 156298"/>
                  <a:gd name="connsiteX10" fmla="*/ 14322 w 80366"/>
                  <a:gd name="connsiteY10" fmla="*/ 389 h 156298"/>
                  <a:gd name="connsiteX11" fmla="*/ 10652 w 80366"/>
                  <a:gd name="connsiteY11" fmla="*/ 11522 h 156298"/>
                  <a:gd name="connsiteX12" fmla="*/ 14933 w 80366"/>
                  <a:gd name="connsiteY12" fmla="*/ 512 h 156298"/>
                  <a:gd name="connsiteX13" fmla="*/ 18114 w 80366"/>
                  <a:gd name="connsiteY13" fmla="*/ 1735 h 156298"/>
                  <a:gd name="connsiteX14" fmla="*/ 38910 w 80366"/>
                  <a:gd name="connsiteY14" fmla="*/ 11889 h 156298"/>
                  <a:gd name="connsiteX15" fmla="*/ 38910 w 80366"/>
                  <a:gd name="connsiteY15" fmla="*/ 11889 h 156298"/>
                  <a:gd name="connsiteX16" fmla="*/ 38910 w 80366"/>
                  <a:gd name="connsiteY16" fmla="*/ 11889 h 156298"/>
                  <a:gd name="connsiteX17" fmla="*/ 75609 w 80366"/>
                  <a:gd name="connsiteY17" fmla="*/ 116849 h 156298"/>
                  <a:gd name="connsiteX18" fmla="*/ 30836 w 80366"/>
                  <a:gd name="connsiteY18" fmla="*/ 155505 h 15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366" h="156298">
                    <a:moveTo>
                      <a:pt x="31326" y="155627"/>
                    </a:moveTo>
                    <a:cubicBezTo>
                      <a:pt x="23374" y="156790"/>
                      <a:pt x="15263" y="156166"/>
                      <a:pt x="7593" y="153792"/>
                    </a:cubicBezTo>
                    <a:cubicBezTo>
                      <a:pt x="1550" y="151750"/>
                      <a:pt x="-1899" y="145413"/>
                      <a:pt x="-358" y="139235"/>
                    </a:cubicBezTo>
                    <a:cubicBezTo>
                      <a:pt x="1684" y="133143"/>
                      <a:pt x="8094" y="129669"/>
                      <a:pt x="14322" y="131284"/>
                    </a:cubicBezTo>
                    <a:cubicBezTo>
                      <a:pt x="30958" y="136214"/>
                      <a:pt x="48476" y="126831"/>
                      <a:pt x="53589" y="110243"/>
                    </a:cubicBezTo>
                    <a:cubicBezTo>
                      <a:pt x="62459" y="80577"/>
                      <a:pt x="51069" y="48600"/>
                      <a:pt x="25453" y="31217"/>
                    </a:cubicBezTo>
                    <a:lnTo>
                      <a:pt x="25453" y="31217"/>
                    </a:lnTo>
                    <a:cubicBezTo>
                      <a:pt x="20475" y="27951"/>
                      <a:pt x="15092" y="25357"/>
                      <a:pt x="9428" y="23510"/>
                    </a:cubicBezTo>
                    <a:cubicBezTo>
                      <a:pt x="2993" y="21455"/>
                      <a:pt x="-786" y="14800"/>
                      <a:pt x="743" y="8219"/>
                    </a:cubicBezTo>
                    <a:cubicBezTo>
                      <a:pt x="2027" y="2481"/>
                      <a:pt x="7715" y="-1128"/>
                      <a:pt x="13453" y="157"/>
                    </a:cubicBezTo>
                    <a:cubicBezTo>
                      <a:pt x="13747" y="218"/>
                      <a:pt x="14040" y="304"/>
                      <a:pt x="14322" y="389"/>
                    </a:cubicBezTo>
                    <a:lnTo>
                      <a:pt x="10652" y="11522"/>
                    </a:lnTo>
                    <a:lnTo>
                      <a:pt x="14933" y="512"/>
                    </a:lnTo>
                    <a:lnTo>
                      <a:pt x="18114" y="1735"/>
                    </a:lnTo>
                    <a:cubicBezTo>
                      <a:pt x="25478" y="4157"/>
                      <a:pt x="32476" y="7583"/>
                      <a:pt x="38910" y="11889"/>
                    </a:cubicBezTo>
                    <a:lnTo>
                      <a:pt x="38910" y="11889"/>
                    </a:lnTo>
                    <a:cubicBezTo>
                      <a:pt x="38910" y="11889"/>
                      <a:pt x="38910" y="11889"/>
                      <a:pt x="38910" y="11889"/>
                    </a:cubicBezTo>
                    <a:cubicBezTo>
                      <a:pt x="72624" y="35205"/>
                      <a:pt x="87451" y="77605"/>
                      <a:pt x="75609" y="116849"/>
                    </a:cubicBezTo>
                    <a:cubicBezTo>
                      <a:pt x="69309" y="137241"/>
                      <a:pt x="51926" y="152239"/>
                      <a:pt x="30836" y="155505"/>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DCF7D25B-6B25-B5FD-3EDE-DA590091FD95}"/>
                  </a:ext>
                </a:extLst>
              </p:cNvPr>
              <p:cNvSpPr/>
              <p:nvPr/>
            </p:nvSpPr>
            <p:spPr>
              <a:xfrm>
                <a:off x="9896632" y="1437809"/>
                <a:ext cx="223945" cy="195622"/>
              </a:xfrm>
              <a:custGeom>
                <a:avLst/>
                <a:gdLst>
                  <a:gd name="connsiteX0" fmla="*/ 19036 w 223945"/>
                  <a:gd name="connsiteY0" fmla="*/ 195448 h 195622"/>
                  <a:gd name="connsiteX1" fmla="*/ 6190 w 223945"/>
                  <a:gd name="connsiteY1" fmla="*/ 187375 h 195622"/>
                  <a:gd name="connsiteX2" fmla="*/ 100679 w 223945"/>
                  <a:gd name="connsiteY2" fmla="*/ 4465 h 195622"/>
                  <a:gd name="connsiteX3" fmla="*/ 100997 w 223945"/>
                  <a:gd name="connsiteY3" fmla="*/ 4367 h 195622"/>
                  <a:gd name="connsiteX4" fmla="*/ 220196 w 223945"/>
                  <a:gd name="connsiteY4" fmla="*/ 66145 h 195622"/>
                  <a:gd name="connsiteX5" fmla="*/ 220270 w 223945"/>
                  <a:gd name="connsiteY5" fmla="*/ 66389 h 195622"/>
                  <a:gd name="connsiteX6" fmla="*/ 178678 w 223945"/>
                  <a:gd name="connsiteY6" fmla="*/ 146271 h 195622"/>
                  <a:gd name="connsiteX7" fmla="*/ 123384 w 223945"/>
                  <a:gd name="connsiteY7" fmla="*/ 117646 h 195622"/>
                  <a:gd name="connsiteX8" fmla="*/ 126430 w 223945"/>
                  <a:gd name="connsiteY8" fmla="*/ 100617 h 195622"/>
                  <a:gd name="connsiteX9" fmla="*/ 143458 w 223945"/>
                  <a:gd name="connsiteY9" fmla="*/ 103651 h 195622"/>
                  <a:gd name="connsiteX10" fmla="*/ 145648 w 223945"/>
                  <a:gd name="connsiteY10" fmla="*/ 110306 h 195622"/>
                  <a:gd name="connsiteX11" fmla="*/ 171534 w 223945"/>
                  <a:gd name="connsiteY11" fmla="*/ 123897 h 195622"/>
                  <a:gd name="connsiteX12" fmla="*/ 171582 w 223945"/>
                  <a:gd name="connsiteY12" fmla="*/ 123885 h 195622"/>
                  <a:gd name="connsiteX13" fmla="*/ 197884 w 223945"/>
                  <a:gd name="connsiteY13" fmla="*/ 73362 h 195622"/>
                  <a:gd name="connsiteX14" fmla="*/ 108276 w 223945"/>
                  <a:gd name="connsiteY14" fmla="*/ 26693 h 195622"/>
                  <a:gd name="connsiteX15" fmla="*/ 108092 w 223945"/>
                  <a:gd name="connsiteY15" fmla="*/ 26754 h 195622"/>
                  <a:gd name="connsiteX16" fmla="*/ 28577 w 223945"/>
                  <a:gd name="connsiteY16" fmla="*/ 179790 h 195622"/>
                  <a:gd name="connsiteX17" fmla="*/ 20993 w 223945"/>
                  <a:gd name="connsiteY17" fmla="*/ 194470 h 19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945" h="195622">
                    <a:moveTo>
                      <a:pt x="19036" y="195448"/>
                    </a:moveTo>
                    <a:cubicBezTo>
                      <a:pt x="13396" y="196060"/>
                      <a:pt x="8087" y="192720"/>
                      <a:pt x="6190" y="187375"/>
                    </a:cubicBezTo>
                    <a:cubicBezTo>
                      <a:pt x="-18227" y="110771"/>
                      <a:pt x="24076" y="28882"/>
                      <a:pt x="100679" y="4465"/>
                    </a:cubicBezTo>
                    <a:cubicBezTo>
                      <a:pt x="100789" y="4429"/>
                      <a:pt x="100887" y="4404"/>
                      <a:pt x="100997" y="4367"/>
                    </a:cubicBezTo>
                    <a:cubicBezTo>
                      <a:pt x="150969" y="-11487"/>
                      <a:pt x="204330" y="16172"/>
                      <a:pt x="220196" y="66145"/>
                    </a:cubicBezTo>
                    <a:cubicBezTo>
                      <a:pt x="220221" y="66218"/>
                      <a:pt x="220246" y="66304"/>
                      <a:pt x="220270" y="66389"/>
                    </a:cubicBezTo>
                    <a:cubicBezTo>
                      <a:pt x="230815" y="99932"/>
                      <a:pt x="212208" y="135677"/>
                      <a:pt x="178678" y="146271"/>
                    </a:cubicBezTo>
                    <a:cubicBezTo>
                      <a:pt x="155532" y="153342"/>
                      <a:pt x="130968" y="140632"/>
                      <a:pt x="123384" y="117646"/>
                    </a:cubicBezTo>
                    <a:cubicBezTo>
                      <a:pt x="119518" y="112104"/>
                      <a:pt x="120888" y="104483"/>
                      <a:pt x="126430" y="100617"/>
                    </a:cubicBezTo>
                    <a:cubicBezTo>
                      <a:pt x="131972" y="96752"/>
                      <a:pt x="139593" y="98110"/>
                      <a:pt x="143458" y="103651"/>
                    </a:cubicBezTo>
                    <a:cubicBezTo>
                      <a:pt x="144816" y="105609"/>
                      <a:pt x="145587" y="107921"/>
                      <a:pt x="145648" y="110306"/>
                    </a:cubicBezTo>
                    <a:cubicBezTo>
                      <a:pt x="149036" y="121206"/>
                      <a:pt x="160633" y="127298"/>
                      <a:pt x="171534" y="123897"/>
                    </a:cubicBezTo>
                    <a:cubicBezTo>
                      <a:pt x="171546" y="123897"/>
                      <a:pt x="171570" y="123885"/>
                      <a:pt x="171582" y="123885"/>
                    </a:cubicBezTo>
                    <a:cubicBezTo>
                      <a:pt x="192758" y="117157"/>
                      <a:pt x="204514" y="94574"/>
                      <a:pt x="197884" y="73362"/>
                    </a:cubicBezTo>
                    <a:cubicBezTo>
                      <a:pt x="186030" y="35733"/>
                      <a:pt x="145905" y="14839"/>
                      <a:pt x="108276" y="26693"/>
                    </a:cubicBezTo>
                    <a:cubicBezTo>
                      <a:pt x="108215" y="26717"/>
                      <a:pt x="108154" y="26730"/>
                      <a:pt x="108092" y="26754"/>
                    </a:cubicBezTo>
                    <a:cubicBezTo>
                      <a:pt x="44028" y="47232"/>
                      <a:pt x="8503" y="115591"/>
                      <a:pt x="28577" y="179790"/>
                    </a:cubicBezTo>
                    <a:cubicBezTo>
                      <a:pt x="30241" y="185907"/>
                      <a:pt x="26938" y="192280"/>
                      <a:pt x="20993" y="194470"/>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grpSp>
      </p:grpSp>
      <p:grpSp>
        <p:nvGrpSpPr>
          <p:cNvPr id="7" name="组合 6">
            <a:extLst>
              <a:ext uri="{FF2B5EF4-FFF2-40B4-BE49-F238E27FC236}">
                <a16:creationId xmlns:a16="http://schemas.microsoft.com/office/drawing/2014/main" id="{54649528-A66F-3322-2870-046755A44419}"/>
              </a:ext>
            </a:extLst>
          </p:cNvPr>
          <p:cNvGrpSpPr/>
          <p:nvPr/>
        </p:nvGrpSpPr>
        <p:grpSpPr>
          <a:xfrm>
            <a:off x="1050935" y="1918430"/>
            <a:ext cx="2810811" cy="3740623"/>
            <a:chOff x="1050935" y="1918430"/>
            <a:chExt cx="2810811" cy="3740623"/>
          </a:xfrm>
        </p:grpSpPr>
        <p:sp>
          <p:nvSpPr>
            <p:cNvPr id="3" name="矩形: 圆角 2">
              <a:extLst>
                <a:ext uri="{FF2B5EF4-FFF2-40B4-BE49-F238E27FC236}">
                  <a16:creationId xmlns:a16="http://schemas.microsoft.com/office/drawing/2014/main" id="{9ADDF273-D0A4-C0E5-BF03-FD153D3D33C8}"/>
                </a:ext>
              </a:extLst>
            </p:cNvPr>
            <p:cNvSpPr/>
            <p:nvPr/>
          </p:nvSpPr>
          <p:spPr>
            <a:xfrm>
              <a:off x="1401918" y="1918430"/>
              <a:ext cx="2459828" cy="2765919"/>
            </a:xfrm>
            <a:prstGeom prst="roundRect">
              <a:avLst>
                <a:gd name="adj" fmla="val 7883"/>
              </a:avLst>
            </a:prstGeom>
            <a:gradFill flip="none" rotWithShape="1">
              <a:gsLst>
                <a:gs pos="0">
                  <a:schemeClr val="accent1">
                    <a:lumMod val="91000"/>
                    <a:lumOff val="9000"/>
                  </a:schemeClr>
                </a:gs>
                <a:gs pos="85000">
                  <a:schemeClr val="accent1">
                    <a:lumMod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60009A70-0372-8056-0AD9-89D66272E4E9}"/>
                </a:ext>
              </a:extLst>
            </p:cNvPr>
            <p:cNvSpPr/>
            <p:nvPr/>
          </p:nvSpPr>
          <p:spPr>
            <a:xfrm>
              <a:off x="1401917" y="1918430"/>
              <a:ext cx="2459829" cy="3548106"/>
            </a:xfrm>
            <a:custGeom>
              <a:avLst/>
              <a:gdLst>
                <a:gd name="connsiteX0" fmla="*/ 2302137 w 2765506"/>
                <a:gd name="connsiteY0" fmla="*/ 0 h 5045815"/>
                <a:gd name="connsiteX1" fmla="*/ 2597905 w 2765506"/>
                <a:gd name="connsiteY1" fmla="*/ 0 h 5045815"/>
                <a:gd name="connsiteX2" fmla="*/ 2765506 w 2765506"/>
                <a:gd name="connsiteY2" fmla="*/ 167601 h 5045815"/>
                <a:gd name="connsiteX3" fmla="*/ 2765506 w 2765506"/>
                <a:gd name="connsiteY3" fmla="*/ 4878213 h 5045815"/>
                <a:gd name="connsiteX4" fmla="*/ 2597905 w 2765506"/>
                <a:gd name="connsiteY4" fmla="*/ 5045815 h 5045815"/>
                <a:gd name="connsiteX5" fmla="*/ 167602 w 2765506"/>
                <a:gd name="connsiteY5" fmla="*/ 5045815 h 5045815"/>
                <a:gd name="connsiteX6" fmla="*/ 0 w 2765506"/>
                <a:gd name="connsiteY6" fmla="*/ 4878213 h 5045815"/>
                <a:gd name="connsiteX7" fmla="*/ 0 w 2765506"/>
                <a:gd name="connsiteY7" fmla="*/ 953549 h 5045815"/>
                <a:gd name="connsiteX8" fmla="*/ 167602 w 2765506"/>
                <a:gd name="connsiteY8" fmla="*/ 785947 h 5045815"/>
                <a:gd name="connsiteX9" fmla="*/ 1613798 w 2765506"/>
                <a:gd name="connsiteY9" fmla="*/ 785947 h 5045815"/>
                <a:gd name="connsiteX10" fmla="*/ 1756005 w 2765506"/>
                <a:gd name="connsiteY10" fmla="*/ 707226 h 5045815"/>
                <a:gd name="connsiteX11" fmla="*/ 2140726 w 2765506"/>
                <a:gd name="connsiteY11" fmla="*/ 93958 h 5045815"/>
                <a:gd name="connsiteX12" fmla="*/ 2261071 w 2765506"/>
                <a:gd name="connsiteY12" fmla="*/ 5216 h 504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65506" h="5045815">
                  <a:moveTo>
                    <a:pt x="2302137" y="0"/>
                  </a:moveTo>
                  <a:lnTo>
                    <a:pt x="2597905" y="0"/>
                  </a:lnTo>
                  <a:cubicBezTo>
                    <a:pt x="2690594" y="0"/>
                    <a:pt x="2765506" y="74912"/>
                    <a:pt x="2765506" y="167601"/>
                  </a:cubicBezTo>
                  <a:lnTo>
                    <a:pt x="2765506" y="4878213"/>
                  </a:lnTo>
                  <a:cubicBezTo>
                    <a:pt x="2765506" y="4970901"/>
                    <a:pt x="2690594" y="5045815"/>
                    <a:pt x="2597905" y="5045815"/>
                  </a:cubicBezTo>
                  <a:lnTo>
                    <a:pt x="167602" y="5045815"/>
                  </a:lnTo>
                  <a:cubicBezTo>
                    <a:pt x="74914" y="5045815"/>
                    <a:pt x="0" y="4970901"/>
                    <a:pt x="0" y="4878213"/>
                  </a:cubicBezTo>
                  <a:lnTo>
                    <a:pt x="0" y="953549"/>
                  </a:lnTo>
                  <a:cubicBezTo>
                    <a:pt x="0" y="860861"/>
                    <a:pt x="74914" y="785947"/>
                    <a:pt x="167602" y="785947"/>
                  </a:cubicBezTo>
                  <a:lnTo>
                    <a:pt x="1613798" y="785947"/>
                  </a:lnTo>
                  <a:cubicBezTo>
                    <a:pt x="1670934" y="785947"/>
                    <a:pt x="1725532" y="756745"/>
                    <a:pt x="1756005" y="707226"/>
                  </a:cubicBezTo>
                  <a:lnTo>
                    <a:pt x="2140726" y="93958"/>
                  </a:lnTo>
                  <a:cubicBezTo>
                    <a:pt x="2168343" y="49200"/>
                    <a:pt x="2211671" y="18013"/>
                    <a:pt x="2261071" y="5216"/>
                  </a:cubicBezTo>
                  <a:close/>
                </a:path>
              </a:pathLst>
            </a:custGeom>
            <a:solidFill>
              <a:schemeClr val="bg1"/>
            </a:solidFill>
            <a:ln w="22225" cap="flat">
              <a:solidFill>
                <a:schemeClr val="accent1"/>
              </a:solidFill>
              <a:prstDash val="solid"/>
              <a:miter/>
            </a:ln>
            <a:effectLst>
              <a:outerShdw blurRad="228600" dist="114300" dir="7200000" sx="97000" sy="97000" algn="t" rotWithShape="0">
                <a:schemeClr val="accent1">
                  <a:lumMod val="50000"/>
                  <a:alpha val="17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5" name="文本框 4">
              <a:extLst>
                <a:ext uri="{FF2B5EF4-FFF2-40B4-BE49-F238E27FC236}">
                  <a16:creationId xmlns:a16="http://schemas.microsoft.com/office/drawing/2014/main" id="{EBC69F5F-6B16-18DD-3C28-1FD5B1FC3F9C}"/>
                </a:ext>
              </a:extLst>
            </p:cNvPr>
            <p:cNvSpPr txBox="1"/>
            <p:nvPr/>
          </p:nvSpPr>
          <p:spPr>
            <a:xfrm>
              <a:off x="1847850" y="2029722"/>
              <a:ext cx="923330" cy="369332"/>
            </a:xfrm>
            <a:prstGeom prst="rect">
              <a:avLst/>
            </a:prstGeom>
            <a:noFill/>
          </p:spPr>
          <p:txBody>
            <a:bodyPr wrap="none" lIns="0" tIns="0" rIns="0" bIns="0" rtlCol="0" anchor="t">
              <a:spAutoFit/>
            </a:bodyPr>
            <a:lstStyle/>
            <a:p>
              <a:pPr algn="ctr">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北京市</a:t>
              </a:r>
            </a:p>
          </p:txBody>
        </p:sp>
        <p:sp>
          <p:nvSpPr>
            <p:cNvPr id="6" name="椭圆 5">
              <a:extLst>
                <a:ext uri="{FF2B5EF4-FFF2-40B4-BE49-F238E27FC236}">
                  <a16:creationId xmlns:a16="http://schemas.microsoft.com/office/drawing/2014/main" id="{821D59A5-34F8-28B8-F3DF-32C8E7BAFAB7}"/>
                </a:ext>
              </a:extLst>
            </p:cNvPr>
            <p:cNvSpPr/>
            <p:nvPr/>
          </p:nvSpPr>
          <p:spPr>
            <a:xfrm>
              <a:off x="2174631" y="296096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30" name="组合 29">
              <a:extLst>
                <a:ext uri="{FF2B5EF4-FFF2-40B4-BE49-F238E27FC236}">
                  <a16:creationId xmlns:a16="http://schemas.microsoft.com/office/drawing/2014/main" id="{34A41ADC-5941-F520-239F-2B317FAFCC53}"/>
                </a:ext>
              </a:extLst>
            </p:cNvPr>
            <p:cNvGrpSpPr/>
            <p:nvPr/>
          </p:nvGrpSpPr>
          <p:grpSpPr>
            <a:xfrm>
              <a:off x="2405213" y="3321235"/>
              <a:ext cx="477268" cy="288555"/>
              <a:chOff x="2083478" y="3053971"/>
              <a:chExt cx="1363637" cy="824451"/>
            </a:xfrm>
            <a:solidFill>
              <a:schemeClr val="accent5"/>
            </a:solidFill>
          </p:grpSpPr>
          <p:sp>
            <p:nvSpPr>
              <p:cNvPr id="27" name="任意多边形: 形状 26">
                <a:extLst>
                  <a:ext uri="{FF2B5EF4-FFF2-40B4-BE49-F238E27FC236}">
                    <a16:creationId xmlns:a16="http://schemas.microsoft.com/office/drawing/2014/main" id="{E793AADD-29A8-0519-4785-2ECC0413CD82}"/>
                  </a:ext>
                </a:extLst>
              </p:cNvPr>
              <p:cNvSpPr/>
              <p:nvPr/>
            </p:nvSpPr>
            <p:spPr>
              <a:xfrm>
                <a:off x="2765204" y="3197143"/>
                <a:ext cx="681818" cy="681279"/>
              </a:xfrm>
              <a:custGeom>
                <a:avLst/>
                <a:gdLst>
                  <a:gd name="connsiteX0" fmla="*/ 0 w 681818"/>
                  <a:gd name="connsiteY0" fmla="*/ 681280 h 681279"/>
                  <a:gd name="connsiteX1" fmla="*/ 681819 w 681818"/>
                  <a:gd name="connsiteY1" fmla="*/ 146559 h 681279"/>
                  <a:gd name="connsiteX2" fmla="*/ 312186 w 681818"/>
                  <a:gd name="connsiteY2" fmla="*/ 55625 h 681279"/>
                  <a:gd name="connsiteX3" fmla="*/ 427472 w 681818"/>
                  <a:gd name="connsiteY3" fmla="*/ 425351 h 681279"/>
                  <a:gd name="connsiteX4" fmla="*/ 0 w 681818"/>
                  <a:gd name="connsiteY4" fmla="*/ 681280 h 681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818" h="681279">
                    <a:moveTo>
                      <a:pt x="0" y="681280"/>
                    </a:moveTo>
                    <a:cubicBezTo>
                      <a:pt x="376554" y="681280"/>
                      <a:pt x="681819" y="441871"/>
                      <a:pt x="681819" y="146559"/>
                    </a:cubicBezTo>
                    <a:cubicBezTo>
                      <a:pt x="681819" y="-66582"/>
                      <a:pt x="541679" y="-241"/>
                      <a:pt x="312186" y="55625"/>
                    </a:cubicBezTo>
                    <a:cubicBezTo>
                      <a:pt x="312186" y="55625"/>
                      <a:pt x="644779" y="177013"/>
                      <a:pt x="427472" y="425351"/>
                    </a:cubicBezTo>
                    <a:cubicBezTo>
                      <a:pt x="232674" y="647980"/>
                      <a:pt x="0" y="681280"/>
                      <a:pt x="0" y="681280"/>
                    </a:cubicBezTo>
                    <a:close/>
                  </a:path>
                </a:pathLst>
              </a:custGeom>
              <a:grpFill/>
              <a:ln w="1860"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9268AE2B-DE57-E47F-DDE5-74E27AA6466D}"/>
                  </a:ext>
                </a:extLst>
              </p:cNvPr>
              <p:cNvSpPr/>
              <p:nvPr/>
            </p:nvSpPr>
            <p:spPr>
              <a:xfrm>
                <a:off x="2476217" y="3053971"/>
                <a:ext cx="581285" cy="389594"/>
              </a:xfrm>
              <a:custGeom>
                <a:avLst/>
                <a:gdLst>
                  <a:gd name="connsiteX0" fmla="*/ 290643 w 581285"/>
                  <a:gd name="connsiteY0" fmla="*/ 0 h 389594"/>
                  <a:gd name="connsiteX1" fmla="*/ 0 w 581285"/>
                  <a:gd name="connsiteY1" fmla="*/ 194797 h 389594"/>
                  <a:gd name="connsiteX2" fmla="*/ 290643 w 581285"/>
                  <a:gd name="connsiteY2" fmla="*/ 389595 h 389594"/>
                  <a:gd name="connsiteX3" fmla="*/ 581286 w 581285"/>
                  <a:gd name="connsiteY3" fmla="*/ 194797 h 389594"/>
                  <a:gd name="connsiteX4" fmla="*/ 290643 w 581285"/>
                  <a:gd name="connsiteY4" fmla="*/ 0 h 389594"/>
                  <a:gd name="connsiteX5" fmla="*/ 41690 w 581285"/>
                  <a:gd name="connsiteY5" fmla="*/ 144363 h 389594"/>
                  <a:gd name="connsiteX6" fmla="*/ 208043 w 581285"/>
                  <a:gd name="connsiteY6" fmla="*/ 33431 h 389594"/>
                  <a:gd name="connsiteX7" fmla="*/ 209550 w 581285"/>
                  <a:gd name="connsiteY7" fmla="*/ 38788 h 389594"/>
                  <a:gd name="connsiteX8" fmla="*/ 47978 w 581285"/>
                  <a:gd name="connsiteY8" fmla="*/ 148735 h 389594"/>
                  <a:gd name="connsiteX9" fmla="*/ 41690 w 581285"/>
                  <a:gd name="connsiteY9" fmla="*/ 144363 h 38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285" h="389594">
                    <a:moveTo>
                      <a:pt x="290643" y="0"/>
                    </a:moveTo>
                    <a:cubicBezTo>
                      <a:pt x="130132" y="0"/>
                      <a:pt x="0" y="87213"/>
                      <a:pt x="0" y="194797"/>
                    </a:cubicBezTo>
                    <a:cubicBezTo>
                      <a:pt x="0" y="302382"/>
                      <a:pt x="130132" y="389595"/>
                      <a:pt x="290643" y="389595"/>
                    </a:cubicBezTo>
                    <a:cubicBezTo>
                      <a:pt x="451154" y="389595"/>
                      <a:pt x="581286" y="302382"/>
                      <a:pt x="581286" y="194797"/>
                    </a:cubicBezTo>
                    <a:cubicBezTo>
                      <a:pt x="581286" y="87213"/>
                      <a:pt x="451173" y="0"/>
                      <a:pt x="290643" y="0"/>
                    </a:cubicBezTo>
                    <a:close/>
                    <a:moveTo>
                      <a:pt x="41690" y="144363"/>
                    </a:moveTo>
                    <a:cubicBezTo>
                      <a:pt x="81093" y="71214"/>
                      <a:pt x="161553" y="43569"/>
                      <a:pt x="208043" y="33431"/>
                    </a:cubicBezTo>
                    <a:cubicBezTo>
                      <a:pt x="211448" y="32686"/>
                      <a:pt x="212806" y="37598"/>
                      <a:pt x="209550" y="38788"/>
                    </a:cubicBezTo>
                    <a:cubicBezTo>
                      <a:pt x="124383" y="70191"/>
                      <a:pt x="73168" y="118876"/>
                      <a:pt x="47978" y="148735"/>
                    </a:cubicBezTo>
                    <a:cubicBezTo>
                      <a:pt x="44983" y="152288"/>
                      <a:pt x="39495" y="148456"/>
                      <a:pt x="41690" y="144363"/>
                    </a:cubicBezTo>
                    <a:close/>
                  </a:path>
                </a:pathLst>
              </a:custGeom>
              <a:grpFill/>
              <a:ln w="1860"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E06C62CD-40D4-25EC-7A50-C97BFBA44A9B}"/>
                  </a:ext>
                </a:extLst>
              </p:cNvPr>
              <p:cNvSpPr/>
              <p:nvPr/>
            </p:nvSpPr>
            <p:spPr>
              <a:xfrm>
                <a:off x="2083478" y="3197954"/>
                <a:ext cx="1363637" cy="678980"/>
              </a:xfrm>
              <a:custGeom>
                <a:avLst/>
                <a:gdLst>
                  <a:gd name="connsiteX0" fmla="*/ 993856 w 1363637"/>
                  <a:gd name="connsiteY0" fmla="*/ 53308 h 678980"/>
                  <a:gd name="connsiteX1" fmla="*/ 680572 w 1363637"/>
                  <a:gd name="connsiteY1" fmla="*/ 262225 h 678980"/>
                  <a:gd name="connsiteX2" fmla="*/ 367252 w 1363637"/>
                  <a:gd name="connsiteY2" fmla="*/ 52210 h 678980"/>
                  <a:gd name="connsiteX3" fmla="*/ 367271 w 1363637"/>
                  <a:gd name="connsiteY3" fmla="*/ 51875 h 678980"/>
                  <a:gd name="connsiteX4" fmla="*/ 0 w 1363637"/>
                  <a:gd name="connsiteY4" fmla="*/ 144260 h 678980"/>
                  <a:gd name="connsiteX5" fmla="*/ 681819 w 1363637"/>
                  <a:gd name="connsiteY5" fmla="*/ 678981 h 678980"/>
                  <a:gd name="connsiteX6" fmla="*/ 1363638 w 1363637"/>
                  <a:gd name="connsiteY6" fmla="*/ 144260 h 678980"/>
                  <a:gd name="connsiteX7" fmla="*/ 993856 w 1363637"/>
                  <a:gd name="connsiteY7" fmla="*/ 53308 h 678980"/>
                  <a:gd name="connsiteX8" fmla="*/ 296056 w 1363637"/>
                  <a:gd name="connsiteY8" fmla="*/ 552031 h 678980"/>
                  <a:gd name="connsiteX9" fmla="*/ 39049 w 1363637"/>
                  <a:gd name="connsiteY9" fmla="*/ 213484 h 678980"/>
                  <a:gd name="connsiteX10" fmla="*/ 46639 w 1363637"/>
                  <a:gd name="connsiteY10" fmla="*/ 211475 h 678980"/>
                  <a:gd name="connsiteX11" fmla="*/ 301154 w 1363637"/>
                  <a:gd name="connsiteY11" fmla="*/ 544924 h 678980"/>
                  <a:gd name="connsiteX12" fmla="*/ 296056 w 1363637"/>
                  <a:gd name="connsiteY12" fmla="*/ 552031 h 67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3637" h="678980">
                    <a:moveTo>
                      <a:pt x="993856" y="53308"/>
                    </a:moveTo>
                    <a:cubicBezTo>
                      <a:pt x="992981" y="168798"/>
                      <a:pt x="853083" y="262225"/>
                      <a:pt x="680572" y="262225"/>
                    </a:cubicBezTo>
                    <a:cubicBezTo>
                      <a:pt x="507541" y="262225"/>
                      <a:pt x="367252" y="168203"/>
                      <a:pt x="367252" y="52210"/>
                    </a:cubicBezTo>
                    <a:cubicBezTo>
                      <a:pt x="367252" y="52098"/>
                      <a:pt x="367271" y="51987"/>
                      <a:pt x="367271" y="51875"/>
                    </a:cubicBezTo>
                    <a:cubicBezTo>
                      <a:pt x="149312" y="-2689"/>
                      <a:pt x="0" y="-61588"/>
                      <a:pt x="0" y="144260"/>
                    </a:cubicBezTo>
                    <a:cubicBezTo>
                      <a:pt x="0" y="439572"/>
                      <a:pt x="305265" y="678981"/>
                      <a:pt x="681819" y="678981"/>
                    </a:cubicBezTo>
                    <a:cubicBezTo>
                      <a:pt x="1058373" y="678981"/>
                      <a:pt x="1363638" y="439572"/>
                      <a:pt x="1363638" y="144260"/>
                    </a:cubicBezTo>
                    <a:cubicBezTo>
                      <a:pt x="1363638" y="-63355"/>
                      <a:pt x="1213749" y="-1647"/>
                      <a:pt x="993856" y="53308"/>
                    </a:cubicBezTo>
                    <a:close/>
                    <a:moveTo>
                      <a:pt x="296056" y="552031"/>
                    </a:moveTo>
                    <a:cubicBezTo>
                      <a:pt x="111807" y="440856"/>
                      <a:pt x="55941" y="295414"/>
                      <a:pt x="39049" y="213484"/>
                    </a:cubicBezTo>
                    <a:cubicBezTo>
                      <a:pt x="38044" y="208628"/>
                      <a:pt x="45095" y="206768"/>
                      <a:pt x="46639" y="211475"/>
                    </a:cubicBezTo>
                    <a:cubicBezTo>
                      <a:pt x="95845" y="360693"/>
                      <a:pt x="230460" y="486658"/>
                      <a:pt x="301154" y="544924"/>
                    </a:cubicBezTo>
                    <a:cubicBezTo>
                      <a:pt x="305358" y="548384"/>
                      <a:pt x="300707" y="554840"/>
                      <a:pt x="296056" y="552031"/>
                    </a:cubicBezTo>
                    <a:close/>
                  </a:path>
                </a:pathLst>
              </a:custGeom>
              <a:grpFill/>
              <a:ln w="1860" cap="flat">
                <a:noFill/>
                <a:prstDash val="solid"/>
                <a:miter/>
              </a:ln>
            </p:spPr>
            <p:txBody>
              <a:bodyPr rtlCol="0" anchor="ctr"/>
              <a:lstStyle/>
              <a:p>
                <a:endParaRPr lang="zh-CN" altLang="en-US" dirty="0"/>
              </a:p>
            </p:txBody>
          </p:sp>
        </p:grpSp>
        <p:sp>
          <p:nvSpPr>
            <p:cNvPr id="21" name="文本框 20">
              <a:extLst>
                <a:ext uri="{FF2B5EF4-FFF2-40B4-BE49-F238E27FC236}">
                  <a16:creationId xmlns:a16="http://schemas.microsoft.com/office/drawing/2014/main" id="{3E4B4D64-026F-66DD-2E36-A66BACC67798}"/>
                </a:ext>
              </a:extLst>
            </p:cNvPr>
            <p:cNvSpPr txBox="1"/>
            <p:nvPr/>
          </p:nvSpPr>
          <p:spPr>
            <a:xfrm>
              <a:off x="1629832" y="4021667"/>
              <a:ext cx="2192867" cy="1060931"/>
            </a:xfrm>
            <a:prstGeom prst="rect">
              <a:avLst/>
            </a:prstGeom>
            <a:noFill/>
          </p:spPr>
          <p:txBody>
            <a:bodyPr wrap="square" rtlCol="0">
              <a:spAutoFit/>
            </a:bodyPr>
            <a:lstStyle/>
            <a:p>
              <a:pPr>
                <a:lnSpc>
                  <a:spcPct val="120000"/>
                </a:lnSpc>
              </a:pPr>
              <a:r>
                <a:rPr lang="zh-CN" altLang="en-US" dirty="0"/>
                <a:t>老北京最热闹的节日不是春节，而是元宵节</a:t>
              </a:r>
            </a:p>
          </p:txBody>
        </p:sp>
        <p:grpSp>
          <p:nvGrpSpPr>
            <p:cNvPr id="106" name="组合 105">
              <a:extLst>
                <a:ext uri="{FF2B5EF4-FFF2-40B4-BE49-F238E27FC236}">
                  <a16:creationId xmlns:a16="http://schemas.microsoft.com/office/drawing/2014/main" id="{0C8F3662-0817-E546-F262-83EFE5FF9ED9}"/>
                </a:ext>
              </a:extLst>
            </p:cNvPr>
            <p:cNvGrpSpPr/>
            <p:nvPr/>
          </p:nvGrpSpPr>
          <p:grpSpPr>
            <a:xfrm>
              <a:off x="1050935" y="5030440"/>
              <a:ext cx="1353680" cy="628613"/>
              <a:chOff x="9701124" y="1179450"/>
              <a:chExt cx="1353680" cy="628613"/>
            </a:xfrm>
          </p:grpSpPr>
          <p:sp>
            <p:nvSpPr>
              <p:cNvPr id="107" name="任意多边形: 形状 106">
                <a:extLst>
                  <a:ext uri="{FF2B5EF4-FFF2-40B4-BE49-F238E27FC236}">
                    <a16:creationId xmlns:a16="http://schemas.microsoft.com/office/drawing/2014/main" id="{BC464DFF-8BDB-4551-F3C5-E2693F7AFA50}"/>
                  </a:ext>
                </a:extLst>
              </p:cNvPr>
              <p:cNvSpPr/>
              <p:nvPr/>
            </p:nvSpPr>
            <p:spPr>
              <a:xfrm>
                <a:off x="9711658" y="1191342"/>
                <a:ext cx="1333237" cy="605338"/>
              </a:xfrm>
              <a:custGeom>
                <a:avLst/>
                <a:gdLst>
                  <a:gd name="connsiteX0" fmla="*/ 698593 w 1333237"/>
                  <a:gd name="connsiteY0" fmla="*/ 102569 h 605338"/>
                  <a:gd name="connsiteX1" fmla="*/ 702141 w 1333237"/>
                  <a:gd name="connsiteY1" fmla="*/ 114802 h 605338"/>
                  <a:gd name="connsiteX2" fmla="*/ 999282 w 1333237"/>
                  <a:gd name="connsiteY2" fmla="*/ 245207 h 605338"/>
                  <a:gd name="connsiteX3" fmla="*/ 1332513 w 1333237"/>
                  <a:gd name="connsiteY3" fmla="*/ 302702 h 605338"/>
                  <a:gd name="connsiteX4" fmla="*/ 1043200 w 1333237"/>
                  <a:gd name="connsiteY4" fmla="*/ 479838 h 605338"/>
                  <a:gd name="connsiteX5" fmla="*/ 724038 w 1333237"/>
                  <a:gd name="connsiteY5" fmla="*/ 495741 h 605338"/>
                  <a:gd name="connsiteX6" fmla="*/ 636694 w 1333237"/>
                  <a:gd name="connsiteY6" fmla="*/ 488034 h 605338"/>
                  <a:gd name="connsiteX7" fmla="*/ 310339 w 1333237"/>
                  <a:gd name="connsiteY7" fmla="*/ 572112 h 605338"/>
                  <a:gd name="connsiteX8" fmla="*/ 195691 w 1333237"/>
                  <a:gd name="connsiteY8" fmla="*/ 401423 h 605338"/>
                  <a:gd name="connsiteX9" fmla="*/ 195691 w 1333237"/>
                  <a:gd name="connsiteY9" fmla="*/ 399344 h 605338"/>
                  <a:gd name="connsiteX10" fmla="*/ 168410 w 1333237"/>
                  <a:gd name="connsiteY10" fmla="*/ 406194 h 605338"/>
                  <a:gd name="connsiteX11" fmla="*/ 1001 w 1333237"/>
                  <a:gd name="connsiteY11" fmla="*/ 283423 h 605338"/>
                  <a:gd name="connsiteX12" fmla="*/ 123784 w 1333237"/>
                  <a:gd name="connsiteY12" fmla="*/ 116013 h 605338"/>
                  <a:gd name="connsiteX13" fmla="*/ 232023 w 1333237"/>
                  <a:gd name="connsiteY13" fmla="*/ 142082 h 605338"/>
                  <a:gd name="connsiteX14" fmla="*/ 323159 w 1333237"/>
                  <a:gd name="connsiteY14" fmla="*/ 75778 h 605338"/>
                  <a:gd name="connsiteX15" fmla="*/ 381022 w 1333237"/>
                  <a:gd name="connsiteY15" fmla="*/ 81406 h 605338"/>
                  <a:gd name="connsiteX16" fmla="*/ 383469 w 1333237"/>
                  <a:gd name="connsiteY16" fmla="*/ 82262 h 605338"/>
                  <a:gd name="connsiteX17" fmla="*/ 402675 w 1333237"/>
                  <a:gd name="connsiteY17" fmla="*/ 91559 h 605338"/>
                  <a:gd name="connsiteX18" fmla="*/ 402675 w 1333237"/>
                  <a:gd name="connsiteY18" fmla="*/ 91559 h 605338"/>
                  <a:gd name="connsiteX19" fmla="*/ 412216 w 1333237"/>
                  <a:gd name="connsiteY19" fmla="*/ 97676 h 605338"/>
                  <a:gd name="connsiteX20" fmla="*/ 609181 w 1333237"/>
                  <a:gd name="connsiteY20" fmla="*/ 10087 h 605338"/>
                  <a:gd name="connsiteX21" fmla="*/ 685993 w 1333237"/>
                  <a:gd name="connsiteY21" fmla="*/ 75289 h 605338"/>
                  <a:gd name="connsiteX22" fmla="*/ 697614 w 1333237"/>
                  <a:gd name="connsiteY22" fmla="*/ 99755 h 605338"/>
                  <a:gd name="connsiteX23" fmla="*/ 698593 w 1333237"/>
                  <a:gd name="connsiteY23" fmla="*/ 102569 h 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33237" h="605338">
                    <a:moveTo>
                      <a:pt x="698593" y="102569"/>
                    </a:moveTo>
                    <a:cubicBezTo>
                      <a:pt x="699816" y="106483"/>
                      <a:pt x="701040" y="110276"/>
                      <a:pt x="702141" y="114802"/>
                    </a:cubicBezTo>
                    <a:cubicBezTo>
                      <a:pt x="702141" y="114802"/>
                      <a:pt x="836705" y="53636"/>
                      <a:pt x="999282" y="245207"/>
                    </a:cubicBezTo>
                    <a:cubicBezTo>
                      <a:pt x="1159781" y="434086"/>
                      <a:pt x="1327374" y="306372"/>
                      <a:pt x="1332513" y="302702"/>
                    </a:cubicBezTo>
                    <a:cubicBezTo>
                      <a:pt x="1328842" y="308696"/>
                      <a:pt x="1265597" y="403625"/>
                      <a:pt x="1043200" y="479838"/>
                    </a:cubicBezTo>
                    <a:cubicBezTo>
                      <a:pt x="777986" y="570729"/>
                      <a:pt x="724038" y="495741"/>
                      <a:pt x="724038" y="495741"/>
                    </a:cubicBezTo>
                    <a:cubicBezTo>
                      <a:pt x="694727" y="500145"/>
                      <a:pt x="664781" y="497502"/>
                      <a:pt x="636694" y="488034"/>
                    </a:cubicBezTo>
                    <a:cubicBezTo>
                      <a:pt x="569791" y="601373"/>
                      <a:pt x="423679" y="639015"/>
                      <a:pt x="310339" y="572112"/>
                    </a:cubicBezTo>
                    <a:cubicBezTo>
                      <a:pt x="248280" y="535486"/>
                      <a:pt x="206125" y="472730"/>
                      <a:pt x="195691" y="401423"/>
                    </a:cubicBezTo>
                    <a:lnTo>
                      <a:pt x="195691" y="399344"/>
                    </a:lnTo>
                    <a:cubicBezTo>
                      <a:pt x="186821" y="402427"/>
                      <a:pt x="177683" y="404726"/>
                      <a:pt x="168410" y="406194"/>
                    </a:cubicBezTo>
                    <a:cubicBezTo>
                      <a:pt x="88284" y="418513"/>
                      <a:pt x="13331" y="363550"/>
                      <a:pt x="1001" y="283423"/>
                    </a:cubicBezTo>
                    <a:cubicBezTo>
                      <a:pt x="-11318" y="203284"/>
                      <a:pt x="43657" y="128332"/>
                      <a:pt x="123784" y="116013"/>
                    </a:cubicBezTo>
                    <a:cubicBezTo>
                      <a:pt x="161891" y="110153"/>
                      <a:pt x="200767" y="119512"/>
                      <a:pt x="232023" y="142082"/>
                    </a:cubicBezTo>
                    <a:cubicBezTo>
                      <a:pt x="249809" y="106471"/>
                      <a:pt x="283805" y="81736"/>
                      <a:pt x="323159" y="75778"/>
                    </a:cubicBezTo>
                    <a:cubicBezTo>
                      <a:pt x="342622" y="72904"/>
                      <a:pt x="362477" y="74836"/>
                      <a:pt x="381022" y="81406"/>
                    </a:cubicBezTo>
                    <a:lnTo>
                      <a:pt x="383469" y="82262"/>
                    </a:lnTo>
                    <a:cubicBezTo>
                      <a:pt x="390111" y="84843"/>
                      <a:pt x="396533" y="87950"/>
                      <a:pt x="402675" y="91559"/>
                    </a:cubicBezTo>
                    <a:lnTo>
                      <a:pt x="402675" y="91559"/>
                    </a:lnTo>
                    <a:cubicBezTo>
                      <a:pt x="405855" y="93394"/>
                      <a:pt x="409035" y="95596"/>
                      <a:pt x="412216" y="97676"/>
                    </a:cubicBezTo>
                    <a:cubicBezTo>
                      <a:pt x="442419" y="19102"/>
                      <a:pt x="530608" y="-20117"/>
                      <a:pt x="609181" y="10087"/>
                    </a:cubicBezTo>
                    <a:cubicBezTo>
                      <a:pt x="641440" y="22491"/>
                      <a:pt x="668524" y="45477"/>
                      <a:pt x="685993" y="75289"/>
                    </a:cubicBezTo>
                    <a:cubicBezTo>
                      <a:pt x="690568" y="83094"/>
                      <a:pt x="694458" y="91278"/>
                      <a:pt x="697614" y="99755"/>
                    </a:cubicBezTo>
                    <a:cubicBezTo>
                      <a:pt x="697994" y="100673"/>
                      <a:pt x="698324" y="101615"/>
                      <a:pt x="698593" y="102569"/>
                    </a:cubicBezTo>
                    <a:close/>
                  </a:path>
                </a:pathLst>
              </a:custGeom>
              <a:solidFill>
                <a:schemeClr val="accent2"/>
              </a:solidFill>
              <a:ln w="12185" cap="flat">
                <a:noFill/>
                <a:prstDash val="solid"/>
                <a:miter/>
              </a:ln>
            </p:spPr>
            <p:txBody>
              <a:bodyPr rtlCol="0" anchor="ctr"/>
              <a:lstStyle/>
              <a:p>
                <a:endParaRPr lang="zh-CN" altLang="en-US" dirty="0"/>
              </a:p>
            </p:txBody>
          </p:sp>
          <p:sp>
            <p:nvSpPr>
              <p:cNvPr id="108" name="任意多边形: 形状 107">
                <a:extLst>
                  <a:ext uri="{FF2B5EF4-FFF2-40B4-BE49-F238E27FC236}">
                    <a16:creationId xmlns:a16="http://schemas.microsoft.com/office/drawing/2014/main" id="{8E8B56E1-A6E5-1E7E-4CEE-0E5A925FA23F}"/>
                  </a:ext>
                </a:extLst>
              </p:cNvPr>
              <p:cNvSpPr/>
              <p:nvPr/>
            </p:nvSpPr>
            <p:spPr>
              <a:xfrm>
                <a:off x="9701124" y="1253939"/>
                <a:ext cx="1353680" cy="554124"/>
              </a:xfrm>
              <a:custGeom>
                <a:avLst/>
                <a:gdLst>
                  <a:gd name="connsiteX0" fmla="*/ 478167 w 1353680"/>
                  <a:gd name="connsiteY0" fmla="*/ 551438 h 554124"/>
                  <a:gd name="connsiteX1" fmla="*/ 196806 w 1353680"/>
                  <a:gd name="connsiteY1" fmla="*/ 351549 h 554124"/>
                  <a:gd name="connsiteX2" fmla="*/ 180658 w 1353680"/>
                  <a:gd name="connsiteY2" fmla="*/ 354852 h 554124"/>
                  <a:gd name="connsiteX3" fmla="*/ 1003 w 1353680"/>
                  <a:gd name="connsiteY3" fmla="*/ 221572 h 554124"/>
                  <a:gd name="connsiteX4" fmla="*/ 134295 w 1353680"/>
                  <a:gd name="connsiteY4" fmla="*/ 41917 h 554124"/>
                  <a:gd name="connsiteX5" fmla="*/ 238398 w 1353680"/>
                  <a:gd name="connsiteY5" fmla="*/ 62481 h 554124"/>
                  <a:gd name="connsiteX6" fmla="*/ 332104 w 1353680"/>
                  <a:gd name="connsiteY6" fmla="*/ 1315 h 554124"/>
                  <a:gd name="connsiteX7" fmla="*/ 395471 w 1353680"/>
                  <a:gd name="connsiteY7" fmla="*/ 7432 h 554124"/>
                  <a:gd name="connsiteX8" fmla="*/ 398579 w 1353680"/>
                  <a:gd name="connsiteY8" fmla="*/ 24448 h 554124"/>
                  <a:gd name="connsiteX9" fmla="*/ 387642 w 1353680"/>
                  <a:gd name="connsiteY9" fmla="*/ 29696 h 554124"/>
                  <a:gd name="connsiteX10" fmla="*/ 335407 w 1353680"/>
                  <a:gd name="connsiteY10" fmla="*/ 24558 h 554124"/>
                  <a:gd name="connsiteX11" fmla="*/ 252955 w 1353680"/>
                  <a:gd name="connsiteY11" fmla="*/ 84500 h 554124"/>
                  <a:gd name="connsiteX12" fmla="*/ 245371 w 1353680"/>
                  <a:gd name="connsiteY12" fmla="*/ 90617 h 554124"/>
                  <a:gd name="connsiteX13" fmla="*/ 235707 w 1353680"/>
                  <a:gd name="connsiteY13" fmla="*/ 88904 h 554124"/>
                  <a:gd name="connsiteX14" fmla="*/ 48063 w 1353680"/>
                  <a:gd name="connsiteY14" fmla="*/ 120625 h 554124"/>
                  <a:gd name="connsiteX15" fmla="*/ 79783 w 1353680"/>
                  <a:gd name="connsiteY15" fmla="*/ 308268 h 554124"/>
                  <a:gd name="connsiteX16" fmla="*/ 177232 w 1353680"/>
                  <a:gd name="connsiteY16" fmla="*/ 331731 h 554124"/>
                  <a:gd name="connsiteX17" fmla="*/ 202432 w 1353680"/>
                  <a:gd name="connsiteY17" fmla="*/ 325370 h 554124"/>
                  <a:gd name="connsiteX18" fmla="*/ 212342 w 1353680"/>
                  <a:gd name="connsiteY18" fmla="*/ 326471 h 554124"/>
                  <a:gd name="connsiteX19" fmla="*/ 217846 w 1353680"/>
                  <a:gd name="connsiteY19" fmla="*/ 334790 h 554124"/>
                  <a:gd name="connsiteX20" fmla="*/ 472931 w 1353680"/>
                  <a:gd name="connsiteY20" fmla="*/ 528660 h 554124"/>
                  <a:gd name="connsiteX21" fmla="*/ 637442 w 1353680"/>
                  <a:gd name="connsiteY21" fmla="*/ 419320 h 554124"/>
                  <a:gd name="connsiteX22" fmla="*/ 651265 w 1353680"/>
                  <a:gd name="connsiteY22" fmla="*/ 414060 h 554124"/>
                  <a:gd name="connsiteX23" fmla="*/ 733104 w 1353680"/>
                  <a:gd name="connsiteY23" fmla="*/ 421278 h 554124"/>
                  <a:gd name="connsiteX24" fmla="*/ 744359 w 1353680"/>
                  <a:gd name="connsiteY24" fmla="*/ 426049 h 554124"/>
                  <a:gd name="connsiteX25" fmla="*/ 1050187 w 1353680"/>
                  <a:gd name="connsiteY25" fmla="*/ 405864 h 554124"/>
                  <a:gd name="connsiteX26" fmla="*/ 1333260 w 1353680"/>
                  <a:gd name="connsiteY26" fmla="*/ 233744 h 554124"/>
                  <a:gd name="connsiteX27" fmla="*/ 1343536 w 1353680"/>
                  <a:gd name="connsiteY27" fmla="*/ 239616 h 554124"/>
                  <a:gd name="connsiteX28" fmla="*/ 1352956 w 1353680"/>
                  <a:gd name="connsiteY28" fmla="*/ 246589 h 554124"/>
                  <a:gd name="connsiteX29" fmla="*/ 1057771 w 1353680"/>
                  <a:gd name="connsiteY29" fmla="*/ 428128 h 554124"/>
                  <a:gd name="connsiteX30" fmla="*/ 730291 w 1353680"/>
                  <a:gd name="connsiteY30" fmla="*/ 445377 h 554124"/>
                  <a:gd name="connsiteX31" fmla="*/ 652733 w 1353680"/>
                  <a:gd name="connsiteY31" fmla="*/ 439138 h 554124"/>
                  <a:gd name="connsiteX32" fmla="*/ 478167 w 1353680"/>
                  <a:gd name="connsiteY32" fmla="*/ 551438 h 55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53680" h="554124">
                    <a:moveTo>
                      <a:pt x="478167" y="551438"/>
                    </a:moveTo>
                    <a:cubicBezTo>
                      <a:pt x="346086" y="570460"/>
                      <a:pt x="222311" y="482529"/>
                      <a:pt x="196806" y="351549"/>
                    </a:cubicBezTo>
                    <a:cubicBezTo>
                      <a:pt x="191484" y="352956"/>
                      <a:pt x="186102" y="354057"/>
                      <a:pt x="180658" y="354852"/>
                    </a:cubicBezTo>
                    <a:cubicBezTo>
                      <a:pt x="94243" y="367660"/>
                      <a:pt x="13811" y="307987"/>
                      <a:pt x="1003" y="221572"/>
                    </a:cubicBezTo>
                    <a:cubicBezTo>
                      <a:pt x="-11793" y="135158"/>
                      <a:pt x="47880" y="54725"/>
                      <a:pt x="134295" y="41917"/>
                    </a:cubicBezTo>
                    <a:cubicBezTo>
                      <a:pt x="170320" y="36583"/>
                      <a:pt x="207094" y="43838"/>
                      <a:pt x="238398" y="62481"/>
                    </a:cubicBezTo>
                    <a:cubicBezTo>
                      <a:pt x="259268" y="29451"/>
                      <a:pt x="293471" y="7138"/>
                      <a:pt x="332104" y="1315"/>
                    </a:cubicBezTo>
                    <a:cubicBezTo>
                      <a:pt x="353414" y="-1829"/>
                      <a:pt x="375164" y="276"/>
                      <a:pt x="395471" y="7432"/>
                    </a:cubicBezTo>
                    <a:cubicBezTo>
                      <a:pt x="401025" y="11273"/>
                      <a:pt x="402419" y="18894"/>
                      <a:pt x="398579" y="24448"/>
                    </a:cubicBezTo>
                    <a:cubicBezTo>
                      <a:pt x="396119" y="28008"/>
                      <a:pt x="391960" y="30002"/>
                      <a:pt x="387642" y="29696"/>
                    </a:cubicBezTo>
                    <a:cubicBezTo>
                      <a:pt x="370919" y="23714"/>
                      <a:pt x="352973" y="21953"/>
                      <a:pt x="335407" y="24558"/>
                    </a:cubicBezTo>
                    <a:cubicBezTo>
                      <a:pt x="299845" y="30039"/>
                      <a:pt x="269139" y="52376"/>
                      <a:pt x="252955" y="84500"/>
                    </a:cubicBezTo>
                    <a:cubicBezTo>
                      <a:pt x="251487" y="87583"/>
                      <a:pt x="248698" y="89834"/>
                      <a:pt x="245371" y="90617"/>
                    </a:cubicBezTo>
                    <a:cubicBezTo>
                      <a:pt x="242056" y="91424"/>
                      <a:pt x="238545" y="90801"/>
                      <a:pt x="235707" y="88904"/>
                    </a:cubicBezTo>
                    <a:cubicBezTo>
                      <a:pt x="175128" y="45844"/>
                      <a:pt x="91123" y="60046"/>
                      <a:pt x="48063" y="120625"/>
                    </a:cubicBezTo>
                    <a:cubicBezTo>
                      <a:pt x="5015" y="181203"/>
                      <a:pt x="19217" y="265208"/>
                      <a:pt x="79783" y="308268"/>
                    </a:cubicBezTo>
                    <a:cubicBezTo>
                      <a:pt x="108030" y="328343"/>
                      <a:pt x="142943" y="336747"/>
                      <a:pt x="177232" y="331731"/>
                    </a:cubicBezTo>
                    <a:cubicBezTo>
                      <a:pt x="185820" y="330422"/>
                      <a:pt x="194249" y="328294"/>
                      <a:pt x="202432" y="325370"/>
                    </a:cubicBezTo>
                    <a:cubicBezTo>
                      <a:pt x="205736" y="324318"/>
                      <a:pt x="209344" y="324710"/>
                      <a:pt x="212342" y="326471"/>
                    </a:cubicBezTo>
                    <a:cubicBezTo>
                      <a:pt x="215278" y="328330"/>
                      <a:pt x="217271" y="331364"/>
                      <a:pt x="217846" y="334790"/>
                    </a:cubicBezTo>
                    <a:cubicBezTo>
                      <a:pt x="234753" y="458772"/>
                      <a:pt x="348961" y="545566"/>
                      <a:pt x="472931" y="528660"/>
                    </a:cubicBezTo>
                    <a:cubicBezTo>
                      <a:pt x="541607" y="519289"/>
                      <a:pt x="602223" y="479006"/>
                      <a:pt x="637442" y="419320"/>
                    </a:cubicBezTo>
                    <a:cubicBezTo>
                      <a:pt x="640341" y="414660"/>
                      <a:pt x="645993" y="412519"/>
                      <a:pt x="651265" y="414060"/>
                    </a:cubicBezTo>
                    <a:cubicBezTo>
                      <a:pt x="677591" y="422929"/>
                      <a:pt x="705641" y="425400"/>
                      <a:pt x="733104" y="421278"/>
                    </a:cubicBezTo>
                    <a:cubicBezTo>
                      <a:pt x="737435" y="420739"/>
                      <a:pt x="741729" y="422562"/>
                      <a:pt x="744359" y="426049"/>
                    </a:cubicBezTo>
                    <a:cubicBezTo>
                      <a:pt x="744359" y="426049"/>
                      <a:pt x="800142" y="491618"/>
                      <a:pt x="1050187" y="405864"/>
                    </a:cubicBezTo>
                    <a:cubicBezTo>
                      <a:pt x="1273073" y="329529"/>
                      <a:pt x="1332649" y="234601"/>
                      <a:pt x="1333260" y="233744"/>
                    </a:cubicBezTo>
                    <a:lnTo>
                      <a:pt x="1343536" y="239616"/>
                    </a:lnTo>
                    <a:lnTo>
                      <a:pt x="1352956" y="246589"/>
                    </a:lnTo>
                    <a:cubicBezTo>
                      <a:pt x="1350754" y="250137"/>
                      <a:pt x="1288732" y="348980"/>
                      <a:pt x="1057771" y="428128"/>
                    </a:cubicBezTo>
                    <a:cubicBezTo>
                      <a:pt x="825342" y="507888"/>
                      <a:pt x="749497" y="463360"/>
                      <a:pt x="730291" y="445377"/>
                    </a:cubicBezTo>
                    <a:cubicBezTo>
                      <a:pt x="704284" y="448460"/>
                      <a:pt x="677921" y="446343"/>
                      <a:pt x="652733" y="439138"/>
                    </a:cubicBezTo>
                    <a:cubicBezTo>
                      <a:pt x="613636" y="500169"/>
                      <a:pt x="549914" y="541162"/>
                      <a:pt x="478167" y="551438"/>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6D51D9D1-FFBE-80F5-98EE-A2913FC59AD2}"/>
                  </a:ext>
                </a:extLst>
              </p:cNvPr>
              <p:cNvSpPr/>
              <p:nvPr/>
            </p:nvSpPr>
            <p:spPr>
              <a:xfrm>
                <a:off x="10080181" y="1259809"/>
                <a:ext cx="45572" cy="34551"/>
              </a:xfrm>
              <a:custGeom>
                <a:avLst/>
                <a:gdLst>
                  <a:gd name="connsiteX0" fmla="*/ 35620 w 45572"/>
                  <a:gd name="connsiteY0" fmla="*/ 34346 h 34551"/>
                  <a:gd name="connsiteX1" fmla="*/ 28035 w 45572"/>
                  <a:gd name="connsiteY1" fmla="*/ 32878 h 34551"/>
                  <a:gd name="connsiteX2" fmla="*/ 10420 w 45572"/>
                  <a:gd name="connsiteY2" fmla="*/ 24315 h 34551"/>
                  <a:gd name="connsiteX3" fmla="*/ -676 w 45572"/>
                  <a:gd name="connsiteY3" fmla="*/ 11042 h 34551"/>
                  <a:gd name="connsiteX4" fmla="*/ 12597 w 45572"/>
                  <a:gd name="connsiteY4" fmla="*/ -54 h 34551"/>
                  <a:gd name="connsiteX5" fmla="*/ 19105 w 45572"/>
                  <a:gd name="connsiteY5" fmla="*/ 2540 h 34551"/>
                  <a:gd name="connsiteX6" fmla="*/ 39779 w 45572"/>
                  <a:gd name="connsiteY6" fmla="*/ 12571 h 34551"/>
                  <a:gd name="connsiteX7" fmla="*/ 42532 w 45572"/>
                  <a:gd name="connsiteY7" fmla="*/ 29648 h 34551"/>
                  <a:gd name="connsiteX8" fmla="*/ 35620 w 45572"/>
                  <a:gd name="connsiteY8" fmla="*/ 34346 h 3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72" h="34551">
                    <a:moveTo>
                      <a:pt x="35620" y="34346"/>
                    </a:moveTo>
                    <a:cubicBezTo>
                      <a:pt x="33002" y="34689"/>
                      <a:pt x="30335" y="34175"/>
                      <a:pt x="28035" y="32878"/>
                    </a:cubicBezTo>
                    <a:cubicBezTo>
                      <a:pt x="22359" y="29636"/>
                      <a:pt x="16475" y="26774"/>
                      <a:pt x="10420" y="24315"/>
                    </a:cubicBezTo>
                    <a:cubicBezTo>
                      <a:pt x="3692" y="23715"/>
                      <a:pt x="-1275" y="17770"/>
                      <a:pt x="-676" y="11042"/>
                    </a:cubicBezTo>
                    <a:cubicBezTo>
                      <a:pt x="-77" y="4314"/>
                      <a:pt x="5869" y="-653"/>
                      <a:pt x="12597" y="-54"/>
                    </a:cubicBezTo>
                    <a:cubicBezTo>
                      <a:pt x="14982" y="155"/>
                      <a:pt x="17234" y="1060"/>
                      <a:pt x="19105" y="2540"/>
                    </a:cubicBezTo>
                    <a:cubicBezTo>
                      <a:pt x="26261" y="5317"/>
                      <a:pt x="33173" y="8669"/>
                      <a:pt x="39779" y="12571"/>
                    </a:cubicBezTo>
                    <a:cubicBezTo>
                      <a:pt x="45259" y="16522"/>
                      <a:pt x="46483" y="24180"/>
                      <a:pt x="42532" y="29648"/>
                    </a:cubicBezTo>
                    <a:cubicBezTo>
                      <a:pt x="40855" y="31973"/>
                      <a:pt x="38409" y="33637"/>
                      <a:pt x="35620" y="34346"/>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B93EFD4C-E04F-D00D-5606-1639C59BF281}"/>
                  </a:ext>
                </a:extLst>
              </p:cNvPr>
              <p:cNvSpPr/>
              <p:nvPr/>
            </p:nvSpPr>
            <p:spPr>
              <a:xfrm>
                <a:off x="10105653" y="1179450"/>
                <a:ext cx="316185" cy="123527"/>
              </a:xfrm>
              <a:custGeom>
                <a:avLst/>
                <a:gdLst>
                  <a:gd name="connsiteX0" fmla="*/ 305332 w 316185"/>
                  <a:gd name="connsiteY0" fmla="*/ 123391 h 123527"/>
                  <a:gd name="connsiteX1" fmla="*/ 293099 w 316185"/>
                  <a:gd name="connsiteY1" fmla="*/ 115807 h 123527"/>
                  <a:gd name="connsiteX2" fmla="*/ 282334 w 316185"/>
                  <a:gd name="connsiteY2" fmla="*/ 92931 h 123527"/>
                  <a:gd name="connsiteX3" fmla="*/ 140675 w 316185"/>
                  <a:gd name="connsiteY3" fmla="*/ 24915 h 123527"/>
                  <a:gd name="connsiteX4" fmla="*/ 29598 w 316185"/>
                  <a:gd name="connsiteY4" fmla="*/ 113727 h 123527"/>
                  <a:gd name="connsiteX5" fmla="*/ 22136 w 316185"/>
                  <a:gd name="connsiteY5" fmla="*/ 120700 h 123527"/>
                  <a:gd name="connsiteX6" fmla="*/ 11982 w 316185"/>
                  <a:gd name="connsiteY6" fmla="*/ 119232 h 123527"/>
                  <a:gd name="connsiteX7" fmla="*/ 3052 w 316185"/>
                  <a:gd name="connsiteY7" fmla="*/ 113238 h 123527"/>
                  <a:gd name="connsiteX8" fmla="*/ 2661 w 316185"/>
                  <a:gd name="connsiteY8" fmla="*/ 95940 h 123527"/>
                  <a:gd name="connsiteX9" fmla="*/ 13451 w 316185"/>
                  <a:gd name="connsiteY9" fmla="*/ 92319 h 123527"/>
                  <a:gd name="connsiteX10" fmla="*/ 232680 w 316185"/>
                  <a:gd name="connsiteY10" fmla="*/ 16413 h 123527"/>
                  <a:gd name="connsiteX11" fmla="*/ 302641 w 316185"/>
                  <a:gd name="connsiteY11" fmla="*/ 81187 h 123527"/>
                  <a:gd name="connsiteX12" fmla="*/ 314874 w 316185"/>
                  <a:gd name="connsiteY12" fmla="*/ 107733 h 123527"/>
                  <a:gd name="connsiteX13" fmla="*/ 307901 w 316185"/>
                  <a:gd name="connsiteY13" fmla="*/ 122779 h 12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185" h="123527">
                    <a:moveTo>
                      <a:pt x="305332" y="123391"/>
                    </a:moveTo>
                    <a:cubicBezTo>
                      <a:pt x="300048" y="123783"/>
                      <a:pt x="295105" y="120724"/>
                      <a:pt x="293099" y="115807"/>
                    </a:cubicBezTo>
                    <a:cubicBezTo>
                      <a:pt x="290187" y="107880"/>
                      <a:pt x="286579" y="100234"/>
                      <a:pt x="282334" y="92931"/>
                    </a:cubicBezTo>
                    <a:cubicBezTo>
                      <a:pt x="253451" y="43436"/>
                      <a:pt x="197363" y="16498"/>
                      <a:pt x="140675" y="24915"/>
                    </a:cubicBezTo>
                    <a:cubicBezTo>
                      <a:pt x="90409" y="32463"/>
                      <a:pt x="48021" y="66348"/>
                      <a:pt x="29598" y="113727"/>
                    </a:cubicBezTo>
                    <a:cubicBezTo>
                      <a:pt x="28240" y="117030"/>
                      <a:pt x="25525" y="119574"/>
                      <a:pt x="22136" y="120700"/>
                    </a:cubicBezTo>
                    <a:cubicBezTo>
                      <a:pt x="18698" y="121727"/>
                      <a:pt x="14992" y="121189"/>
                      <a:pt x="11982" y="119232"/>
                    </a:cubicBezTo>
                    <a:cubicBezTo>
                      <a:pt x="9046" y="117152"/>
                      <a:pt x="5988" y="115073"/>
                      <a:pt x="3052" y="113238"/>
                    </a:cubicBezTo>
                    <a:cubicBezTo>
                      <a:pt x="-1829" y="108565"/>
                      <a:pt x="-2000" y="100821"/>
                      <a:pt x="2661" y="95940"/>
                    </a:cubicBezTo>
                    <a:cubicBezTo>
                      <a:pt x="5450" y="93029"/>
                      <a:pt x="9475" y="91683"/>
                      <a:pt x="13451" y="92319"/>
                    </a:cubicBezTo>
                    <a:cubicBezTo>
                      <a:pt x="53025" y="10822"/>
                      <a:pt x="151171" y="-23161"/>
                      <a:pt x="232680" y="16413"/>
                    </a:cubicBezTo>
                    <a:cubicBezTo>
                      <a:pt x="261892" y="30603"/>
                      <a:pt x="286249" y="53149"/>
                      <a:pt x="302641" y="81187"/>
                    </a:cubicBezTo>
                    <a:cubicBezTo>
                      <a:pt x="307412" y="89701"/>
                      <a:pt x="311510" y="98570"/>
                      <a:pt x="314874" y="107733"/>
                    </a:cubicBezTo>
                    <a:cubicBezTo>
                      <a:pt x="316819" y="113800"/>
                      <a:pt x="313785" y="120345"/>
                      <a:pt x="307901" y="12277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5876C88B-341B-547E-7969-AE055189FE0C}"/>
                  </a:ext>
                </a:extLst>
              </p:cNvPr>
              <p:cNvSpPr/>
              <p:nvPr/>
            </p:nvSpPr>
            <p:spPr>
              <a:xfrm>
                <a:off x="10399966" y="1284225"/>
                <a:ext cx="651534" cy="267490"/>
              </a:xfrm>
              <a:custGeom>
                <a:avLst/>
                <a:gdLst>
                  <a:gd name="connsiteX0" fmla="*/ 538143 w 651534"/>
                  <a:gd name="connsiteY0" fmla="*/ 264991 h 267490"/>
                  <a:gd name="connsiteX1" fmla="*/ 302045 w 651534"/>
                  <a:gd name="connsiteY1" fmla="*/ 159542 h 267490"/>
                  <a:gd name="connsiteX2" fmla="*/ 18726 w 651534"/>
                  <a:gd name="connsiteY2" fmla="*/ 32195 h 267490"/>
                  <a:gd name="connsiteX3" fmla="*/ 8818 w 651534"/>
                  <a:gd name="connsiteY3" fmla="*/ 32195 h 267490"/>
                  <a:gd name="connsiteX4" fmla="*/ 2456 w 651534"/>
                  <a:gd name="connsiteY4" fmla="*/ 24611 h 267490"/>
                  <a:gd name="connsiteX5" fmla="*/ -725 w 651534"/>
                  <a:gd name="connsiteY5" fmla="*/ 13968 h 267490"/>
                  <a:gd name="connsiteX6" fmla="*/ 21417 w 651534"/>
                  <a:gd name="connsiteY6" fmla="*/ 6139 h 267490"/>
                  <a:gd name="connsiteX7" fmla="*/ 21417 w 651534"/>
                  <a:gd name="connsiteY7" fmla="*/ 6139 h 267490"/>
                  <a:gd name="connsiteX8" fmla="*/ 319783 w 651534"/>
                  <a:gd name="connsiteY8" fmla="*/ 144128 h 267490"/>
                  <a:gd name="connsiteX9" fmla="*/ 636864 w 651534"/>
                  <a:gd name="connsiteY9" fmla="*/ 199911 h 267490"/>
                  <a:gd name="connsiteX10" fmla="*/ 650810 w 651534"/>
                  <a:gd name="connsiteY10" fmla="*/ 219117 h 267490"/>
                  <a:gd name="connsiteX11" fmla="*/ 538143 w 651534"/>
                  <a:gd name="connsiteY11" fmla="*/ 264991 h 26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1534" h="267490">
                    <a:moveTo>
                      <a:pt x="538143" y="264991"/>
                    </a:moveTo>
                    <a:cubicBezTo>
                      <a:pt x="472329" y="274533"/>
                      <a:pt x="386331" y="258752"/>
                      <a:pt x="302045" y="159542"/>
                    </a:cubicBezTo>
                    <a:cubicBezTo>
                      <a:pt x="146562" y="-23099"/>
                      <a:pt x="19949" y="31706"/>
                      <a:pt x="18726" y="32195"/>
                    </a:cubicBezTo>
                    <a:cubicBezTo>
                      <a:pt x="15607" y="33724"/>
                      <a:pt x="11949" y="33724"/>
                      <a:pt x="8818" y="32195"/>
                    </a:cubicBezTo>
                    <a:cubicBezTo>
                      <a:pt x="5723" y="30678"/>
                      <a:pt x="3410" y="27926"/>
                      <a:pt x="2456" y="24611"/>
                    </a:cubicBezTo>
                    <a:cubicBezTo>
                      <a:pt x="1477" y="20941"/>
                      <a:pt x="377" y="17393"/>
                      <a:pt x="-725" y="13968"/>
                    </a:cubicBezTo>
                    <a:lnTo>
                      <a:pt x="21417" y="6139"/>
                    </a:lnTo>
                    <a:lnTo>
                      <a:pt x="21417" y="6139"/>
                    </a:lnTo>
                    <a:cubicBezTo>
                      <a:pt x="59707" y="-4749"/>
                      <a:pt x="179591" y="-20529"/>
                      <a:pt x="319783" y="144128"/>
                    </a:cubicBezTo>
                    <a:cubicBezTo>
                      <a:pt x="467925" y="318327"/>
                      <a:pt x="620105" y="212633"/>
                      <a:pt x="636864" y="199911"/>
                    </a:cubicBezTo>
                    <a:lnTo>
                      <a:pt x="650810" y="219117"/>
                    </a:lnTo>
                    <a:cubicBezTo>
                      <a:pt x="617365" y="243020"/>
                      <a:pt x="578770" y="258728"/>
                      <a:pt x="538143" y="264991"/>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C2F299A7-54A3-43E4-3CF5-67BF0CCD409E}"/>
                  </a:ext>
                </a:extLst>
              </p:cNvPr>
              <p:cNvSpPr/>
              <p:nvPr/>
            </p:nvSpPr>
            <p:spPr>
              <a:xfrm>
                <a:off x="10290008" y="1252417"/>
                <a:ext cx="135624" cy="165441"/>
              </a:xfrm>
              <a:custGeom>
                <a:avLst/>
                <a:gdLst>
                  <a:gd name="connsiteX0" fmla="*/ 63482 w 135624"/>
                  <a:gd name="connsiteY0" fmla="*/ 164559 h 165441"/>
                  <a:gd name="connsiteX1" fmla="*/ 43787 w 135624"/>
                  <a:gd name="connsiteY1" fmla="*/ 164559 h 165441"/>
                  <a:gd name="connsiteX2" fmla="*/ 3907 w 135624"/>
                  <a:gd name="connsiteY2" fmla="*/ 139236 h 165441"/>
                  <a:gd name="connsiteX3" fmla="*/ 1925 w 135624"/>
                  <a:gd name="connsiteY3" fmla="*/ 122049 h 165441"/>
                  <a:gd name="connsiteX4" fmla="*/ 19112 w 135624"/>
                  <a:gd name="connsiteY4" fmla="*/ 120067 h 165441"/>
                  <a:gd name="connsiteX5" fmla="*/ 23113 w 135624"/>
                  <a:gd name="connsiteY5" fmla="*/ 125780 h 165441"/>
                  <a:gd name="connsiteX6" fmla="*/ 47579 w 135624"/>
                  <a:gd name="connsiteY6" fmla="*/ 141438 h 165441"/>
                  <a:gd name="connsiteX7" fmla="*/ 76571 w 135624"/>
                  <a:gd name="connsiteY7" fmla="*/ 134833 h 165441"/>
                  <a:gd name="connsiteX8" fmla="*/ 109111 w 135624"/>
                  <a:gd name="connsiteY8" fmla="*/ 44919 h 165441"/>
                  <a:gd name="connsiteX9" fmla="*/ 108255 w 135624"/>
                  <a:gd name="connsiteY9" fmla="*/ 42350 h 165441"/>
                  <a:gd name="connsiteX10" fmla="*/ 98224 w 135624"/>
                  <a:gd name="connsiteY10" fmla="*/ 21187 h 165441"/>
                  <a:gd name="connsiteX11" fmla="*/ 96755 w 135624"/>
                  <a:gd name="connsiteY11" fmla="*/ 18373 h 165441"/>
                  <a:gd name="connsiteX12" fmla="*/ 100548 w 135624"/>
                  <a:gd name="connsiteY12" fmla="*/ 1736 h 165441"/>
                  <a:gd name="connsiteX13" fmla="*/ 115974 w 135624"/>
                  <a:gd name="connsiteY13" fmla="*/ 4905 h 165441"/>
                  <a:gd name="connsiteX14" fmla="*/ 116206 w 135624"/>
                  <a:gd name="connsiteY14" fmla="*/ 5284 h 165441"/>
                  <a:gd name="connsiteX15" fmla="*/ 106053 w 135624"/>
                  <a:gd name="connsiteY15" fmla="*/ 11278 h 165441"/>
                  <a:gd name="connsiteX16" fmla="*/ 116451 w 135624"/>
                  <a:gd name="connsiteY16" fmla="*/ 5896 h 165441"/>
                  <a:gd name="connsiteX17" fmla="*/ 118163 w 135624"/>
                  <a:gd name="connsiteY17" fmla="*/ 8709 h 165441"/>
                  <a:gd name="connsiteX18" fmla="*/ 130396 w 135624"/>
                  <a:gd name="connsiteY18" fmla="*/ 35989 h 165441"/>
                  <a:gd name="connsiteX19" fmla="*/ 131253 w 135624"/>
                  <a:gd name="connsiteY19" fmla="*/ 38803 h 165441"/>
                  <a:gd name="connsiteX20" fmla="*/ 89661 w 135624"/>
                  <a:gd name="connsiteY20" fmla="*/ 154039 h 165441"/>
                  <a:gd name="connsiteX21" fmla="*/ 63482 w 135624"/>
                  <a:gd name="connsiteY21" fmla="*/ 164559 h 16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624" h="165441">
                    <a:moveTo>
                      <a:pt x="63482" y="164559"/>
                    </a:moveTo>
                    <a:cubicBezTo>
                      <a:pt x="56961" y="165599"/>
                      <a:pt x="50306" y="165599"/>
                      <a:pt x="43787" y="164559"/>
                    </a:cubicBezTo>
                    <a:cubicBezTo>
                      <a:pt x="27639" y="161794"/>
                      <a:pt x="13277" y="152681"/>
                      <a:pt x="3907" y="139236"/>
                    </a:cubicBezTo>
                    <a:cubicBezTo>
                      <a:pt x="-1390" y="135040"/>
                      <a:pt x="-2271" y="127346"/>
                      <a:pt x="1925" y="122049"/>
                    </a:cubicBezTo>
                    <a:cubicBezTo>
                      <a:pt x="6120" y="116752"/>
                      <a:pt x="13815" y="115871"/>
                      <a:pt x="19112" y="120067"/>
                    </a:cubicBezTo>
                    <a:cubicBezTo>
                      <a:pt x="20972" y="121547"/>
                      <a:pt x="22366" y="123529"/>
                      <a:pt x="23113" y="125780"/>
                    </a:cubicBezTo>
                    <a:cubicBezTo>
                      <a:pt x="28850" y="134062"/>
                      <a:pt x="37657" y="139701"/>
                      <a:pt x="47579" y="141438"/>
                    </a:cubicBezTo>
                    <a:cubicBezTo>
                      <a:pt x="57745" y="143249"/>
                      <a:pt x="68192" y="140863"/>
                      <a:pt x="76571" y="134833"/>
                    </a:cubicBezTo>
                    <a:cubicBezTo>
                      <a:pt x="105099" y="114574"/>
                      <a:pt x="118066" y="78744"/>
                      <a:pt x="109111" y="44919"/>
                    </a:cubicBezTo>
                    <a:lnTo>
                      <a:pt x="108255" y="42350"/>
                    </a:lnTo>
                    <a:cubicBezTo>
                      <a:pt x="106151" y="34778"/>
                      <a:pt x="102750" y="27609"/>
                      <a:pt x="98224" y="21187"/>
                    </a:cubicBezTo>
                    <a:cubicBezTo>
                      <a:pt x="97612" y="20319"/>
                      <a:pt x="97123" y="19377"/>
                      <a:pt x="96755" y="18373"/>
                    </a:cubicBezTo>
                    <a:cubicBezTo>
                      <a:pt x="93306" y="12722"/>
                      <a:pt x="94982" y="5345"/>
                      <a:pt x="100548" y="1736"/>
                    </a:cubicBezTo>
                    <a:cubicBezTo>
                      <a:pt x="105686" y="-1652"/>
                      <a:pt x="112585" y="-221"/>
                      <a:pt x="115974" y="4905"/>
                    </a:cubicBezTo>
                    <a:cubicBezTo>
                      <a:pt x="116047" y="5027"/>
                      <a:pt x="116133" y="5162"/>
                      <a:pt x="116206" y="5284"/>
                    </a:cubicBezTo>
                    <a:lnTo>
                      <a:pt x="106053" y="11278"/>
                    </a:lnTo>
                    <a:lnTo>
                      <a:pt x="116451" y="5896"/>
                    </a:lnTo>
                    <a:cubicBezTo>
                      <a:pt x="117099" y="6776"/>
                      <a:pt x="117674" y="7718"/>
                      <a:pt x="118163" y="8709"/>
                    </a:cubicBezTo>
                    <a:cubicBezTo>
                      <a:pt x="123693" y="17077"/>
                      <a:pt x="127828" y="26288"/>
                      <a:pt x="130396" y="35989"/>
                    </a:cubicBezTo>
                    <a:cubicBezTo>
                      <a:pt x="130739" y="36907"/>
                      <a:pt x="131021" y="37849"/>
                      <a:pt x="131253" y="38803"/>
                    </a:cubicBezTo>
                    <a:cubicBezTo>
                      <a:pt x="142838" y="82132"/>
                      <a:pt x="126250" y="128092"/>
                      <a:pt x="89661" y="154039"/>
                    </a:cubicBezTo>
                    <a:cubicBezTo>
                      <a:pt x="81843" y="159482"/>
                      <a:pt x="72889" y="163079"/>
                      <a:pt x="63482" y="16455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2249" scaled="1"/>
              </a:gradFill>
              <a:ln w="1218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BAC211A2-859C-8E54-F123-1B942C75FC09}"/>
                  </a:ext>
                </a:extLst>
              </p:cNvPr>
              <p:cNvSpPr/>
              <p:nvPr/>
            </p:nvSpPr>
            <p:spPr>
              <a:xfrm>
                <a:off x="10082396" y="1261226"/>
                <a:ext cx="80366" cy="156298"/>
              </a:xfrm>
              <a:custGeom>
                <a:avLst/>
                <a:gdLst>
                  <a:gd name="connsiteX0" fmla="*/ 31326 w 80366"/>
                  <a:gd name="connsiteY0" fmla="*/ 155627 h 156298"/>
                  <a:gd name="connsiteX1" fmla="*/ 7593 w 80366"/>
                  <a:gd name="connsiteY1" fmla="*/ 153792 h 156298"/>
                  <a:gd name="connsiteX2" fmla="*/ -358 w 80366"/>
                  <a:gd name="connsiteY2" fmla="*/ 139235 h 156298"/>
                  <a:gd name="connsiteX3" fmla="*/ 14322 w 80366"/>
                  <a:gd name="connsiteY3" fmla="*/ 131284 h 156298"/>
                  <a:gd name="connsiteX4" fmla="*/ 53589 w 80366"/>
                  <a:gd name="connsiteY4" fmla="*/ 110243 h 156298"/>
                  <a:gd name="connsiteX5" fmla="*/ 25453 w 80366"/>
                  <a:gd name="connsiteY5" fmla="*/ 31217 h 156298"/>
                  <a:gd name="connsiteX6" fmla="*/ 25453 w 80366"/>
                  <a:gd name="connsiteY6" fmla="*/ 31217 h 156298"/>
                  <a:gd name="connsiteX7" fmla="*/ 9428 w 80366"/>
                  <a:gd name="connsiteY7" fmla="*/ 23510 h 156298"/>
                  <a:gd name="connsiteX8" fmla="*/ 743 w 80366"/>
                  <a:gd name="connsiteY8" fmla="*/ 8219 h 156298"/>
                  <a:gd name="connsiteX9" fmla="*/ 13453 w 80366"/>
                  <a:gd name="connsiteY9" fmla="*/ 157 h 156298"/>
                  <a:gd name="connsiteX10" fmla="*/ 14322 w 80366"/>
                  <a:gd name="connsiteY10" fmla="*/ 389 h 156298"/>
                  <a:gd name="connsiteX11" fmla="*/ 10652 w 80366"/>
                  <a:gd name="connsiteY11" fmla="*/ 11522 h 156298"/>
                  <a:gd name="connsiteX12" fmla="*/ 14933 w 80366"/>
                  <a:gd name="connsiteY12" fmla="*/ 512 h 156298"/>
                  <a:gd name="connsiteX13" fmla="*/ 18114 w 80366"/>
                  <a:gd name="connsiteY13" fmla="*/ 1735 h 156298"/>
                  <a:gd name="connsiteX14" fmla="*/ 38910 w 80366"/>
                  <a:gd name="connsiteY14" fmla="*/ 11889 h 156298"/>
                  <a:gd name="connsiteX15" fmla="*/ 38910 w 80366"/>
                  <a:gd name="connsiteY15" fmla="*/ 11889 h 156298"/>
                  <a:gd name="connsiteX16" fmla="*/ 38910 w 80366"/>
                  <a:gd name="connsiteY16" fmla="*/ 11889 h 156298"/>
                  <a:gd name="connsiteX17" fmla="*/ 75609 w 80366"/>
                  <a:gd name="connsiteY17" fmla="*/ 116849 h 156298"/>
                  <a:gd name="connsiteX18" fmla="*/ 30836 w 80366"/>
                  <a:gd name="connsiteY18" fmla="*/ 155505 h 15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366" h="156298">
                    <a:moveTo>
                      <a:pt x="31326" y="155627"/>
                    </a:moveTo>
                    <a:cubicBezTo>
                      <a:pt x="23374" y="156790"/>
                      <a:pt x="15263" y="156166"/>
                      <a:pt x="7593" y="153792"/>
                    </a:cubicBezTo>
                    <a:cubicBezTo>
                      <a:pt x="1550" y="151750"/>
                      <a:pt x="-1899" y="145413"/>
                      <a:pt x="-358" y="139235"/>
                    </a:cubicBezTo>
                    <a:cubicBezTo>
                      <a:pt x="1684" y="133143"/>
                      <a:pt x="8094" y="129669"/>
                      <a:pt x="14322" y="131284"/>
                    </a:cubicBezTo>
                    <a:cubicBezTo>
                      <a:pt x="30958" y="136214"/>
                      <a:pt x="48476" y="126831"/>
                      <a:pt x="53589" y="110243"/>
                    </a:cubicBezTo>
                    <a:cubicBezTo>
                      <a:pt x="62459" y="80577"/>
                      <a:pt x="51069" y="48600"/>
                      <a:pt x="25453" y="31217"/>
                    </a:cubicBezTo>
                    <a:lnTo>
                      <a:pt x="25453" y="31217"/>
                    </a:lnTo>
                    <a:cubicBezTo>
                      <a:pt x="20475" y="27951"/>
                      <a:pt x="15092" y="25357"/>
                      <a:pt x="9428" y="23510"/>
                    </a:cubicBezTo>
                    <a:cubicBezTo>
                      <a:pt x="2993" y="21455"/>
                      <a:pt x="-786" y="14800"/>
                      <a:pt x="743" y="8219"/>
                    </a:cubicBezTo>
                    <a:cubicBezTo>
                      <a:pt x="2027" y="2481"/>
                      <a:pt x="7715" y="-1128"/>
                      <a:pt x="13453" y="157"/>
                    </a:cubicBezTo>
                    <a:cubicBezTo>
                      <a:pt x="13747" y="218"/>
                      <a:pt x="14040" y="304"/>
                      <a:pt x="14322" y="389"/>
                    </a:cubicBezTo>
                    <a:lnTo>
                      <a:pt x="10652" y="11522"/>
                    </a:lnTo>
                    <a:lnTo>
                      <a:pt x="14933" y="512"/>
                    </a:lnTo>
                    <a:lnTo>
                      <a:pt x="18114" y="1735"/>
                    </a:lnTo>
                    <a:cubicBezTo>
                      <a:pt x="25478" y="4157"/>
                      <a:pt x="32476" y="7583"/>
                      <a:pt x="38910" y="11889"/>
                    </a:cubicBezTo>
                    <a:lnTo>
                      <a:pt x="38910" y="11889"/>
                    </a:lnTo>
                    <a:cubicBezTo>
                      <a:pt x="38910" y="11889"/>
                      <a:pt x="38910" y="11889"/>
                      <a:pt x="38910" y="11889"/>
                    </a:cubicBezTo>
                    <a:cubicBezTo>
                      <a:pt x="72624" y="35205"/>
                      <a:pt x="87451" y="77605"/>
                      <a:pt x="75609" y="116849"/>
                    </a:cubicBezTo>
                    <a:cubicBezTo>
                      <a:pt x="69309" y="137241"/>
                      <a:pt x="51926" y="152239"/>
                      <a:pt x="30836" y="155505"/>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B30EB22C-8615-920C-2275-F8CFABB362C3}"/>
                  </a:ext>
                </a:extLst>
              </p:cNvPr>
              <p:cNvSpPr/>
              <p:nvPr/>
            </p:nvSpPr>
            <p:spPr>
              <a:xfrm>
                <a:off x="9896632" y="1437809"/>
                <a:ext cx="223945" cy="195622"/>
              </a:xfrm>
              <a:custGeom>
                <a:avLst/>
                <a:gdLst>
                  <a:gd name="connsiteX0" fmla="*/ 19036 w 223945"/>
                  <a:gd name="connsiteY0" fmla="*/ 195448 h 195622"/>
                  <a:gd name="connsiteX1" fmla="*/ 6190 w 223945"/>
                  <a:gd name="connsiteY1" fmla="*/ 187375 h 195622"/>
                  <a:gd name="connsiteX2" fmla="*/ 100679 w 223945"/>
                  <a:gd name="connsiteY2" fmla="*/ 4465 h 195622"/>
                  <a:gd name="connsiteX3" fmla="*/ 100997 w 223945"/>
                  <a:gd name="connsiteY3" fmla="*/ 4367 h 195622"/>
                  <a:gd name="connsiteX4" fmla="*/ 220196 w 223945"/>
                  <a:gd name="connsiteY4" fmla="*/ 66145 h 195622"/>
                  <a:gd name="connsiteX5" fmla="*/ 220270 w 223945"/>
                  <a:gd name="connsiteY5" fmla="*/ 66389 h 195622"/>
                  <a:gd name="connsiteX6" fmla="*/ 178678 w 223945"/>
                  <a:gd name="connsiteY6" fmla="*/ 146271 h 195622"/>
                  <a:gd name="connsiteX7" fmla="*/ 123384 w 223945"/>
                  <a:gd name="connsiteY7" fmla="*/ 117646 h 195622"/>
                  <a:gd name="connsiteX8" fmla="*/ 126430 w 223945"/>
                  <a:gd name="connsiteY8" fmla="*/ 100617 h 195622"/>
                  <a:gd name="connsiteX9" fmla="*/ 143458 w 223945"/>
                  <a:gd name="connsiteY9" fmla="*/ 103651 h 195622"/>
                  <a:gd name="connsiteX10" fmla="*/ 145648 w 223945"/>
                  <a:gd name="connsiteY10" fmla="*/ 110306 h 195622"/>
                  <a:gd name="connsiteX11" fmla="*/ 171534 w 223945"/>
                  <a:gd name="connsiteY11" fmla="*/ 123897 h 195622"/>
                  <a:gd name="connsiteX12" fmla="*/ 171582 w 223945"/>
                  <a:gd name="connsiteY12" fmla="*/ 123885 h 195622"/>
                  <a:gd name="connsiteX13" fmla="*/ 197884 w 223945"/>
                  <a:gd name="connsiteY13" fmla="*/ 73362 h 195622"/>
                  <a:gd name="connsiteX14" fmla="*/ 108276 w 223945"/>
                  <a:gd name="connsiteY14" fmla="*/ 26693 h 195622"/>
                  <a:gd name="connsiteX15" fmla="*/ 108092 w 223945"/>
                  <a:gd name="connsiteY15" fmla="*/ 26754 h 195622"/>
                  <a:gd name="connsiteX16" fmla="*/ 28577 w 223945"/>
                  <a:gd name="connsiteY16" fmla="*/ 179790 h 195622"/>
                  <a:gd name="connsiteX17" fmla="*/ 20993 w 223945"/>
                  <a:gd name="connsiteY17" fmla="*/ 194470 h 19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945" h="195622">
                    <a:moveTo>
                      <a:pt x="19036" y="195448"/>
                    </a:moveTo>
                    <a:cubicBezTo>
                      <a:pt x="13396" y="196060"/>
                      <a:pt x="8087" y="192720"/>
                      <a:pt x="6190" y="187375"/>
                    </a:cubicBezTo>
                    <a:cubicBezTo>
                      <a:pt x="-18227" y="110771"/>
                      <a:pt x="24076" y="28882"/>
                      <a:pt x="100679" y="4465"/>
                    </a:cubicBezTo>
                    <a:cubicBezTo>
                      <a:pt x="100789" y="4429"/>
                      <a:pt x="100887" y="4404"/>
                      <a:pt x="100997" y="4367"/>
                    </a:cubicBezTo>
                    <a:cubicBezTo>
                      <a:pt x="150969" y="-11487"/>
                      <a:pt x="204330" y="16172"/>
                      <a:pt x="220196" y="66145"/>
                    </a:cubicBezTo>
                    <a:cubicBezTo>
                      <a:pt x="220221" y="66218"/>
                      <a:pt x="220246" y="66304"/>
                      <a:pt x="220270" y="66389"/>
                    </a:cubicBezTo>
                    <a:cubicBezTo>
                      <a:pt x="230815" y="99932"/>
                      <a:pt x="212208" y="135677"/>
                      <a:pt x="178678" y="146271"/>
                    </a:cubicBezTo>
                    <a:cubicBezTo>
                      <a:pt x="155532" y="153342"/>
                      <a:pt x="130968" y="140632"/>
                      <a:pt x="123384" y="117646"/>
                    </a:cubicBezTo>
                    <a:cubicBezTo>
                      <a:pt x="119518" y="112104"/>
                      <a:pt x="120888" y="104483"/>
                      <a:pt x="126430" y="100617"/>
                    </a:cubicBezTo>
                    <a:cubicBezTo>
                      <a:pt x="131972" y="96752"/>
                      <a:pt x="139593" y="98110"/>
                      <a:pt x="143458" y="103651"/>
                    </a:cubicBezTo>
                    <a:cubicBezTo>
                      <a:pt x="144816" y="105609"/>
                      <a:pt x="145587" y="107921"/>
                      <a:pt x="145648" y="110306"/>
                    </a:cubicBezTo>
                    <a:cubicBezTo>
                      <a:pt x="149036" y="121206"/>
                      <a:pt x="160633" y="127298"/>
                      <a:pt x="171534" y="123897"/>
                    </a:cubicBezTo>
                    <a:cubicBezTo>
                      <a:pt x="171546" y="123897"/>
                      <a:pt x="171570" y="123885"/>
                      <a:pt x="171582" y="123885"/>
                    </a:cubicBezTo>
                    <a:cubicBezTo>
                      <a:pt x="192758" y="117157"/>
                      <a:pt x="204514" y="94574"/>
                      <a:pt x="197884" y="73362"/>
                    </a:cubicBezTo>
                    <a:cubicBezTo>
                      <a:pt x="186030" y="35733"/>
                      <a:pt x="145905" y="14839"/>
                      <a:pt x="108276" y="26693"/>
                    </a:cubicBezTo>
                    <a:cubicBezTo>
                      <a:pt x="108215" y="26717"/>
                      <a:pt x="108154" y="26730"/>
                      <a:pt x="108092" y="26754"/>
                    </a:cubicBezTo>
                    <a:cubicBezTo>
                      <a:pt x="44028" y="47232"/>
                      <a:pt x="8503" y="115591"/>
                      <a:pt x="28577" y="179790"/>
                    </a:cubicBezTo>
                    <a:cubicBezTo>
                      <a:pt x="30241" y="185907"/>
                      <a:pt x="26938" y="192280"/>
                      <a:pt x="20993" y="194470"/>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grpSp>
      </p:grpSp>
      <p:grpSp>
        <p:nvGrpSpPr>
          <p:cNvPr id="8" name="组合 7">
            <a:extLst>
              <a:ext uri="{FF2B5EF4-FFF2-40B4-BE49-F238E27FC236}">
                <a16:creationId xmlns:a16="http://schemas.microsoft.com/office/drawing/2014/main" id="{9E2AFCEA-ACA0-ECEB-0011-D2E81AB1958C}"/>
              </a:ext>
            </a:extLst>
          </p:cNvPr>
          <p:cNvGrpSpPr/>
          <p:nvPr/>
        </p:nvGrpSpPr>
        <p:grpSpPr>
          <a:xfrm>
            <a:off x="4866086" y="1918430"/>
            <a:ext cx="2459829" cy="3740623"/>
            <a:chOff x="4866086" y="1918430"/>
            <a:chExt cx="2459829" cy="3740623"/>
          </a:xfrm>
        </p:grpSpPr>
        <p:sp>
          <p:nvSpPr>
            <p:cNvPr id="9" name="矩形: 圆角 8">
              <a:extLst>
                <a:ext uri="{FF2B5EF4-FFF2-40B4-BE49-F238E27FC236}">
                  <a16:creationId xmlns:a16="http://schemas.microsoft.com/office/drawing/2014/main" id="{96F315F3-30F5-FEDE-C257-8FA439AEC8F0}"/>
                </a:ext>
              </a:extLst>
            </p:cNvPr>
            <p:cNvSpPr/>
            <p:nvPr/>
          </p:nvSpPr>
          <p:spPr>
            <a:xfrm>
              <a:off x="4866087" y="1918430"/>
              <a:ext cx="2459828" cy="2765919"/>
            </a:xfrm>
            <a:prstGeom prst="roundRect">
              <a:avLst>
                <a:gd name="adj" fmla="val 7883"/>
              </a:avLst>
            </a:prstGeom>
            <a:gradFill flip="none" rotWithShape="1">
              <a:gsLst>
                <a:gs pos="0">
                  <a:schemeClr val="accent1">
                    <a:lumMod val="91000"/>
                    <a:lumOff val="9000"/>
                  </a:schemeClr>
                </a:gs>
                <a:gs pos="85000">
                  <a:schemeClr val="accent1">
                    <a:lumMod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A0D8EB8F-3E06-CEA3-6312-93CA7BAB197F}"/>
                </a:ext>
              </a:extLst>
            </p:cNvPr>
            <p:cNvSpPr/>
            <p:nvPr/>
          </p:nvSpPr>
          <p:spPr>
            <a:xfrm>
              <a:off x="4866086" y="1918430"/>
              <a:ext cx="2459829" cy="3548106"/>
            </a:xfrm>
            <a:custGeom>
              <a:avLst/>
              <a:gdLst>
                <a:gd name="connsiteX0" fmla="*/ 2302137 w 2765506"/>
                <a:gd name="connsiteY0" fmla="*/ 0 h 5045815"/>
                <a:gd name="connsiteX1" fmla="*/ 2597905 w 2765506"/>
                <a:gd name="connsiteY1" fmla="*/ 0 h 5045815"/>
                <a:gd name="connsiteX2" fmla="*/ 2765506 w 2765506"/>
                <a:gd name="connsiteY2" fmla="*/ 167601 h 5045815"/>
                <a:gd name="connsiteX3" fmla="*/ 2765506 w 2765506"/>
                <a:gd name="connsiteY3" fmla="*/ 4878213 h 5045815"/>
                <a:gd name="connsiteX4" fmla="*/ 2597905 w 2765506"/>
                <a:gd name="connsiteY4" fmla="*/ 5045815 h 5045815"/>
                <a:gd name="connsiteX5" fmla="*/ 167602 w 2765506"/>
                <a:gd name="connsiteY5" fmla="*/ 5045815 h 5045815"/>
                <a:gd name="connsiteX6" fmla="*/ 0 w 2765506"/>
                <a:gd name="connsiteY6" fmla="*/ 4878213 h 5045815"/>
                <a:gd name="connsiteX7" fmla="*/ 0 w 2765506"/>
                <a:gd name="connsiteY7" fmla="*/ 953549 h 5045815"/>
                <a:gd name="connsiteX8" fmla="*/ 167602 w 2765506"/>
                <a:gd name="connsiteY8" fmla="*/ 785947 h 5045815"/>
                <a:gd name="connsiteX9" fmla="*/ 1613798 w 2765506"/>
                <a:gd name="connsiteY9" fmla="*/ 785947 h 5045815"/>
                <a:gd name="connsiteX10" fmla="*/ 1756005 w 2765506"/>
                <a:gd name="connsiteY10" fmla="*/ 707226 h 5045815"/>
                <a:gd name="connsiteX11" fmla="*/ 2140726 w 2765506"/>
                <a:gd name="connsiteY11" fmla="*/ 93958 h 5045815"/>
                <a:gd name="connsiteX12" fmla="*/ 2261071 w 2765506"/>
                <a:gd name="connsiteY12" fmla="*/ 5216 h 504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65506" h="5045815">
                  <a:moveTo>
                    <a:pt x="2302137" y="0"/>
                  </a:moveTo>
                  <a:lnTo>
                    <a:pt x="2597905" y="0"/>
                  </a:lnTo>
                  <a:cubicBezTo>
                    <a:pt x="2690594" y="0"/>
                    <a:pt x="2765506" y="74912"/>
                    <a:pt x="2765506" y="167601"/>
                  </a:cubicBezTo>
                  <a:lnTo>
                    <a:pt x="2765506" y="4878213"/>
                  </a:lnTo>
                  <a:cubicBezTo>
                    <a:pt x="2765506" y="4970901"/>
                    <a:pt x="2690594" y="5045815"/>
                    <a:pt x="2597905" y="5045815"/>
                  </a:cubicBezTo>
                  <a:lnTo>
                    <a:pt x="167602" y="5045815"/>
                  </a:lnTo>
                  <a:cubicBezTo>
                    <a:pt x="74914" y="5045815"/>
                    <a:pt x="0" y="4970901"/>
                    <a:pt x="0" y="4878213"/>
                  </a:cubicBezTo>
                  <a:lnTo>
                    <a:pt x="0" y="953549"/>
                  </a:lnTo>
                  <a:cubicBezTo>
                    <a:pt x="0" y="860861"/>
                    <a:pt x="74914" y="785947"/>
                    <a:pt x="167602" y="785947"/>
                  </a:cubicBezTo>
                  <a:lnTo>
                    <a:pt x="1613798" y="785947"/>
                  </a:lnTo>
                  <a:cubicBezTo>
                    <a:pt x="1670934" y="785947"/>
                    <a:pt x="1725532" y="756745"/>
                    <a:pt x="1756005" y="707226"/>
                  </a:cubicBezTo>
                  <a:lnTo>
                    <a:pt x="2140726" y="93958"/>
                  </a:lnTo>
                  <a:cubicBezTo>
                    <a:pt x="2168343" y="49200"/>
                    <a:pt x="2211671" y="18013"/>
                    <a:pt x="2261071" y="5216"/>
                  </a:cubicBezTo>
                  <a:close/>
                </a:path>
              </a:pathLst>
            </a:custGeom>
            <a:solidFill>
              <a:schemeClr val="bg1"/>
            </a:solidFill>
            <a:ln w="22225" cap="flat">
              <a:solidFill>
                <a:schemeClr val="accent1"/>
              </a:solidFill>
              <a:prstDash val="solid"/>
              <a:miter/>
            </a:ln>
            <a:effectLst>
              <a:outerShdw blurRad="228600" dist="114300" dir="7200000" sx="97000" sy="97000" algn="t" rotWithShape="0">
                <a:schemeClr val="accent1">
                  <a:lumMod val="50000"/>
                  <a:alpha val="17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2" name="椭圆 11">
              <a:extLst>
                <a:ext uri="{FF2B5EF4-FFF2-40B4-BE49-F238E27FC236}">
                  <a16:creationId xmlns:a16="http://schemas.microsoft.com/office/drawing/2014/main" id="{263DB1A1-A4CE-CD6B-68A7-129B602F9B62}"/>
                </a:ext>
              </a:extLst>
            </p:cNvPr>
            <p:cNvSpPr/>
            <p:nvPr/>
          </p:nvSpPr>
          <p:spPr>
            <a:xfrm>
              <a:off x="5638800" y="296096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4" name="文本框 23">
              <a:extLst>
                <a:ext uri="{FF2B5EF4-FFF2-40B4-BE49-F238E27FC236}">
                  <a16:creationId xmlns:a16="http://schemas.microsoft.com/office/drawing/2014/main" id="{4A6AF300-E6F8-8D09-1A68-D7444CBD9BB5}"/>
                </a:ext>
              </a:extLst>
            </p:cNvPr>
            <p:cNvSpPr txBox="1"/>
            <p:nvPr/>
          </p:nvSpPr>
          <p:spPr>
            <a:xfrm>
              <a:off x="5352058" y="2029722"/>
              <a:ext cx="923330" cy="369332"/>
            </a:xfrm>
            <a:prstGeom prst="rect">
              <a:avLst/>
            </a:prstGeom>
            <a:noFill/>
          </p:spPr>
          <p:txBody>
            <a:bodyPr wrap="none" lIns="0" tIns="0" rIns="0" bIns="0" rtlCol="0" anchor="t">
              <a:spAutoFit/>
            </a:bodyPr>
            <a:lstStyle/>
            <a:p>
              <a:pPr algn="ctr">
                <a:defRPr/>
              </a:pPr>
              <a:r>
                <a:rPr lang="zh-CN" altLang="en-US" sz="2400" b="1" dirty="0">
                  <a:gradFill>
                    <a:gsLst>
                      <a:gs pos="0">
                        <a:srgbClr val="E7E8A4">
                          <a:lumMod val="2000"/>
                          <a:lumOff val="98000"/>
                        </a:srgbClr>
                      </a:gs>
                      <a:gs pos="100000">
                        <a:schemeClr val="accent5"/>
                      </a:gs>
                    </a:gsLst>
                    <a:lin ang="5400000" scaled="1"/>
                  </a:gradFill>
                  <a:effectLst>
                    <a:outerShdw blurRad="254000" algn="ctr" rotWithShape="0">
                      <a:schemeClr val="accent2">
                        <a:lumMod val="75000"/>
                        <a:alpha val="40000"/>
                      </a:schemeClr>
                    </a:outerShdw>
                  </a:effectLst>
                </a:rPr>
                <a:t>河北省</a:t>
              </a:r>
            </a:p>
          </p:txBody>
        </p:sp>
        <p:grpSp>
          <p:nvGrpSpPr>
            <p:cNvPr id="92" name="组合 91">
              <a:extLst>
                <a:ext uri="{FF2B5EF4-FFF2-40B4-BE49-F238E27FC236}">
                  <a16:creationId xmlns:a16="http://schemas.microsoft.com/office/drawing/2014/main" id="{2ED740C7-5CBA-A247-475B-38B40DBEF24D}"/>
                </a:ext>
              </a:extLst>
            </p:cNvPr>
            <p:cNvGrpSpPr/>
            <p:nvPr/>
          </p:nvGrpSpPr>
          <p:grpSpPr>
            <a:xfrm>
              <a:off x="5814784" y="3122118"/>
              <a:ext cx="562431" cy="613763"/>
              <a:chOff x="8496150" y="10486418"/>
              <a:chExt cx="1043415" cy="1138646"/>
            </a:xfrm>
          </p:grpSpPr>
          <p:sp>
            <p:nvSpPr>
              <p:cNvPr id="85" name="任意多边形: 形状 84">
                <a:extLst>
                  <a:ext uri="{FF2B5EF4-FFF2-40B4-BE49-F238E27FC236}">
                    <a16:creationId xmlns:a16="http://schemas.microsoft.com/office/drawing/2014/main" id="{5848000D-A2B9-A976-D786-91820BFF9791}"/>
                  </a:ext>
                </a:extLst>
              </p:cNvPr>
              <p:cNvSpPr/>
              <p:nvPr/>
            </p:nvSpPr>
            <p:spPr>
              <a:xfrm>
                <a:off x="8827590" y="10861929"/>
                <a:ext cx="368275" cy="363401"/>
              </a:xfrm>
              <a:custGeom>
                <a:avLst/>
                <a:gdLst>
                  <a:gd name="connsiteX0" fmla="*/ 0 w 368275"/>
                  <a:gd name="connsiteY0" fmla="*/ 181701 h 363401"/>
                  <a:gd name="connsiteX1" fmla="*/ 184138 w 368275"/>
                  <a:gd name="connsiteY1" fmla="*/ 363401 h 363401"/>
                  <a:gd name="connsiteX2" fmla="*/ 368275 w 368275"/>
                  <a:gd name="connsiteY2" fmla="*/ 181701 h 363401"/>
                  <a:gd name="connsiteX3" fmla="*/ 184138 w 368275"/>
                  <a:gd name="connsiteY3" fmla="*/ 0 h 363401"/>
                  <a:gd name="connsiteX4" fmla="*/ 0 w 368275"/>
                  <a:gd name="connsiteY4" fmla="*/ 181701 h 36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275" h="363401">
                    <a:moveTo>
                      <a:pt x="0" y="181701"/>
                    </a:moveTo>
                    <a:cubicBezTo>
                      <a:pt x="0" y="282051"/>
                      <a:pt x="82441" y="363401"/>
                      <a:pt x="184138" y="363401"/>
                    </a:cubicBezTo>
                    <a:cubicBezTo>
                      <a:pt x="285834" y="363401"/>
                      <a:pt x="368275" y="282051"/>
                      <a:pt x="368275" y="181701"/>
                    </a:cubicBezTo>
                    <a:cubicBezTo>
                      <a:pt x="368275" y="81350"/>
                      <a:pt x="285834" y="0"/>
                      <a:pt x="184138" y="0"/>
                    </a:cubicBezTo>
                    <a:cubicBezTo>
                      <a:pt x="82441" y="0"/>
                      <a:pt x="0" y="81350"/>
                      <a:pt x="0" y="181701"/>
                    </a:cubicBezTo>
                    <a:close/>
                  </a:path>
                </a:pathLst>
              </a:custGeom>
              <a:solidFill>
                <a:schemeClr val="accent5"/>
              </a:solidFill>
              <a:ln w="1860"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69664F0E-D29D-F241-5B1D-BABD91981518}"/>
                  </a:ext>
                </a:extLst>
              </p:cNvPr>
              <p:cNvSpPr/>
              <p:nvPr/>
            </p:nvSpPr>
            <p:spPr>
              <a:xfrm>
                <a:off x="8496150" y="11043630"/>
                <a:ext cx="368275" cy="363401"/>
              </a:xfrm>
              <a:custGeom>
                <a:avLst/>
                <a:gdLst>
                  <a:gd name="connsiteX0" fmla="*/ 0 w 368275"/>
                  <a:gd name="connsiteY0" fmla="*/ 181701 h 363401"/>
                  <a:gd name="connsiteX1" fmla="*/ 184138 w 368275"/>
                  <a:gd name="connsiteY1" fmla="*/ 363401 h 363401"/>
                  <a:gd name="connsiteX2" fmla="*/ 368275 w 368275"/>
                  <a:gd name="connsiteY2" fmla="*/ 181701 h 363401"/>
                  <a:gd name="connsiteX3" fmla="*/ 184138 w 368275"/>
                  <a:gd name="connsiteY3" fmla="*/ 0 h 363401"/>
                  <a:gd name="connsiteX4" fmla="*/ 0 w 368275"/>
                  <a:gd name="connsiteY4" fmla="*/ 181701 h 36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275" h="363401">
                    <a:moveTo>
                      <a:pt x="0" y="181701"/>
                    </a:moveTo>
                    <a:cubicBezTo>
                      <a:pt x="0" y="282051"/>
                      <a:pt x="82441" y="363401"/>
                      <a:pt x="184138" y="363401"/>
                    </a:cubicBezTo>
                    <a:cubicBezTo>
                      <a:pt x="285834" y="363401"/>
                      <a:pt x="368275" y="282051"/>
                      <a:pt x="368275" y="181701"/>
                    </a:cubicBezTo>
                    <a:cubicBezTo>
                      <a:pt x="368275" y="81350"/>
                      <a:pt x="285834" y="0"/>
                      <a:pt x="184138" y="0"/>
                    </a:cubicBezTo>
                    <a:cubicBezTo>
                      <a:pt x="82441" y="0"/>
                      <a:pt x="0" y="81350"/>
                      <a:pt x="0" y="181701"/>
                    </a:cubicBezTo>
                    <a:close/>
                  </a:path>
                </a:pathLst>
              </a:custGeom>
              <a:solidFill>
                <a:schemeClr val="accent5"/>
              </a:solidFill>
              <a:ln w="1860"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11624270-4CD1-4412-CF46-038E4E1D3217}"/>
                  </a:ext>
                </a:extLst>
              </p:cNvPr>
              <p:cNvSpPr/>
              <p:nvPr/>
            </p:nvSpPr>
            <p:spPr>
              <a:xfrm>
                <a:off x="8496150" y="10668118"/>
                <a:ext cx="368275" cy="363401"/>
              </a:xfrm>
              <a:custGeom>
                <a:avLst/>
                <a:gdLst>
                  <a:gd name="connsiteX0" fmla="*/ 0 w 368275"/>
                  <a:gd name="connsiteY0" fmla="*/ 181701 h 363401"/>
                  <a:gd name="connsiteX1" fmla="*/ 184138 w 368275"/>
                  <a:gd name="connsiteY1" fmla="*/ 363401 h 363401"/>
                  <a:gd name="connsiteX2" fmla="*/ 368275 w 368275"/>
                  <a:gd name="connsiteY2" fmla="*/ 181701 h 363401"/>
                  <a:gd name="connsiteX3" fmla="*/ 184138 w 368275"/>
                  <a:gd name="connsiteY3" fmla="*/ 0 h 363401"/>
                  <a:gd name="connsiteX4" fmla="*/ 0 w 368275"/>
                  <a:gd name="connsiteY4" fmla="*/ 181701 h 36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275" h="363401">
                    <a:moveTo>
                      <a:pt x="0" y="181701"/>
                    </a:moveTo>
                    <a:cubicBezTo>
                      <a:pt x="0" y="282051"/>
                      <a:pt x="82441" y="363401"/>
                      <a:pt x="184138" y="363401"/>
                    </a:cubicBezTo>
                    <a:cubicBezTo>
                      <a:pt x="285834" y="363401"/>
                      <a:pt x="368275" y="282051"/>
                      <a:pt x="368275" y="181701"/>
                    </a:cubicBezTo>
                    <a:cubicBezTo>
                      <a:pt x="368275" y="81350"/>
                      <a:pt x="285834" y="0"/>
                      <a:pt x="184138" y="0"/>
                    </a:cubicBezTo>
                    <a:cubicBezTo>
                      <a:pt x="82441" y="0"/>
                      <a:pt x="0" y="81350"/>
                      <a:pt x="0" y="181701"/>
                    </a:cubicBezTo>
                    <a:close/>
                  </a:path>
                </a:pathLst>
              </a:custGeom>
              <a:solidFill>
                <a:schemeClr val="accent5"/>
              </a:solidFill>
              <a:ln w="1860"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23A34B36-0F8E-0018-0E8B-0685CD70EE55}"/>
                  </a:ext>
                </a:extLst>
              </p:cNvPr>
              <p:cNvSpPr/>
              <p:nvPr/>
            </p:nvSpPr>
            <p:spPr>
              <a:xfrm>
                <a:off x="8803034" y="11261663"/>
                <a:ext cx="368275" cy="363401"/>
              </a:xfrm>
              <a:custGeom>
                <a:avLst/>
                <a:gdLst>
                  <a:gd name="connsiteX0" fmla="*/ 0 w 368275"/>
                  <a:gd name="connsiteY0" fmla="*/ 181701 h 363401"/>
                  <a:gd name="connsiteX1" fmla="*/ 184138 w 368275"/>
                  <a:gd name="connsiteY1" fmla="*/ 363401 h 363401"/>
                  <a:gd name="connsiteX2" fmla="*/ 368275 w 368275"/>
                  <a:gd name="connsiteY2" fmla="*/ 181701 h 363401"/>
                  <a:gd name="connsiteX3" fmla="*/ 184138 w 368275"/>
                  <a:gd name="connsiteY3" fmla="*/ 0 h 363401"/>
                  <a:gd name="connsiteX4" fmla="*/ 0 w 368275"/>
                  <a:gd name="connsiteY4" fmla="*/ 181701 h 36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275" h="363401">
                    <a:moveTo>
                      <a:pt x="0" y="181701"/>
                    </a:moveTo>
                    <a:cubicBezTo>
                      <a:pt x="0" y="282051"/>
                      <a:pt x="82441" y="363401"/>
                      <a:pt x="184138" y="363401"/>
                    </a:cubicBezTo>
                    <a:cubicBezTo>
                      <a:pt x="285834" y="363401"/>
                      <a:pt x="368275" y="282051"/>
                      <a:pt x="368275" y="181701"/>
                    </a:cubicBezTo>
                    <a:cubicBezTo>
                      <a:pt x="368275" y="81350"/>
                      <a:pt x="285834" y="0"/>
                      <a:pt x="184138" y="0"/>
                    </a:cubicBezTo>
                    <a:cubicBezTo>
                      <a:pt x="82441" y="0"/>
                      <a:pt x="0" y="81350"/>
                      <a:pt x="0" y="181701"/>
                    </a:cubicBezTo>
                    <a:close/>
                  </a:path>
                </a:pathLst>
              </a:custGeom>
              <a:solidFill>
                <a:schemeClr val="accent5"/>
              </a:solidFill>
              <a:ln w="1860"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728E061-C067-4D84-FFF5-A9EAA4DDED2E}"/>
                  </a:ext>
                </a:extLst>
              </p:cNvPr>
              <p:cNvSpPr/>
              <p:nvPr/>
            </p:nvSpPr>
            <p:spPr>
              <a:xfrm>
                <a:off x="9134474" y="11079963"/>
                <a:ext cx="368275" cy="363401"/>
              </a:xfrm>
              <a:custGeom>
                <a:avLst/>
                <a:gdLst>
                  <a:gd name="connsiteX0" fmla="*/ 0 w 368275"/>
                  <a:gd name="connsiteY0" fmla="*/ 181701 h 363401"/>
                  <a:gd name="connsiteX1" fmla="*/ 184138 w 368275"/>
                  <a:gd name="connsiteY1" fmla="*/ 363401 h 363401"/>
                  <a:gd name="connsiteX2" fmla="*/ 368275 w 368275"/>
                  <a:gd name="connsiteY2" fmla="*/ 181701 h 363401"/>
                  <a:gd name="connsiteX3" fmla="*/ 184138 w 368275"/>
                  <a:gd name="connsiteY3" fmla="*/ 0 h 363401"/>
                  <a:gd name="connsiteX4" fmla="*/ 0 w 368275"/>
                  <a:gd name="connsiteY4" fmla="*/ 181701 h 36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275" h="363401">
                    <a:moveTo>
                      <a:pt x="0" y="181701"/>
                    </a:moveTo>
                    <a:cubicBezTo>
                      <a:pt x="0" y="282051"/>
                      <a:pt x="82441" y="363401"/>
                      <a:pt x="184138" y="363401"/>
                    </a:cubicBezTo>
                    <a:cubicBezTo>
                      <a:pt x="285834" y="363401"/>
                      <a:pt x="368275" y="282051"/>
                      <a:pt x="368275" y="181701"/>
                    </a:cubicBezTo>
                    <a:cubicBezTo>
                      <a:pt x="368275" y="81350"/>
                      <a:pt x="285834" y="0"/>
                      <a:pt x="184138" y="0"/>
                    </a:cubicBezTo>
                    <a:cubicBezTo>
                      <a:pt x="82441" y="0"/>
                      <a:pt x="0" y="81350"/>
                      <a:pt x="0" y="181701"/>
                    </a:cubicBezTo>
                    <a:close/>
                  </a:path>
                </a:pathLst>
              </a:custGeom>
              <a:solidFill>
                <a:schemeClr val="accent5"/>
              </a:solidFill>
              <a:ln w="1860"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7289F429-92A6-0380-A7F1-13EC9DC9D7CD}"/>
                  </a:ext>
                </a:extLst>
              </p:cNvPr>
              <p:cNvSpPr/>
              <p:nvPr/>
            </p:nvSpPr>
            <p:spPr>
              <a:xfrm>
                <a:off x="9171290" y="10704451"/>
                <a:ext cx="368275" cy="363401"/>
              </a:xfrm>
              <a:custGeom>
                <a:avLst/>
                <a:gdLst>
                  <a:gd name="connsiteX0" fmla="*/ 0 w 368275"/>
                  <a:gd name="connsiteY0" fmla="*/ 181701 h 363401"/>
                  <a:gd name="connsiteX1" fmla="*/ 184138 w 368275"/>
                  <a:gd name="connsiteY1" fmla="*/ 363401 h 363401"/>
                  <a:gd name="connsiteX2" fmla="*/ 368275 w 368275"/>
                  <a:gd name="connsiteY2" fmla="*/ 181701 h 363401"/>
                  <a:gd name="connsiteX3" fmla="*/ 184138 w 368275"/>
                  <a:gd name="connsiteY3" fmla="*/ 0 h 363401"/>
                  <a:gd name="connsiteX4" fmla="*/ 0 w 368275"/>
                  <a:gd name="connsiteY4" fmla="*/ 181701 h 36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275" h="363401">
                    <a:moveTo>
                      <a:pt x="0" y="181701"/>
                    </a:moveTo>
                    <a:cubicBezTo>
                      <a:pt x="0" y="282051"/>
                      <a:pt x="82441" y="363401"/>
                      <a:pt x="184138" y="363401"/>
                    </a:cubicBezTo>
                    <a:cubicBezTo>
                      <a:pt x="285834" y="363401"/>
                      <a:pt x="368275" y="282051"/>
                      <a:pt x="368275" y="181701"/>
                    </a:cubicBezTo>
                    <a:cubicBezTo>
                      <a:pt x="368275" y="81350"/>
                      <a:pt x="285834" y="0"/>
                      <a:pt x="184138" y="0"/>
                    </a:cubicBezTo>
                    <a:cubicBezTo>
                      <a:pt x="82441" y="0"/>
                      <a:pt x="0" y="81350"/>
                      <a:pt x="0" y="181701"/>
                    </a:cubicBezTo>
                    <a:close/>
                  </a:path>
                </a:pathLst>
              </a:custGeom>
              <a:solidFill>
                <a:schemeClr val="accent5"/>
              </a:solidFill>
              <a:ln w="1860"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3916C03F-7465-E597-BAC6-AB3F6CD9B504}"/>
                  </a:ext>
                </a:extLst>
              </p:cNvPr>
              <p:cNvSpPr/>
              <p:nvPr/>
            </p:nvSpPr>
            <p:spPr>
              <a:xfrm>
                <a:off x="8827590" y="10486418"/>
                <a:ext cx="368275" cy="363401"/>
              </a:xfrm>
              <a:custGeom>
                <a:avLst/>
                <a:gdLst>
                  <a:gd name="connsiteX0" fmla="*/ 0 w 368275"/>
                  <a:gd name="connsiteY0" fmla="*/ 181700 h 363401"/>
                  <a:gd name="connsiteX1" fmla="*/ 184138 w 368275"/>
                  <a:gd name="connsiteY1" fmla="*/ 363401 h 363401"/>
                  <a:gd name="connsiteX2" fmla="*/ 368275 w 368275"/>
                  <a:gd name="connsiteY2" fmla="*/ 181701 h 363401"/>
                  <a:gd name="connsiteX3" fmla="*/ 184138 w 368275"/>
                  <a:gd name="connsiteY3" fmla="*/ 0 h 363401"/>
                  <a:gd name="connsiteX4" fmla="*/ 0 w 368275"/>
                  <a:gd name="connsiteY4" fmla="*/ 181701 h 36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275" h="363401">
                    <a:moveTo>
                      <a:pt x="0" y="181700"/>
                    </a:moveTo>
                    <a:cubicBezTo>
                      <a:pt x="0" y="282051"/>
                      <a:pt x="82441" y="363401"/>
                      <a:pt x="184138" y="363401"/>
                    </a:cubicBezTo>
                    <a:cubicBezTo>
                      <a:pt x="285834" y="363401"/>
                      <a:pt x="368275" y="282051"/>
                      <a:pt x="368275" y="181701"/>
                    </a:cubicBezTo>
                    <a:cubicBezTo>
                      <a:pt x="368275" y="81350"/>
                      <a:pt x="285834" y="0"/>
                      <a:pt x="184138" y="0"/>
                    </a:cubicBezTo>
                    <a:cubicBezTo>
                      <a:pt x="82441" y="0"/>
                      <a:pt x="0" y="81350"/>
                      <a:pt x="0" y="181701"/>
                    </a:cubicBezTo>
                    <a:close/>
                  </a:path>
                </a:pathLst>
              </a:custGeom>
              <a:solidFill>
                <a:schemeClr val="accent5"/>
              </a:solidFill>
              <a:ln w="1860" cap="flat">
                <a:noFill/>
                <a:prstDash val="solid"/>
                <a:miter/>
              </a:ln>
            </p:spPr>
            <p:txBody>
              <a:bodyPr rtlCol="0" anchor="ctr"/>
              <a:lstStyle/>
              <a:p>
                <a:endParaRPr lang="zh-CN" altLang="en-US"/>
              </a:p>
            </p:txBody>
          </p:sp>
        </p:grpSp>
        <p:sp>
          <p:nvSpPr>
            <p:cNvPr id="93" name="文本框 92">
              <a:extLst>
                <a:ext uri="{FF2B5EF4-FFF2-40B4-BE49-F238E27FC236}">
                  <a16:creationId xmlns:a16="http://schemas.microsoft.com/office/drawing/2014/main" id="{2E55089F-B8A8-BD43-F3E8-811FED3915B3}"/>
                </a:ext>
              </a:extLst>
            </p:cNvPr>
            <p:cNvSpPr txBox="1"/>
            <p:nvPr/>
          </p:nvSpPr>
          <p:spPr>
            <a:xfrm>
              <a:off x="5056716" y="4021667"/>
              <a:ext cx="2192867" cy="1060931"/>
            </a:xfrm>
            <a:prstGeom prst="rect">
              <a:avLst/>
            </a:prstGeom>
            <a:noFill/>
          </p:spPr>
          <p:txBody>
            <a:bodyPr wrap="square" rtlCol="0">
              <a:spAutoFit/>
            </a:bodyPr>
            <a:lstStyle/>
            <a:p>
              <a:pPr>
                <a:lnSpc>
                  <a:spcPct val="120000"/>
                </a:lnSpc>
              </a:pPr>
              <a:r>
                <a:rPr lang="zh-CN" altLang="en-US" dirty="0"/>
                <a:t>河北较为独特的元宵节习俗有井陉的拉花</a:t>
              </a:r>
            </a:p>
          </p:txBody>
        </p:sp>
        <p:grpSp>
          <p:nvGrpSpPr>
            <p:cNvPr id="115" name="组合 114">
              <a:extLst>
                <a:ext uri="{FF2B5EF4-FFF2-40B4-BE49-F238E27FC236}">
                  <a16:creationId xmlns:a16="http://schemas.microsoft.com/office/drawing/2014/main" id="{C7E54ECD-13FA-89E7-8B05-B73F93D2DDB6}"/>
                </a:ext>
              </a:extLst>
            </p:cNvPr>
            <p:cNvGrpSpPr/>
            <p:nvPr/>
          </p:nvGrpSpPr>
          <p:grpSpPr>
            <a:xfrm>
              <a:off x="5598548" y="5030440"/>
              <a:ext cx="1353680" cy="628613"/>
              <a:chOff x="9701124" y="1179450"/>
              <a:chExt cx="1353680" cy="628613"/>
            </a:xfrm>
          </p:grpSpPr>
          <p:sp>
            <p:nvSpPr>
              <p:cNvPr id="116" name="任意多边形: 形状 115">
                <a:extLst>
                  <a:ext uri="{FF2B5EF4-FFF2-40B4-BE49-F238E27FC236}">
                    <a16:creationId xmlns:a16="http://schemas.microsoft.com/office/drawing/2014/main" id="{D1CC0216-189E-1EAB-7E5F-22085E418847}"/>
                  </a:ext>
                </a:extLst>
              </p:cNvPr>
              <p:cNvSpPr/>
              <p:nvPr/>
            </p:nvSpPr>
            <p:spPr>
              <a:xfrm>
                <a:off x="9711658" y="1191342"/>
                <a:ext cx="1333237" cy="605338"/>
              </a:xfrm>
              <a:custGeom>
                <a:avLst/>
                <a:gdLst>
                  <a:gd name="connsiteX0" fmla="*/ 698593 w 1333237"/>
                  <a:gd name="connsiteY0" fmla="*/ 102569 h 605338"/>
                  <a:gd name="connsiteX1" fmla="*/ 702141 w 1333237"/>
                  <a:gd name="connsiteY1" fmla="*/ 114802 h 605338"/>
                  <a:gd name="connsiteX2" fmla="*/ 999282 w 1333237"/>
                  <a:gd name="connsiteY2" fmla="*/ 245207 h 605338"/>
                  <a:gd name="connsiteX3" fmla="*/ 1332513 w 1333237"/>
                  <a:gd name="connsiteY3" fmla="*/ 302702 h 605338"/>
                  <a:gd name="connsiteX4" fmla="*/ 1043200 w 1333237"/>
                  <a:gd name="connsiteY4" fmla="*/ 479838 h 605338"/>
                  <a:gd name="connsiteX5" fmla="*/ 724038 w 1333237"/>
                  <a:gd name="connsiteY5" fmla="*/ 495741 h 605338"/>
                  <a:gd name="connsiteX6" fmla="*/ 636694 w 1333237"/>
                  <a:gd name="connsiteY6" fmla="*/ 488034 h 605338"/>
                  <a:gd name="connsiteX7" fmla="*/ 310339 w 1333237"/>
                  <a:gd name="connsiteY7" fmla="*/ 572112 h 605338"/>
                  <a:gd name="connsiteX8" fmla="*/ 195691 w 1333237"/>
                  <a:gd name="connsiteY8" fmla="*/ 401423 h 605338"/>
                  <a:gd name="connsiteX9" fmla="*/ 195691 w 1333237"/>
                  <a:gd name="connsiteY9" fmla="*/ 399344 h 605338"/>
                  <a:gd name="connsiteX10" fmla="*/ 168410 w 1333237"/>
                  <a:gd name="connsiteY10" fmla="*/ 406194 h 605338"/>
                  <a:gd name="connsiteX11" fmla="*/ 1001 w 1333237"/>
                  <a:gd name="connsiteY11" fmla="*/ 283423 h 605338"/>
                  <a:gd name="connsiteX12" fmla="*/ 123784 w 1333237"/>
                  <a:gd name="connsiteY12" fmla="*/ 116013 h 605338"/>
                  <a:gd name="connsiteX13" fmla="*/ 232023 w 1333237"/>
                  <a:gd name="connsiteY13" fmla="*/ 142082 h 605338"/>
                  <a:gd name="connsiteX14" fmla="*/ 323159 w 1333237"/>
                  <a:gd name="connsiteY14" fmla="*/ 75778 h 605338"/>
                  <a:gd name="connsiteX15" fmla="*/ 381022 w 1333237"/>
                  <a:gd name="connsiteY15" fmla="*/ 81406 h 605338"/>
                  <a:gd name="connsiteX16" fmla="*/ 383469 w 1333237"/>
                  <a:gd name="connsiteY16" fmla="*/ 82262 h 605338"/>
                  <a:gd name="connsiteX17" fmla="*/ 402675 w 1333237"/>
                  <a:gd name="connsiteY17" fmla="*/ 91559 h 605338"/>
                  <a:gd name="connsiteX18" fmla="*/ 402675 w 1333237"/>
                  <a:gd name="connsiteY18" fmla="*/ 91559 h 605338"/>
                  <a:gd name="connsiteX19" fmla="*/ 412216 w 1333237"/>
                  <a:gd name="connsiteY19" fmla="*/ 97676 h 605338"/>
                  <a:gd name="connsiteX20" fmla="*/ 609181 w 1333237"/>
                  <a:gd name="connsiteY20" fmla="*/ 10087 h 605338"/>
                  <a:gd name="connsiteX21" fmla="*/ 685993 w 1333237"/>
                  <a:gd name="connsiteY21" fmla="*/ 75289 h 605338"/>
                  <a:gd name="connsiteX22" fmla="*/ 697614 w 1333237"/>
                  <a:gd name="connsiteY22" fmla="*/ 99755 h 605338"/>
                  <a:gd name="connsiteX23" fmla="*/ 698593 w 1333237"/>
                  <a:gd name="connsiteY23" fmla="*/ 102569 h 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33237" h="605338">
                    <a:moveTo>
                      <a:pt x="698593" y="102569"/>
                    </a:moveTo>
                    <a:cubicBezTo>
                      <a:pt x="699816" y="106483"/>
                      <a:pt x="701040" y="110276"/>
                      <a:pt x="702141" y="114802"/>
                    </a:cubicBezTo>
                    <a:cubicBezTo>
                      <a:pt x="702141" y="114802"/>
                      <a:pt x="836705" y="53636"/>
                      <a:pt x="999282" y="245207"/>
                    </a:cubicBezTo>
                    <a:cubicBezTo>
                      <a:pt x="1159781" y="434086"/>
                      <a:pt x="1327374" y="306372"/>
                      <a:pt x="1332513" y="302702"/>
                    </a:cubicBezTo>
                    <a:cubicBezTo>
                      <a:pt x="1328842" y="308696"/>
                      <a:pt x="1265597" y="403625"/>
                      <a:pt x="1043200" y="479838"/>
                    </a:cubicBezTo>
                    <a:cubicBezTo>
                      <a:pt x="777986" y="570729"/>
                      <a:pt x="724038" y="495741"/>
                      <a:pt x="724038" y="495741"/>
                    </a:cubicBezTo>
                    <a:cubicBezTo>
                      <a:pt x="694727" y="500145"/>
                      <a:pt x="664781" y="497502"/>
                      <a:pt x="636694" y="488034"/>
                    </a:cubicBezTo>
                    <a:cubicBezTo>
                      <a:pt x="569791" y="601373"/>
                      <a:pt x="423679" y="639015"/>
                      <a:pt x="310339" y="572112"/>
                    </a:cubicBezTo>
                    <a:cubicBezTo>
                      <a:pt x="248280" y="535486"/>
                      <a:pt x="206125" y="472730"/>
                      <a:pt x="195691" y="401423"/>
                    </a:cubicBezTo>
                    <a:lnTo>
                      <a:pt x="195691" y="399344"/>
                    </a:lnTo>
                    <a:cubicBezTo>
                      <a:pt x="186821" y="402427"/>
                      <a:pt x="177683" y="404726"/>
                      <a:pt x="168410" y="406194"/>
                    </a:cubicBezTo>
                    <a:cubicBezTo>
                      <a:pt x="88284" y="418513"/>
                      <a:pt x="13331" y="363550"/>
                      <a:pt x="1001" y="283423"/>
                    </a:cubicBezTo>
                    <a:cubicBezTo>
                      <a:pt x="-11318" y="203284"/>
                      <a:pt x="43657" y="128332"/>
                      <a:pt x="123784" y="116013"/>
                    </a:cubicBezTo>
                    <a:cubicBezTo>
                      <a:pt x="161891" y="110153"/>
                      <a:pt x="200767" y="119512"/>
                      <a:pt x="232023" y="142082"/>
                    </a:cubicBezTo>
                    <a:cubicBezTo>
                      <a:pt x="249809" y="106471"/>
                      <a:pt x="283805" y="81736"/>
                      <a:pt x="323159" y="75778"/>
                    </a:cubicBezTo>
                    <a:cubicBezTo>
                      <a:pt x="342622" y="72904"/>
                      <a:pt x="362477" y="74836"/>
                      <a:pt x="381022" y="81406"/>
                    </a:cubicBezTo>
                    <a:lnTo>
                      <a:pt x="383469" y="82262"/>
                    </a:lnTo>
                    <a:cubicBezTo>
                      <a:pt x="390111" y="84843"/>
                      <a:pt x="396533" y="87950"/>
                      <a:pt x="402675" y="91559"/>
                    </a:cubicBezTo>
                    <a:lnTo>
                      <a:pt x="402675" y="91559"/>
                    </a:lnTo>
                    <a:cubicBezTo>
                      <a:pt x="405855" y="93394"/>
                      <a:pt x="409035" y="95596"/>
                      <a:pt x="412216" y="97676"/>
                    </a:cubicBezTo>
                    <a:cubicBezTo>
                      <a:pt x="442419" y="19102"/>
                      <a:pt x="530608" y="-20117"/>
                      <a:pt x="609181" y="10087"/>
                    </a:cubicBezTo>
                    <a:cubicBezTo>
                      <a:pt x="641440" y="22491"/>
                      <a:pt x="668524" y="45477"/>
                      <a:pt x="685993" y="75289"/>
                    </a:cubicBezTo>
                    <a:cubicBezTo>
                      <a:pt x="690568" y="83094"/>
                      <a:pt x="694458" y="91278"/>
                      <a:pt x="697614" y="99755"/>
                    </a:cubicBezTo>
                    <a:cubicBezTo>
                      <a:pt x="697994" y="100673"/>
                      <a:pt x="698324" y="101615"/>
                      <a:pt x="698593" y="102569"/>
                    </a:cubicBezTo>
                    <a:close/>
                  </a:path>
                </a:pathLst>
              </a:custGeom>
              <a:solidFill>
                <a:schemeClr val="accent2"/>
              </a:solidFill>
              <a:ln w="12185" cap="flat">
                <a:noFill/>
                <a:prstDash val="solid"/>
                <a:miter/>
              </a:ln>
            </p:spPr>
            <p:txBody>
              <a:bodyPr rtlCol="0" anchor="ctr"/>
              <a:lstStyle/>
              <a:p>
                <a:endParaRPr lang="zh-CN" altLang="en-US" dirty="0"/>
              </a:p>
            </p:txBody>
          </p:sp>
          <p:sp>
            <p:nvSpPr>
              <p:cNvPr id="117" name="任意多边形: 形状 116">
                <a:extLst>
                  <a:ext uri="{FF2B5EF4-FFF2-40B4-BE49-F238E27FC236}">
                    <a16:creationId xmlns:a16="http://schemas.microsoft.com/office/drawing/2014/main" id="{64FA6755-A43A-334D-4B08-9776CED63D5A}"/>
                  </a:ext>
                </a:extLst>
              </p:cNvPr>
              <p:cNvSpPr/>
              <p:nvPr/>
            </p:nvSpPr>
            <p:spPr>
              <a:xfrm>
                <a:off x="9701124" y="1253939"/>
                <a:ext cx="1353680" cy="554124"/>
              </a:xfrm>
              <a:custGeom>
                <a:avLst/>
                <a:gdLst>
                  <a:gd name="connsiteX0" fmla="*/ 478167 w 1353680"/>
                  <a:gd name="connsiteY0" fmla="*/ 551438 h 554124"/>
                  <a:gd name="connsiteX1" fmla="*/ 196806 w 1353680"/>
                  <a:gd name="connsiteY1" fmla="*/ 351549 h 554124"/>
                  <a:gd name="connsiteX2" fmla="*/ 180658 w 1353680"/>
                  <a:gd name="connsiteY2" fmla="*/ 354852 h 554124"/>
                  <a:gd name="connsiteX3" fmla="*/ 1003 w 1353680"/>
                  <a:gd name="connsiteY3" fmla="*/ 221572 h 554124"/>
                  <a:gd name="connsiteX4" fmla="*/ 134295 w 1353680"/>
                  <a:gd name="connsiteY4" fmla="*/ 41917 h 554124"/>
                  <a:gd name="connsiteX5" fmla="*/ 238398 w 1353680"/>
                  <a:gd name="connsiteY5" fmla="*/ 62481 h 554124"/>
                  <a:gd name="connsiteX6" fmla="*/ 332104 w 1353680"/>
                  <a:gd name="connsiteY6" fmla="*/ 1315 h 554124"/>
                  <a:gd name="connsiteX7" fmla="*/ 395471 w 1353680"/>
                  <a:gd name="connsiteY7" fmla="*/ 7432 h 554124"/>
                  <a:gd name="connsiteX8" fmla="*/ 398579 w 1353680"/>
                  <a:gd name="connsiteY8" fmla="*/ 24448 h 554124"/>
                  <a:gd name="connsiteX9" fmla="*/ 387642 w 1353680"/>
                  <a:gd name="connsiteY9" fmla="*/ 29696 h 554124"/>
                  <a:gd name="connsiteX10" fmla="*/ 335407 w 1353680"/>
                  <a:gd name="connsiteY10" fmla="*/ 24558 h 554124"/>
                  <a:gd name="connsiteX11" fmla="*/ 252955 w 1353680"/>
                  <a:gd name="connsiteY11" fmla="*/ 84500 h 554124"/>
                  <a:gd name="connsiteX12" fmla="*/ 245371 w 1353680"/>
                  <a:gd name="connsiteY12" fmla="*/ 90617 h 554124"/>
                  <a:gd name="connsiteX13" fmla="*/ 235707 w 1353680"/>
                  <a:gd name="connsiteY13" fmla="*/ 88904 h 554124"/>
                  <a:gd name="connsiteX14" fmla="*/ 48063 w 1353680"/>
                  <a:gd name="connsiteY14" fmla="*/ 120625 h 554124"/>
                  <a:gd name="connsiteX15" fmla="*/ 79783 w 1353680"/>
                  <a:gd name="connsiteY15" fmla="*/ 308268 h 554124"/>
                  <a:gd name="connsiteX16" fmla="*/ 177232 w 1353680"/>
                  <a:gd name="connsiteY16" fmla="*/ 331731 h 554124"/>
                  <a:gd name="connsiteX17" fmla="*/ 202432 w 1353680"/>
                  <a:gd name="connsiteY17" fmla="*/ 325370 h 554124"/>
                  <a:gd name="connsiteX18" fmla="*/ 212342 w 1353680"/>
                  <a:gd name="connsiteY18" fmla="*/ 326471 h 554124"/>
                  <a:gd name="connsiteX19" fmla="*/ 217846 w 1353680"/>
                  <a:gd name="connsiteY19" fmla="*/ 334790 h 554124"/>
                  <a:gd name="connsiteX20" fmla="*/ 472931 w 1353680"/>
                  <a:gd name="connsiteY20" fmla="*/ 528660 h 554124"/>
                  <a:gd name="connsiteX21" fmla="*/ 637442 w 1353680"/>
                  <a:gd name="connsiteY21" fmla="*/ 419320 h 554124"/>
                  <a:gd name="connsiteX22" fmla="*/ 651265 w 1353680"/>
                  <a:gd name="connsiteY22" fmla="*/ 414060 h 554124"/>
                  <a:gd name="connsiteX23" fmla="*/ 733104 w 1353680"/>
                  <a:gd name="connsiteY23" fmla="*/ 421278 h 554124"/>
                  <a:gd name="connsiteX24" fmla="*/ 744359 w 1353680"/>
                  <a:gd name="connsiteY24" fmla="*/ 426049 h 554124"/>
                  <a:gd name="connsiteX25" fmla="*/ 1050187 w 1353680"/>
                  <a:gd name="connsiteY25" fmla="*/ 405864 h 554124"/>
                  <a:gd name="connsiteX26" fmla="*/ 1333260 w 1353680"/>
                  <a:gd name="connsiteY26" fmla="*/ 233744 h 554124"/>
                  <a:gd name="connsiteX27" fmla="*/ 1343536 w 1353680"/>
                  <a:gd name="connsiteY27" fmla="*/ 239616 h 554124"/>
                  <a:gd name="connsiteX28" fmla="*/ 1352956 w 1353680"/>
                  <a:gd name="connsiteY28" fmla="*/ 246589 h 554124"/>
                  <a:gd name="connsiteX29" fmla="*/ 1057771 w 1353680"/>
                  <a:gd name="connsiteY29" fmla="*/ 428128 h 554124"/>
                  <a:gd name="connsiteX30" fmla="*/ 730291 w 1353680"/>
                  <a:gd name="connsiteY30" fmla="*/ 445377 h 554124"/>
                  <a:gd name="connsiteX31" fmla="*/ 652733 w 1353680"/>
                  <a:gd name="connsiteY31" fmla="*/ 439138 h 554124"/>
                  <a:gd name="connsiteX32" fmla="*/ 478167 w 1353680"/>
                  <a:gd name="connsiteY32" fmla="*/ 551438 h 554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53680" h="554124">
                    <a:moveTo>
                      <a:pt x="478167" y="551438"/>
                    </a:moveTo>
                    <a:cubicBezTo>
                      <a:pt x="346086" y="570460"/>
                      <a:pt x="222311" y="482529"/>
                      <a:pt x="196806" y="351549"/>
                    </a:cubicBezTo>
                    <a:cubicBezTo>
                      <a:pt x="191484" y="352956"/>
                      <a:pt x="186102" y="354057"/>
                      <a:pt x="180658" y="354852"/>
                    </a:cubicBezTo>
                    <a:cubicBezTo>
                      <a:pt x="94243" y="367660"/>
                      <a:pt x="13811" y="307987"/>
                      <a:pt x="1003" y="221572"/>
                    </a:cubicBezTo>
                    <a:cubicBezTo>
                      <a:pt x="-11793" y="135158"/>
                      <a:pt x="47880" y="54725"/>
                      <a:pt x="134295" y="41917"/>
                    </a:cubicBezTo>
                    <a:cubicBezTo>
                      <a:pt x="170320" y="36583"/>
                      <a:pt x="207094" y="43838"/>
                      <a:pt x="238398" y="62481"/>
                    </a:cubicBezTo>
                    <a:cubicBezTo>
                      <a:pt x="259268" y="29451"/>
                      <a:pt x="293471" y="7138"/>
                      <a:pt x="332104" y="1315"/>
                    </a:cubicBezTo>
                    <a:cubicBezTo>
                      <a:pt x="353414" y="-1829"/>
                      <a:pt x="375164" y="276"/>
                      <a:pt x="395471" y="7432"/>
                    </a:cubicBezTo>
                    <a:cubicBezTo>
                      <a:pt x="401025" y="11273"/>
                      <a:pt x="402419" y="18894"/>
                      <a:pt x="398579" y="24448"/>
                    </a:cubicBezTo>
                    <a:cubicBezTo>
                      <a:pt x="396119" y="28008"/>
                      <a:pt x="391960" y="30002"/>
                      <a:pt x="387642" y="29696"/>
                    </a:cubicBezTo>
                    <a:cubicBezTo>
                      <a:pt x="370919" y="23714"/>
                      <a:pt x="352973" y="21953"/>
                      <a:pt x="335407" y="24558"/>
                    </a:cubicBezTo>
                    <a:cubicBezTo>
                      <a:pt x="299845" y="30039"/>
                      <a:pt x="269139" y="52376"/>
                      <a:pt x="252955" y="84500"/>
                    </a:cubicBezTo>
                    <a:cubicBezTo>
                      <a:pt x="251487" y="87583"/>
                      <a:pt x="248698" y="89834"/>
                      <a:pt x="245371" y="90617"/>
                    </a:cubicBezTo>
                    <a:cubicBezTo>
                      <a:pt x="242056" y="91424"/>
                      <a:pt x="238545" y="90801"/>
                      <a:pt x="235707" y="88904"/>
                    </a:cubicBezTo>
                    <a:cubicBezTo>
                      <a:pt x="175128" y="45844"/>
                      <a:pt x="91123" y="60046"/>
                      <a:pt x="48063" y="120625"/>
                    </a:cubicBezTo>
                    <a:cubicBezTo>
                      <a:pt x="5015" y="181203"/>
                      <a:pt x="19217" y="265208"/>
                      <a:pt x="79783" y="308268"/>
                    </a:cubicBezTo>
                    <a:cubicBezTo>
                      <a:pt x="108030" y="328343"/>
                      <a:pt x="142943" y="336747"/>
                      <a:pt x="177232" y="331731"/>
                    </a:cubicBezTo>
                    <a:cubicBezTo>
                      <a:pt x="185820" y="330422"/>
                      <a:pt x="194249" y="328294"/>
                      <a:pt x="202432" y="325370"/>
                    </a:cubicBezTo>
                    <a:cubicBezTo>
                      <a:pt x="205736" y="324318"/>
                      <a:pt x="209344" y="324710"/>
                      <a:pt x="212342" y="326471"/>
                    </a:cubicBezTo>
                    <a:cubicBezTo>
                      <a:pt x="215278" y="328330"/>
                      <a:pt x="217271" y="331364"/>
                      <a:pt x="217846" y="334790"/>
                    </a:cubicBezTo>
                    <a:cubicBezTo>
                      <a:pt x="234753" y="458772"/>
                      <a:pt x="348961" y="545566"/>
                      <a:pt x="472931" y="528660"/>
                    </a:cubicBezTo>
                    <a:cubicBezTo>
                      <a:pt x="541607" y="519289"/>
                      <a:pt x="602223" y="479006"/>
                      <a:pt x="637442" y="419320"/>
                    </a:cubicBezTo>
                    <a:cubicBezTo>
                      <a:pt x="640341" y="414660"/>
                      <a:pt x="645993" y="412519"/>
                      <a:pt x="651265" y="414060"/>
                    </a:cubicBezTo>
                    <a:cubicBezTo>
                      <a:pt x="677591" y="422929"/>
                      <a:pt x="705641" y="425400"/>
                      <a:pt x="733104" y="421278"/>
                    </a:cubicBezTo>
                    <a:cubicBezTo>
                      <a:pt x="737435" y="420739"/>
                      <a:pt x="741729" y="422562"/>
                      <a:pt x="744359" y="426049"/>
                    </a:cubicBezTo>
                    <a:cubicBezTo>
                      <a:pt x="744359" y="426049"/>
                      <a:pt x="800142" y="491618"/>
                      <a:pt x="1050187" y="405864"/>
                    </a:cubicBezTo>
                    <a:cubicBezTo>
                      <a:pt x="1273073" y="329529"/>
                      <a:pt x="1332649" y="234601"/>
                      <a:pt x="1333260" y="233744"/>
                    </a:cubicBezTo>
                    <a:lnTo>
                      <a:pt x="1343536" y="239616"/>
                    </a:lnTo>
                    <a:lnTo>
                      <a:pt x="1352956" y="246589"/>
                    </a:lnTo>
                    <a:cubicBezTo>
                      <a:pt x="1350754" y="250137"/>
                      <a:pt x="1288732" y="348980"/>
                      <a:pt x="1057771" y="428128"/>
                    </a:cubicBezTo>
                    <a:cubicBezTo>
                      <a:pt x="825342" y="507888"/>
                      <a:pt x="749497" y="463360"/>
                      <a:pt x="730291" y="445377"/>
                    </a:cubicBezTo>
                    <a:cubicBezTo>
                      <a:pt x="704284" y="448460"/>
                      <a:pt x="677921" y="446343"/>
                      <a:pt x="652733" y="439138"/>
                    </a:cubicBezTo>
                    <a:cubicBezTo>
                      <a:pt x="613636" y="500169"/>
                      <a:pt x="549914" y="541162"/>
                      <a:pt x="478167" y="551438"/>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F3382106-D1E7-30ED-1308-F264FF19E739}"/>
                  </a:ext>
                </a:extLst>
              </p:cNvPr>
              <p:cNvSpPr/>
              <p:nvPr/>
            </p:nvSpPr>
            <p:spPr>
              <a:xfrm>
                <a:off x="10080181" y="1259809"/>
                <a:ext cx="45572" cy="34551"/>
              </a:xfrm>
              <a:custGeom>
                <a:avLst/>
                <a:gdLst>
                  <a:gd name="connsiteX0" fmla="*/ 35620 w 45572"/>
                  <a:gd name="connsiteY0" fmla="*/ 34346 h 34551"/>
                  <a:gd name="connsiteX1" fmla="*/ 28035 w 45572"/>
                  <a:gd name="connsiteY1" fmla="*/ 32878 h 34551"/>
                  <a:gd name="connsiteX2" fmla="*/ 10420 w 45572"/>
                  <a:gd name="connsiteY2" fmla="*/ 24315 h 34551"/>
                  <a:gd name="connsiteX3" fmla="*/ -676 w 45572"/>
                  <a:gd name="connsiteY3" fmla="*/ 11042 h 34551"/>
                  <a:gd name="connsiteX4" fmla="*/ 12597 w 45572"/>
                  <a:gd name="connsiteY4" fmla="*/ -54 h 34551"/>
                  <a:gd name="connsiteX5" fmla="*/ 19105 w 45572"/>
                  <a:gd name="connsiteY5" fmla="*/ 2540 h 34551"/>
                  <a:gd name="connsiteX6" fmla="*/ 39779 w 45572"/>
                  <a:gd name="connsiteY6" fmla="*/ 12571 h 34551"/>
                  <a:gd name="connsiteX7" fmla="*/ 42532 w 45572"/>
                  <a:gd name="connsiteY7" fmla="*/ 29648 h 34551"/>
                  <a:gd name="connsiteX8" fmla="*/ 35620 w 45572"/>
                  <a:gd name="connsiteY8" fmla="*/ 34346 h 3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572" h="34551">
                    <a:moveTo>
                      <a:pt x="35620" y="34346"/>
                    </a:moveTo>
                    <a:cubicBezTo>
                      <a:pt x="33002" y="34689"/>
                      <a:pt x="30335" y="34175"/>
                      <a:pt x="28035" y="32878"/>
                    </a:cubicBezTo>
                    <a:cubicBezTo>
                      <a:pt x="22359" y="29636"/>
                      <a:pt x="16475" y="26774"/>
                      <a:pt x="10420" y="24315"/>
                    </a:cubicBezTo>
                    <a:cubicBezTo>
                      <a:pt x="3692" y="23715"/>
                      <a:pt x="-1275" y="17770"/>
                      <a:pt x="-676" y="11042"/>
                    </a:cubicBezTo>
                    <a:cubicBezTo>
                      <a:pt x="-77" y="4314"/>
                      <a:pt x="5869" y="-653"/>
                      <a:pt x="12597" y="-54"/>
                    </a:cubicBezTo>
                    <a:cubicBezTo>
                      <a:pt x="14982" y="155"/>
                      <a:pt x="17234" y="1060"/>
                      <a:pt x="19105" y="2540"/>
                    </a:cubicBezTo>
                    <a:cubicBezTo>
                      <a:pt x="26261" y="5317"/>
                      <a:pt x="33173" y="8669"/>
                      <a:pt x="39779" y="12571"/>
                    </a:cubicBezTo>
                    <a:cubicBezTo>
                      <a:pt x="45259" y="16522"/>
                      <a:pt x="46483" y="24180"/>
                      <a:pt x="42532" y="29648"/>
                    </a:cubicBezTo>
                    <a:cubicBezTo>
                      <a:pt x="40855" y="31973"/>
                      <a:pt x="38409" y="33637"/>
                      <a:pt x="35620" y="34346"/>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58D6BB33-E2BB-4E82-913B-D8BE3DF1E121}"/>
                  </a:ext>
                </a:extLst>
              </p:cNvPr>
              <p:cNvSpPr/>
              <p:nvPr/>
            </p:nvSpPr>
            <p:spPr>
              <a:xfrm>
                <a:off x="10105653" y="1179450"/>
                <a:ext cx="316185" cy="123527"/>
              </a:xfrm>
              <a:custGeom>
                <a:avLst/>
                <a:gdLst>
                  <a:gd name="connsiteX0" fmla="*/ 305332 w 316185"/>
                  <a:gd name="connsiteY0" fmla="*/ 123391 h 123527"/>
                  <a:gd name="connsiteX1" fmla="*/ 293099 w 316185"/>
                  <a:gd name="connsiteY1" fmla="*/ 115807 h 123527"/>
                  <a:gd name="connsiteX2" fmla="*/ 282334 w 316185"/>
                  <a:gd name="connsiteY2" fmla="*/ 92931 h 123527"/>
                  <a:gd name="connsiteX3" fmla="*/ 140675 w 316185"/>
                  <a:gd name="connsiteY3" fmla="*/ 24915 h 123527"/>
                  <a:gd name="connsiteX4" fmla="*/ 29598 w 316185"/>
                  <a:gd name="connsiteY4" fmla="*/ 113727 h 123527"/>
                  <a:gd name="connsiteX5" fmla="*/ 22136 w 316185"/>
                  <a:gd name="connsiteY5" fmla="*/ 120700 h 123527"/>
                  <a:gd name="connsiteX6" fmla="*/ 11982 w 316185"/>
                  <a:gd name="connsiteY6" fmla="*/ 119232 h 123527"/>
                  <a:gd name="connsiteX7" fmla="*/ 3052 w 316185"/>
                  <a:gd name="connsiteY7" fmla="*/ 113238 h 123527"/>
                  <a:gd name="connsiteX8" fmla="*/ 2661 w 316185"/>
                  <a:gd name="connsiteY8" fmla="*/ 95940 h 123527"/>
                  <a:gd name="connsiteX9" fmla="*/ 13451 w 316185"/>
                  <a:gd name="connsiteY9" fmla="*/ 92319 h 123527"/>
                  <a:gd name="connsiteX10" fmla="*/ 232680 w 316185"/>
                  <a:gd name="connsiteY10" fmla="*/ 16413 h 123527"/>
                  <a:gd name="connsiteX11" fmla="*/ 302641 w 316185"/>
                  <a:gd name="connsiteY11" fmla="*/ 81187 h 123527"/>
                  <a:gd name="connsiteX12" fmla="*/ 314874 w 316185"/>
                  <a:gd name="connsiteY12" fmla="*/ 107733 h 123527"/>
                  <a:gd name="connsiteX13" fmla="*/ 307901 w 316185"/>
                  <a:gd name="connsiteY13" fmla="*/ 122779 h 12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6185" h="123527">
                    <a:moveTo>
                      <a:pt x="305332" y="123391"/>
                    </a:moveTo>
                    <a:cubicBezTo>
                      <a:pt x="300048" y="123783"/>
                      <a:pt x="295105" y="120724"/>
                      <a:pt x="293099" y="115807"/>
                    </a:cubicBezTo>
                    <a:cubicBezTo>
                      <a:pt x="290187" y="107880"/>
                      <a:pt x="286579" y="100234"/>
                      <a:pt x="282334" y="92931"/>
                    </a:cubicBezTo>
                    <a:cubicBezTo>
                      <a:pt x="253451" y="43436"/>
                      <a:pt x="197363" y="16498"/>
                      <a:pt x="140675" y="24915"/>
                    </a:cubicBezTo>
                    <a:cubicBezTo>
                      <a:pt x="90409" y="32463"/>
                      <a:pt x="48021" y="66348"/>
                      <a:pt x="29598" y="113727"/>
                    </a:cubicBezTo>
                    <a:cubicBezTo>
                      <a:pt x="28240" y="117030"/>
                      <a:pt x="25525" y="119574"/>
                      <a:pt x="22136" y="120700"/>
                    </a:cubicBezTo>
                    <a:cubicBezTo>
                      <a:pt x="18698" y="121727"/>
                      <a:pt x="14992" y="121189"/>
                      <a:pt x="11982" y="119232"/>
                    </a:cubicBezTo>
                    <a:cubicBezTo>
                      <a:pt x="9046" y="117152"/>
                      <a:pt x="5988" y="115073"/>
                      <a:pt x="3052" y="113238"/>
                    </a:cubicBezTo>
                    <a:cubicBezTo>
                      <a:pt x="-1829" y="108565"/>
                      <a:pt x="-2000" y="100821"/>
                      <a:pt x="2661" y="95940"/>
                    </a:cubicBezTo>
                    <a:cubicBezTo>
                      <a:pt x="5450" y="93029"/>
                      <a:pt x="9475" y="91683"/>
                      <a:pt x="13451" y="92319"/>
                    </a:cubicBezTo>
                    <a:cubicBezTo>
                      <a:pt x="53025" y="10822"/>
                      <a:pt x="151171" y="-23161"/>
                      <a:pt x="232680" y="16413"/>
                    </a:cubicBezTo>
                    <a:cubicBezTo>
                      <a:pt x="261892" y="30603"/>
                      <a:pt x="286249" y="53149"/>
                      <a:pt x="302641" y="81187"/>
                    </a:cubicBezTo>
                    <a:cubicBezTo>
                      <a:pt x="307412" y="89701"/>
                      <a:pt x="311510" y="98570"/>
                      <a:pt x="314874" y="107733"/>
                    </a:cubicBezTo>
                    <a:cubicBezTo>
                      <a:pt x="316819" y="113800"/>
                      <a:pt x="313785" y="120345"/>
                      <a:pt x="307901" y="12277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E63FA9A6-AB2B-E0C9-346B-6D83E8CBCEF6}"/>
                  </a:ext>
                </a:extLst>
              </p:cNvPr>
              <p:cNvSpPr/>
              <p:nvPr/>
            </p:nvSpPr>
            <p:spPr>
              <a:xfrm>
                <a:off x="10399966" y="1284225"/>
                <a:ext cx="651534" cy="267490"/>
              </a:xfrm>
              <a:custGeom>
                <a:avLst/>
                <a:gdLst>
                  <a:gd name="connsiteX0" fmla="*/ 538143 w 651534"/>
                  <a:gd name="connsiteY0" fmla="*/ 264991 h 267490"/>
                  <a:gd name="connsiteX1" fmla="*/ 302045 w 651534"/>
                  <a:gd name="connsiteY1" fmla="*/ 159542 h 267490"/>
                  <a:gd name="connsiteX2" fmla="*/ 18726 w 651534"/>
                  <a:gd name="connsiteY2" fmla="*/ 32195 h 267490"/>
                  <a:gd name="connsiteX3" fmla="*/ 8818 w 651534"/>
                  <a:gd name="connsiteY3" fmla="*/ 32195 h 267490"/>
                  <a:gd name="connsiteX4" fmla="*/ 2456 w 651534"/>
                  <a:gd name="connsiteY4" fmla="*/ 24611 h 267490"/>
                  <a:gd name="connsiteX5" fmla="*/ -725 w 651534"/>
                  <a:gd name="connsiteY5" fmla="*/ 13968 h 267490"/>
                  <a:gd name="connsiteX6" fmla="*/ 21417 w 651534"/>
                  <a:gd name="connsiteY6" fmla="*/ 6139 h 267490"/>
                  <a:gd name="connsiteX7" fmla="*/ 21417 w 651534"/>
                  <a:gd name="connsiteY7" fmla="*/ 6139 h 267490"/>
                  <a:gd name="connsiteX8" fmla="*/ 319783 w 651534"/>
                  <a:gd name="connsiteY8" fmla="*/ 144128 h 267490"/>
                  <a:gd name="connsiteX9" fmla="*/ 636864 w 651534"/>
                  <a:gd name="connsiteY9" fmla="*/ 199911 h 267490"/>
                  <a:gd name="connsiteX10" fmla="*/ 650810 w 651534"/>
                  <a:gd name="connsiteY10" fmla="*/ 219117 h 267490"/>
                  <a:gd name="connsiteX11" fmla="*/ 538143 w 651534"/>
                  <a:gd name="connsiteY11" fmla="*/ 264991 h 26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1534" h="267490">
                    <a:moveTo>
                      <a:pt x="538143" y="264991"/>
                    </a:moveTo>
                    <a:cubicBezTo>
                      <a:pt x="472329" y="274533"/>
                      <a:pt x="386331" y="258752"/>
                      <a:pt x="302045" y="159542"/>
                    </a:cubicBezTo>
                    <a:cubicBezTo>
                      <a:pt x="146562" y="-23099"/>
                      <a:pt x="19949" y="31706"/>
                      <a:pt x="18726" y="32195"/>
                    </a:cubicBezTo>
                    <a:cubicBezTo>
                      <a:pt x="15607" y="33724"/>
                      <a:pt x="11949" y="33724"/>
                      <a:pt x="8818" y="32195"/>
                    </a:cubicBezTo>
                    <a:cubicBezTo>
                      <a:pt x="5723" y="30678"/>
                      <a:pt x="3410" y="27926"/>
                      <a:pt x="2456" y="24611"/>
                    </a:cubicBezTo>
                    <a:cubicBezTo>
                      <a:pt x="1477" y="20941"/>
                      <a:pt x="377" y="17393"/>
                      <a:pt x="-725" y="13968"/>
                    </a:cubicBezTo>
                    <a:lnTo>
                      <a:pt x="21417" y="6139"/>
                    </a:lnTo>
                    <a:lnTo>
                      <a:pt x="21417" y="6139"/>
                    </a:lnTo>
                    <a:cubicBezTo>
                      <a:pt x="59707" y="-4749"/>
                      <a:pt x="179591" y="-20529"/>
                      <a:pt x="319783" y="144128"/>
                    </a:cubicBezTo>
                    <a:cubicBezTo>
                      <a:pt x="467925" y="318327"/>
                      <a:pt x="620105" y="212633"/>
                      <a:pt x="636864" y="199911"/>
                    </a:cubicBezTo>
                    <a:lnTo>
                      <a:pt x="650810" y="219117"/>
                    </a:lnTo>
                    <a:cubicBezTo>
                      <a:pt x="617365" y="243020"/>
                      <a:pt x="578770" y="258728"/>
                      <a:pt x="538143" y="264991"/>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147A0CA2-F22F-7587-A765-1D762BEAA6F8}"/>
                  </a:ext>
                </a:extLst>
              </p:cNvPr>
              <p:cNvSpPr/>
              <p:nvPr/>
            </p:nvSpPr>
            <p:spPr>
              <a:xfrm>
                <a:off x="10290008" y="1252417"/>
                <a:ext cx="135624" cy="165441"/>
              </a:xfrm>
              <a:custGeom>
                <a:avLst/>
                <a:gdLst>
                  <a:gd name="connsiteX0" fmla="*/ 63482 w 135624"/>
                  <a:gd name="connsiteY0" fmla="*/ 164559 h 165441"/>
                  <a:gd name="connsiteX1" fmla="*/ 43787 w 135624"/>
                  <a:gd name="connsiteY1" fmla="*/ 164559 h 165441"/>
                  <a:gd name="connsiteX2" fmla="*/ 3907 w 135624"/>
                  <a:gd name="connsiteY2" fmla="*/ 139236 h 165441"/>
                  <a:gd name="connsiteX3" fmla="*/ 1925 w 135624"/>
                  <a:gd name="connsiteY3" fmla="*/ 122049 h 165441"/>
                  <a:gd name="connsiteX4" fmla="*/ 19112 w 135624"/>
                  <a:gd name="connsiteY4" fmla="*/ 120067 h 165441"/>
                  <a:gd name="connsiteX5" fmla="*/ 23113 w 135624"/>
                  <a:gd name="connsiteY5" fmla="*/ 125780 h 165441"/>
                  <a:gd name="connsiteX6" fmla="*/ 47579 w 135624"/>
                  <a:gd name="connsiteY6" fmla="*/ 141438 h 165441"/>
                  <a:gd name="connsiteX7" fmla="*/ 76571 w 135624"/>
                  <a:gd name="connsiteY7" fmla="*/ 134833 h 165441"/>
                  <a:gd name="connsiteX8" fmla="*/ 109111 w 135624"/>
                  <a:gd name="connsiteY8" fmla="*/ 44919 h 165441"/>
                  <a:gd name="connsiteX9" fmla="*/ 108255 w 135624"/>
                  <a:gd name="connsiteY9" fmla="*/ 42350 h 165441"/>
                  <a:gd name="connsiteX10" fmla="*/ 98224 w 135624"/>
                  <a:gd name="connsiteY10" fmla="*/ 21187 h 165441"/>
                  <a:gd name="connsiteX11" fmla="*/ 96755 w 135624"/>
                  <a:gd name="connsiteY11" fmla="*/ 18373 h 165441"/>
                  <a:gd name="connsiteX12" fmla="*/ 100548 w 135624"/>
                  <a:gd name="connsiteY12" fmla="*/ 1736 h 165441"/>
                  <a:gd name="connsiteX13" fmla="*/ 115974 w 135624"/>
                  <a:gd name="connsiteY13" fmla="*/ 4905 h 165441"/>
                  <a:gd name="connsiteX14" fmla="*/ 116206 w 135624"/>
                  <a:gd name="connsiteY14" fmla="*/ 5284 h 165441"/>
                  <a:gd name="connsiteX15" fmla="*/ 106053 w 135624"/>
                  <a:gd name="connsiteY15" fmla="*/ 11278 h 165441"/>
                  <a:gd name="connsiteX16" fmla="*/ 116451 w 135624"/>
                  <a:gd name="connsiteY16" fmla="*/ 5896 h 165441"/>
                  <a:gd name="connsiteX17" fmla="*/ 118163 w 135624"/>
                  <a:gd name="connsiteY17" fmla="*/ 8709 h 165441"/>
                  <a:gd name="connsiteX18" fmla="*/ 130396 w 135624"/>
                  <a:gd name="connsiteY18" fmla="*/ 35989 h 165441"/>
                  <a:gd name="connsiteX19" fmla="*/ 131253 w 135624"/>
                  <a:gd name="connsiteY19" fmla="*/ 38803 h 165441"/>
                  <a:gd name="connsiteX20" fmla="*/ 89661 w 135624"/>
                  <a:gd name="connsiteY20" fmla="*/ 154039 h 165441"/>
                  <a:gd name="connsiteX21" fmla="*/ 63482 w 135624"/>
                  <a:gd name="connsiteY21" fmla="*/ 164559 h 16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624" h="165441">
                    <a:moveTo>
                      <a:pt x="63482" y="164559"/>
                    </a:moveTo>
                    <a:cubicBezTo>
                      <a:pt x="56961" y="165599"/>
                      <a:pt x="50306" y="165599"/>
                      <a:pt x="43787" y="164559"/>
                    </a:cubicBezTo>
                    <a:cubicBezTo>
                      <a:pt x="27639" y="161794"/>
                      <a:pt x="13277" y="152681"/>
                      <a:pt x="3907" y="139236"/>
                    </a:cubicBezTo>
                    <a:cubicBezTo>
                      <a:pt x="-1390" y="135040"/>
                      <a:pt x="-2271" y="127346"/>
                      <a:pt x="1925" y="122049"/>
                    </a:cubicBezTo>
                    <a:cubicBezTo>
                      <a:pt x="6120" y="116752"/>
                      <a:pt x="13815" y="115871"/>
                      <a:pt x="19112" y="120067"/>
                    </a:cubicBezTo>
                    <a:cubicBezTo>
                      <a:pt x="20972" y="121547"/>
                      <a:pt x="22366" y="123529"/>
                      <a:pt x="23113" y="125780"/>
                    </a:cubicBezTo>
                    <a:cubicBezTo>
                      <a:pt x="28850" y="134062"/>
                      <a:pt x="37657" y="139701"/>
                      <a:pt x="47579" y="141438"/>
                    </a:cubicBezTo>
                    <a:cubicBezTo>
                      <a:pt x="57745" y="143249"/>
                      <a:pt x="68192" y="140863"/>
                      <a:pt x="76571" y="134833"/>
                    </a:cubicBezTo>
                    <a:cubicBezTo>
                      <a:pt x="105099" y="114574"/>
                      <a:pt x="118066" y="78744"/>
                      <a:pt x="109111" y="44919"/>
                    </a:cubicBezTo>
                    <a:lnTo>
                      <a:pt x="108255" y="42350"/>
                    </a:lnTo>
                    <a:cubicBezTo>
                      <a:pt x="106151" y="34778"/>
                      <a:pt x="102750" y="27609"/>
                      <a:pt x="98224" y="21187"/>
                    </a:cubicBezTo>
                    <a:cubicBezTo>
                      <a:pt x="97612" y="20319"/>
                      <a:pt x="97123" y="19377"/>
                      <a:pt x="96755" y="18373"/>
                    </a:cubicBezTo>
                    <a:cubicBezTo>
                      <a:pt x="93306" y="12722"/>
                      <a:pt x="94982" y="5345"/>
                      <a:pt x="100548" y="1736"/>
                    </a:cubicBezTo>
                    <a:cubicBezTo>
                      <a:pt x="105686" y="-1652"/>
                      <a:pt x="112585" y="-221"/>
                      <a:pt x="115974" y="4905"/>
                    </a:cubicBezTo>
                    <a:cubicBezTo>
                      <a:pt x="116047" y="5027"/>
                      <a:pt x="116133" y="5162"/>
                      <a:pt x="116206" y="5284"/>
                    </a:cubicBezTo>
                    <a:lnTo>
                      <a:pt x="106053" y="11278"/>
                    </a:lnTo>
                    <a:lnTo>
                      <a:pt x="116451" y="5896"/>
                    </a:lnTo>
                    <a:cubicBezTo>
                      <a:pt x="117099" y="6776"/>
                      <a:pt x="117674" y="7718"/>
                      <a:pt x="118163" y="8709"/>
                    </a:cubicBezTo>
                    <a:cubicBezTo>
                      <a:pt x="123693" y="17077"/>
                      <a:pt x="127828" y="26288"/>
                      <a:pt x="130396" y="35989"/>
                    </a:cubicBezTo>
                    <a:cubicBezTo>
                      <a:pt x="130739" y="36907"/>
                      <a:pt x="131021" y="37849"/>
                      <a:pt x="131253" y="38803"/>
                    </a:cubicBezTo>
                    <a:cubicBezTo>
                      <a:pt x="142838" y="82132"/>
                      <a:pt x="126250" y="128092"/>
                      <a:pt x="89661" y="154039"/>
                    </a:cubicBezTo>
                    <a:cubicBezTo>
                      <a:pt x="81843" y="159482"/>
                      <a:pt x="72889" y="163079"/>
                      <a:pt x="63482" y="164559"/>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2249" scaled="1"/>
              </a:gradFill>
              <a:ln w="1218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1C83A0C3-5B04-7257-EA4C-4FB821E2977B}"/>
                  </a:ext>
                </a:extLst>
              </p:cNvPr>
              <p:cNvSpPr/>
              <p:nvPr/>
            </p:nvSpPr>
            <p:spPr>
              <a:xfrm>
                <a:off x="10082396" y="1261226"/>
                <a:ext cx="80366" cy="156298"/>
              </a:xfrm>
              <a:custGeom>
                <a:avLst/>
                <a:gdLst>
                  <a:gd name="connsiteX0" fmla="*/ 31326 w 80366"/>
                  <a:gd name="connsiteY0" fmla="*/ 155627 h 156298"/>
                  <a:gd name="connsiteX1" fmla="*/ 7593 w 80366"/>
                  <a:gd name="connsiteY1" fmla="*/ 153792 h 156298"/>
                  <a:gd name="connsiteX2" fmla="*/ -358 w 80366"/>
                  <a:gd name="connsiteY2" fmla="*/ 139235 h 156298"/>
                  <a:gd name="connsiteX3" fmla="*/ 14322 w 80366"/>
                  <a:gd name="connsiteY3" fmla="*/ 131284 h 156298"/>
                  <a:gd name="connsiteX4" fmla="*/ 53589 w 80366"/>
                  <a:gd name="connsiteY4" fmla="*/ 110243 h 156298"/>
                  <a:gd name="connsiteX5" fmla="*/ 25453 w 80366"/>
                  <a:gd name="connsiteY5" fmla="*/ 31217 h 156298"/>
                  <a:gd name="connsiteX6" fmla="*/ 25453 w 80366"/>
                  <a:gd name="connsiteY6" fmla="*/ 31217 h 156298"/>
                  <a:gd name="connsiteX7" fmla="*/ 9428 w 80366"/>
                  <a:gd name="connsiteY7" fmla="*/ 23510 h 156298"/>
                  <a:gd name="connsiteX8" fmla="*/ 743 w 80366"/>
                  <a:gd name="connsiteY8" fmla="*/ 8219 h 156298"/>
                  <a:gd name="connsiteX9" fmla="*/ 13453 w 80366"/>
                  <a:gd name="connsiteY9" fmla="*/ 157 h 156298"/>
                  <a:gd name="connsiteX10" fmla="*/ 14322 w 80366"/>
                  <a:gd name="connsiteY10" fmla="*/ 389 h 156298"/>
                  <a:gd name="connsiteX11" fmla="*/ 10652 w 80366"/>
                  <a:gd name="connsiteY11" fmla="*/ 11522 h 156298"/>
                  <a:gd name="connsiteX12" fmla="*/ 14933 w 80366"/>
                  <a:gd name="connsiteY12" fmla="*/ 512 h 156298"/>
                  <a:gd name="connsiteX13" fmla="*/ 18114 w 80366"/>
                  <a:gd name="connsiteY13" fmla="*/ 1735 h 156298"/>
                  <a:gd name="connsiteX14" fmla="*/ 38910 w 80366"/>
                  <a:gd name="connsiteY14" fmla="*/ 11889 h 156298"/>
                  <a:gd name="connsiteX15" fmla="*/ 38910 w 80366"/>
                  <a:gd name="connsiteY15" fmla="*/ 11889 h 156298"/>
                  <a:gd name="connsiteX16" fmla="*/ 38910 w 80366"/>
                  <a:gd name="connsiteY16" fmla="*/ 11889 h 156298"/>
                  <a:gd name="connsiteX17" fmla="*/ 75609 w 80366"/>
                  <a:gd name="connsiteY17" fmla="*/ 116849 h 156298"/>
                  <a:gd name="connsiteX18" fmla="*/ 30836 w 80366"/>
                  <a:gd name="connsiteY18" fmla="*/ 155505 h 15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366" h="156298">
                    <a:moveTo>
                      <a:pt x="31326" y="155627"/>
                    </a:moveTo>
                    <a:cubicBezTo>
                      <a:pt x="23374" y="156790"/>
                      <a:pt x="15263" y="156166"/>
                      <a:pt x="7593" y="153792"/>
                    </a:cubicBezTo>
                    <a:cubicBezTo>
                      <a:pt x="1550" y="151750"/>
                      <a:pt x="-1899" y="145413"/>
                      <a:pt x="-358" y="139235"/>
                    </a:cubicBezTo>
                    <a:cubicBezTo>
                      <a:pt x="1684" y="133143"/>
                      <a:pt x="8094" y="129669"/>
                      <a:pt x="14322" y="131284"/>
                    </a:cubicBezTo>
                    <a:cubicBezTo>
                      <a:pt x="30958" y="136214"/>
                      <a:pt x="48476" y="126831"/>
                      <a:pt x="53589" y="110243"/>
                    </a:cubicBezTo>
                    <a:cubicBezTo>
                      <a:pt x="62459" y="80577"/>
                      <a:pt x="51069" y="48600"/>
                      <a:pt x="25453" y="31217"/>
                    </a:cubicBezTo>
                    <a:lnTo>
                      <a:pt x="25453" y="31217"/>
                    </a:lnTo>
                    <a:cubicBezTo>
                      <a:pt x="20475" y="27951"/>
                      <a:pt x="15092" y="25357"/>
                      <a:pt x="9428" y="23510"/>
                    </a:cubicBezTo>
                    <a:cubicBezTo>
                      <a:pt x="2993" y="21455"/>
                      <a:pt x="-786" y="14800"/>
                      <a:pt x="743" y="8219"/>
                    </a:cubicBezTo>
                    <a:cubicBezTo>
                      <a:pt x="2027" y="2481"/>
                      <a:pt x="7715" y="-1128"/>
                      <a:pt x="13453" y="157"/>
                    </a:cubicBezTo>
                    <a:cubicBezTo>
                      <a:pt x="13747" y="218"/>
                      <a:pt x="14040" y="304"/>
                      <a:pt x="14322" y="389"/>
                    </a:cubicBezTo>
                    <a:lnTo>
                      <a:pt x="10652" y="11522"/>
                    </a:lnTo>
                    <a:lnTo>
                      <a:pt x="14933" y="512"/>
                    </a:lnTo>
                    <a:lnTo>
                      <a:pt x="18114" y="1735"/>
                    </a:lnTo>
                    <a:cubicBezTo>
                      <a:pt x="25478" y="4157"/>
                      <a:pt x="32476" y="7583"/>
                      <a:pt x="38910" y="11889"/>
                    </a:cubicBezTo>
                    <a:lnTo>
                      <a:pt x="38910" y="11889"/>
                    </a:lnTo>
                    <a:cubicBezTo>
                      <a:pt x="38910" y="11889"/>
                      <a:pt x="38910" y="11889"/>
                      <a:pt x="38910" y="11889"/>
                    </a:cubicBezTo>
                    <a:cubicBezTo>
                      <a:pt x="72624" y="35205"/>
                      <a:pt x="87451" y="77605"/>
                      <a:pt x="75609" y="116849"/>
                    </a:cubicBezTo>
                    <a:cubicBezTo>
                      <a:pt x="69309" y="137241"/>
                      <a:pt x="51926" y="152239"/>
                      <a:pt x="30836" y="155505"/>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DC0BEDC7-A834-9D9C-DDCF-36148831CACF}"/>
                  </a:ext>
                </a:extLst>
              </p:cNvPr>
              <p:cNvSpPr/>
              <p:nvPr/>
            </p:nvSpPr>
            <p:spPr>
              <a:xfrm>
                <a:off x="9896632" y="1437809"/>
                <a:ext cx="223945" cy="195622"/>
              </a:xfrm>
              <a:custGeom>
                <a:avLst/>
                <a:gdLst>
                  <a:gd name="connsiteX0" fmla="*/ 19036 w 223945"/>
                  <a:gd name="connsiteY0" fmla="*/ 195448 h 195622"/>
                  <a:gd name="connsiteX1" fmla="*/ 6190 w 223945"/>
                  <a:gd name="connsiteY1" fmla="*/ 187375 h 195622"/>
                  <a:gd name="connsiteX2" fmla="*/ 100679 w 223945"/>
                  <a:gd name="connsiteY2" fmla="*/ 4465 h 195622"/>
                  <a:gd name="connsiteX3" fmla="*/ 100997 w 223945"/>
                  <a:gd name="connsiteY3" fmla="*/ 4367 h 195622"/>
                  <a:gd name="connsiteX4" fmla="*/ 220196 w 223945"/>
                  <a:gd name="connsiteY4" fmla="*/ 66145 h 195622"/>
                  <a:gd name="connsiteX5" fmla="*/ 220270 w 223945"/>
                  <a:gd name="connsiteY5" fmla="*/ 66389 h 195622"/>
                  <a:gd name="connsiteX6" fmla="*/ 178678 w 223945"/>
                  <a:gd name="connsiteY6" fmla="*/ 146271 h 195622"/>
                  <a:gd name="connsiteX7" fmla="*/ 123384 w 223945"/>
                  <a:gd name="connsiteY7" fmla="*/ 117646 h 195622"/>
                  <a:gd name="connsiteX8" fmla="*/ 126430 w 223945"/>
                  <a:gd name="connsiteY8" fmla="*/ 100617 h 195622"/>
                  <a:gd name="connsiteX9" fmla="*/ 143458 w 223945"/>
                  <a:gd name="connsiteY9" fmla="*/ 103651 h 195622"/>
                  <a:gd name="connsiteX10" fmla="*/ 145648 w 223945"/>
                  <a:gd name="connsiteY10" fmla="*/ 110306 h 195622"/>
                  <a:gd name="connsiteX11" fmla="*/ 171534 w 223945"/>
                  <a:gd name="connsiteY11" fmla="*/ 123897 h 195622"/>
                  <a:gd name="connsiteX12" fmla="*/ 171582 w 223945"/>
                  <a:gd name="connsiteY12" fmla="*/ 123885 h 195622"/>
                  <a:gd name="connsiteX13" fmla="*/ 197884 w 223945"/>
                  <a:gd name="connsiteY13" fmla="*/ 73362 h 195622"/>
                  <a:gd name="connsiteX14" fmla="*/ 108276 w 223945"/>
                  <a:gd name="connsiteY14" fmla="*/ 26693 h 195622"/>
                  <a:gd name="connsiteX15" fmla="*/ 108092 w 223945"/>
                  <a:gd name="connsiteY15" fmla="*/ 26754 h 195622"/>
                  <a:gd name="connsiteX16" fmla="*/ 28577 w 223945"/>
                  <a:gd name="connsiteY16" fmla="*/ 179790 h 195622"/>
                  <a:gd name="connsiteX17" fmla="*/ 20993 w 223945"/>
                  <a:gd name="connsiteY17" fmla="*/ 194470 h 19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3945" h="195622">
                    <a:moveTo>
                      <a:pt x="19036" y="195448"/>
                    </a:moveTo>
                    <a:cubicBezTo>
                      <a:pt x="13396" y="196060"/>
                      <a:pt x="8087" y="192720"/>
                      <a:pt x="6190" y="187375"/>
                    </a:cubicBezTo>
                    <a:cubicBezTo>
                      <a:pt x="-18227" y="110771"/>
                      <a:pt x="24076" y="28882"/>
                      <a:pt x="100679" y="4465"/>
                    </a:cubicBezTo>
                    <a:cubicBezTo>
                      <a:pt x="100789" y="4429"/>
                      <a:pt x="100887" y="4404"/>
                      <a:pt x="100997" y="4367"/>
                    </a:cubicBezTo>
                    <a:cubicBezTo>
                      <a:pt x="150969" y="-11487"/>
                      <a:pt x="204330" y="16172"/>
                      <a:pt x="220196" y="66145"/>
                    </a:cubicBezTo>
                    <a:cubicBezTo>
                      <a:pt x="220221" y="66218"/>
                      <a:pt x="220246" y="66304"/>
                      <a:pt x="220270" y="66389"/>
                    </a:cubicBezTo>
                    <a:cubicBezTo>
                      <a:pt x="230815" y="99932"/>
                      <a:pt x="212208" y="135677"/>
                      <a:pt x="178678" y="146271"/>
                    </a:cubicBezTo>
                    <a:cubicBezTo>
                      <a:pt x="155532" y="153342"/>
                      <a:pt x="130968" y="140632"/>
                      <a:pt x="123384" y="117646"/>
                    </a:cubicBezTo>
                    <a:cubicBezTo>
                      <a:pt x="119518" y="112104"/>
                      <a:pt x="120888" y="104483"/>
                      <a:pt x="126430" y="100617"/>
                    </a:cubicBezTo>
                    <a:cubicBezTo>
                      <a:pt x="131972" y="96752"/>
                      <a:pt x="139593" y="98110"/>
                      <a:pt x="143458" y="103651"/>
                    </a:cubicBezTo>
                    <a:cubicBezTo>
                      <a:pt x="144816" y="105609"/>
                      <a:pt x="145587" y="107921"/>
                      <a:pt x="145648" y="110306"/>
                    </a:cubicBezTo>
                    <a:cubicBezTo>
                      <a:pt x="149036" y="121206"/>
                      <a:pt x="160633" y="127298"/>
                      <a:pt x="171534" y="123897"/>
                    </a:cubicBezTo>
                    <a:cubicBezTo>
                      <a:pt x="171546" y="123897"/>
                      <a:pt x="171570" y="123885"/>
                      <a:pt x="171582" y="123885"/>
                    </a:cubicBezTo>
                    <a:cubicBezTo>
                      <a:pt x="192758" y="117157"/>
                      <a:pt x="204514" y="94574"/>
                      <a:pt x="197884" y="73362"/>
                    </a:cubicBezTo>
                    <a:cubicBezTo>
                      <a:pt x="186030" y="35733"/>
                      <a:pt x="145905" y="14839"/>
                      <a:pt x="108276" y="26693"/>
                    </a:cubicBezTo>
                    <a:cubicBezTo>
                      <a:pt x="108215" y="26717"/>
                      <a:pt x="108154" y="26730"/>
                      <a:pt x="108092" y="26754"/>
                    </a:cubicBezTo>
                    <a:cubicBezTo>
                      <a:pt x="44028" y="47232"/>
                      <a:pt x="8503" y="115591"/>
                      <a:pt x="28577" y="179790"/>
                    </a:cubicBezTo>
                    <a:cubicBezTo>
                      <a:pt x="30241" y="185907"/>
                      <a:pt x="26938" y="192280"/>
                      <a:pt x="20993" y="194470"/>
                    </a:cubicBezTo>
                    <a:close/>
                  </a:path>
                </a:pathLst>
              </a:custGeom>
              <a:gradFill>
                <a:gsLst>
                  <a:gs pos="0">
                    <a:srgbClr val="F8D065"/>
                  </a:gs>
                  <a:gs pos="0">
                    <a:srgbClr val="F5CD62"/>
                  </a:gs>
                  <a:gs pos="7000">
                    <a:srgbClr val="D4A244"/>
                  </a:gs>
                  <a:gs pos="13000">
                    <a:srgbClr val="BB812B"/>
                  </a:gs>
                  <a:gs pos="19000">
                    <a:srgbClr val="A8691A"/>
                  </a:gs>
                  <a:gs pos="24000">
                    <a:srgbClr val="9D5B10"/>
                  </a:gs>
                  <a:gs pos="29000">
                    <a:srgbClr val="99560C"/>
                  </a:gs>
                  <a:gs pos="33000">
                    <a:srgbClr val="9F5F13"/>
                  </a:gs>
                  <a:gs pos="38000">
                    <a:srgbClr val="AE7727"/>
                  </a:gs>
                  <a:gs pos="45000">
                    <a:srgbClr val="C79E48"/>
                  </a:gs>
                  <a:gs pos="53000">
                    <a:srgbClr val="EAD475"/>
                  </a:gs>
                  <a:gs pos="58000">
                    <a:srgbClr val="FFF691"/>
                  </a:gs>
                  <a:gs pos="73000">
                    <a:srgbClr val="D7B558"/>
                  </a:gs>
                  <a:gs pos="80000">
                    <a:srgbClr val="C5983F"/>
                  </a:gs>
                  <a:gs pos="100000">
                    <a:srgbClr val="FBF09C"/>
                  </a:gs>
                </a:gsLst>
                <a:lin ang="501920" scaled="1"/>
              </a:gradFill>
              <a:ln w="12185" cap="flat">
                <a:noFill/>
                <a:prstDash val="solid"/>
                <a:miter/>
              </a:ln>
            </p:spPr>
            <p:txBody>
              <a:bodyPr rtlCol="0" anchor="ctr"/>
              <a:lstStyle/>
              <a:p>
                <a:endParaRPr lang="zh-CN" altLang="en-US"/>
              </a:p>
            </p:txBody>
          </p:sp>
        </p:grpSp>
      </p:grpSp>
      <p:pic>
        <p:nvPicPr>
          <p:cNvPr id="124" name="PA-图片 124" descr="图片包含 形状&#10;&#10;描述已自动生成">
            <a:extLst>
              <a:ext uri="{FF2B5EF4-FFF2-40B4-BE49-F238E27FC236}">
                <a16:creationId xmlns:a16="http://schemas.microsoft.com/office/drawing/2014/main" id="{A7CB81A2-499C-AAB4-47FC-99AE701AD903}"/>
              </a:ext>
            </a:extLst>
          </p:cNvPr>
          <p:cNvPicPr>
            <a:picLocks noChangeAspect="1"/>
          </p:cNvPicPr>
          <p:nvPr>
            <p:custDataLst>
              <p:tags r:id="rId1"/>
            </p:custDataLst>
          </p:nvPr>
        </p:nvPicPr>
        <p:blipFill>
          <a:blip r:embed="rId4" cstate="email">
            <a:extLst>
              <a:ext uri="{28A0092B-C50C-407E-A947-70E740481C1C}">
                <a14:useLocalDpi xmlns:a14="http://schemas.microsoft.com/office/drawing/2010/main"/>
              </a:ext>
            </a:extLst>
          </a:blip>
          <a:stretch>
            <a:fillRect/>
          </a:stretch>
        </p:blipFill>
        <p:spPr>
          <a:xfrm>
            <a:off x="10241271" y="5627870"/>
            <a:ext cx="1231574" cy="835711"/>
          </a:xfrm>
          <a:prstGeom prst="rect">
            <a:avLst/>
          </a:prstGeom>
        </p:spPr>
      </p:pic>
      <p:pic>
        <p:nvPicPr>
          <p:cNvPr id="125" name="PA-图片 124" descr="图片包含 形状&#10;&#10;描述已自动生成">
            <a:extLst>
              <a:ext uri="{FF2B5EF4-FFF2-40B4-BE49-F238E27FC236}">
                <a16:creationId xmlns:a16="http://schemas.microsoft.com/office/drawing/2014/main" id="{5B3FB5E5-64BB-241A-062B-B3F9D83F0C1D}"/>
              </a:ext>
            </a:extLst>
          </p:cNvPr>
          <p:cNvPicPr>
            <a:picLocks noChangeAspect="1"/>
          </p:cNvPicPr>
          <p:nvPr>
            <p:custDataLst>
              <p:tags r:id="rId2"/>
            </p:custDataLst>
          </p:nvPr>
        </p:nvPicPr>
        <p:blipFill>
          <a:blip r:embed="rId5" cstate="email">
            <a:extLst>
              <a:ext uri="{28A0092B-C50C-407E-A947-70E740481C1C}">
                <a14:useLocalDpi xmlns:a14="http://schemas.microsoft.com/office/drawing/2010/main"/>
              </a:ext>
            </a:extLst>
          </a:blip>
          <a:stretch>
            <a:fillRect/>
          </a:stretch>
        </p:blipFill>
        <p:spPr>
          <a:xfrm>
            <a:off x="9720170" y="5867273"/>
            <a:ext cx="747960" cy="507544"/>
          </a:xfrm>
          <a:prstGeom prst="rect">
            <a:avLst/>
          </a:prstGeom>
        </p:spPr>
      </p:pic>
    </p:spTree>
    <p:extLst>
      <p:ext uri="{BB962C8B-B14F-4D97-AF65-F5344CB8AC3E}">
        <p14:creationId xmlns:p14="http://schemas.microsoft.com/office/powerpoint/2010/main" val="39244960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46.xml><?xml version="1.0" encoding="utf-8"?>
<p:tagLst xmlns:a="http://schemas.openxmlformats.org/drawingml/2006/main" xmlns:r="http://schemas.openxmlformats.org/officeDocument/2006/relationships" xmlns:p="http://schemas.openxmlformats.org/presentationml/2006/main">
  <p:tag name="PA" val="v5.2.11"/>
</p:tagLst>
</file>

<file path=ppt/tags/tag47.xml><?xml version="1.0" encoding="utf-8"?>
<p:tagLst xmlns:a="http://schemas.openxmlformats.org/drawingml/2006/main" xmlns:r="http://schemas.openxmlformats.org/officeDocument/2006/relationships" xmlns:p="http://schemas.openxmlformats.org/presentationml/2006/main">
  <p:tag name="PA" val="v5.2.11"/>
</p:tagLst>
</file>

<file path=ppt/tags/tag48.xml><?xml version="1.0" encoding="utf-8"?>
<p:tagLst xmlns:a="http://schemas.openxmlformats.org/drawingml/2006/main" xmlns:r="http://schemas.openxmlformats.org/officeDocument/2006/relationships" xmlns:p="http://schemas.openxmlformats.org/presentationml/2006/main">
  <p:tag name="PA" val="v5.2.11"/>
</p:tagLst>
</file>

<file path=ppt/tags/tag49.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50.xml><?xml version="1.0" encoding="utf-8"?>
<p:tagLst xmlns:a="http://schemas.openxmlformats.org/drawingml/2006/main" xmlns:r="http://schemas.openxmlformats.org/officeDocument/2006/relationships" xmlns:p="http://schemas.openxmlformats.org/presentationml/2006/main">
  <p:tag name="PA" val="v5.2.9"/>
</p:tagLst>
</file>

<file path=ppt/tags/tag51.xml><?xml version="1.0" encoding="utf-8"?>
<p:tagLst xmlns:a="http://schemas.openxmlformats.org/drawingml/2006/main" xmlns:r="http://schemas.openxmlformats.org/officeDocument/2006/relationships" xmlns:p="http://schemas.openxmlformats.org/presentationml/2006/main">
  <p:tag name="PA" val="v5.2.9"/>
</p:tagLst>
</file>

<file path=ppt/tags/tag52.xml><?xml version="1.0" encoding="utf-8"?>
<p:tagLst xmlns:a="http://schemas.openxmlformats.org/drawingml/2006/main" xmlns:r="http://schemas.openxmlformats.org/officeDocument/2006/relationships" xmlns:p="http://schemas.openxmlformats.org/presentationml/2006/main">
  <p:tag name="PA" val="v5.2.9"/>
</p:tagLst>
</file>

<file path=ppt/tags/tag53.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新年主题模板">
      <a:dk1>
        <a:sysClr val="windowText" lastClr="000000"/>
      </a:dk1>
      <a:lt1>
        <a:sysClr val="window" lastClr="FFFFFF"/>
      </a:lt1>
      <a:dk2>
        <a:srgbClr val="44546A"/>
      </a:dk2>
      <a:lt2>
        <a:srgbClr val="E7E6E6"/>
      </a:lt2>
      <a:accent1>
        <a:srgbClr val="ED1919"/>
      </a:accent1>
      <a:accent2>
        <a:srgbClr val="EA1414"/>
      </a:accent2>
      <a:accent3>
        <a:srgbClr val="FF5653"/>
      </a:accent3>
      <a:accent4>
        <a:srgbClr val="FF9380"/>
      </a:accent4>
      <a:accent5>
        <a:srgbClr val="F6EAB8"/>
      </a:accent5>
      <a:accent6>
        <a:srgbClr val="70AD47"/>
      </a:accent6>
      <a:hlink>
        <a:srgbClr val="0563C1"/>
      </a:hlink>
      <a:folHlink>
        <a:srgbClr val="954F72"/>
      </a:folHlink>
    </a:clrScheme>
    <a:fontScheme name="自定义 5">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0b223f8-5841-42fb-baf5-d5b50bb4a0ca.source-default.zh-Hans" id="{73F4A820-C007-4446-89D8-D266B76AAA83}" vid="{3758F66E-F0EB-214E-B796-69CC723FEF28}"/>
    </a:ext>
  </a:extLst>
</a:theme>
</file>

<file path=ppt/theme/theme2.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Office 主题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793</TotalTime>
  <Words>2652</Words>
  <Application>Microsoft Office PowerPoint</Application>
  <PresentationFormat>宽屏</PresentationFormat>
  <Paragraphs>273</Paragraphs>
  <Slides>33</Slides>
  <Notes>8</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33</vt:i4>
      </vt:variant>
    </vt:vector>
  </HeadingPairs>
  <TitlesOfParts>
    <vt:vector size="44" baseType="lpstr">
      <vt:lpstr>OPPOSans H</vt:lpstr>
      <vt:lpstr>阿里巴巴普惠体 B</vt:lpstr>
      <vt:lpstr>汉仪雅酷黑 45W</vt:lpstr>
      <vt:lpstr>思源黑体 CN Bold</vt:lpstr>
      <vt:lpstr>思源黑体 CN Light</vt:lpstr>
      <vt:lpstr>微软雅黑</vt:lpstr>
      <vt:lpstr>Arial</vt:lpstr>
      <vt:lpstr>Arial Black</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红色喜庆风兔年新年传统文化节日主题ppt模板</dc:title>
  <dc:creator>ruitingbb</dc:creator>
  <cp:keywords>P界达人</cp:keywords>
  <dc:description>www.51pptmoban.com</dc:description>
  <cp:lastModifiedBy>Power user</cp:lastModifiedBy>
  <cp:revision>8</cp:revision>
  <dcterms:created xsi:type="dcterms:W3CDTF">2022-11-13T08:02:04Z</dcterms:created>
  <dcterms:modified xsi:type="dcterms:W3CDTF">2023-01-10T10:11:18Z</dcterms:modified>
</cp:coreProperties>
</file>